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E01B8-8F3F-4943-962B-AFBAE894FB1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E183-824C-4F53-89AF-CECDFF20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24;p9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Google Shape;425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232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4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19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9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5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145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81;p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32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4;p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Google Shape;29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998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2;p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Google Shape;323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724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61;p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Google Shape;36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7947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415;p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Google Shape;41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3614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5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48;p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Google Shape;449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271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84;p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Google Shape;48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9462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517;p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Google Shape;518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002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561;p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Google Shape;5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1591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86;p1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Google Shape;58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203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631;p1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Google Shape;63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43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658;p1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Google Shape;659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2881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688;p1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Google Shape;689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3023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733;p1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Google Shape;7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8826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765;p1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Google Shape;766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770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1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Google Shape;513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9702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95;p1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Google Shape;796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3656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860;p1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Google Shape;861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564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894;p1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Google Shape;895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658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90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9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7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16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userDrawn="1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615C-3AE2-43BF-BA0F-1DFB290FDFC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9EB9-3165-4921-946D-20831DDD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simpleslides.co/animated-template-lander-new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59657" y="-246742"/>
            <a:ext cx="4630057" cy="6125028"/>
          </a:xfrm>
          <a:custGeom>
            <a:avLst/>
            <a:gdLst>
              <a:gd name="connsiteX0" fmla="*/ 14514 w 3744686"/>
              <a:gd name="connsiteY0" fmla="*/ 159658 h 5936343"/>
              <a:gd name="connsiteX1" fmla="*/ 116114 w 3744686"/>
              <a:gd name="connsiteY1" fmla="*/ 798286 h 5936343"/>
              <a:gd name="connsiteX2" fmla="*/ 101600 w 3744686"/>
              <a:gd name="connsiteY2" fmla="*/ 1016000 h 5936343"/>
              <a:gd name="connsiteX3" fmla="*/ 87086 w 3744686"/>
              <a:gd name="connsiteY3" fmla="*/ 1306286 h 5936343"/>
              <a:gd name="connsiteX4" fmla="*/ 130629 w 3744686"/>
              <a:gd name="connsiteY4" fmla="*/ 1451429 h 5936343"/>
              <a:gd name="connsiteX5" fmla="*/ 130629 w 3744686"/>
              <a:gd name="connsiteY5" fmla="*/ 1451429 h 5936343"/>
              <a:gd name="connsiteX6" fmla="*/ 130629 w 3744686"/>
              <a:gd name="connsiteY6" fmla="*/ 1857829 h 5936343"/>
              <a:gd name="connsiteX7" fmla="*/ 87086 w 3744686"/>
              <a:gd name="connsiteY7" fmla="*/ 1944915 h 5936343"/>
              <a:gd name="connsiteX8" fmla="*/ 145143 w 3744686"/>
              <a:gd name="connsiteY8" fmla="*/ 2104572 h 5936343"/>
              <a:gd name="connsiteX9" fmla="*/ 232229 w 3744686"/>
              <a:gd name="connsiteY9" fmla="*/ 2293258 h 5936343"/>
              <a:gd name="connsiteX10" fmla="*/ 145143 w 3744686"/>
              <a:gd name="connsiteY10" fmla="*/ 2409372 h 5936343"/>
              <a:gd name="connsiteX11" fmla="*/ 217714 w 3744686"/>
              <a:gd name="connsiteY11" fmla="*/ 2583543 h 5936343"/>
              <a:gd name="connsiteX12" fmla="*/ 203200 w 3744686"/>
              <a:gd name="connsiteY12" fmla="*/ 2801258 h 5936343"/>
              <a:gd name="connsiteX13" fmla="*/ 159657 w 3744686"/>
              <a:gd name="connsiteY13" fmla="*/ 2989943 h 5936343"/>
              <a:gd name="connsiteX14" fmla="*/ 261257 w 3744686"/>
              <a:gd name="connsiteY14" fmla="*/ 3077029 h 5936343"/>
              <a:gd name="connsiteX15" fmla="*/ 333829 w 3744686"/>
              <a:gd name="connsiteY15" fmla="*/ 3164115 h 5936343"/>
              <a:gd name="connsiteX16" fmla="*/ 232229 w 3744686"/>
              <a:gd name="connsiteY16" fmla="*/ 3497943 h 5936343"/>
              <a:gd name="connsiteX17" fmla="*/ 188686 w 3744686"/>
              <a:gd name="connsiteY17" fmla="*/ 3643086 h 5936343"/>
              <a:gd name="connsiteX18" fmla="*/ 174172 w 3744686"/>
              <a:gd name="connsiteY18" fmla="*/ 3802743 h 5936343"/>
              <a:gd name="connsiteX19" fmla="*/ 261257 w 3744686"/>
              <a:gd name="connsiteY19" fmla="*/ 3904343 h 5936343"/>
              <a:gd name="connsiteX20" fmla="*/ 217714 w 3744686"/>
              <a:gd name="connsiteY20" fmla="*/ 4122058 h 5936343"/>
              <a:gd name="connsiteX21" fmla="*/ 145143 w 3744686"/>
              <a:gd name="connsiteY21" fmla="*/ 4325258 h 5936343"/>
              <a:gd name="connsiteX22" fmla="*/ 188686 w 3744686"/>
              <a:gd name="connsiteY22" fmla="*/ 4267200 h 5936343"/>
              <a:gd name="connsiteX23" fmla="*/ 188686 w 3744686"/>
              <a:gd name="connsiteY23" fmla="*/ 4267200 h 5936343"/>
              <a:gd name="connsiteX24" fmla="*/ 203200 w 3744686"/>
              <a:gd name="connsiteY24" fmla="*/ 4586515 h 5936343"/>
              <a:gd name="connsiteX25" fmla="*/ 116114 w 3744686"/>
              <a:gd name="connsiteY25" fmla="*/ 4789715 h 5936343"/>
              <a:gd name="connsiteX26" fmla="*/ 116114 w 3744686"/>
              <a:gd name="connsiteY26" fmla="*/ 4920343 h 5936343"/>
              <a:gd name="connsiteX27" fmla="*/ 188686 w 3744686"/>
              <a:gd name="connsiteY27" fmla="*/ 5050972 h 5936343"/>
              <a:gd name="connsiteX28" fmla="*/ 101600 w 3744686"/>
              <a:gd name="connsiteY28" fmla="*/ 5239658 h 5936343"/>
              <a:gd name="connsiteX29" fmla="*/ 116114 w 3744686"/>
              <a:gd name="connsiteY29" fmla="*/ 5355772 h 5936343"/>
              <a:gd name="connsiteX30" fmla="*/ 145143 w 3744686"/>
              <a:gd name="connsiteY30" fmla="*/ 5515429 h 5936343"/>
              <a:gd name="connsiteX31" fmla="*/ 14514 w 3744686"/>
              <a:gd name="connsiteY31" fmla="*/ 5718629 h 5936343"/>
              <a:gd name="connsiteX32" fmla="*/ 0 w 3744686"/>
              <a:gd name="connsiteY32" fmla="*/ 5907315 h 5936343"/>
              <a:gd name="connsiteX33" fmla="*/ 449943 w 3744686"/>
              <a:gd name="connsiteY33" fmla="*/ 5921829 h 5936343"/>
              <a:gd name="connsiteX34" fmla="*/ 3628572 w 3744686"/>
              <a:gd name="connsiteY34" fmla="*/ 5936343 h 5936343"/>
              <a:gd name="connsiteX35" fmla="*/ 3701143 w 3744686"/>
              <a:gd name="connsiteY35" fmla="*/ 5500915 h 5936343"/>
              <a:gd name="connsiteX36" fmla="*/ 3585029 w 3744686"/>
              <a:gd name="connsiteY36" fmla="*/ 5312229 h 5936343"/>
              <a:gd name="connsiteX37" fmla="*/ 3556000 w 3744686"/>
              <a:gd name="connsiteY37" fmla="*/ 5065486 h 5936343"/>
              <a:gd name="connsiteX38" fmla="*/ 3628572 w 3744686"/>
              <a:gd name="connsiteY38" fmla="*/ 4746172 h 5936343"/>
              <a:gd name="connsiteX39" fmla="*/ 3686629 w 3744686"/>
              <a:gd name="connsiteY39" fmla="*/ 4586515 h 5936343"/>
              <a:gd name="connsiteX40" fmla="*/ 3672114 w 3744686"/>
              <a:gd name="connsiteY40" fmla="*/ 4354286 h 5936343"/>
              <a:gd name="connsiteX41" fmla="*/ 3643086 w 3744686"/>
              <a:gd name="connsiteY41" fmla="*/ 4238172 h 5936343"/>
              <a:gd name="connsiteX42" fmla="*/ 3599543 w 3744686"/>
              <a:gd name="connsiteY42" fmla="*/ 4034972 h 5936343"/>
              <a:gd name="connsiteX43" fmla="*/ 3614057 w 3744686"/>
              <a:gd name="connsiteY43" fmla="*/ 3991429 h 5936343"/>
              <a:gd name="connsiteX44" fmla="*/ 3701143 w 3744686"/>
              <a:gd name="connsiteY44" fmla="*/ 3831772 h 5936343"/>
              <a:gd name="connsiteX45" fmla="*/ 3628572 w 3744686"/>
              <a:gd name="connsiteY45" fmla="*/ 3614058 h 5936343"/>
              <a:gd name="connsiteX46" fmla="*/ 3686629 w 3744686"/>
              <a:gd name="connsiteY46" fmla="*/ 3410858 h 5936343"/>
              <a:gd name="connsiteX47" fmla="*/ 3744686 w 3744686"/>
              <a:gd name="connsiteY47" fmla="*/ 3265715 h 5936343"/>
              <a:gd name="connsiteX48" fmla="*/ 3643086 w 3744686"/>
              <a:gd name="connsiteY48" fmla="*/ 3236686 h 5936343"/>
              <a:gd name="connsiteX49" fmla="*/ 3643086 w 3744686"/>
              <a:gd name="connsiteY49" fmla="*/ 3033486 h 5936343"/>
              <a:gd name="connsiteX50" fmla="*/ 3715657 w 3744686"/>
              <a:gd name="connsiteY50" fmla="*/ 2902858 h 5936343"/>
              <a:gd name="connsiteX51" fmla="*/ 3672114 w 3744686"/>
              <a:gd name="connsiteY51" fmla="*/ 2641600 h 5936343"/>
              <a:gd name="connsiteX52" fmla="*/ 3599543 w 3744686"/>
              <a:gd name="connsiteY52" fmla="*/ 2394858 h 5936343"/>
              <a:gd name="connsiteX53" fmla="*/ 3686629 w 3744686"/>
              <a:gd name="connsiteY53" fmla="*/ 2322286 h 5936343"/>
              <a:gd name="connsiteX54" fmla="*/ 3657600 w 3744686"/>
              <a:gd name="connsiteY54" fmla="*/ 2119086 h 5936343"/>
              <a:gd name="connsiteX55" fmla="*/ 3599543 w 3744686"/>
              <a:gd name="connsiteY55" fmla="*/ 1930400 h 5936343"/>
              <a:gd name="connsiteX56" fmla="*/ 3512457 w 3744686"/>
              <a:gd name="connsiteY56" fmla="*/ 1741715 h 5936343"/>
              <a:gd name="connsiteX57" fmla="*/ 3556000 w 3744686"/>
              <a:gd name="connsiteY57" fmla="*/ 1625600 h 5936343"/>
              <a:gd name="connsiteX58" fmla="*/ 3599543 w 3744686"/>
              <a:gd name="connsiteY58" fmla="*/ 1291772 h 5936343"/>
              <a:gd name="connsiteX59" fmla="*/ 3599543 w 3744686"/>
              <a:gd name="connsiteY59" fmla="*/ 1291772 h 5936343"/>
              <a:gd name="connsiteX60" fmla="*/ 3628572 w 3744686"/>
              <a:gd name="connsiteY60" fmla="*/ 1045029 h 5936343"/>
              <a:gd name="connsiteX61" fmla="*/ 3526972 w 3744686"/>
              <a:gd name="connsiteY61" fmla="*/ 798286 h 5936343"/>
              <a:gd name="connsiteX62" fmla="*/ 3541486 w 3744686"/>
              <a:gd name="connsiteY62" fmla="*/ 624115 h 5936343"/>
              <a:gd name="connsiteX63" fmla="*/ 3614057 w 3744686"/>
              <a:gd name="connsiteY63" fmla="*/ 551543 h 5936343"/>
              <a:gd name="connsiteX64" fmla="*/ 3614057 w 3744686"/>
              <a:gd name="connsiteY64" fmla="*/ 362858 h 5936343"/>
              <a:gd name="connsiteX65" fmla="*/ 3599543 w 3744686"/>
              <a:gd name="connsiteY65" fmla="*/ 319315 h 5936343"/>
              <a:gd name="connsiteX66" fmla="*/ 3541486 w 3744686"/>
              <a:gd name="connsiteY66" fmla="*/ 130629 h 5936343"/>
              <a:gd name="connsiteX67" fmla="*/ 3599543 w 3744686"/>
              <a:gd name="connsiteY67" fmla="*/ 0 h 5936343"/>
              <a:gd name="connsiteX68" fmla="*/ 14514 w 3744686"/>
              <a:gd name="connsiteY68" fmla="*/ 159658 h 593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4686" h="5936343">
                <a:moveTo>
                  <a:pt x="14514" y="159658"/>
                </a:moveTo>
                <a:lnTo>
                  <a:pt x="116114" y="798286"/>
                </a:lnTo>
                <a:lnTo>
                  <a:pt x="101600" y="1016000"/>
                </a:lnTo>
                <a:lnTo>
                  <a:pt x="87086" y="1306286"/>
                </a:lnTo>
                <a:lnTo>
                  <a:pt x="130629" y="1451429"/>
                </a:lnTo>
                <a:lnTo>
                  <a:pt x="130629" y="1451429"/>
                </a:lnTo>
                <a:lnTo>
                  <a:pt x="130629" y="1857829"/>
                </a:lnTo>
                <a:lnTo>
                  <a:pt x="87086" y="1944915"/>
                </a:lnTo>
                <a:lnTo>
                  <a:pt x="145143" y="2104572"/>
                </a:lnTo>
                <a:lnTo>
                  <a:pt x="232229" y="2293258"/>
                </a:lnTo>
                <a:lnTo>
                  <a:pt x="145143" y="2409372"/>
                </a:lnTo>
                <a:lnTo>
                  <a:pt x="217714" y="2583543"/>
                </a:lnTo>
                <a:lnTo>
                  <a:pt x="203200" y="2801258"/>
                </a:lnTo>
                <a:lnTo>
                  <a:pt x="159657" y="2989943"/>
                </a:lnTo>
                <a:lnTo>
                  <a:pt x="261257" y="3077029"/>
                </a:lnTo>
                <a:lnTo>
                  <a:pt x="333829" y="3164115"/>
                </a:lnTo>
                <a:lnTo>
                  <a:pt x="232229" y="3497943"/>
                </a:lnTo>
                <a:lnTo>
                  <a:pt x="188686" y="3643086"/>
                </a:lnTo>
                <a:lnTo>
                  <a:pt x="174172" y="3802743"/>
                </a:lnTo>
                <a:lnTo>
                  <a:pt x="261257" y="3904343"/>
                </a:lnTo>
                <a:lnTo>
                  <a:pt x="217714" y="4122058"/>
                </a:lnTo>
                <a:lnTo>
                  <a:pt x="145143" y="4325258"/>
                </a:lnTo>
                <a:lnTo>
                  <a:pt x="188686" y="4267200"/>
                </a:lnTo>
                <a:lnTo>
                  <a:pt x="188686" y="4267200"/>
                </a:lnTo>
                <a:lnTo>
                  <a:pt x="203200" y="4586515"/>
                </a:lnTo>
                <a:lnTo>
                  <a:pt x="116114" y="4789715"/>
                </a:lnTo>
                <a:lnTo>
                  <a:pt x="116114" y="4920343"/>
                </a:lnTo>
                <a:lnTo>
                  <a:pt x="188686" y="5050972"/>
                </a:lnTo>
                <a:lnTo>
                  <a:pt x="101600" y="5239658"/>
                </a:lnTo>
                <a:lnTo>
                  <a:pt x="116114" y="5355772"/>
                </a:lnTo>
                <a:lnTo>
                  <a:pt x="145143" y="5515429"/>
                </a:lnTo>
                <a:lnTo>
                  <a:pt x="14514" y="5718629"/>
                </a:lnTo>
                <a:lnTo>
                  <a:pt x="0" y="5907315"/>
                </a:lnTo>
                <a:lnTo>
                  <a:pt x="449943" y="5921829"/>
                </a:lnTo>
                <a:lnTo>
                  <a:pt x="3628572" y="5936343"/>
                </a:lnTo>
                <a:lnTo>
                  <a:pt x="3701143" y="5500915"/>
                </a:lnTo>
                <a:lnTo>
                  <a:pt x="3585029" y="5312229"/>
                </a:lnTo>
                <a:lnTo>
                  <a:pt x="3556000" y="5065486"/>
                </a:lnTo>
                <a:lnTo>
                  <a:pt x="3628572" y="4746172"/>
                </a:lnTo>
                <a:lnTo>
                  <a:pt x="3686629" y="4586515"/>
                </a:lnTo>
                <a:lnTo>
                  <a:pt x="3672114" y="4354286"/>
                </a:lnTo>
                <a:lnTo>
                  <a:pt x="3643086" y="4238172"/>
                </a:lnTo>
                <a:lnTo>
                  <a:pt x="3599543" y="4034972"/>
                </a:lnTo>
                <a:lnTo>
                  <a:pt x="3614057" y="3991429"/>
                </a:lnTo>
                <a:lnTo>
                  <a:pt x="3701143" y="3831772"/>
                </a:lnTo>
                <a:lnTo>
                  <a:pt x="3628572" y="3614058"/>
                </a:lnTo>
                <a:lnTo>
                  <a:pt x="3686629" y="3410858"/>
                </a:lnTo>
                <a:lnTo>
                  <a:pt x="3744686" y="3265715"/>
                </a:lnTo>
                <a:lnTo>
                  <a:pt x="3643086" y="3236686"/>
                </a:lnTo>
                <a:lnTo>
                  <a:pt x="3643086" y="3033486"/>
                </a:lnTo>
                <a:lnTo>
                  <a:pt x="3715657" y="2902858"/>
                </a:lnTo>
                <a:lnTo>
                  <a:pt x="3672114" y="2641600"/>
                </a:lnTo>
                <a:lnTo>
                  <a:pt x="3599543" y="2394858"/>
                </a:lnTo>
                <a:lnTo>
                  <a:pt x="3686629" y="2322286"/>
                </a:lnTo>
                <a:lnTo>
                  <a:pt x="3657600" y="2119086"/>
                </a:lnTo>
                <a:lnTo>
                  <a:pt x="3599543" y="1930400"/>
                </a:lnTo>
                <a:lnTo>
                  <a:pt x="3512457" y="1741715"/>
                </a:lnTo>
                <a:lnTo>
                  <a:pt x="3556000" y="1625600"/>
                </a:lnTo>
                <a:lnTo>
                  <a:pt x="3599543" y="1291772"/>
                </a:lnTo>
                <a:lnTo>
                  <a:pt x="3599543" y="1291772"/>
                </a:lnTo>
                <a:lnTo>
                  <a:pt x="3628572" y="1045029"/>
                </a:lnTo>
                <a:lnTo>
                  <a:pt x="3526972" y="798286"/>
                </a:lnTo>
                <a:lnTo>
                  <a:pt x="3541486" y="624115"/>
                </a:lnTo>
                <a:lnTo>
                  <a:pt x="3614057" y="551543"/>
                </a:lnTo>
                <a:lnTo>
                  <a:pt x="3614057" y="362858"/>
                </a:lnTo>
                <a:lnTo>
                  <a:pt x="3599543" y="319315"/>
                </a:lnTo>
                <a:lnTo>
                  <a:pt x="3541486" y="130629"/>
                </a:lnTo>
                <a:lnTo>
                  <a:pt x="3599543" y="0"/>
                </a:lnTo>
                <a:lnTo>
                  <a:pt x="14514" y="159658"/>
                </a:lnTo>
                <a:close/>
              </a:path>
            </a:pathLst>
          </a:custGeom>
          <a:solidFill>
            <a:srgbClr val="FF5050"/>
          </a:solidFill>
          <a:ln w="38100">
            <a:solidFill>
              <a:schemeClr val="bg1"/>
            </a:solidFill>
          </a:ln>
          <a:effectLst>
            <a:innerShdw blurRad="254000" dist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973902" y="5706651"/>
            <a:ext cx="2218569" cy="874169"/>
          </a:xfrm>
          <a:custGeom>
            <a:avLst/>
            <a:gdLst>
              <a:gd name="connsiteX0" fmla="*/ 101600 w 4397828"/>
              <a:gd name="connsiteY0" fmla="*/ 43542 h 1291771"/>
              <a:gd name="connsiteX1" fmla="*/ 43542 w 4397828"/>
              <a:gd name="connsiteY1" fmla="*/ 232228 h 1291771"/>
              <a:gd name="connsiteX2" fmla="*/ 0 w 4397828"/>
              <a:gd name="connsiteY2" fmla="*/ 493485 h 1291771"/>
              <a:gd name="connsiteX3" fmla="*/ 0 w 4397828"/>
              <a:gd name="connsiteY3" fmla="*/ 696685 h 1291771"/>
              <a:gd name="connsiteX4" fmla="*/ 29028 w 4397828"/>
              <a:gd name="connsiteY4" fmla="*/ 841828 h 1291771"/>
              <a:gd name="connsiteX5" fmla="*/ 101600 w 4397828"/>
              <a:gd name="connsiteY5" fmla="*/ 1088571 h 1291771"/>
              <a:gd name="connsiteX6" fmla="*/ 145142 w 4397828"/>
              <a:gd name="connsiteY6" fmla="*/ 1233714 h 1291771"/>
              <a:gd name="connsiteX7" fmla="*/ 145142 w 4397828"/>
              <a:gd name="connsiteY7" fmla="*/ 1262742 h 1291771"/>
              <a:gd name="connsiteX8" fmla="*/ 957942 w 4397828"/>
              <a:gd name="connsiteY8" fmla="*/ 1190171 h 1291771"/>
              <a:gd name="connsiteX9" fmla="*/ 1436914 w 4397828"/>
              <a:gd name="connsiteY9" fmla="*/ 1204685 h 1291771"/>
              <a:gd name="connsiteX10" fmla="*/ 1901371 w 4397828"/>
              <a:gd name="connsiteY10" fmla="*/ 1204685 h 1291771"/>
              <a:gd name="connsiteX11" fmla="*/ 2336800 w 4397828"/>
              <a:gd name="connsiteY11" fmla="*/ 1233714 h 1291771"/>
              <a:gd name="connsiteX12" fmla="*/ 2815771 w 4397828"/>
              <a:gd name="connsiteY12" fmla="*/ 1291771 h 1291771"/>
              <a:gd name="connsiteX13" fmla="*/ 3338285 w 4397828"/>
              <a:gd name="connsiteY13" fmla="*/ 1175657 h 1291771"/>
              <a:gd name="connsiteX14" fmla="*/ 3904342 w 4397828"/>
              <a:gd name="connsiteY14" fmla="*/ 1291771 h 1291771"/>
              <a:gd name="connsiteX15" fmla="*/ 4325257 w 4397828"/>
              <a:gd name="connsiteY15" fmla="*/ 1190171 h 1291771"/>
              <a:gd name="connsiteX16" fmla="*/ 4383314 w 4397828"/>
              <a:gd name="connsiteY16" fmla="*/ 1175657 h 1291771"/>
              <a:gd name="connsiteX17" fmla="*/ 4296228 w 4397828"/>
              <a:gd name="connsiteY17" fmla="*/ 827314 h 1291771"/>
              <a:gd name="connsiteX18" fmla="*/ 4325257 w 4397828"/>
              <a:gd name="connsiteY18" fmla="*/ 449942 h 1291771"/>
              <a:gd name="connsiteX19" fmla="*/ 4368800 w 4397828"/>
              <a:gd name="connsiteY19" fmla="*/ 217714 h 1291771"/>
              <a:gd name="connsiteX20" fmla="*/ 4397828 w 4397828"/>
              <a:gd name="connsiteY20" fmla="*/ 101600 h 1291771"/>
              <a:gd name="connsiteX21" fmla="*/ 3889828 w 4397828"/>
              <a:gd name="connsiteY21" fmla="*/ 0 h 1291771"/>
              <a:gd name="connsiteX22" fmla="*/ 3338285 w 4397828"/>
              <a:gd name="connsiteY22" fmla="*/ 58057 h 1291771"/>
              <a:gd name="connsiteX23" fmla="*/ 2525485 w 4397828"/>
              <a:gd name="connsiteY23" fmla="*/ 145142 h 1291771"/>
              <a:gd name="connsiteX24" fmla="*/ 1799771 w 4397828"/>
              <a:gd name="connsiteY24" fmla="*/ 87085 h 1291771"/>
              <a:gd name="connsiteX25" fmla="*/ 1320800 w 4397828"/>
              <a:gd name="connsiteY25" fmla="*/ 29028 h 1291771"/>
              <a:gd name="connsiteX26" fmla="*/ 740228 w 4397828"/>
              <a:gd name="connsiteY26" fmla="*/ 58057 h 1291771"/>
              <a:gd name="connsiteX27" fmla="*/ 304800 w 4397828"/>
              <a:gd name="connsiteY27" fmla="*/ 0 h 1291771"/>
              <a:gd name="connsiteX28" fmla="*/ 101600 w 4397828"/>
              <a:gd name="connsiteY28" fmla="*/ 43542 h 1291771"/>
              <a:gd name="connsiteX0" fmla="*/ 101600 w 4455885"/>
              <a:gd name="connsiteY0" fmla="*/ 43542 h 1291771"/>
              <a:gd name="connsiteX1" fmla="*/ 43542 w 4455885"/>
              <a:gd name="connsiteY1" fmla="*/ 232228 h 1291771"/>
              <a:gd name="connsiteX2" fmla="*/ 0 w 4455885"/>
              <a:gd name="connsiteY2" fmla="*/ 493485 h 1291771"/>
              <a:gd name="connsiteX3" fmla="*/ 0 w 4455885"/>
              <a:gd name="connsiteY3" fmla="*/ 696685 h 1291771"/>
              <a:gd name="connsiteX4" fmla="*/ 29028 w 4455885"/>
              <a:gd name="connsiteY4" fmla="*/ 841828 h 1291771"/>
              <a:gd name="connsiteX5" fmla="*/ 101600 w 4455885"/>
              <a:gd name="connsiteY5" fmla="*/ 1088571 h 1291771"/>
              <a:gd name="connsiteX6" fmla="*/ 145142 w 4455885"/>
              <a:gd name="connsiteY6" fmla="*/ 1233714 h 1291771"/>
              <a:gd name="connsiteX7" fmla="*/ 145142 w 4455885"/>
              <a:gd name="connsiteY7" fmla="*/ 1262742 h 1291771"/>
              <a:gd name="connsiteX8" fmla="*/ 957942 w 4455885"/>
              <a:gd name="connsiteY8" fmla="*/ 1190171 h 1291771"/>
              <a:gd name="connsiteX9" fmla="*/ 1436914 w 4455885"/>
              <a:gd name="connsiteY9" fmla="*/ 1204685 h 1291771"/>
              <a:gd name="connsiteX10" fmla="*/ 1901371 w 4455885"/>
              <a:gd name="connsiteY10" fmla="*/ 1204685 h 1291771"/>
              <a:gd name="connsiteX11" fmla="*/ 2336800 w 4455885"/>
              <a:gd name="connsiteY11" fmla="*/ 1233714 h 1291771"/>
              <a:gd name="connsiteX12" fmla="*/ 2815771 w 4455885"/>
              <a:gd name="connsiteY12" fmla="*/ 1291771 h 1291771"/>
              <a:gd name="connsiteX13" fmla="*/ 3338285 w 4455885"/>
              <a:gd name="connsiteY13" fmla="*/ 1175657 h 1291771"/>
              <a:gd name="connsiteX14" fmla="*/ 3904342 w 4455885"/>
              <a:gd name="connsiteY14" fmla="*/ 1291771 h 1291771"/>
              <a:gd name="connsiteX15" fmla="*/ 4325257 w 4455885"/>
              <a:gd name="connsiteY15" fmla="*/ 1190171 h 1291771"/>
              <a:gd name="connsiteX16" fmla="*/ 4383314 w 4455885"/>
              <a:gd name="connsiteY16" fmla="*/ 1175657 h 1291771"/>
              <a:gd name="connsiteX17" fmla="*/ 4455885 w 4455885"/>
              <a:gd name="connsiteY17" fmla="*/ 798286 h 1291771"/>
              <a:gd name="connsiteX18" fmla="*/ 4325257 w 4455885"/>
              <a:gd name="connsiteY18" fmla="*/ 449942 h 1291771"/>
              <a:gd name="connsiteX19" fmla="*/ 4368800 w 4455885"/>
              <a:gd name="connsiteY19" fmla="*/ 217714 h 1291771"/>
              <a:gd name="connsiteX20" fmla="*/ 4397828 w 4455885"/>
              <a:gd name="connsiteY20" fmla="*/ 101600 h 1291771"/>
              <a:gd name="connsiteX21" fmla="*/ 3889828 w 4455885"/>
              <a:gd name="connsiteY21" fmla="*/ 0 h 1291771"/>
              <a:gd name="connsiteX22" fmla="*/ 3338285 w 4455885"/>
              <a:gd name="connsiteY22" fmla="*/ 58057 h 1291771"/>
              <a:gd name="connsiteX23" fmla="*/ 2525485 w 4455885"/>
              <a:gd name="connsiteY23" fmla="*/ 145142 h 1291771"/>
              <a:gd name="connsiteX24" fmla="*/ 1799771 w 4455885"/>
              <a:gd name="connsiteY24" fmla="*/ 87085 h 1291771"/>
              <a:gd name="connsiteX25" fmla="*/ 1320800 w 4455885"/>
              <a:gd name="connsiteY25" fmla="*/ 29028 h 1291771"/>
              <a:gd name="connsiteX26" fmla="*/ 740228 w 4455885"/>
              <a:gd name="connsiteY26" fmla="*/ 58057 h 1291771"/>
              <a:gd name="connsiteX27" fmla="*/ 304800 w 4455885"/>
              <a:gd name="connsiteY27" fmla="*/ 0 h 1291771"/>
              <a:gd name="connsiteX28" fmla="*/ 101600 w 4455885"/>
              <a:gd name="connsiteY28" fmla="*/ 43542 h 1291771"/>
              <a:gd name="connsiteX0" fmla="*/ 101600 w 4470400"/>
              <a:gd name="connsiteY0" fmla="*/ 43542 h 1291771"/>
              <a:gd name="connsiteX1" fmla="*/ 43542 w 4470400"/>
              <a:gd name="connsiteY1" fmla="*/ 232228 h 1291771"/>
              <a:gd name="connsiteX2" fmla="*/ 0 w 4470400"/>
              <a:gd name="connsiteY2" fmla="*/ 493485 h 1291771"/>
              <a:gd name="connsiteX3" fmla="*/ 0 w 4470400"/>
              <a:gd name="connsiteY3" fmla="*/ 696685 h 1291771"/>
              <a:gd name="connsiteX4" fmla="*/ 29028 w 4470400"/>
              <a:gd name="connsiteY4" fmla="*/ 841828 h 1291771"/>
              <a:gd name="connsiteX5" fmla="*/ 101600 w 4470400"/>
              <a:gd name="connsiteY5" fmla="*/ 1088571 h 1291771"/>
              <a:gd name="connsiteX6" fmla="*/ 145142 w 4470400"/>
              <a:gd name="connsiteY6" fmla="*/ 1233714 h 1291771"/>
              <a:gd name="connsiteX7" fmla="*/ 145142 w 4470400"/>
              <a:gd name="connsiteY7" fmla="*/ 1262742 h 1291771"/>
              <a:gd name="connsiteX8" fmla="*/ 957942 w 4470400"/>
              <a:gd name="connsiteY8" fmla="*/ 1190171 h 1291771"/>
              <a:gd name="connsiteX9" fmla="*/ 1436914 w 4470400"/>
              <a:gd name="connsiteY9" fmla="*/ 1204685 h 1291771"/>
              <a:gd name="connsiteX10" fmla="*/ 1901371 w 4470400"/>
              <a:gd name="connsiteY10" fmla="*/ 1204685 h 1291771"/>
              <a:gd name="connsiteX11" fmla="*/ 2336800 w 4470400"/>
              <a:gd name="connsiteY11" fmla="*/ 1233714 h 1291771"/>
              <a:gd name="connsiteX12" fmla="*/ 2815771 w 4470400"/>
              <a:gd name="connsiteY12" fmla="*/ 1291771 h 1291771"/>
              <a:gd name="connsiteX13" fmla="*/ 3338285 w 4470400"/>
              <a:gd name="connsiteY13" fmla="*/ 1175657 h 1291771"/>
              <a:gd name="connsiteX14" fmla="*/ 3904342 w 4470400"/>
              <a:gd name="connsiteY14" fmla="*/ 1291771 h 1291771"/>
              <a:gd name="connsiteX15" fmla="*/ 4325257 w 4470400"/>
              <a:gd name="connsiteY15" fmla="*/ 1190171 h 1291771"/>
              <a:gd name="connsiteX16" fmla="*/ 4383314 w 4470400"/>
              <a:gd name="connsiteY16" fmla="*/ 1175657 h 1291771"/>
              <a:gd name="connsiteX17" fmla="*/ 4455885 w 4470400"/>
              <a:gd name="connsiteY17" fmla="*/ 798286 h 1291771"/>
              <a:gd name="connsiteX18" fmla="*/ 4470400 w 4470400"/>
              <a:gd name="connsiteY18" fmla="*/ 449942 h 1291771"/>
              <a:gd name="connsiteX19" fmla="*/ 4368800 w 4470400"/>
              <a:gd name="connsiteY19" fmla="*/ 217714 h 1291771"/>
              <a:gd name="connsiteX20" fmla="*/ 4397828 w 4470400"/>
              <a:gd name="connsiteY20" fmla="*/ 101600 h 1291771"/>
              <a:gd name="connsiteX21" fmla="*/ 3889828 w 4470400"/>
              <a:gd name="connsiteY21" fmla="*/ 0 h 1291771"/>
              <a:gd name="connsiteX22" fmla="*/ 3338285 w 4470400"/>
              <a:gd name="connsiteY22" fmla="*/ 58057 h 1291771"/>
              <a:gd name="connsiteX23" fmla="*/ 2525485 w 4470400"/>
              <a:gd name="connsiteY23" fmla="*/ 145142 h 1291771"/>
              <a:gd name="connsiteX24" fmla="*/ 1799771 w 4470400"/>
              <a:gd name="connsiteY24" fmla="*/ 87085 h 1291771"/>
              <a:gd name="connsiteX25" fmla="*/ 1320800 w 4470400"/>
              <a:gd name="connsiteY25" fmla="*/ 29028 h 1291771"/>
              <a:gd name="connsiteX26" fmla="*/ 740228 w 4470400"/>
              <a:gd name="connsiteY26" fmla="*/ 58057 h 1291771"/>
              <a:gd name="connsiteX27" fmla="*/ 304800 w 4470400"/>
              <a:gd name="connsiteY27" fmla="*/ 0 h 1291771"/>
              <a:gd name="connsiteX28" fmla="*/ 101600 w 4470400"/>
              <a:gd name="connsiteY28" fmla="*/ 43542 h 1291771"/>
              <a:gd name="connsiteX0" fmla="*/ 101600 w 4470400"/>
              <a:gd name="connsiteY0" fmla="*/ 43542 h 1291771"/>
              <a:gd name="connsiteX1" fmla="*/ 43542 w 4470400"/>
              <a:gd name="connsiteY1" fmla="*/ 232228 h 1291771"/>
              <a:gd name="connsiteX2" fmla="*/ 0 w 4470400"/>
              <a:gd name="connsiteY2" fmla="*/ 493485 h 1291771"/>
              <a:gd name="connsiteX3" fmla="*/ 0 w 4470400"/>
              <a:gd name="connsiteY3" fmla="*/ 696685 h 1291771"/>
              <a:gd name="connsiteX4" fmla="*/ 29028 w 4470400"/>
              <a:gd name="connsiteY4" fmla="*/ 841828 h 1291771"/>
              <a:gd name="connsiteX5" fmla="*/ 101600 w 4470400"/>
              <a:gd name="connsiteY5" fmla="*/ 1088571 h 1291771"/>
              <a:gd name="connsiteX6" fmla="*/ 145142 w 4470400"/>
              <a:gd name="connsiteY6" fmla="*/ 1233714 h 1291771"/>
              <a:gd name="connsiteX7" fmla="*/ 145142 w 4470400"/>
              <a:gd name="connsiteY7" fmla="*/ 1262742 h 1291771"/>
              <a:gd name="connsiteX8" fmla="*/ 957942 w 4470400"/>
              <a:gd name="connsiteY8" fmla="*/ 1190171 h 1291771"/>
              <a:gd name="connsiteX9" fmla="*/ 1436914 w 4470400"/>
              <a:gd name="connsiteY9" fmla="*/ 1204685 h 1291771"/>
              <a:gd name="connsiteX10" fmla="*/ 1901371 w 4470400"/>
              <a:gd name="connsiteY10" fmla="*/ 1204685 h 1291771"/>
              <a:gd name="connsiteX11" fmla="*/ 2336800 w 4470400"/>
              <a:gd name="connsiteY11" fmla="*/ 1233714 h 1291771"/>
              <a:gd name="connsiteX12" fmla="*/ 2815771 w 4470400"/>
              <a:gd name="connsiteY12" fmla="*/ 1291771 h 1291771"/>
              <a:gd name="connsiteX13" fmla="*/ 3338285 w 4470400"/>
              <a:gd name="connsiteY13" fmla="*/ 1175657 h 1291771"/>
              <a:gd name="connsiteX14" fmla="*/ 3904342 w 4470400"/>
              <a:gd name="connsiteY14" fmla="*/ 1291771 h 1291771"/>
              <a:gd name="connsiteX15" fmla="*/ 4325257 w 4470400"/>
              <a:gd name="connsiteY15" fmla="*/ 1190171 h 1291771"/>
              <a:gd name="connsiteX16" fmla="*/ 4383314 w 4470400"/>
              <a:gd name="connsiteY16" fmla="*/ 1175657 h 1291771"/>
              <a:gd name="connsiteX17" fmla="*/ 4455885 w 4470400"/>
              <a:gd name="connsiteY17" fmla="*/ 798286 h 1291771"/>
              <a:gd name="connsiteX18" fmla="*/ 4470400 w 4470400"/>
              <a:gd name="connsiteY18" fmla="*/ 449942 h 1291771"/>
              <a:gd name="connsiteX19" fmla="*/ 4296229 w 4470400"/>
              <a:gd name="connsiteY19" fmla="*/ 275771 h 1291771"/>
              <a:gd name="connsiteX20" fmla="*/ 4397828 w 4470400"/>
              <a:gd name="connsiteY20" fmla="*/ 101600 h 1291771"/>
              <a:gd name="connsiteX21" fmla="*/ 3889828 w 4470400"/>
              <a:gd name="connsiteY21" fmla="*/ 0 h 1291771"/>
              <a:gd name="connsiteX22" fmla="*/ 3338285 w 4470400"/>
              <a:gd name="connsiteY22" fmla="*/ 58057 h 1291771"/>
              <a:gd name="connsiteX23" fmla="*/ 2525485 w 4470400"/>
              <a:gd name="connsiteY23" fmla="*/ 145142 h 1291771"/>
              <a:gd name="connsiteX24" fmla="*/ 1799771 w 4470400"/>
              <a:gd name="connsiteY24" fmla="*/ 87085 h 1291771"/>
              <a:gd name="connsiteX25" fmla="*/ 1320800 w 4470400"/>
              <a:gd name="connsiteY25" fmla="*/ 29028 h 1291771"/>
              <a:gd name="connsiteX26" fmla="*/ 740228 w 4470400"/>
              <a:gd name="connsiteY26" fmla="*/ 58057 h 1291771"/>
              <a:gd name="connsiteX27" fmla="*/ 304800 w 4470400"/>
              <a:gd name="connsiteY27" fmla="*/ 0 h 1291771"/>
              <a:gd name="connsiteX28" fmla="*/ 101600 w 4470400"/>
              <a:gd name="connsiteY28" fmla="*/ 43542 h 1291771"/>
              <a:gd name="connsiteX0" fmla="*/ 101600 w 4455885"/>
              <a:gd name="connsiteY0" fmla="*/ 43542 h 1291771"/>
              <a:gd name="connsiteX1" fmla="*/ 43542 w 4455885"/>
              <a:gd name="connsiteY1" fmla="*/ 232228 h 1291771"/>
              <a:gd name="connsiteX2" fmla="*/ 0 w 4455885"/>
              <a:gd name="connsiteY2" fmla="*/ 493485 h 1291771"/>
              <a:gd name="connsiteX3" fmla="*/ 0 w 4455885"/>
              <a:gd name="connsiteY3" fmla="*/ 696685 h 1291771"/>
              <a:gd name="connsiteX4" fmla="*/ 29028 w 4455885"/>
              <a:gd name="connsiteY4" fmla="*/ 841828 h 1291771"/>
              <a:gd name="connsiteX5" fmla="*/ 101600 w 4455885"/>
              <a:gd name="connsiteY5" fmla="*/ 1088571 h 1291771"/>
              <a:gd name="connsiteX6" fmla="*/ 145142 w 4455885"/>
              <a:gd name="connsiteY6" fmla="*/ 1233714 h 1291771"/>
              <a:gd name="connsiteX7" fmla="*/ 145142 w 4455885"/>
              <a:gd name="connsiteY7" fmla="*/ 1262742 h 1291771"/>
              <a:gd name="connsiteX8" fmla="*/ 957942 w 4455885"/>
              <a:gd name="connsiteY8" fmla="*/ 1190171 h 1291771"/>
              <a:gd name="connsiteX9" fmla="*/ 1436914 w 4455885"/>
              <a:gd name="connsiteY9" fmla="*/ 1204685 h 1291771"/>
              <a:gd name="connsiteX10" fmla="*/ 1901371 w 4455885"/>
              <a:gd name="connsiteY10" fmla="*/ 1204685 h 1291771"/>
              <a:gd name="connsiteX11" fmla="*/ 2336800 w 4455885"/>
              <a:gd name="connsiteY11" fmla="*/ 1233714 h 1291771"/>
              <a:gd name="connsiteX12" fmla="*/ 2815771 w 4455885"/>
              <a:gd name="connsiteY12" fmla="*/ 1291771 h 1291771"/>
              <a:gd name="connsiteX13" fmla="*/ 3338285 w 4455885"/>
              <a:gd name="connsiteY13" fmla="*/ 1175657 h 1291771"/>
              <a:gd name="connsiteX14" fmla="*/ 3904342 w 4455885"/>
              <a:gd name="connsiteY14" fmla="*/ 1291771 h 1291771"/>
              <a:gd name="connsiteX15" fmla="*/ 4325257 w 4455885"/>
              <a:gd name="connsiteY15" fmla="*/ 1190171 h 1291771"/>
              <a:gd name="connsiteX16" fmla="*/ 4383314 w 4455885"/>
              <a:gd name="connsiteY16" fmla="*/ 1175657 h 1291771"/>
              <a:gd name="connsiteX17" fmla="*/ 4455885 w 4455885"/>
              <a:gd name="connsiteY17" fmla="*/ 798286 h 1291771"/>
              <a:gd name="connsiteX18" fmla="*/ 4339771 w 4455885"/>
              <a:gd name="connsiteY18" fmla="*/ 522513 h 1291771"/>
              <a:gd name="connsiteX19" fmla="*/ 4296229 w 4455885"/>
              <a:gd name="connsiteY19" fmla="*/ 275771 h 1291771"/>
              <a:gd name="connsiteX20" fmla="*/ 4397828 w 4455885"/>
              <a:gd name="connsiteY20" fmla="*/ 101600 h 1291771"/>
              <a:gd name="connsiteX21" fmla="*/ 3889828 w 4455885"/>
              <a:gd name="connsiteY21" fmla="*/ 0 h 1291771"/>
              <a:gd name="connsiteX22" fmla="*/ 3338285 w 4455885"/>
              <a:gd name="connsiteY22" fmla="*/ 58057 h 1291771"/>
              <a:gd name="connsiteX23" fmla="*/ 2525485 w 4455885"/>
              <a:gd name="connsiteY23" fmla="*/ 145142 h 1291771"/>
              <a:gd name="connsiteX24" fmla="*/ 1799771 w 4455885"/>
              <a:gd name="connsiteY24" fmla="*/ 87085 h 1291771"/>
              <a:gd name="connsiteX25" fmla="*/ 1320800 w 4455885"/>
              <a:gd name="connsiteY25" fmla="*/ 29028 h 1291771"/>
              <a:gd name="connsiteX26" fmla="*/ 740228 w 4455885"/>
              <a:gd name="connsiteY26" fmla="*/ 58057 h 1291771"/>
              <a:gd name="connsiteX27" fmla="*/ 304800 w 4455885"/>
              <a:gd name="connsiteY27" fmla="*/ 0 h 1291771"/>
              <a:gd name="connsiteX28" fmla="*/ 101600 w 4455885"/>
              <a:gd name="connsiteY28" fmla="*/ 43542 h 1291771"/>
              <a:gd name="connsiteX0" fmla="*/ 101600 w 4397828"/>
              <a:gd name="connsiteY0" fmla="*/ 43542 h 1291771"/>
              <a:gd name="connsiteX1" fmla="*/ 43542 w 4397828"/>
              <a:gd name="connsiteY1" fmla="*/ 232228 h 1291771"/>
              <a:gd name="connsiteX2" fmla="*/ 0 w 4397828"/>
              <a:gd name="connsiteY2" fmla="*/ 493485 h 1291771"/>
              <a:gd name="connsiteX3" fmla="*/ 0 w 4397828"/>
              <a:gd name="connsiteY3" fmla="*/ 696685 h 1291771"/>
              <a:gd name="connsiteX4" fmla="*/ 29028 w 4397828"/>
              <a:gd name="connsiteY4" fmla="*/ 841828 h 1291771"/>
              <a:gd name="connsiteX5" fmla="*/ 101600 w 4397828"/>
              <a:gd name="connsiteY5" fmla="*/ 1088571 h 1291771"/>
              <a:gd name="connsiteX6" fmla="*/ 145142 w 4397828"/>
              <a:gd name="connsiteY6" fmla="*/ 1233714 h 1291771"/>
              <a:gd name="connsiteX7" fmla="*/ 145142 w 4397828"/>
              <a:gd name="connsiteY7" fmla="*/ 1262742 h 1291771"/>
              <a:gd name="connsiteX8" fmla="*/ 957942 w 4397828"/>
              <a:gd name="connsiteY8" fmla="*/ 1190171 h 1291771"/>
              <a:gd name="connsiteX9" fmla="*/ 1436914 w 4397828"/>
              <a:gd name="connsiteY9" fmla="*/ 1204685 h 1291771"/>
              <a:gd name="connsiteX10" fmla="*/ 1901371 w 4397828"/>
              <a:gd name="connsiteY10" fmla="*/ 1204685 h 1291771"/>
              <a:gd name="connsiteX11" fmla="*/ 2336800 w 4397828"/>
              <a:gd name="connsiteY11" fmla="*/ 1233714 h 1291771"/>
              <a:gd name="connsiteX12" fmla="*/ 2815771 w 4397828"/>
              <a:gd name="connsiteY12" fmla="*/ 1291771 h 1291771"/>
              <a:gd name="connsiteX13" fmla="*/ 3338285 w 4397828"/>
              <a:gd name="connsiteY13" fmla="*/ 1175657 h 1291771"/>
              <a:gd name="connsiteX14" fmla="*/ 3904342 w 4397828"/>
              <a:gd name="connsiteY14" fmla="*/ 1291771 h 1291771"/>
              <a:gd name="connsiteX15" fmla="*/ 4325257 w 4397828"/>
              <a:gd name="connsiteY15" fmla="*/ 1190171 h 1291771"/>
              <a:gd name="connsiteX16" fmla="*/ 4383314 w 4397828"/>
              <a:gd name="connsiteY16" fmla="*/ 1175657 h 1291771"/>
              <a:gd name="connsiteX17" fmla="*/ 4368799 w 4397828"/>
              <a:gd name="connsiteY17" fmla="*/ 870857 h 1291771"/>
              <a:gd name="connsiteX18" fmla="*/ 4339771 w 4397828"/>
              <a:gd name="connsiteY18" fmla="*/ 522513 h 1291771"/>
              <a:gd name="connsiteX19" fmla="*/ 4296229 w 4397828"/>
              <a:gd name="connsiteY19" fmla="*/ 275771 h 1291771"/>
              <a:gd name="connsiteX20" fmla="*/ 4397828 w 4397828"/>
              <a:gd name="connsiteY20" fmla="*/ 101600 h 1291771"/>
              <a:gd name="connsiteX21" fmla="*/ 3889828 w 4397828"/>
              <a:gd name="connsiteY21" fmla="*/ 0 h 1291771"/>
              <a:gd name="connsiteX22" fmla="*/ 3338285 w 4397828"/>
              <a:gd name="connsiteY22" fmla="*/ 58057 h 1291771"/>
              <a:gd name="connsiteX23" fmla="*/ 2525485 w 4397828"/>
              <a:gd name="connsiteY23" fmla="*/ 145142 h 1291771"/>
              <a:gd name="connsiteX24" fmla="*/ 1799771 w 4397828"/>
              <a:gd name="connsiteY24" fmla="*/ 87085 h 1291771"/>
              <a:gd name="connsiteX25" fmla="*/ 1320800 w 4397828"/>
              <a:gd name="connsiteY25" fmla="*/ 29028 h 1291771"/>
              <a:gd name="connsiteX26" fmla="*/ 740228 w 4397828"/>
              <a:gd name="connsiteY26" fmla="*/ 58057 h 1291771"/>
              <a:gd name="connsiteX27" fmla="*/ 304800 w 4397828"/>
              <a:gd name="connsiteY27" fmla="*/ 0 h 1291771"/>
              <a:gd name="connsiteX28" fmla="*/ 101600 w 4397828"/>
              <a:gd name="connsiteY28" fmla="*/ 43542 h 1291771"/>
              <a:gd name="connsiteX0" fmla="*/ 101600 w 4598948"/>
              <a:gd name="connsiteY0" fmla="*/ 43542 h 1291771"/>
              <a:gd name="connsiteX1" fmla="*/ 43542 w 4598948"/>
              <a:gd name="connsiteY1" fmla="*/ 232228 h 1291771"/>
              <a:gd name="connsiteX2" fmla="*/ 0 w 4598948"/>
              <a:gd name="connsiteY2" fmla="*/ 493485 h 1291771"/>
              <a:gd name="connsiteX3" fmla="*/ 0 w 4598948"/>
              <a:gd name="connsiteY3" fmla="*/ 696685 h 1291771"/>
              <a:gd name="connsiteX4" fmla="*/ 29028 w 4598948"/>
              <a:gd name="connsiteY4" fmla="*/ 841828 h 1291771"/>
              <a:gd name="connsiteX5" fmla="*/ 101600 w 4598948"/>
              <a:gd name="connsiteY5" fmla="*/ 1088571 h 1291771"/>
              <a:gd name="connsiteX6" fmla="*/ 145142 w 4598948"/>
              <a:gd name="connsiteY6" fmla="*/ 1233714 h 1291771"/>
              <a:gd name="connsiteX7" fmla="*/ 145142 w 4598948"/>
              <a:gd name="connsiteY7" fmla="*/ 1262742 h 1291771"/>
              <a:gd name="connsiteX8" fmla="*/ 957942 w 4598948"/>
              <a:gd name="connsiteY8" fmla="*/ 1190171 h 1291771"/>
              <a:gd name="connsiteX9" fmla="*/ 1436914 w 4598948"/>
              <a:gd name="connsiteY9" fmla="*/ 1204685 h 1291771"/>
              <a:gd name="connsiteX10" fmla="*/ 1901371 w 4598948"/>
              <a:gd name="connsiteY10" fmla="*/ 1204685 h 1291771"/>
              <a:gd name="connsiteX11" fmla="*/ 2336800 w 4598948"/>
              <a:gd name="connsiteY11" fmla="*/ 1233714 h 1291771"/>
              <a:gd name="connsiteX12" fmla="*/ 2815771 w 4598948"/>
              <a:gd name="connsiteY12" fmla="*/ 1291771 h 1291771"/>
              <a:gd name="connsiteX13" fmla="*/ 3338285 w 4598948"/>
              <a:gd name="connsiteY13" fmla="*/ 1175657 h 1291771"/>
              <a:gd name="connsiteX14" fmla="*/ 3904342 w 4598948"/>
              <a:gd name="connsiteY14" fmla="*/ 1291771 h 1291771"/>
              <a:gd name="connsiteX15" fmla="*/ 4325257 w 4598948"/>
              <a:gd name="connsiteY15" fmla="*/ 1190171 h 1291771"/>
              <a:gd name="connsiteX16" fmla="*/ 4383314 w 4598948"/>
              <a:gd name="connsiteY16" fmla="*/ 1175657 h 1291771"/>
              <a:gd name="connsiteX17" fmla="*/ 4368799 w 4598948"/>
              <a:gd name="connsiteY17" fmla="*/ 870857 h 1291771"/>
              <a:gd name="connsiteX18" fmla="*/ 4339771 w 4598948"/>
              <a:gd name="connsiteY18" fmla="*/ 522513 h 1291771"/>
              <a:gd name="connsiteX19" fmla="*/ 4598948 w 4598948"/>
              <a:gd name="connsiteY19" fmla="*/ 393495 h 1291771"/>
              <a:gd name="connsiteX20" fmla="*/ 4397828 w 4598948"/>
              <a:gd name="connsiteY20" fmla="*/ 101600 h 1291771"/>
              <a:gd name="connsiteX21" fmla="*/ 3889828 w 4598948"/>
              <a:gd name="connsiteY21" fmla="*/ 0 h 1291771"/>
              <a:gd name="connsiteX22" fmla="*/ 3338285 w 4598948"/>
              <a:gd name="connsiteY22" fmla="*/ 58057 h 1291771"/>
              <a:gd name="connsiteX23" fmla="*/ 2525485 w 4598948"/>
              <a:gd name="connsiteY23" fmla="*/ 145142 h 1291771"/>
              <a:gd name="connsiteX24" fmla="*/ 1799771 w 4598948"/>
              <a:gd name="connsiteY24" fmla="*/ 87085 h 1291771"/>
              <a:gd name="connsiteX25" fmla="*/ 1320800 w 4598948"/>
              <a:gd name="connsiteY25" fmla="*/ 29028 h 1291771"/>
              <a:gd name="connsiteX26" fmla="*/ 740228 w 4598948"/>
              <a:gd name="connsiteY26" fmla="*/ 58057 h 1291771"/>
              <a:gd name="connsiteX27" fmla="*/ 304800 w 4598948"/>
              <a:gd name="connsiteY27" fmla="*/ 0 h 1291771"/>
              <a:gd name="connsiteX28" fmla="*/ 101600 w 4598948"/>
              <a:gd name="connsiteY28" fmla="*/ 43542 h 1291771"/>
              <a:gd name="connsiteX0" fmla="*/ 101600 w 4598948"/>
              <a:gd name="connsiteY0" fmla="*/ 43542 h 1291771"/>
              <a:gd name="connsiteX1" fmla="*/ 43542 w 4598948"/>
              <a:gd name="connsiteY1" fmla="*/ 232228 h 1291771"/>
              <a:gd name="connsiteX2" fmla="*/ 0 w 4598948"/>
              <a:gd name="connsiteY2" fmla="*/ 493485 h 1291771"/>
              <a:gd name="connsiteX3" fmla="*/ 0 w 4598948"/>
              <a:gd name="connsiteY3" fmla="*/ 696685 h 1291771"/>
              <a:gd name="connsiteX4" fmla="*/ 29028 w 4598948"/>
              <a:gd name="connsiteY4" fmla="*/ 841828 h 1291771"/>
              <a:gd name="connsiteX5" fmla="*/ 101600 w 4598948"/>
              <a:gd name="connsiteY5" fmla="*/ 1088571 h 1291771"/>
              <a:gd name="connsiteX6" fmla="*/ 145142 w 4598948"/>
              <a:gd name="connsiteY6" fmla="*/ 1233714 h 1291771"/>
              <a:gd name="connsiteX7" fmla="*/ 145142 w 4598948"/>
              <a:gd name="connsiteY7" fmla="*/ 1262742 h 1291771"/>
              <a:gd name="connsiteX8" fmla="*/ 957942 w 4598948"/>
              <a:gd name="connsiteY8" fmla="*/ 1190171 h 1291771"/>
              <a:gd name="connsiteX9" fmla="*/ 1436914 w 4598948"/>
              <a:gd name="connsiteY9" fmla="*/ 1204685 h 1291771"/>
              <a:gd name="connsiteX10" fmla="*/ 1901371 w 4598948"/>
              <a:gd name="connsiteY10" fmla="*/ 1204685 h 1291771"/>
              <a:gd name="connsiteX11" fmla="*/ 2336800 w 4598948"/>
              <a:gd name="connsiteY11" fmla="*/ 1233714 h 1291771"/>
              <a:gd name="connsiteX12" fmla="*/ 2815771 w 4598948"/>
              <a:gd name="connsiteY12" fmla="*/ 1291771 h 1291771"/>
              <a:gd name="connsiteX13" fmla="*/ 3338285 w 4598948"/>
              <a:gd name="connsiteY13" fmla="*/ 1175657 h 1291771"/>
              <a:gd name="connsiteX14" fmla="*/ 3904342 w 4598948"/>
              <a:gd name="connsiteY14" fmla="*/ 1291771 h 1291771"/>
              <a:gd name="connsiteX15" fmla="*/ 4325257 w 4598948"/>
              <a:gd name="connsiteY15" fmla="*/ 1190171 h 1291771"/>
              <a:gd name="connsiteX16" fmla="*/ 4383314 w 4598948"/>
              <a:gd name="connsiteY16" fmla="*/ 1175657 h 1291771"/>
              <a:gd name="connsiteX17" fmla="*/ 4368799 w 4598948"/>
              <a:gd name="connsiteY17" fmla="*/ 870857 h 1291771"/>
              <a:gd name="connsiteX18" fmla="*/ 4423859 w 4598948"/>
              <a:gd name="connsiteY18" fmla="*/ 623420 h 1291771"/>
              <a:gd name="connsiteX19" fmla="*/ 4598948 w 4598948"/>
              <a:gd name="connsiteY19" fmla="*/ 393495 h 1291771"/>
              <a:gd name="connsiteX20" fmla="*/ 4397828 w 4598948"/>
              <a:gd name="connsiteY20" fmla="*/ 101600 h 1291771"/>
              <a:gd name="connsiteX21" fmla="*/ 3889828 w 4598948"/>
              <a:gd name="connsiteY21" fmla="*/ 0 h 1291771"/>
              <a:gd name="connsiteX22" fmla="*/ 3338285 w 4598948"/>
              <a:gd name="connsiteY22" fmla="*/ 58057 h 1291771"/>
              <a:gd name="connsiteX23" fmla="*/ 2525485 w 4598948"/>
              <a:gd name="connsiteY23" fmla="*/ 145142 h 1291771"/>
              <a:gd name="connsiteX24" fmla="*/ 1799771 w 4598948"/>
              <a:gd name="connsiteY24" fmla="*/ 87085 h 1291771"/>
              <a:gd name="connsiteX25" fmla="*/ 1320800 w 4598948"/>
              <a:gd name="connsiteY25" fmla="*/ 29028 h 1291771"/>
              <a:gd name="connsiteX26" fmla="*/ 740228 w 4598948"/>
              <a:gd name="connsiteY26" fmla="*/ 58057 h 1291771"/>
              <a:gd name="connsiteX27" fmla="*/ 304800 w 4598948"/>
              <a:gd name="connsiteY27" fmla="*/ 0 h 1291771"/>
              <a:gd name="connsiteX28" fmla="*/ 101600 w 4598948"/>
              <a:gd name="connsiteY28" fmla="*/ 43542 h 1291771"/>
              <a:gd name="connsiteX0" fmla="*/ 101600 w 4598948"/>
              <a:gd name="connsiteY0" fmla="*/ 43542 h 1291771"/>
              <a:gd name="connsiteX1" fmla="*/ 43542 w 4598948"/>
              <a:gd name="connsiteY1" fmla="*/ 232228 h 1291771"/>
              <a:gd name="connsiteX2" fmla="*/ 0 w 4598948"/>
              <a:gd name="connsiteY2" fmla="*/ 493485 h 1291771"/>
              <a:gd name="connsiteX3" fmla="*/ 0 w 4598948"/>
              <a:gd name="connsiteY3" fmla="*/ 696685 h 1291771"/>
              <a:gd name="connsiteX4" fmla="*/ 29028 w 4598948"/>
              <a:gd name="connsiteY4" fmla="*/ 841828 h 1291771"/>
              <a:gd name="connsiteX5" fmla="*/ 101600 w 4598948"/>
              <a:gd name="connsiteY5" fmla="*/ 1088571 h 1291771"/>
              <a:gd name="connsiteX6" fmla="*/ 145142 w 4598948"/>
              <a:gd name="connsiteY6" fmla="*/ 1233714 h 1291771"/>
              <a:gd name="connsiteX7" fmla="*/ 145142 w 4598948"/>
              <a:gd name="connsiteY7" fmla="*/ 1262742 h 1291771"/>
              <a:gd name="connsiteX8" fmla="*/ 957942 w 4598948"/>
              <a:gd name="connsiteY8" fmla="*/ 1190171 h 1291771"/>
              <a:gd name="connsiteX9" fmla="*/ 1436914 w 4598948"/>
              <a:gd name="connsiteY9" fmla="*/ 1204685 h 1291771"/>
              <a:gd name="connsiteX10" fmla="*/ 1901371 w 4598948"/>
              <a:gd name="connsiteY10" fmla="*/ 1204685 h 1291771"/>
              <a:gd name="connsiteX11" fmla="*/ 2336800 w 4598948"/>
              <a:gd name="connsiteY11" fmla="*/ 1233714 h 1291771"/>
              <a:gd name="connsiteX12" fmla="*/ 2815771 w 4598948"/>
              <a:gd name="connsiteY12" fmla="*/ 1291771 h 1291771"/>
              <a:gd name="connsiteX13" fmla="*/ 3338285 w 4598948"/>
              <a:gd name="connsiteY13" fmla="*/ 1175657 h 1291771"/>
              <a:gd name="connsiteX14" fmla="*/ 3904342 w 4598948"/>
              <a:gd name="connsiteY14" fmla="*/ 1291771 h 1291771"/>
              <a:gd name="connsiteX15" fmla="*/ 4325257 w 4598948"/>
              <a:gd name="connsiteY15" fmla="*/ 1190171 h 1291771"/>
              <a:gd name="connsiteX16" fmla="*/ 4383314 w 4598948"/>
              <a:gd name="connsiteY16" fmla="*/ 1175657 h 1291771"/>
              <a:gd name="connsiteX17" fmla="*/ 4318346 w 4598948"/>
              <a:gd name="connsiteY17" fmla="*/ 887674 h 1291771"/>
              <a:gd name="connsiteX18" fmla="*/ 4423859 w 4598948"/>
              <a:gd name="connsiteY18" fmla="*/ 623420 h 1291771"/>
              <a:gd name="connsiteX19" fmla="*/ 4598948 w 4598948"/>
              <a:gd name="connsiteY19" fmla="*/ 393495 h 1291771"/>
              <a:gd name="connsiteX20" fmla="*/ 4397828 w 4598948"/>
              <a:gd name="connsiteY20" fmla="*/ 101600 h 1291771"/>
              <a:gd name="connsiteX21" fmla="*/ 3889828 w 4598948"/>
              <a:gd name="connsiteY21" fmla="*/ 0 h 1291771"/>
              <a:gd name="connsiteX22" fmla="*/ 3338285 w 4598948"/>
              <a:gd name="connsiteY22" fmla="*/ 58057 h 1291771"/>
              <a:gd name="connsiteX23" fmla="*/ 2525485 w 4598948"/>
              <a:gd name="connsiteY23" fmla="*/ 145142 h 1291771"/>
              <a:gd name="connsiteX24" fmla="*/ 1799771 w 4598948"/>
              <a:gd name="connsiteY24" fmla="*/ 87085 h 1291771"/>
              <a:gd name="connsiteX25" fmla="*/ 1320800 w 4598948"/>
              <a:gd name="connsiteY25" fmla="*/ 29028 h 1291771"/>
              <a:gd name="connsiteX26" fmla="*/ 740228 w 4598948"/>
              <a:gd name="connsiteY26" fmla="*/ 58057 h 1291771"/>
              <a:gd name="connsiteX27" fmla="*/ 304800 w 4598948"/>
              <a:gd name="connsiteY27" fmla="*/ 0 h 1291771"/>
              <a:gd name="connsiteX28" fmla="*/ 101600 w 4598948"/>
              <a:gd name="connsiteY28" fmla="*/ 43542 h 1291771"/>
              <a:gd name="connsiteX0" fmla="*/ 101600 w 4598948"/>
              <a:gd name="connsiteY0" fmla="*/ 43542 h 1291771"/>
              <a:gd name="connsiteX1" fmla="*/ 43542 w 4598948"/>
              <a:gd name="connsiteY1" fmla="*/ 232228 h 1291771"/>
              <a:gd name="connsiteX2" fmla="*/ 0 w 4598948"/>
              <a:gd name="connsiteY2" fmla="*/ 493485 h 1291771"/>
              <a:gd name="connsiteX3" fmla="*/ 0 w 4598948"/>
              <a:gd name="connsiteY3" fmla="*/ 696685 h 1291771"/>
              <a:gd name="connsiteX4" fmla="*/ 29028 w 4598948"/>
              <a:gd name="connsiteY4" fmla="*/ 841828 h 1291771"/>
              <a:gd name="connsiteX5" fmla="*/ 101600 w 4598948"/>
              <a:gd name="connsiteY5" fmla="*/ 1088571 h 1291771"/>
              <a:gd name="connsiteX6" fmla="*/ 145142 w 4598948"/>
              <a:gd name="connsiteY6" fmla="*/ 1233714 h 1291771"/>
              <a:gd name="connsiteX7" fmla="*/ 145142 w 4598948"/>
              <a:gd name="connsiteY7" fmla="*/ 1262742 h 1291771"/>
              <a:gd name="connsiteX8" fmla="*/ 957942 w 4598948"/>
              <a:gd name="connsiteY8" fmla="*/ 1190171 h 1291771"/>
              <a:gd name="connsiteX9" fmla="*/ 1436914 w 4598948"/>
              <a:gd name="connsiteY9" fmla="*/ 1204685 h 1291771"/>
              <a:gd name="connsiteX10" fmla="*/ 1901371 w 4598948"/>
              <a:gd name="connsiteY10" fmla="*/ 1204685 h 1291771"/>
              <a:gd name="connsiteX11" fmla="*/ 2336800 w 4598948"/>
              <a:gd name="connsiteY11" fmla="*/ 1233714 h 1291771"/>
              <a:gd name="connsiteX12" fmla="*/ 2815771 w 4598948"/>
              <a:gd name="connsiteY12" fmla="*/ 1291771 h 1291771"/>
              <a:gd name="connsiteX13" fmla="*/ 3338285 w 4598948"/>
              <a:gd name="connsiteY13" fmla="*/ 1175657 h 1291771"/>
              <a:gd name="connsiteX14" fmla="*/ 3904342 w 4598948"/>
              <a:gd name="connsiteY14" fmla="*/ 1291771 h 1291771"/>
              <a:gd name="connsiteX15" fmla="*/ 4325257 w 4598948"/>
              <a:gd name="connsiteY15" fmla="*/ 1190171 h 1291771"/>
              <a:gd name="connsiteX16" fmla="*/ 4383314 w 4598948"/>
              <a:gd name="connsiteY16" fmla="*/ 1175657 h 1291771"/>
              <a:gd name="connsiteX17" fmla="*/ 4318346 w 4598948"/>
              <a:gd name="connsiteY17" fmla="*/ 887674 h 1291771"/>
              <a:gd name="connsiteX18" fmla="*/ 4289318 w 4598948"/>
              <a:gd name="connsiteY18" fmla="*/ 606603 h 1291771"/>
              <a:gd name="connsiteX19" fmla="*/ 4598948 w 4598948"/>
              <a:gd name="connsiteY19" fmla="*/ 393495 h 1291771"/>
              <a:gd name="connsiteX20" fmla="*/ 4397828 w 4598948"/>
              <a:gd name="connsiteY20" fmla="*/ 101600 h 1291771"/>
              <a:gd name="connsiteX21" fmla="*/ 3889828 w 4598948"/>
              <a:gd name="connsiteY21" fmla="*/ 0 h 1291771"/>
              <a:gd name="connsiteX22" fmla="*/ 3338285 w 4598948"/>
              <a:gd name="connsiteY22" fmla="*/ 58057 h 1291771"/>
              <a:gd name="connsiteX23" fmla="*/ 2525485 w 4598948"/>
              <a:gd name="connsiteY23" fmla="*/ 145142 h 1291771"/>
              <a:gd name="connsiteX24" fmla="*/ 1799771 w 4598948"/>
              <a:gd name="connsiteY24" fmla="*/ 87085 h 1291771"/>
              <a:gd name="connsiteX25" fmla="*/ 1320800 w 4598948"/>
              <a:gd name="connsiteY25" fmla="*/ 29028 h 1291771"/>
              <a:gd name="connsiteX26" fmla="*/ 740228 w 4598948"/>
              <a:gd name="connsiteY26" fmla="*/ 58057 h 1291771"/>
              <a:gd name="connsiteX27" fmla="*/ 304800 w 4598948"/>
              <a:gd name="connsiteY27" fmla="*/ 0 h 1291771"/>
              <a:gd name="connsiteX28" fmla="*/ 101600 w 4598948"/>
              <a:gd name="connsiteY28" fmla="*/ 43542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98948" h="1291771">
                <a:moveTo>
                  <a:pt x="101600" y="43542"/>
                </a:moveTo>
                <a:lnTo>
                  <a:pt x="43542" y="232228"/>
                </a:lnTo>
                <a:lnTo>
                  <a:pt x="0" y="493485"/>
                </a:lnTo>
                <a:lnTo>
                  <a:pt x="0" y="696685"/>
                </a:lnTo>
                <a:lnTo>
                  <a:pt x="29028" y="841828"/>
                </a:lnTo>
                <a:lnTo>
                  <a:pt x="101600" y="1088571"/>
                </a:lnTo>
                <a:lnTo>
                  <a:pt x="145142" y="1233714"/>
                </a:lnTo>
                <a:lnTo>
                  <a:pt x="145142" y="1262742"/>
                </a:lnTo>
                <a:lnTo>
                  <a:pt x="957942" y="1190171"/>
                </a:lnTo>
                <a:lnTo>
                  <a:pt x="1436914" y="1204685"/>
                </a:lnTo>
                <a:lnTo>
                  <a:pt x="1901371" y="1204685"/>
                </a:lnTo>
                <a:lnTo>
                  <a:pt x="2336800" y="1233714"/>
                </a:lnTo>
                <a:lnTo>
                  <a:pt x="2815771" y="1291771"/>
                </a:lnTo>
                <a:lnTo>
                  <a:pt x="3338285" y="1175657"/>
                </a:lnTo>
                <a:lnTo>
                  <a:pt x="3904342" y="1291771"/>
                </a:lnTo>
                <a:lnTo>
                  <a:pt x="4325257" y="1190171"/>
                </a:lnTo>
                <a:lnTo>
                  <a:pt x="4383314" y="1175657"/>
                </a:lnTo>
                <a:lnTo>
                  <a:pt x="4318346" y="887674"/>
                </a:lnTo>
                <a:lnTo>
                  <a:pt x="4289318" y="606603"/>
                </a:lnTo>
                <a:lnTo>
                  <a:pt x="4598948" y="393495"/>
                </a:lnTo>
                <a:lnTo>
                  <a:pt x="4397828" y="101600"/>
                </a:lnTo>
                <a:lnTo>
                  <a:pt x="3889828" y="0"/>
                </a:lnTo>
                <a:lnTo>
                  <a:pt x="3338285" y="58057"/>
                </a:lnTo>
                <a:lnTo>
                  <a:pt x="2525485" y="145142"/>
                </a:lnTo>
                <a:lnTo>
                  <a:pt x="1799771" y="87085"/>
                </a:lnTo>
                <a:lnTo>
                  <a:pt x="1320800" y="29028"/>
                </a:lnTo>
                <a:lnTo>
                  <a:pt x="740228" y="58057"/>
                </a:lnTo>
                <a:lnTo>
                  <a:pt x="304800" y="0"/>
                </a:lnTo>
                <a:lnTo>
                  <a:pt x="101600" y="435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3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655" y="5567358"/>
            <a:ext cx="4814487" cy="1152756"/>
          </a:xfrm>
          <a:custGeom>
            <a:avLst/>
            <a:gdLst>
              <a:gd name="connsiteX0" fmla="*/ 101600 w 4397828"/>
              <a:gd name="connsiteY0" fmla="*/ 43542 h 1291771"/>
              <a:gd name="connsiteX1" fmla="*/ 43542 w 4397828"/>
              <a:gd name="connsiteY1" fmla="*/ 232228 h 1291771"/>
              <a:gd name="connsiteX2" fmla="*/ 0 w 4397828"/>
              <a:gd name="connsiteY2" fmla="*/ 493485 h 1291771"/>
              <a:gd name="connsiteX3" fmla="*/ 0 w 4397828"/>
              <a:gd name="connsiteY3" fmla="*/ 696685 h 1291771"/>
              <a:gd name="connsiteX4" fmla="*/ 29028 w 4397828"/>
              <a:gd name="connsiteY4" fmla="*/ 841828 h 1291771"/>
              <a:gd name="connsiteX5" fmla="*/ 101600 w 4397828"/>
              <a:gd name="connsiteY5" fmla="*/ 1088571 h 1291771"/>
              <a:gd name="connsiteX6" fmla="*/ 145142 w 4397828"/>
              <a:gd name="connsiteY6" fmla="*/ 1233714 h 1291771"/>
              <a:gd name="connsiteX7" fmla="*/ 145142 w 4397828"/>
              <a:gd name="connsiteY7" fmla="*/ 1262742 h 1291771"/>
              <a:gd name="connsiteX8" fmla="*/ 957942 w 4397828"/>
              <a:gd name="connsiteY8" fmla="*/ 1190171 h 1291771"/>
              <a:gd name="connsiteX9" fmla="*/ 1436914 w 4397828"/>
              <a:gd name="connsiteY9" fmla="*/ 1204685 h 1291771"/>
              <a:gd name="connsiteX10" fmla="*/ 1901371 w 4397828"/>
              <a:gd name="connsiteY10" fmla="*/ 1204685 h 1291771"/>
              <a:gd name="connsiteX11" fmla="*/ 2336800 w 4397828"/>
              <a:gd name="connsiteY11" fmla="*/ 1233714 h 1291771"/>
              <a:gd name="connsiteX12" fmla="*/ 2815771 w 4397828"/>
              <a:gd name="connsiteY12" fmla="*/ 1291771 h 1291771"/>
              <a:gd name="connsiteX13" fmla="*/ 3338285 w 4397828"/>
              <a:gd name="connsiteY13" fmla="*/ 1175657 h 1291771"/>
              <a:gd name="connsiteX14" fmla="*/ 3904342 w 4397828"/>
              <a:gd name="connsiteY14" fmla="*/ 1291771 h 1291771"/>
              <a:gd name="connsiteX15" fmla="*/ 4325257 w 4397828"/>
              <a:gd name="connsiteY15" fmla="*/ 1190171 h 1291771"/>
              <a:gd name="connsiteX16" fmla="*/ 4383314 w 4397828"/>
              <a:gd name="connsiteY16" fmla="*/ 1175657 h 1291771"/>
              <a:gd name="connsiteX17" fmla="*/ 4296228 w 4397828"/>
              <a:gd name="connsiteY17" fmla="*/ 827314 h 1291771"/>
              <a:gd name="connsiteX18" fmla="*/ 4325257 w 4397828"/>
              <a:gd name="connsiteY18" fmla="*/ 449942 h 1291771"/>
              <a:gd name="connsiteX19" fmla="*/ 4368800 w 4397828"/>
              <a:gd name="connsiteY19" fmla="*/ 217714 h 1291771"/>
              <a:gd name="connsiteX20" fmla="*/ 4397828 w 4397828"/>
              <a:gd name="connsiteY20" fmla="*/ 101600 h 1291771"/>
              <a:gd name="connsiteX21" fmla="*/ 3889828 w 4397828"/>
              <a:gd name="connsiteY21" fmla="*/ 0 h 1291771"/>
              <a:gd name="connsiteX22" fmla="*/ 3338285 w 4397828"/>
              <a:gd name="connsiteY22" fmla="*/ 58057 h 1291771"/>
              <a:gd name="connsiteX23" fmla="*/ 2525485 w 4397828"/>
              <a:gd name="connsiteY23" fmla="*/ 145142 h 1291771"/>
              <a:gd name="connsiteX24" fmla="*/ 1799771 w 4397828"/>
              <a:gd name="connsiteY24" fmla="*/ 87085 h 1291771"/>
              <a:gd name="connsiteX25" fmla="*/ 1320800 w 4397828"/>
              <a:gd name="connsiteY25" fmla="*/ 29028 h 1291771"/>
              <a:gd name="connsiteX26" fmla="*/ 740228 w 4397828"/>
              <a:gd name="connsiteY26" fmla="*/ 58057 h 1291771"/>
              <a:gd name="connsiteX27" fmla="*/ 304800 w 4397828"/>
              <a:gd name="connsiteY27" fmla="*/ 0 h 1291771"/>
              <a:gd name="connsiteX28" fmla="*/ 101600 w 4397828"/>
              <a:gd name="connsiteY28" fmla="*/ 43542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97828" h="1291771">
                <a:moveTo>
                  <a:pt x="101600" y="43542"/>
                </a:moveTo>
                <a:lnTo>
                  <a:pt x="43542" y="232228"/>
                </a:lnTo>
                <a:lnTo>
                  <a:pt x="0" y="493485"/>
                </a:lnTo>
                <a:lnTo>
                  <a:pt x="0" y="696685"/>
                </a:lnTo>
                <a:lnTo>
                  <a:pt x="29028" y="841828"/>
                </a:lnTo>
                <a:lnTo>
                  <a:pt x="101600" y="1088571"/>
                </a:lnTo>
                <a:lnTo>
                  <a:pt x="145142" y="1233714"/>
                </a:lnTo>
                <a:lnTo>
                  <a:pt x="145142" y="1262742"/>
                </a:lnTo>
                <a:lnTo>
                  <a:pt x="957942" y="1190171"/>
                </a:lnTo>
                <a:lnTo>
                  <a:pt x="1436914" y="1204685"/>
                </a:lnTo>
                <a:lnTo>
                  <a:pt x="1901371" y="1204685"/>
                </a:lnTo>
                <a:lnTo>
                  <a:pt x="2336800" y="1233714"/>
                </a:lnTo>
                <a:lnTo>
                  <a:pt x="2815771" y="1291771"/>
                </a:lnTo>
                <a:lnTo>
                  <a:pt x="3338285" y="1175657"/>
                </a:lnTo>
                <a:lnTo>
                  <a:pt x="3904342" y="1291771"/>
                </a:lnTo>
                <a:lnTo>
                  <a:pt x="4325257" y="1190171"/>
                </a:lnTo>
                <a:lnTo>
                  <a:pt x="4383314" y="1175657"/>
                </a:lnTo>
                <a:lnTo>
                  <a:pt x="4296228" y="827314"/>
                </a:lnTo>
                <a:lnTo>
                  <a:pt x="4325257" y="449942"/>
                </a:lnTo>
                <a:lnTo>
                  <a:pt x="4368800" y="217714"/>
                </a:lnTo>
                <a:lnTo>
                  <a:pt x="4397828" y="101600"/>
                </a:lnTo>
                <a:lnTo>
                  <a:pt x="3889828" y="0"/>
                </a:lnTo>
                <a:lnTo>
                  <a:pt x="3338285" y="58057"/>
                </a:lnTo>
                <a:lnTo>
                  <a:pt x="2525485" y="145142"/>
                </a:lnTo>
                <a:lnTo>
                  <a:pt x="1799771" y="87085"/>
                </a:lnTo>
                <a:lnTo>
                  <a:pt x="1320800" y="29028"/>
                </a:lnTo>
                <a:lnTo>
                  <a:pt x="740228" y="58057"/>
                </a:lnTo>
                <a:lnTo>
                  <a:pt x="304800" y="0"/>
                </a:lnTo>
                <a:lnTo>
                  <a:pt x="101600" y="435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3000">
                <a:schemeClr val="accent3">
                  <a:lumMod val="0"/>
                  <a:lumOff val="10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04800" y="-570820"/>
            <a:ext cx="5397198" cy="56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5811" y="195019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25%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755" y="1664615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OFF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7488" y="3487237"/>
            <a:ext cx="2873828" cy="122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1919" y="3762281"/>
            <a:ext cx="3061125" cy="707886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CODE</a:t>
            </a:r>
            <a:endParaRPr lang="en-US" sz="40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8869" y="4441501"/>
            <a:ext cx="3061125" cy="1015663"/>
          </a:xfrm>
          <a:prstGeom prst="rect">
            <a:avLst/>
          </a:prstGeom>
          <a:noFill/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COUP25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90088" y="302824"/>
            <a:ext cx="1448568" cy="1158390"/>
            <a:chOff x="5835172" y="1090612"/>
            <a:chExt cx="3165952" cy="2531746"/>
          </a:xfrm>
          <a:effectLst/>
        </p:grpSpPr>
        <p:sp>
          <p:nvSpPr>
            <p:cNvPr id="18" name="Freeform 17"/>
            <p:cNvSpPr/>
            <p:nvPr/>
          </p:nvSpPr>
          <p:spPr>
            <a:xfrm>
              <a:off x="5972174" y="109061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835172" y="186023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38656" y="439753"/>
            <a:ext cx="4437283" cy="800219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600" b="1" dirty="0">
                <a:latin typeface="Century Gothic" panose="020B0502020202020204" pitchFamily="34" charset="0"/>
              </a:rPr>
              <a:t>s</a:t>
            </a:r>
            <a:r>
              <a:rPr lang="en-US" sz="4600" b="1" dirty="0" smtClean="0">
                <a:latin typeface="Century Gothic" panose="020B0502020202020204" pitchFamily="34" charset="0"/>
              </a:rPr>
              <a:t>imple slides</a:t>
            </a:r>
            <a:endParaRPr lang="en-US" sz="4600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4543" y="1578009"/>
            <a:ext cx="589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10,000+ PowerPoint Slides (and growing!)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4543" y="2118829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Slide Updates Emailed to You Monthly For Life.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($1000 Value!)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4543" y="2905870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Expert PowerPoint, Excel, &amp; Word Courses 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($399 Value!)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4543" y="3692911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Five Users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4543" y="4202953"/>
            <a:ext cx="18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3,000+ Icons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4543" y="4712995"/>
            <a:ext cx="2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One-Time Payment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4543" y="5223035"/>
            <a:ext cx="26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&amp; Fast Support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5505801" y="163372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5505801" y="217544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5505801" y="2956328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5505801" y="370541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5505801" y="4249389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5505801" y="474217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5505801" y="524804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14543" y="5753914"/>
            <a:ext cx="41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Fully Animated PowerPoint Slides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505801" y="577892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hlinkClick r:id="rId2"/>
          </p:cNvPr>
          <p:cNvSpPr txBox="1"/>
          <p:nvPr/>
        </p:nvSpPr>
        <p:spPr>
          <a:xfrm>
            <a:off x="5469394" y="6250402"/>
            <a:ext cx="63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Here To Get Access To Our Animated Slides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48A52D5-615A-A24B-9614-3D7507FD9D97}"/>
              </a:ext>
            </a:extLst>
          </p:cNvPr>
          <p:cNvGrpSpPr/>
          <p:nvPr/>
        </p:nvGrpSpPr>
        <p:grpSpPr>
          <a:xfrm>
            <a:off x="1106487" y="631825"/>
            <a:ext cx="1633537" cy="2270125"/>
            <a:chOff x="1106487" y="631825"/>
            <a:chExt cx="1633537" cy="2270125"/>
          </a:xfrm>
        </p:grpSpPr>
        <p:sp>
          <p:nvSpPr>
            <p:cNvPr id="1197" name="Google Shape;1197;p47"/>
            <p:cNvSpPr/>
            <p:nvPr/>
          </p:nvSpPr>
          <p:spPr>
            <a:xfrm>
              <a:off x="1106487" y="631825"/>
              <a:ext cx="1633537" cy="2251075"/>
            </a:xfrm>
            <a:custGeom>
              <a:avLst/>
              <a:gdLst/>
              <a:ahLst/>
              <a:cxnLst/>
              <a:rect l="l" t="t" r="r" b="b"/>
              <a:pathLst>
                <a:path w="472" h="650" extrusionOk="0"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106" y="0"/>
                    <a:pt x="0" y="106"/>
                    <a:pt x="0" y="237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2" y="650"/>
                    <a:pt x="472" y="650"/>
                    <a:pt x="472" y="650"/>
                  </a:cubicBezTo>
                  <a:cubicBezTo>
                    <a:pt x="472" y="237"/>
                    <a:pt x="472" y="237"/>
                    <a:pt x="472" y="237"/>
                  </a:cubicBezTo>
                  <a:cubicBezTo>
                    <a:pt x="472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7"/>
            <p:cNvSpPr txBox="1"/>
            <p:nvPr/>
          </p:nvSpPr>
          <p:spPr>
            <a:xfrm>
              <a:off x="1485900" y="2486025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1</a:t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1614487" y="950912"/>
              <a:ext cx="633412" cy="568325"/>
            </a:xfrm>
            <a:custGeom>
              <a:avLst/>
              <a:gdLst/>
              <a:ahLst/>
              <a:cxnLst/>
              <a:rect l="l" t="t" r="r" b="b"/>
              <a:pathLst>
                <a:path w="183" h="164" extrusionOk="0">
                  <a:moveTo>
                    <a:pt x="124" y="22"/>
                  </a:moveTo>
                  <a:cubicBezTo>
                    <a:pt x="113" y="22"/>
                    <a:pt x="113" y="22"/>
                    <a:pt x="113" y="22"/>
                  </a:cubicBezTo>
                  <a:cubicBezTo>
                    <a:pt x="113" y="16"/>
                    <a:pt x="108" y="10"/>
                    <a:pt x="102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5" y="10"/>
                    <a:pt x="70" y="16"/>
                    <a:pt x="69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10"/>
                    <a:pt x="68" y="0"/>
                    <a:pt x="78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5" y="0"/>
                    <a:pt x="124" y="10"/>
                    <a:pt x="124" y="22"/>
                  </a:cubicBezTo>
                  <a:close/>
                  <a:moveTo>
                    <a:pt x="28" y="92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80"/>
                    <a:pt x="78" y="76"/>
                    <a:pt x="82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5" y="76"/>
                    <a:pt x="109" y="80"/>
                    <a:pt x="109" y="85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69" y="92"/>
                    <a:pt x="180" y="80"/>
                    <a:pt x="183" y="66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38"/>
                    <a:pt x="173" y="27"/>
                    <a:pt x="16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9" y="27"/>
                    <a:pt x="0" y="38"/>
                    <a:pt x="0" y="5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" y="80"/>
                    <a:pt x="14" y="92"/>
                    <a:pt x="28" y="92"/>
                  </a:cubicBezTo>
                  <a:close/>
                  <a:moveTo>
                    <a:pt x="155" y="99"/>
                  </a:moveTo>
                  <a:cubicBezTo>
                    <a:pt x="109" y="99"/>
                    <a:pt x="109" y="99"/>
                    <a:pt x="109" y="99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09" y="111"/>
                    <a:pt x="105" y="115"/>
                    <a:pt x="100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8" y="115"/>
                    <a:pt x="74" y="111"/>
                    <a:pt x="74" y="106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16" y="99"/>
                    <a:pt x="6" y="93"/>
                    <a:pt x="0" y="8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54"/>
                    <a:pt x="9" y="164"/>
                    <a:pt x="21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51" y="164"/>
                    <a:pt x="151" y="164"/>
                    <a:pt x="151" y="164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73" y="164"/>
                    <a:pt x="183" y="154"/>
                    <a:pt x="183" y="140"/>
                  </a:cubicBezTo>
                  <a:cubicBezTo>
                    <a:pt x="183" y="83"/>
                    <a:pt x="183" y="83"/>
                    <a:pt x="183" y="83"/>
                  </a:cubicBezTo>
                  <a:cubicBezTo>
                    <a:pt x="177" y="93"/>
                    <a:pt x="167" y="99"/>
                    <a:pt x="155" y="99"/>
                  </a:cubicBezTo>
                  <a:close/>
                  <a:moveTo>
                    <a:pt x="100" y="83"/>
                  </a:moveTo>
                  <a:cubicBezTo>
                    <a:pt x="83" y="83"/>
                    <a:pt x="83" y="83"/>
                    <a:pt x="83" y="83"/>
                  </a:cubicBezTo>
                  <a:cubicBezTo>
                    <a:pt x="81" y="83"/>
                    <a:pt x="80" y="84"/>
                    <a:pt x="80" y="86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5"/>
                    <a:pt x="80" y="105"/>
                    <a:pt x="80" y="105"/>
                  </a:cubicBezTo>
                  <a:cubicBezTo>
                    <a:pt x="80" y="107"/>
                    <a:pt x="81" y="108"/>
                    <a:pt x="83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2" y="108"/>
                    <a:pt x="103" y="107"/>
                    <a:pt x="103" y="105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4"/>
                    <a:pt x="102" y="83"/>
                    <a:pt x="10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7"/>
            <p:cNvSpPr txBox="1"/>
            <p:nvPr/>
          </p:nvSpPr>
          <p:spPr>
            <a:xfrm>
              <a:off x="1262062" y="1711325"/>
              <a:ext cx="1322387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9B5AD83-73CD-504F-916F-1DC4339540B7}"/>
              </a:ext>
            </a:extLst>
          </p:cNvPr>
          <p:cNvGrpSpPr/>
          <p:nvPr/>
        </p:nvGrpSpPr>
        <p:grpSpPr>
          <a:xfrm>
            <a:off x="3889375" y="631825"/>
            <a:ext cx="1633537" cy="2270125"/>
            <a:chOff x="3889375" y="631825"/>
            <a:chExt cx="1633537" cy="2270125"/>
          </a:xfrm>
        </p:grpSpPr>
        <p:sp>
          <p:nvSpPr>
            <p:cNvPr id="1198" name="Google Shape;1198;p47"/>
            <p:cNvSpPr/>
            <p:nvPr/>
          </p:nvSpPr>
          <p:spPr>
            <a:xfrm>
              <a:off x="3889375" y="631825"/>
              <a:ext cx="1633537" cy="2251075"/>
            </a:xfrm>
            <a:custGeom>
              <a:avLst/>
              <a:gdLst/>
              <a:ahLst/>
              <a:cxnLst/>
              <a:rect l="l" t="t" r="r" b="b"/>
              <a:pathLst>
                <a:path w="472" h="650" extrusionOk="0"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106" y="0"/>
                    <a:pt x="0" y="106"/>
                    <a:pt x="0" y="237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2" y="650"/>
                    <a:pt x="472" y="650"/>
                    <a:pt x="472" y="650"/>
                  </a:cubicBezTo>
                  <a:cubicBezTo>
                    <a:pt x="472" y="237"/>
                    <a:pt x="472" y="237"/>
                    <a:pt x="472" y="237"/>
                  </a:cubicBezTo>
                  <a:cubicBezTo>
                    <a:pt x="472" y="106"/>
                    <a:pt x="366" y="0"/>
                    <a:pt x="236" y="0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 txBox="1"/>
            <p:nvPr/>
          </p:nvSpPr>
          <p:spPr>
            <a:xfrm>
              <a:off x="4256087" y="2486025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2</a:t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4432300" y="930275"/>
              <a:ext cx="560387" cy="671512"/>
            </a:xfrm>
            <a:custGeom>
              <a:avLst/>
              <a:gdLst/>
              <a:ahLst/>
              <a:cxnLst/>
              <a:rect l="l" t="t" r="r" b="b"/>
              <a:pathLst>
                <a:path w="162" h="194" extrusionOk="0">
                  <a:moveTo>
                    <a:pt x="109" y="187"/>
                  </a:moveTo>
                  <a:cubicBezTo>
                    <a:pt x="109" y="191"/>
                    <a:pt x="106" y="194"/>
                    <a:pt x="102" y="194"/>
                  </a:cubicBezTo>
                  <a:cubicBezTo>
                    <a:pt x="61" y="194"/>
                    <a:pt x="61" y="194"/>
                    <a:pt x="61" y="194"/>
                  </a:cubicBezTo>
                  <a:cubicBezTo>
                    <a:pt x="57" y="194"/>
                    <a:pt x="54" y="191"/>
                    <a:pt x="54" y="187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54" y="184"/>
                    <a:pt x="57" y="180"/>
                    <a:pt x="61" y="180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6" y="180"/>
                    <a:pt x="109" y="184"/>
                    <a:pt x="109" y="187"/>
                  </a:cubicBezTo>
                  <a:close/>
                  <a:moveTo>
                    <a:pt x="109" y="170"/>
                  </a:moveTo>
                  <a:cubicBezTo>
                    <a:pt x="109" y="166"/>
                    <a:pt x="106" y="163"/>
                    <a:pt x="102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7" y="163"/>
                    <a:pt x="54" y="166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3"/>
                    <a:pt x="57" y="176"/>
                    <a:pt x="61" y="176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6" y="176"/>
                    <a:pt x="109" y="173"/>
                    <a:pt x="109" y="170"/>
                  </a:cubicBezTo>
                  <a:close/>
                  <a:moveTo>
                    <a:pt x="88" y="96"/>
                  </a:moveTo>
                  <a:cubicBezTo>
                    <a:pt x="79" y="96"/>
                    <a:pt x="79" y="96"/>
                    <a:pt x="79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9"/>
                    <a:pt x="79" y="159"/>
                    <a:pt x="81" y="159"/>
                  </a:cubicBezTo>
                  <a:cubicBezTo>
                    <a:pt x="81" y="159"/>
                    <a:pt x="81" y="159"/>
                    <a:pt x="81" y="159"/>
                  </a:cubicBezTo>
                  <a:cubicBezTo>
                    <a:pt x="81" y="159"/>
                    <a:pt x="81" y="159"/>
                    <a:pt x="81" y="159"/>
                  </a:cubicBezTo>
                  <a:cubicBezTo>
                    <a:pt x="81" y="159"/>
                    <a:pt x="82" y="159"/>
                    <a:pt x="82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84" y="159"/>
                    <a:pt x="86" y="159"/>
                    <a:pt x="88" y="159"/>
                  </a:cubicBezTo>
                  <a:lnTo>
                    <a:pt x="88" y="96"/>
                  </a:lnTo>
                  <a:close/>
                  <a:moveTo>
                    <a:pt x="59" y="70"/>
                  </a:moveTo>
                  <a:cubicBezTo>
                    <a:pt x="54" y="70"/>
                    <a:pt x="49" y="74"/>
                    <a:pt x="49" y="80"/>
                  </a:cubicBezTo>
                  <a:cubicBezTo>
                    <a:pt x="49" y="85"/>
                    <a:pt x="54" y="89"/>
                    <a:pt x="5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74"/>
                    <a:pt x="64" y="70"/>
                    <a:pt x="59" y="70"/>
                  </a:cubicBezTo>
                  <a:close/>
                  <a:moveTo>
                    <a:pt x="114" y="80"/>
                  </a:moveTo>
                  <a:cubicBezTo>
                    <a:pt x="114" y="74"/>
                    <a:pt x="109" y="70"/>
                    <a:pt x="104" y="70"/>
                  </a:cubicBezTo>
                  <a:cubicBezTo>
                    <a:pt x="98" y="70"/>
                    <a:pt x="94" y="74"/>
                    <a:pt x="94" y="80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89"/>
                    <a:pt x="114" y="85"/>
                    <a:pt x="114" y="80"/>
                  </a:cubicBezTo>
                  <a:close/>
                  <a:moveTo>
                    <a:pt x="135" y="62"/>
                  </a:moveTo>
                  <a:cubicBezTo>
                    <a:pt x="131" y="45"/>
                    <a:pt x="110" y="26"/>
                    <a:pt x="81" y="26"/>
                  </a:cubicBezTo>
                  <a:cubicBezTo>
                    <a:pt x="53" y="26"/>
                    <a:pt x="32" y="45"/>
                    <a:pt x="28" y="62"/>
                  </a:cubicBezTo>
                  <a:cubicBezTo>
                    <a:pt x="24" y="75"/>
                    <a:pt x="27" y="88"/>
                    <a:pt x="34" y="100"/>
                  </a:cubicBezTo>
                  <a:cubicBezTo>
                    <a:pt x="39" y="111"/>
                    <a:pt x="45" y="120"/>
                    <a:pt x="50" y="131"/>
                  </a:cubicBezTo>
                  <a:cubicBezTo>
                    <a:pt x="53" y="137"/>
                    <a:pt x="54" y="145"/>
                    <a:pt x="55" y="152"/>
                  </a:cubicBezTo>
                  <a:cubicBezTo>
                    <a:pt x="56" y="157"/>
                    <a:pt x="58" y="159"/>
                    <a:pt x="65" y="159"/>
                  </a:cubicBezTo>
                  <a:cubicBezTo>
                    <a:pt x="66" y="159"/>
                    <a:pt x="67" y="159"/>
                    <a:pt x="69" y="159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5" y="96"/>
                    <a:pt x="51" y="94"/>
                    <a:pt x="48" y="91"/>
                  </a:cubicBezTo>
                  <a:cubicBezTo>
                    <a:pt x="44" y="88"/>
                    <a:pt x="43" y="84"/>
                    <a:pt x="43" y="80"/>
                  </a:cubicBezTo>
                  <a:cubicBezTo>
                    <a:pt x="43" y="75"/>
                    <a:pt x="44" y="71"/>
                    <a:pt x="48" y="68"/>
                  </a:cubicBezTo>
                  <a:cubicBezTo>
                    <a:pt x="51" y="65"/>
                    <a:pt x="55" y="64"/>
                    <a:pt x="59" y="64"/>
                  </a:cubicBezTo>
                  <a:cubicBezTo>
                    <a:pt x="68" y="64"/>
                    <a:pt x="75" y="71"/>
                    <a:pt x="75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5"/>
                    <a:pt x="90" y="71"/>
                    <a:pt x="93" y="68"/>
                  </a:cubicBezTo>
                  <a:cubicBezTo>
                    <a:pt x="96" y="65"/>
                    <a:pt x="100" y="64"/>
                    <a:pt x="104" y="64"/>
                  </a:cubicBezTo>
                  <a:cubicBezTo>
                    <a:pt x="108" y="64"/>
                    <a:pt x="112" y="65"/>
                    <a:pt x="115" y="68"/>
                  </a:cubicBezTo>
                  <a:cubicBezTo>
                    <a:pt x="118" y="71"/>
                    <a:pt x="120" y="75"/>
                    <a:pt x="120" y="80"/>
                  </a:cubicBezTo>
                  <a:cubicBezTo>
                    <a:pt x="120" y="84"/>
                    <a:pt x="118" y="88"/>
                    <a:pt x="115" y="91"/>
                  </a:cubicBezTo>
                  <a:cubicBezTo>
                    <a:pt x="112" y="94"/>
                    <a:pt x="108" y="96"/>
                    <a:pt x="104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5" y="159"/>
                    <a:pt x="97" y="159"/>
                    <a:pt x="98" y="159"/>
                  </a:cubicBezTo>
                  <a:cubicBezTo>
                    <a:pt x="104" y="159"/>
                    <a:pt x="106" y="157"/>
                    <a:pt x="107" y="152"/>
                  </a:cubicBezTo>
                  <a:cubicBezTo>
                    <a:pt x="109" y="145"/>
                    <a:pt x="110" y="137"/>
                    <a:pt x="113" y="131"/>
                  </a:cubicBezTo>
                  <a:cubicBezTo>
                    <a:pt x="117" y="120"/>
                    <a:pt x="123" y="111"/>
                    <a:pt x="129" y="100"/>
                  </a:cubicBezTo>
                  <a:cubicBezTo>
                    <a:pt x="135" y="88"/>
                    <a:pt x="138" y="75"/>
                    <a:pt x="135" y="62"/>
                  </a:cubicBezTo>
                  <a:close/>
                  <a:moveTo>
                    <a:pt x="87" y="6"/>
                  </a:moveTo>
                  <a:cubicBezTo>
                    <a:pt x="87" y="3"/>
                    <a:pt x="85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8" y="0"/>
                    <a:pt x="75" y="3"/>
                    <a:pt x="75" y="6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20"/>
                    <a:pt x="78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5" y="23"/>
                    <a:pt x="87" y="20"/>
                    <a:pt x="87" y="17"/>
                  </a:cubicBezTo>
                  <a:lnTo>
                    <a:pt x="87" y="6"/>
                  </a:lnTo>
                  <a:close/>
                  <a:moveTo>
                    <a:pt x="120" y="16"/>
                  </a:moveTo>
                  <a:cubicBezTo>
                    <a:pt x="122" y="13"/>
                    <a:pt x="120" y="9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5" y="6"/>
                    <a:pt x="111" y="7"/>
                    <a:pt x="110" y="1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3"/>
                    <a:pt x="104" y="26"/>
                    <a:pt x="107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10" y="29"/>
                    <a:pt x="113" y="28"/>
                    <a:pt x="115" y="25"/>
                  </a:cubicBezTo>
                  <a:lnTo>
                    <a:pt x="120" y="16"/>
                  </a:lnTo>
                  <a:close/>
                  <a:moveTo>
                    <a:pt x="144" y="35"/>
                  </a:moveTo>
                  <a:cubicBezTo>
                    <a:pt x="147" y="33"/>
                    <a:pt x="147" y="29"/>
                    <a:pt x="145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2" y="24"/>
                    <a:pt x="139" y="24"/>
                    <a:pt x="136" y="26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6" y="35"/>
                    <a:pt x="125" y="39"/>
                    <a:pt x="128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0" y="44"/>
                    <a:pt x="134" y="44"/>
                    <a:pt x="136" y="42"/>
                  </a:cubicBezTo>
                  <a:lnTo>
                    <a:pt x="144" y="35"/>
                  </a:lnTo>
                  <a:close/>
                  <a:moveTo>
                    <a:pt x="157" y="64"/>
                  </a:moveTo>
                  <a:cubicBezTo>
                    <a:pt x="160" y="63"/>
                    <a:pt x="162" y="60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4"/>
                    <a:pt x="158" y="52"/>
                    <a:pt x="155" y="52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1" y="55"/>
                    <a:pt x="139" y="58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40" y="64"/>
                    <a:pt x="143" y="66"/>
                    <a:pt x="146" y="66"/>
                  </a:cubicBezTo>
                  <a:lnTo>
                    <a:pt x="157" y="64"/>
                  </a:lnTo>
                  <a:close/>
                  <a:moveTo>
                    <a:pt x="154" y="95"/>
                  </a:moveTo>
                  <a:cubicBezTo>
                    <a:pt x="157" y="96"/>
                    <a:pt x="160" y="94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2" y="88"/>
                    <a:pt x="160" y="84"/>
                    <a:pt x="157" y="84"/>
                  </a:cubicBezTo>
                  <a:cubicBezTo>
                    <a:pt x="146" y="82"/>
                    <a:pt x="146" y="82"/>
                    <a:pt x="146" y="82"/>
                  </a:cubicBezTo>
                  <a:cubicBezTo>
                    <a:pt x="143" y="81"/>
                    <a:pt x="140" y="83"/>
                    <a:pt x="139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38" y="89"/>
                    <a:pt x="140" y="92"/>
                    <a:pt x="143" y="93"/>
                  </a:cubicBezTo>
                  <a:lnTo>
                    <a:pt x="154" y="95"/>
                  </a:lnTo>
                  <a:close/>
                  <a:moveTo>
                    <a:pt x="47" y="25"/>
                  </a:moveTo>
                  <a:cubicBezTo>
                    <a:pt x="49" y="28"/>
                    <a:pt x="52" y="29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8" y="26"/>
                    <a:pt x="59" y="23"/>
                    <a:pt x="58" y="2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7"/>
                    <a:pt x="47" y="6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9"/>
                    <a:pt x="40" y="13"/>
                    <a:pt x="42" y="16"/>
                  </a:cubicBezTo>
                  <a:lnTo>
                    <a:pt x="47" y="25"/>
                  </a:lnTo>
                  <a:close/>
                  <a:moveTo>
                    <a:pt x="26" y="42"/>
                  </a:moveTo>
                  <a:cubicBezTo>
                    <a:pt x="28" y="44"/>
                    <a:pt x="32" y="44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6" y="39"/>
                    <a:pt x="36" y="35"/>
                    <a:pt x="34" y="3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4"/>
                    <a:pt x="20" y="24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9"/>
                    <a:pt x="15" y="33"/>
                    <a:pt x="18" y="35"/>
                  </a:cubicBezTo>
                  <a:lnTo>
                    <a:pt x="26" y="42"/>
                  </a:lnTo>
                  <a:close/>
                  <a:moveTo>
                    <a:pt x="16" y="66"/>
                  </a:moveTo>
                  <a:cubicBezTo>
                    <a:pt x="19" y="66"/>
                    <a:pt x="22" y="64"/>
                    <a:pt x="23" y="6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58"/>
                    <a:pt x="21" y="55"/>
                    <a:pt x="18" y="5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" y="52"/>
                    <a:pt x="1" y="54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2" y="63"/>
                    <a:pt x="5" y="64"/>
                  </a:cubicBezTo>
                  <a:lnTo>
                    <a:pt x="16" y="66"/>
                  </a:lnTo>
                  <a:close/>
                  <a:moveTo>
                    <a:pt x="18" y="93"/>
                  </a:moveTo>
                  <a:cubicBezTo>
                    <a:pt x="22" y="92"/>
                    <a:pt x="24" y="89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3"/>
                    <a:pt x="19" y="81"/>
                    <a:pt x="16" y="8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8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4"/>
                    <a:pt x="5" y="96"/>
                    <a:pt x="8" y="95"/>
                  </a:cubicBezTo>
                  <a:lnTo>
                    <a:pt x="1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7"/>
            <p:cNvSpPr txBox="1"/>
            <p:nvPr/>
          </p:nvSpPr>
          <p:spPr>
            <a:xfrm>
              <a:off x="4024312" y="1706562"/>
              <a:ext cx="1323975" cy="693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663BEE63-B701-BE40-83F9-091221E3C43E}"/>
              </a:ext>
            </a:extLst>
          </p:cNvPr>
          <p:cNvGrpSpPr/>
          <p:nvPr/>
        </p:nvGrpSpPr>
        <p:grpSpPr>
          <a:xfrm>
            <a:off x="6670675" y="631825"/>
            <a:ext cx="1635125" cy="2270125"/>
            <a:chOff x="6670675" y="631825"/>
            <a:chExt cx="1635125" cy="2270125"/>
          </a:xfrm>
        </p:grpSpPr>
        <p:sp>
          <p:nvSpPr>
            <p:cNvPr id="1199" name="Google Shape;1199;p47"/>
            <p:cNvSpPr/>
            <p:nvPr/>
          </p:nvSpPr>
          <p:spPr>
            <a:xfrm>
              <a:off x="6670675" y="631825"/>
              <a:ext cx="1635125" cy="2251075"/>
            </a:xfrm>
            <a:custGeom>
              <a:avLst/>
              <a:gdLst/>
              <a:ahLst/>
              <a:cxnLst/>
              <a:rect l="l" t="t" r="r" b="b"/>
              <a:pathLst>
                <a:path w="472" h="650" extrusionOk="0"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106" y="0"/>
                    <a:pt x="0" y="106"/>
                    <a:pt x="0" y="237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2" y="650"/>
                    <a:pt x="472" y="650"/>
                    <a:pt x="472" y="650"/>
                  </a:cubicBezTo>
                  <a:cubicBezTo>
                    <a:pt x="472" y="237"/>
                    <a:pt x="472" y="237"/>
                    <a:pt x="472" y="237"/>
                  </a:cubicBezTo>
                  <a:cubicBezTo>
                    <a:pt x="472" y="106"/>
                    <a:pt x="366" y="0"/>
                    <a:pt x="236" y="0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 txBox="1"/>
            <p:nvPr/>
          </p:nvSpPr>
          <p:spPr>
            <a:xfrm>
              <a:off x="7054850" y="2486025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3</a:t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7186612" y="974725"/>
              <a:ext cx="703262" cy="585787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28" y="138"/>
                  </a:moveTo>
                  <a:cubicBezTo>
                    <a:pt x="28" y="92"/>
                    <a:pt x="28" y="92"/>
                    <a:pt x="28" y="92"/>
                  </a:cubicBezTo>
                  <a:cubicBezTo>
                    <a:pt x="28" y="88"/>
                    <a:pt x="31" y="85"/>
                    <a:pt x="34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9" y="85"/>
                    <a:pt x="52" y="88"/>
                    <a:pt x="52" y="92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2" y="141"/>
                    <a:pt x="49" y="144"/>
                    <a:pt x="45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1" y="144"/>
                    <a:pt x="28" y="141"/>
                    <a:pt x="28" y="138"/>
                  </a:cubicBezTo>
                  <a:close/>
                  <a:moveTo>
                    <a:pt x="75" y="69"/>
                  </a:moveTo>
                  <a:cubicBezTo>
                    <a:pt x="71" y="69"/>
                    <a:pt x="68" y="72"/>
                    <a:pt x="68" y="7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141"/>
                    <a:pt x="71" y="144"/>
                    <a:pt x="75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90" y="144"/>
                    <a:pt x="93" y="141"/>
                    <a:pt x="93" y="138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3" y="72"/>
                    <a:pt x="90" y="69"/>
                    <a:pt x="86" y="69"/>
                  </a:cubicBezTo>
                  <a:lnTo>
                    <a:pt x="75" y="69"/>
                  </a:lnTo>
                  <a:close/>
                  <a:moveTo>
                    <a:pt x="115" y="55"/>
                  </a:moveTo>
                  <a:cubicBezTo>
                    <a:pt x="112" y="55"/>
                    <a:pt x="109" y="58"/>
                    <a:pt x="109" y="62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9" y="141"/>
                    <a:pt x="112" y="144"/>
                    <a:pt x="115" y="144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30" y="144"/>
                    <a:pt x="133" y="141"/>
                    <a:pt x="133" y="138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58"/>
                    <a:pt x="130" y="55"/>
                    <a:pt x="126" y="55"/>
                  </a:cubicBezTo>
                  <a:lnTo>
                    <a:pt x="115" y="55"/>
                  </a:lnTo>
                  <a:close/>
                  <a:moveTo>
                    <a:pt x="156" y="41"/>
                  </a:moveTo>
                  <a:cubicBezTo>
                    <a:pt x="152" y="41"/>
                    <a:pt x="149" y="44"/>
                    <a:pt x="149" y="4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49" y="141"/>
                    <a:pt x="152" y="144"/>
                    <a:pt x="156" y="144"/>
                  </a:cubicBezTo>
                  <a:cubicBezTo>
                    <a:pt x="167" y="144"/>
                    <a:pt x="167" y="144"/>
                    <a:pt x="167" y="144"/>
                  </a:cubicBezTo>
                  <a:cubicBezTo>
                    <a:pt x="171" y="144"/>
                    <a:pt x="174" y="141"/>
                    <a:pt x="174" y="13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4"/>
                    <a:pt x="171" y="41"/>
                    <a:pt x="167" y="41"/>
                  </a:cubicBezTo>
                  <a:lnTo>
                    <a:pt x="156" y="41"/>
                  </a:lnTo>
                  <a:close/>
                  <a:moveTo>
                    <a:pt x="31" y="68"/>
                  </a:moveTo>
                  <a:cubicBezTo>
                    <a:pt x="74" y="60"/>
                    <a:pt x="115" y="44"/>
                    <a:pt x="151" y="22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11" y="36"/>
                    <a:pt x="72" y="51"/>
                    <a:pt x="29" y="59"/>
                  </a:cubicBezTo>
                  <a:lnTo>
                    <a:pt x="31" y="68"/>
                  </a:lnTo>
                  <a:close/>
                  <a:moveTo>
                    <a:pt x="203" y="157"/>
                  </a:moveTo>
                  <a:cubicBezTo>
                    <a:pt x="182" y="145"/>
                    <a:pt x="182" y="145"/>
                    <a:pt x="182" y="145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169"/>
                    <a:pt x="182" y="169"/>
                    <a:pt x="182" y="169"/>
                  </a:cubicBezTo>
                  <a:lnTo>
                    <a:pt x="20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7"/>
            <p:cNvSpPr txBox="1"/>
            <p:nvPr/>
          </p:nvSpPr>
          <p:spPr>
            <a:xfrm>
              <a:off x="6824662" y="1711325"/>
              <a:ext cx="1323975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FF2877D-1AEB-4A40-9C14-BB2DC2288C25}"/>
              </a:ext>
            </a:extLst>
          </p:cNvPr>
          <p:cNvGrpSpPr/>
          <p:nvPr/>
        </p:nvGrpSpPr>
        <p:grpSpPr>
          <a:xfrm>
            <a:off x="9453562" y="631825"/>
            <a:ext cx="1635125" cy="2270125"/>
            <a:chOff x="9453562" y="631825"/>
            <a:chExt cx="1635125" cy="2270125"/>
          </a:xfrm>
        </p:grpSpPr>
        <p:sp>
          <p:nvSpPr>
            <p:cNvPr id="1200" name="Google Shape;1200;p47"/>
            <p:cNvSpPr/>
            <p:nvPr/>
          </p:nvSpPr>
          <p:spPr>
            <a:xfrm>
              <a:off x="9453562" y="631825"/>
              <a:ext cx="1635125" cy="2251075"/>
            </a:xfrm>
            <a:custGeom>
              <a:avLst/>
              <a:gdLst/>
              <a:ahLst/>
              <a:cxnLst/>
              <a:rect l="l" t="t" r="r" b="b"/>
              <a:pathLst>
                <a:path w="472" h="650" extrusionOk="0"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105" y="0"/>
                    <a:pt x="0" y="106"/>
                    <a:pt x="0" y="237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2" y="650"/>
                    <a:pt x="472" y="650"/>
                    <a:pt x="472" y="650"/>
                  </a:cubicBezTo>
                  <a:cubicBezTo>
                    <a:pt x="472" y="237"/>
                    <a:pt x="472" y="237"/>
                    <a:pt x="472" y="237"/>
                  </a:cubicBezTo>
                  <a:cubicBezTo>
                    <a:pt x="472" y="106"/>
                    <a:pt x="366" y="0"/>
                    <a:pt x="236" y="0"/>
                  </a:cubicBezTo>
                  <a:close/>
                </a:path>
              </a:pathLst>
            </a:custGeom>
            <a:solidFill>
              <a:srgbClr val="64DA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 txBox="1"/>
            <p:nvPr/>
          </p:nvSpPr>
          <p:spPr>
            <a:xfrm>
              <a:off x="9825037" y="2486025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4</a:t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9977437" y="933450"/>
              <a:ext cx="630237" cy="630237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6" y="96"/>
                  </a:moveTo>
                  <a:cubicBezTo>
                    <a:pt x="172" y="96"/>
                    <a:pt x="172" y="96"/>
                    <a:pt x="172" y="96"/>
                  </a:cubicBezTo>
                  <a:cubicBezTo>
                    <a:pt x="172" y="144"/>
                    <a:pt x="133" y="182"/>
                    <a:pt x="86" y="182"/>
                  </a:cubicBezTo>
                  <a:cubicBezTo>
                    <a:pt x="38" y="182"/>
                    <a:pt x="0" y="144"/>
                    <a:pt x="0" y="96"/>
                  </a:cubicBezTo>
                  <a:cubicBezTo>
                    <a:pt x="0" y="49"/>
                    <a:pt x="38" y="10"/>
                    <a:pt x="86" y="10"/>
                  </a:cubicBezTo>
                  <a:lnTo>
                    <a:pt x="86" y="96"/>
                  </a:lnTo>
                  <a:close/>
                  <a:moveTo>
                    <a:pt x="96" y="0"/>
                  </a:moveTo>
                  <a:cubicBezTo>
                    <a:pt x="96" y="86"/>
                    <a:pt x="96" y="86"/>
                    <a:pt x="96" y="8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38"/>
                    <a:pt x="144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7"/>
            <p:cNvSpPr txBox="1"/>
            <p:nvPr/>
          </p:nvSpPr>
          <p:spPr>
            <a:xfrm>
              <a:off x="9588500" y="1706562"/>
              <a:ext cx="1323975" cy="693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E408F-4D67-6748-9BFF-57D9FE8954E5}"/>
              </a:ext>
            </a:extLst>
          </p:cNvPr>
          <p:cNvGrpSpPr/>
          <p:nvPr/>
        </p:nvGrpSpPr>
        <p:grpSpPr>
          <a:xfrm>
            <a:off x="1106487" y="3978275"/>
            <a:ext cx="1633537" cy="2247900"/>
            <a:chOff x="1106487" y="3978275"/>
            <a:chExt cx="1633537" cy="2247900"/>
          </a:xfrm>
        </p:grpSpPr>
        <p:sp>
          <p:nvSpPr>
            <p:cNvPr id="1201" name="Google Shape;1201;p47"/>
            <p:cNvSpPr/>
            <p:nvPr/>
          </p:nvSpPr>
          <p:spPr>
            <a:xfrm>
              <a:off x="1106487" y="3978275"/>
              <a:ext cx="1633537" cy="2247900"/>
            </a:xfrm>
            <a:custGeom>
              <a:avLst/>
              <a:gdLst/>
              <a:ahLst/>
              <a:cxnLst/>
              <a:rect l="l" t="t" r="r" b="b"/>
              <a:pathLst>
                <a:path w="472" h="649" extrusionOk="0">
                  <a:moveTo>
                    <a:pt x="4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543"/>
                    <a:pt x="106" y="649"/>
                    <a:pt x="236" y="649"/>
                  </a:cubicBezTo>
                  <a:cubicBezTo>
                    <a:pt x="236" y="649"/>
                    <a:pt x="236" y="649"/>
                    <a:pt x="236" y="649"/>
                  </a:cubicBezTo>
                  <a:cubicBezTo>
                    <a:pt x="367" y="649"/>
                    <a:pt x="472" y="543"/>
                    <a:pt x="472" y="413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7"/>
            <p:cNvSpPr txBox="1"/>
            <p:nvPr/>
          </p:nvSpPr>
          <p:spPr>
            <a:xfrm>
              <a:off x="1485900" y="4081462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5</a:t>
              </a:r>
              <a:endParaRPr dirty="0"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552575" y="5338762"/>
              <a:ext cx="795337" cy="533400"/>
            </a:xfrm>
            <a:custGeom>
              <a:avLst/>
              <a:gdLst/>
              <a:ahLst/>
              <a:cxnLst/>
              <a:rect l="l" t="t" r="r" b="b"/>
              <a:pathLst>
                <a:path w="230" h="154" extrusionOk="0">
                  <a:moveTo>
                    <a:pt x="183" y="15"/>
                  </a:moveTo>
                  <a:cubicBezTo>
                    <a:pt x="204" y="68"/>
                    <a:pt x="204" y="68"/>
                    <a:pt x="204" y="68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64" y="68"/>
                    <a:pt x="120" y="30"/>
                    <a:pt x="117" y="30"/>
                  </a:cubicBezTo>
                  <a:cubicBezTo>
                    <a:pt x="114" y="30"/>
                    <a:pt x="100" y="35"/>
                    <a:pt x="99" y="35"/>
                  </a:cubicBezTo>
                  <a:cubicBezTo>
                    <a:pt x="99" y="35"/>
                    <a:pt x="90" y="38"/>
                    <a:pt x="83" y="38"/>
                  </a:cubicBezTo>
                  <a:cubicBezTo>
                    <a:pt x="80" y="38"/>
                    <a:pt x="77" y="37"/>
                    <a:pt x="76" y="36"/>
                  </a:cubicBezTo>
                  <a:cubicBezTo>
                    <a:pt x="74" y="35"/>
                    <a:pt x="73" y="34"/>
                    <a:pt x="73" y="32"/>
                  </a:cubicBezTo>
                  <a:cubicBezTo>
                    <a:pt x="73" y="29"/>
                    <a:pt x="76" y="27"/>
                    <a:pt x="78" y="26"/>
                  </a:cubicBezTo>
                  <a:cubicBezTo>
                    <a:pt x="90" y="20"/>
                    <a:pt x="120" y="8"/>
                    <a:pt x="123" y="8"/>
                  </a:cubicBezTo>
                  <a:cubicBezTo>
                    <a:pt x="123" y="8"/>
                    <a:pt x="123" y="8"/>
                    <a:pt x="124" y="8"/>
                  </a:cubicBezTo>
                  <a:cubicBezTo>
                    <a:pt x="131" y="8"/>
                    <a:pt x="177" y="14"/>
                    <a:pt x="183" y="15"/>
                  </a:cubicBezTo>
                  <a:close/>
                  <a:moveTo>
                    <a:pt x="202" y="0"/>
                  </a:moveTo>
                  <a:cubicBezTo>
                    <a:pt x="201" y="0"/>
                    <a:pt x="200" y="0"/>
                    <a:pt x="200" y="0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89" y="4"/>
                    <a:pt x="188" y="6"/>
                    <a:pt x="188" y="7"/>
                  </a:cubicBezTo>
                  <a:cubicBezTo>
                    <a:pt x="187" y="8"/>
                    <a:pt x="187" y="10"/>
                    <a:pt x="188" y="12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1" y="71"/>
                    <a:pt x="214" y="72"/>
                    <a:pt x="217" y="71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8" y="67"/>
                    <a:pt x="229" y="66"/>
                    <a:pt x="230" y="64"/>
                  </a:cubicBezTo>
                  <a:cubicBezTo>
                    <a:pt x="230" y="63"/>
                    <a:pt x="230" y="61"/>
                    <a:pt x="230" y="60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1"/>
                    <a:pt x="204" y="0"/>
                    <a:pt x="202" y="0"/>
                  </a:cubicBezTo>
                  <a:close/>
                  <a:moveTo>
                    <a:pt x="0" y="77"/>
                  </a:moveTo>
                  <a:cubicBezTo>
                    <a:pt x="0" y="78"/>
                    <a:pt x="0" y="80"/>
                    <a:pt x="1" y="81"/>
                  </a:cubicBezTo>
                  <a:cubicBezTo>
                    <a:pt x="2" y="82"/>
                    <a:pt x="4" y="83"/>
                    <a:pt x="5" y="83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8" y="84"/>
                    <a:pt x="21" y="82"/>
                    <a:pt x="21" y="78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3" y="10"/>
                    <a:pt x="22" y="9"/>
                    <a:pt x="20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5" y="11"/>
                    <a:pt x="5" y="14"/>
                  </a:cubicBezTo>
                  <a:lnTo>
                    <a:pt x="0" y="77"/>
                  </a:lnTo>
                  <a:close/>
                  <a:moveTo>
                    <a:pt x="94" y="133"/>
                  </a:moveTo>
                  <a:cubicBezTo>
                    <a:pt x="94" y="131"/>
                    <a:pt x="93" y="129"/>
                    <a:pt x="91" y="127"/>
                  </a:cubicBezTo>
                  <a:cubicBezTo>
                    <a:pt x="87" y="124"/>
                    <a:pt x="83" y="124"/>
                    <a:pt x="79" y="129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70" y="150"/>
                    <a:pt x="72" y="152"/>
                  </a:cubicBezTo>
                  <a:cubicBezTo>
                    <a:pt x="74" y="153"/>
                    <a:pt x="76" y="154"/>
                    <a:pt x="77" y="154"/>
                  </a:cubicBezTo>
                  <a:cubicBezTo>
                    <a:pt x="80" y="154"/>
                    <a:pt x="82" y="153"/>
                    <a:pt x="84" y="150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4" y="137"/>
                    <a:pt x="95" y="135"/>
                    <a:pt x="94" y="133"/>
                  </a:cubicBezTo>
                  <a:close/>
                  <a:moveTo>
                    <a:pt x="50" y="129"/>
                  </a:moveTo>
                  <a:cubicBezTo>
                    <a:pt x="46" y="133"/>
                    <a:pt x="47" y="136"/>
                    <a:pt x="52" y="140"/>
                  </a:cubicBezTo>
                  <a:cubicBezTo>
                    <a:pt x="56" y="144"/>
                    <a:pt x="60" y="143"/>
                    <a:pt x="64" y="139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80" y="120"/>
                    <a:pt x="75" y="115"/>
                    <a:pt x="73" y="113"/>
                  </a:cubicBezTo>
                  <a:cubicBezTo>
                    <a:pt x="69" y="110"/>
                    <a:pt x="65" y="111"/>
                    <a:pt x="62" y="115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lnTo>
                    <a:pt x="50" y="129"/>
                  </a:lnTo>
                  <a:close/>
                  <a:moveTo>
                    <a:pt x="34" y="113"/>
                  </a:moveTo>
                  <a:cubicBezTo>
                    <a:pt x="32" y="116"/>
                    <a:pt x="31" y="118"/>
                    <a:pt x="32" y="120"/>
                  </a:cubicBezTo>
                  <a:cubicBezTo>
                    <a:pt x="32" y="122"/>
                    <a:pt x="33" y="124"/>
                    <a:pt x="35" y="126"/>
                  </a:cubicBezTo>
                  <a:cubicBezTo>
                    <a:pt x="39" y="129"/>
                    <a:pt x="43" y="128"/>
                    <a:pt x="47" y="124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1" y="108"/>
                    <a:pt x="61" y="105"/>
                    <a:pt x="61" y="103"/>
                  </a:cubicBezTo>
                  <a:cubicBezTo>
                    <a:pt x="61" y="101"/>
                    <a:pt x="59" y="99"/>
                    <a:pt x="57" y="98"/>
                  </a:cubicBezTo>
                  <a:cubicBezTo>
                    <a:pt x="53" y="94"/>
                    <a:pt x="49" y="95"/>
                    <a:pt x="46" y="99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9" y="107"/>
                    <a:pt x="39" y="107"/>
                    <a:pt x="39" y="107"/>
                  </a:cubicBezTo>
                  <a:lnTo>
                    <a:pt x="34" y="113"/>
                  </a:lnTo>
                  <a:close/>
                  <a:moveTo>
                    <a:pt x="31" y="108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8" y="88"/>
                    <a:pt x="43" y="83"/>
                    <a:pt x="42" y="82"/>
                  </a:cubicBezTo>
                  <a:cubicBezTo>
                    <a:pt x="38" y="78"/>
                    <a:pt x="34" y="79"/>
                    <a:pt x="30" y="83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8" y="98"/>
                    <a:pt x="17" y="100"/>
                    <a:pt x="17" y="102"/>
                  </a:cubicBezTo>
                  <a:cubicBezTo>
                    <a:pt x="17" y="104"/>
                    <a:pt x="19" y="106"/>
                    <a:pt x="20" y="107"/>
                  </a:cubicBezTo>
                  <a:cubicBezTo>
                    <a:pt x="22" y="108"/>
                    <a:pt x="24" y="110"/>
                    <a:pt x="27" y="110"/>
                  </a:cubicBezTo>
                  <a:cubicBezTo>
                    <a:pt x="28" y="110"/>
                    <a:pt x="30" y="110"/>
                    <a:pt x="31" y="108"/>
                  </a:cubicBezTo>
                  <a:close/>
                  <a:moveTo>
                    <a:pt x="174" y="96"/>
                  </a:moveTo>
                  <a:cubicBezTo>
                    <a:pt x="177" y="93"/>
                    <a:pt x="179" y="88"/>
                    <a:pt x="173" y="84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47" y="61"/>
                    <a:pt x="122" y="39"/>
                    <a:pt x="116" y="36"/>
                  </a:cubicBezTo>
                  <a:cubicBezTo>
                    <a:pt x="113" y="36"/>
                    <a:pt x="106" y="38"/>
                    <a:pt x="101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1"/>
                    <a:pt x="91" y="43"/>
                    <a:pt x="83" y="43"/>
                  </a:cubicBezTo>
                  <a:cubicBezTo>
                    <a:pt x="79" y="43"/>
                    <a:pt x="75" y="42"/>
                    <a:pt x="73" y="41"/>
                  </a:cubicBezTo>
                  <a:cubicBezTo>
                    <a:pt x="68" y="38"/>
                    <a:pt x="68" y="34"/>
                    <a:pt x="68" y="32"/>
                  </a:cubicBezTo>
                  <a:cubicBezTo>
                    <a:pt x="68" y="27"/>
                    <a:pt x="72" y="23"/>
                    <a:pt x="75" y="21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0" y="75"/>
                    <a:pt x="34" y="74"/>
                    <a:pt x="36" y="74"/>
                  </a:cubicBezTo>
                  <a:cubicBezTo>
                    <a:pt x="39" y="74"/>
                    <a:pt x="42" y="75"/>
                    <a:pt x="45" y="77"/>
                  </a:cubicBezTo>
                  <a:cubicBezTo>
                    <a:pt x="49" y="81"/>
                    <a:pt x="51" y="85"/>
                    <a:pt x="51" y="90"/>
                  </a:cubicBezTo>
                  <a:cubicBezTo>
                    <a:pt x="54" y="90"/>
                    <a:pt x="58" y="91"/>
                    <a:pt x="61" y="93"/>
                  </a:cubicBezTo>
                  <a:cubicBezTo>
                    <a:pt x="65" y="97"/>
                    <a:pt x="67" y="101"/>
                    <a:pt x="66" y="106"/>
                  </a:cubicBezTo>
                  <a:cubicBezTo>
                    <a:pt x="70" y="105"/>
                    <a:pt x="74" y="107"/>
                    <a:pt x="77" y="109"/>
                  </a:cubicBezTo>
                  <a:cubicBezTo>
                    <a:pt x="80" y="112"/>
                    <a:pt x="82" y="116"/>
                    <a:pt x="82" y="120"/>
                  </a:cubicBezTo>
                  <a:cubicBezTo>
                    <a:pt x="86" y="119"/>
                    <a:pt x="91" y="120"/>
                    <a:pt x="94" y="123"/>
                  </a:cubicBezTo>
                  <a:cubicBezTo>
                    <a:pt x="99" y="127"/>
                    <a:pt x="101" y="133"/>
                    <a:pt x="99" y="138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3" y="142"/>
                    <a:pt x="103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6" y="143"/>
                    <a:pt x="107" y="144"/>
                    <a:pt x="109" y="144"/>
                  </a:cubicBezTo>
                  <a:cubicBezTo>
                    <a:pt x="111" y="144"/>
                    <a:pt x="113" y="142"/>
                    <a:pt x="115" y="141"/>
                  </a:cubicBezTo>
                  <a:cubicBezTo>
                    <a:pt x="117" y="137"/>
                    <a:pt x="119" y="135"/>
                    <a:pt x="115" y="13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5" y="114"/>
                    <a:pt x="95" y="113"/>
                    <a:pt x="95" y="112"/>
                  </a:cubicBezTo>
                  <a:cubicBezTo>
                    <a:pt x="95" y="112"/>
                    <a:pt x="95" y="111"/>
                    <a:pt x="95" y="110"/>
                  </a:cubicBezTo>
                  <a:cubicBezTo>
                    <a:pt x="96" y="109"/>
                    <a:pt x="98" y="109"/>
                    <a:pt x="100" y="110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8" y="133"/>
                    <a:pt x="130" y="133"/>
                  </a:cubicBezTo>
                  <a:cubicBezTo>
                    <a:pt x="132" y="133"/>
                    <a:pt x="135" y="131"/>
                    <a:pt x="136" y="129"/>
                  </a:cubicBezTo>
                  <a:cubicBezTo>
                    <a:pt x="138" y="127"/>
                    <a:pt x="139" y="125"/>
                    <a:pt x="139" y="123"/>
                  </a:cubicBezTo>
                  <a:cubicBezTo>
                    <a:pt x="138" y="121"/>
                    <a:pt x="137" y="118"/>
                    <a:pt x="135" y="117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17" y="102"/>
                    <a:pt x="117" y="101"/>
                    <a:pt x="116" y="101"/>
                  </a:cubicBezTo>
                  <a:cubicBezTo>
                    <a:pt x="116" y="100"/>
                    <a:pt x="117" y="99"/>
                    <a:pt x="117" y="98"/>
                  </a:cubicBezTo>
                  <a:cubicBezTo>
                    <a:pt x="118" y="97"/>
                    <a:pt x="120" y="97"/>
                    <a:pt x="122" y="98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7" y="118"/>
                    <a:pt x="148" y="119"/>
                    <a:pt x="150" y="119"/>
                  </a:cubicBezTo>
                  <a:cubicBezTo>
                    <a:pt x="153" y="119"/>
                    <a:pt x="156" y="117"/>
                    <a:pt x="158" y="115"/>
                  </a:cubicBezTo>
                  <a:cubicBezTo>
                    <a:pt x="160" y="112"/>
                    <a:pt x="161" y="110"/>
                    <a:pt x="160" y="108"/>
                  </a:cubicBezTo>
                  <a:cubicBezTo>
                    <a:pt x="160" y="106"/>
                    <a:pt x="159" y="104"/>
                    <a:pt x="157" y="102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6" y="86"/>
                    <a:pt x="136" y="84"/>
                    <a:pt x="137" y="82"/>
                  </a:cubicBezTo>
                  <a:cubicBezTo>
                    <a:pt x="138" y="81"/>
                    <a:pt x="140" y="81"/>
                    <a:pt x="142" y="8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6" y="101"/>
                    <a:pt x="171" y="100"/>
                    <a:pt x="174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7"/>
            <p:cNvSpPr txBox="1"/>
            <p:nvPr/>
          </p:nvSpPr>
          <p:spPr>
            <a:xfrm>
              <a:off x="1273175" y="4424362"/>
              <a:ext cx="1323975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EBEAEA42-D665-624E-8ED8-20BE16E6B710}"/>
              </a:ext>
            </a:extLst>
          </p:cNvPr>
          <p:cNvGrpSpPr/>
          <p:nvPr/>
        </p:nvGrpSpPr>
        <p:grpSpPr>
          <a:xfrm>
            <a:off x="3889375" y="3978275"/>
            <a:ext cx="1633537" cy="2247900"/>
            <a:chOff x="3889375" y="3978275"/>
            <a:chExt cx="1633537" cy="2247900"/>
          </a:xfrm>
        </p:grpSpPr>
        <p:sp>
          <p:nvSpPr>
            <p:cNvPr id="1202" name="Google Shape;1202;p47"/>
            <p:cNvSpPr/>
            <p:nvPr/>
          </p:nvSpPr>
          <p:spPr>
            <a:xfrm>
              <a:off x="3889375" y="3978275"/>
              <a:ext cx="1633537" cy="2247900"/>
            </a:xfrm>
            <a:custGeom>
              <a:avLst/>
              <a:gdLst/>
              <a:ahLst/>
              <a:cxnLst/>
              <a:rect l="l" t="t" r="r" b="b"/>
              <a:pathLst>
                <a:path w="472" h="649" extrusionOk="0">
                  <a:moveTo>
                    <a:pt x="4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543"/>
                    <a:pt x="106" y="649"/>
                    <a:pt x="236" y="649"/>
                  </a:cubicBezTo>
                  <a:cubicBezTo>
                    <a:pt x="236" y="649"/>
                    <a:pt x="236" y="649"/>
                    <a:pt x="236" y="649"/>
                  </a:cubicBezTo>
                  <a:cubicBezTo>
                    <a:pt x="366" y="649"/>
                    <a:pt x="472" y="543"/>
                    <a:pt x="472" y="413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 txBox="1"/>
            <p:nvPr/>
          </p:nvSpPr>
          <p:spPr>
            <a:xfrm>
              <a:off x="4256087" y="4081462"/>
              <a:ext cx="1027112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6</a:t>
              </a:r>
              <a:endParaRPr dirty="0"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4376737" y="5294312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176" y="77"/>
                  </a:moveTo>
                  <a:cubicBezTo>
                    <a:pt x="154" y="73"/>
                    <a:pt x="154" y="73"/>
                    <a:pt x="154" y="73"/>
                  </a:cubicBezTo>
                  <a:cubicBezTo>
                    <a:pt x="152" y="67"/>
                    <a:pt x="150" y="61"/>
                    <a:pt x="146" y="56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61" y="36"/>
                    <a:pt x="161" y="34"/>
                    <a:pt x="159" y="33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5" y="18"/>
                    <a:pt x="143" y="18"/>
                    <a:pt x="141" y="19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18" y="30"/>
                    <a:pt x="112" y="27"/>
                    <a:pt x="106" y="26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1"/>
                    <a:pt x="100" y="0"/>
                    <a:pt x="9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67" y="27"/>
                    <a:pt x="61" y="30"/>
                    <a:pt x="56" y="3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8"/>
                    <a:pt x="34" y="18"/>
                    <a:pt x="33" y="2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4"/>
                    <a:pt x="18" y="36"/>
                    <a:pt x="19" y="38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9" y="61"/>
                    <a:pt x="27" y="67"/>
                    <a:pt x="25" y="73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77"/>
                    <a:pt x="0" y="79"/>
                    <a:pt x="0" y="8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1"/>
                    <a:pt x="1" y="102"/>
                    <a:pt x="3" y="103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7" y="112"/>
                    <a:pt x="29" y="118"/>
                    <a:pt x="33" y="12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3"/>
                    <a:pt x="18" y="145"/>
                    <a:pt x="20" y="147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1"/>
                    <a:pt x="36" y="161"/>
                    <a:pt x="37" y="160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61" y="150"/>
                    <a:pt x="67" y="152"/>
                    <a:pt x="73" y="154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78"/>
                    <a:pt x="78" y="179"/>
                    <a:pt x="80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2" y="178"/>
                    <a:pt x="102" y="176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12" y="152"/>
                    <a:pt x="118" y="150"/>
                    <a:pt x="123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3" y="161"/>
                    <a:pt x="145" y="161"/>
                    <a:pt x="146" y="160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1" y="145"/>
                    <a:pt x="161" y="143"/>
                    <a:pt x="160" y="142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50" y="118"/>
                    <a:pt x="152" y="112"/>
                    <a:pt x="154" y="106"/>
                  </a:cubicBezTo>
                  <a:cubicBezTo>
                    <a:pt x="176" y="103"/>
                    <a:pt x="176" y="103"/>
                    <a:pt x="176" y="103"/>
                  </a:cubicBezTo>
                  <a:cubicBezTo>
                    <a:pt x="178" y="102"/>
                    <a:pt x="179" y="101"/>
                    <a:pt x="179" y="99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79" y="79"/>
                    <a:pt x="178" y="77"/>
                    <a:pt x="176" y="77"/>
                  </a:cubicBezTo>
                  <a:close/>
                  <a:moveTo>
                    <a:pt x="89" y="123"/>
                  </a:moveTo>
                  <a:cubicBezTo>
                    <a:pt x="71" y="123"/>
                    <a:pt x="56" y="108"/>
                    <a:pt x="56" y="90"/>
                  </a:cubicBezTo>
                  <a:cubicBezTo>
                    <a:pt x="56" y="71"/>
                    <a:pt x="71" y="57"/>
                    <a:pt x="89" y="57"/>
                  </a:cubicBezTo>
                  <a:cubicBezTo>
                    <a:pt x="108" y="57"/>
                    <a:pt x="123" y="71"/>
                    <a:pt x="123" y="90"/>
                  </a:cubicBezTo>
                  <a:cubicBezTo>
                    <a:pt x="123" y="108"/>
                    <a:pt x="108" y="123"/>
                    <a:pt x="8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7"/>
            <p:cNvSpPr txBox="1"/>
            <p:nvPr/>
          </p:nvSpPr>
          <p:spPr>
            <a:xfrm>
              <a:off x="4037012" y="4419600"/>
              <a:ext cx="1323975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54C38B39-8683-C040-AE07-4DFB1FB6D001}"/>
              </a:ext>
            </a:extLst>
          </p:cNvPr>
          <p:cNvGrpSpPr/>
          <p:nvPr/>
        </p:nvGrpSpPr>
        <p:grpSpPr>
          <a:xfrm>
            <a:off x="6670675" y="3978275"/>
            <a:ext cx="1635125" cy="2247900"/>
            <a:chOff x="6670675" y="3978275"/>
            <a:chExt cx="1635125" cy="2247900"/>
          </a:xfrm>
        </p:grpSpPr>
        <p:sp>
          <p:nvSpPr>
            <p:cNvPr id="1203" name="Google Shape;1203;p47"/>
            <p:cNvSpPr/>
            <p:nvPr/>
          </p:nvSpPr>
          <p:spPr>
            <a:xfrm>
              <a:off x="6670675" y="3978275"/>
              <a:ext cx="1635125" cy="2247900"/>
            </a:xfrm>
            <a:custGeom>
              <a:avLst/>
              <a:gdLst/>
              <a:ahLst/>
              <a:cxnLst/>
              <a:rect l="l" t="t" r="r" b="b"/>
              <a:pathLst>
                <a:path w="472" h="649" extrusionOk="0">
                  <a:moveTo>
                    <a:pt x="4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543"/>
                    <a:pt x="106" y="649"/>
                    <a:pt x="236" y="649"/>
                  </a:cubicBezTo>
                  <a:cubicBezTo>
                    <a:pt x="236" y="649"/>
                    <a:pt x="236" y="649"/>
                    <a:pt x="236" y="649"/>
                  </a:cubicBezTo>
                  <a:cubicBezTo>
                    <a:pt x="366" y="649"/>
                    <a:pt x="472" y="543"/>
                    <a:pt x="472" y="413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76E905F-C336-4C49-8E90-5370C865703C}"/>
                </a:ext>
              </a:extLst>
            </p:cNvPr>
            <p:cNvGrpSpPr/>
            <p:nvPr/>
          </p:nvGrpSpPr>
          <p:grpSpPr>
            <a:xfrm>
              <a:off x="6837362" y="4081462"/>
              <a:ext cx="1323975" cy="1870075"/>
              <a:chOff x="6837362" y="4081462"/>
              <a:chExt cx="1323975" cy="1870075"/>
            </a:xfrm>
          </p:grpSpPr>
          <p:sp>
            <p:nvSpPr>
              <p:cNvPr id="1211" name="Google Shape;1211;p47"/>
              <p:cNvSpPr txBox="1"/>
              <p:nvPr/>
            </p:nvSpPr>
            <p:spPr>
              <a:xfrm>
                <a:off x="7054850" y="4081462"/>
                <a:ext cx="1027112" cy="415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Open Sans"/>
                  <a:buNone/>
                </a:pPr>
                <a:r>
                  <a:rPr lang="en-US" sz="2000" b="1" i="0" u="none" dirty="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TITLE 7</a:t>
                </a:r>
                <a:endParaRPr dirty="0"/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7239000" y="5262562"/>
                <a:ext cx="471487" cy="6889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9" extrusionOk="0">
                    <a:moveTo>
                      <a:pt x="136" y="132"/>
                    </a:moveTo>
                    <a:cubicBezTo>
                      <a:pt x="136" y="112"/>
                      <a:pt x="120" y="95"/>
                      <a:pt x="88" y="88"/>
                    </a:cubicBezTo>
                    <a:cubicBezTo>
                      <a:pt x="85" y="87"/>
                      <a:pt x="67" y="82"/>
                      <a:pt x="64" y="81"/>
                    </a:cubicBezTo>
                    <a:cubicBezTo>
                      <a:pt x="39" y="75"/>
                      <a:pt x="33" y="71"/>
                      <a:pt x="33" y="65"/>
                    </a:cubicBezTo>
                    <a:cubicBezTo>
                      <a:pt x="33" y="58"/>
                      <a:pt x="41" y="50"/>
                      <a:pt x="66" y="50"/>
                    </a:cubicBezTo>
                    <a:cubicBezTo>
                      <a:pt x="84" y="50"/>
                      <a:pt x="101" y="63"/>
                      <a:pt x="101" y="63"/>
                    </a:cubicBezTo>
                    <a:cubicBezTo>
                      <a:pt x="108" y="68"/>
                      <a:pt x="113" y="68"/>
                      <a:pt x="118" y="62"/>
                    </a:cubicBezTo>
                    <a:cubicBezTo>
                      <a:pt x="118" y="62"/>
                      <a:pt x="126" y="56"/>
                      <a:pt x="126" y="50"/>
                    </a:cubicBezTo>
                    <a:cubicBezTo>
                      <a:pt x="126" y="41"/>
                      <a:pt x="105" y="28"/>
                      <a:pt x="82" y="23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8" y="0"/>
                      <a:pt x="54" y="4"/>
                      <a:pt x="54" y="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19" y="26"/>
                      <a:pt x="0" y="44"/>
                      <a:pt x="0" y="66"/>
                    </a:cubicBezTo>
                    <a:cubicBezTo>
                      <a:pt x="0" y="91"/>
                      <a:pt x="24" y="101"/>
                      <a:pt x="51" y="108"/>
                    </a:cubicBezTo>
                    <a:cubicBezTo>
                      <a:pt x="55" y="109"/>
                      <a:pt x="76" y="115"/>
                      <a:pt x="79" y="115"/>
                    </a:cubicBezTo>
                    <a:cubicBezTo>
                      <a:pt x="99" y="120"/>
                      <a:pt x="103" y="128"/>
                      <a:pt x="103" y="133"/>
                    </a:cubicBezTo>
                    <a:cubicBezTo>
                      <a:pt x="103" y="141"/>
                      <a:pt x="94" y="149"/>
                      <a:pt x="70" y="149"/>
                    </a:cubicBezTo>
                    <a:cubicBezTo>
                      <a:pt x="52" y="149"/>
                      <a:pt x="28" y="134"/>
                      <a:pt x="28" y="134"/>
                    </a:cubicBezTo>
                    <a:cubicBezTo>
                      <a:pt x="21" y="130"/>
                      <a:pt x="15" y="131"/>
                      <a:pt x="10" y="137"/>
                    </a:cubicBezTo>
                    <a:cubicBezTo>
                      <a:pt x="10" y="137"/>
                      <a:pt x="5" y="143"/>
                      <a:pt x="5" y="149"/>
                    </a:cubicBezTo>
                    <a:cubicBezTo>
                      <a:pt x="5" y="158"/>
                      <a:pt x="30" y="171"/>
                      <a:pt x="54" y="176"/>
                    </a:cubicBezTo>
                    <a:cubicBezTo>
                      <a:pt x="54" y="191"/>
                      <a:pt x="54" y="191"/>
                      <a:pt x="54" y="191"/>
                    </a:cubicBezTo>
                    <a:cubicBezTo>
                      <a:pt x="54" y="195"/>
                      <a:pt x="58" y="199"/>
                      <a:pt x="63" y="199"/>
                    </a:cubicBezTo>
                    <a:cubicBezTo>
                      <a:pt x="73" y="199"/>
                      <a:pt x="73" y="199"/>
                      <a:pt x="73" y="199"/>
                    </a:cubicBezTo>
                    <a:cubicBezTo>
                      <a:pt x="78" y="199"/>
                      <a:pt x="82" y="195"/>
                      <a:pt x="82" y="191"/>
                    </a:cubicBezTo>
                    <a:cubicBezTo>
                      <a:pt x="82" y="176"/>
                      <a:pt x="82" y="176"/>
                      <a:pt x="82" y="176"/>
                    </a:cubicBezTo>
                    <a:cubicBezTo>
                      <a:pt x="119" y="173"/>
                      <a:pt x="136" y="153"/>
                      <a:pt x="136" y="1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7"/>
              <p:cNvSpPr txBox="1"/>
              <p:nvPr/>
            </p:nvSpPr>
            <p:spPr>
              <a:xfrm>
                <a:off x="6837362" y="4424362"/>
                <a:ext cx="1323975" cy="692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Open Sans"/>
                  <a:buNone/>
                </a:pPr>
                <a:r>
                  <a:rPr lang="en-US" sz="1300" b="0" i="0" u="non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Lorem ipsum dolor sit amet, consectetur</a:t>
                </a:r>
                <a:endParaRPr/>
              </a:p>
            </p:txBody>
          </p:sp>
        </p:grp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F3177392-7C1F-4C44-BDA3-06CE03D31EE4}"/>
              </a:ext>
            </a:extLst>
          </p:cNvPr>
          <p:cNvGrpSpPr/>
          <p:nvPr/>
        </p:nvGrpSpPr>
        <p:grpSpPr>
          <a:xfrm>
            <a:off x="9453562" y="3978275"/>
            <a:ext cx="1635125" cy="2247900"/>
            <a:chOff x="9453562" y="3978275"/>
            <a:chExt cx="1635125" cy="2247900"/>
          </a:xfrm>
        </p:grpSpPr>
        <p:sp>
          <p:nvSpPr>
            <p:cNvPr id="1204" name="Google Shape;1204;p47"/>
            <p:cNvSpPr/>
            <p:nvPr/>
          </p:nvSpPr>
          <p:spPr>
            <a:xfrm>
              <a:off x="9453562" y="3978275"/>
              <a:ext cx="1635125" cy="2247900"/>
            </a:xfrm>
            <a:custGeom>
              <a:avLst/>
              <a:gdLst/>
              <a:ahLst/>
              <a:cxnLst/>
              <a:rect l="l" t="t" r="r" b="b"/>
              <a:pathLst>
                <a:path w="472" h="649" extrusionOk="0">
                  <a:moveTo>
                    <a:pt x="4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543"/>
                    <a:pt x="105" y="649"/>
                    <a:pt x="236" y="649"/>
                  </a:cubicBezTo>
                  <a:cubicBezTo>
                    <a:pt x="236" y="649"/>
                    <a:pt x="236" y="649"/>
                    <a:pt x="236" y="649"/>
                  </a:cubicBezTo>
                  <a:cubicBezTo>
                    <a:pt x="366" y="649"/>
                    <a:pt x="472" y="543"/>
                    <a:pt x="472" y="413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64DA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FA12A860-87DD-EE45-A4D3-A34C11487B38}"/>
                </a:ext>
              </a:extLst>
            </p:cNvPr>
            <p:cNvGrpSpPr/>
            <p:nvPr/>
          </p:nvGrpSpPr>
          <p:grpSpPr>
            <a:xfrm>
              <a:off x="9599612" y="4081462"/>
              <a:ext cx="1323975" cy="1697037"/>
              <a:chOff x="9599612" y="4081462"/>
              <a:chExt cx="1323975" cy="1697037"/>
            </a:xfrm>
          </p:grpSpPr>
          <p:sp>
            <p:nvSpPr>
              <p:cNvPr id="1212" name="Google Shape;1212;p47"/>
              <p:cNvSpPr txBox="1"/>
              <p:nvPr/>
            </p:nvSpPr>
            <p:spPr>
              <a:xfrm>
                <a:off x="9825037" y="4081462"/>
                <a:ext cx="1027112" cy="415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Open Sans"/>
                  <a:buNone/>
                </a:pPr>
                <a:r>
                  <a:rPr lang="en-US" sz="2000" b="1" i="0" u="none" dirty="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TITLE 8</a:t>
                </a:r>
                <a:endParaRPr dirty="0"/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9936162" y="5380037"/>
                <a:ext cx="646112" cy="39846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5" extrusionOk="0">
                    <a:moveTo>
                      <a:pt x="167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6"/>
                      <a:pt x="9" y="115"/>
                      <a:pt x="20" y="115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78" y="115"/>
                      <a:pt x="187" y="106"/>
                      <a:pt x="187" y="94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"/>
                      <a:pt x="178" y="0"/>
                      <a:pt x="167" y="0"/>
                    </a:cubicBezTo>
                    <a:close/>
                    <a:moveTo>
                      <a:pt x="178" y="102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75" y="104"/>
                      <a:pt x="173" y="105"/>
                      <a:pt x="172" y="10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97" y="83"/>
                      <a:pt x="97" y="83"/>
                      <a:pt x="97" y="83"/>
                    </a:cubicBezTo>
                    <a:cubicBezTo>
                      <a:pt x="96" y="84"/>
                      <a:pt x="95" y="84"/>
                      <a:pt x="9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2" y="84"/>
                      <a:pt x="91" y="84"/>
                      <a:pt x="90" y="83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5"/>
                      <a:pt x="11" y="104"/>
                      <a:pt x="10" y="103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8" y="100"/>
                      <a:pt x="8" y="98"/>
                      <a:pt x="9" y="9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0" y="20"/>
                      <a:pt x="9" y="18"/>
                      <a:pt x="10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4"/>
                      <a:pt x="15" y="14"/>
                      <a:pt x="17" y="16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71" y="14"/>
                      <a:pt x="174" y="14"/>
                      <a:pt x="175" y="15"/>
                    </a:cubicBezTo>
                    <a:cubicBezTo>
                      <a:pt x="176" y="17"/>
                      <a:pt x="176" y="17"/>
                      <a:pt x="176" y="17"/>
                    </a:cubicBezTo>
                    <a:cubicBezTo>
                      <a:pt x="177" y="18"/>
                      <a:pt x="176" y="20"/>
                      <a:pt x="174" y="22"/>
                    </a:cubicBezTo>
                    <a:cubicBezTo>
                      <a:pt x="129" y="57"/>
                      <a:pt x="129" y="57"/>
                      <a:pt x="129" y="57"/>
                    </a:cubicBezTo>
                    <a:cubicBezTo>
                      <a:pt x="177" y="97"/>
                      <a:pt x="177" y="97"/>
                      <a:pt x="177" y="97"/>
                    </a:cubicBezTo>
                    <a:cubicBezTo>
                      <a:pt x="179" y="98"/>
                      <a:pt x="179" y="100"/>
                      <a:pt x="17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7"/>
              <p:cNvSpPr txBox="1"/>
              <p:nvPr/>
            </p:nvSpPr>
            <p:spPr>
              <a:xfrm>
                <a:off x="9599612" y="4419600"/>
                <a:ext cx="1323975" cy="692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Open Sans"/>
                  <a:buNone/>
                </a:pPr>
                <a:r>
                  <a:rPr lang="en-US" sz="1300" b="0" i="0" u="non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Lorem ipsum dolor sit amet, consectetur</a:t>
                </a:r>
                <a:endParaRPr/>
              </a:p>
            </p:txBody>
          </p:sp>
        </p:grpSp>
      </p:grpSp>
      <p:sp>
        <p:nvSpPr>
          <p:cNvPr id="1221" name="Google Shape;1221;p47"/>
          <p:cNvSpPr txBox="1"/>
          <p:nvPr/>
        </p:nvSpPr>
        <p:spPr>
          <a:xfrm>
            <a:off x="985284" y="3082132"/>
            <a:ext cx="10221432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"/>
              <a:buNone/>
            </a:pPr>
            <a:r>
              <a:rPr lang="en-US" sz="45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PUT HERE YOUR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2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2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BC217C6F-F360-8440-BF5F-2FD31A83BF8A}"/>
              </a:ext>
            </a:extLst>
          </p:cNvPr>
          <p:cNvGrpSpPr/>
          <p:nvPr/>
        </p:nvGrpSpPr>
        <p:grpSpPr>
          <a:xfrm>
            <a:off x="1543050" y="639762"/>
            <a:ext cx="1731962" cy="2403475"/>
            <a:chOff x="1543050" y="639762"/>
            <a:chExt cx="1731962" cy="2403475"/>
          </a:xfrm>
        </p:grpSpPr>
        <p:sp>
          <p:nvSpPr>
            <p:cNvPr id="1266" name="Google Shape;1266;p49"/>
            <p:cNvSpPr/>
            <p:nvPr/>
          </p:nvSpPr>
          <p:spPr>
            <a:xfrm>
              <a:off x="1543050" y="639762"/>
              <a:ext cx="1731962" cy="2403475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 txBox="1"/>
            <p:nvPr/>
          </p:nvSpPr>
          <p:spPr>
            <a:xfrm>
              <a:off x="1968500" y="800100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1</a:t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2079625" y="2089150"/>
              <a:ext cx="658812" cy="768350"/>
            </a:xfrm>
            <a:custGeom>
              <a:avLst/>
              <a:gdLst/>
              <a:ahLst/>
              <a:cxnLst/>
              <a:rect l="l" t="t" r="r" b="b"/>
              <a:pathLst>
                <a:path w="177" h="206" extrusionOk="0">
                  <a:moveTo>
                    <a:pt x="102" y="206"/>
                  </a:moveTo>
                  <a:cubicBezTo>
                    <a:pt x="73" y="206"/>
                    <a:pt x="73" y="206"/>
                    <a:pt x="73" y="206"/>
                  </a:cubicBezTo>
                  <a:cubicBezTo>
                    <a:pt x="71" y="206"/>
                    <a:pt x="69" y="205"/>
                    <a:pt x="69" y="203"/>
                  </a:cubicBezTo>
                  <a:cubicBezTo>
                    <a:pt x="69" y="200"/>
                    <a:pt x="71" y="199"/>
                    <a:pt x="73" y="199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199"/>
                    <a:pt x="106" y="200"/>
                    <a:pt x="106" y="203"/>
                  </a:cubicBezTo>
                  <a:cubicBezTo>
                    <a:pt x="106" y="205"/>
                    <a:pt x="104" y="206"/>
                    <a:pt x="102" y="206"/>
                  </a:cubicBezTo>
                  <a:close/>
                  <a:moveTo>
                    <a:pt x="110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3" y="193"/>
                    <a:pt x="61" y="191"/>
                    <a:pt x="61" y="189"/>
                  </a:cubicBezTo>
                  <a:cubicBezTo>
                    <a:pt x="61" y="187"/>
                    <a:pt x="63" y="185"/>
                    <a:pt x="65" y="185"/>
                  </a:cubicBezTo>
                  <a:cubicBezTo>
                    <a:pt x="110" y="185"/>
                    <a:pt x="110" y="185"/>
                    <a:pt x="110" y="185"/>
                  </a:cubicBezTo>
                  <a:cubicBezTo>
                    <a:pt x="112" y="185"/>
                    <a:pt x="114" y="187"/>
                    <a:pt x="114" y="189"/>
                  </a:cubicBezTo>
                  <a:cubicBezTo>
                    <a:pt x="114" y="191"/>
                    <a:pt x="112" y="193"/>
                    <a:pt x="110" y="193"/>
                  </a:cubicBezTo>
                  <a:close/>
                  <a:moveTo>
                    <a:pt x="87" y="179"/>
                  </a:moveTo>
                  <a:cubicBezTo>
                    <a:pt x="79" y="179"/>
                    <a:pt x="71" y="179"/>
                    <a:pt x="70" y="179"/>
                  </a:cubicBezTo>
                  <a:cubicBezTo>
                    <a:pt x="70" y="179"/>
                    <a:pt x="70" y="179"/>
                    <a:pt x="70" y="179"/>
                  </a:cubicBezTo>
                  <a:cubicBezTo>
                    <a:pt x="62" y="179"/>
                    <a:pt x="58" y="176"/>
                    <a:pt x="57" y="169"/>
                  </a:cubicBezTo>
                  <a:cubicBezTo>
                    <a:pt x="56" y="166"/>
                    <a:pt x="56" y="163"/>
                    <a:pt x="56" y="160"/>
                  </a:cubicBezTo>
                  <a:cubicBezTo>
                    <a:pt x="56" y="156"/>
                    <a:pt x="56" y="152"/>
                    <a:pt x="54" y="149"/>
                  </a:cubicBezTo>
                  <a:cubicBezTo>
                    <a:pt x="48" y="138"/>
                    <a:pt x="44" y="131"/>
                    <a:pt x="38" y="119"/>
                  </a:cubicBezTo>
                  <a:cubicBezTo>
                    <a:pt x="32" y="108"/>
                    <a:pt x="26" y="92"/>
                    <a:pt x="30" y="76"/>
                  </a:cubicBezTo>
                  <a:cubicBezTo>
                    <a:pt x="35" y="56"/>
                    <a:pt x="56" y="36"/>
                    <a:pt x="87" y="36"/>
                  </a:cubicBezTo>
                  <a:cubicBezTo>
                    <a:pt x="117" y="36"/>
                    <a:pt x="138" y="56"/>
                    <a:pt x="143" y="76"/>
                  </a:cubicBezTo>
                  <a:cubicBezTo>
                    <a:pt x="147" y="92"/>
                    <a:pt x="141" y="108"/>
                    <a:pt x="136" y="119"/>
                  </a:cubicBezTo>
                  <a:cubicBezTo>
                    <a:pt x="130" y="131"/>
                    <a:pt x="126" y="138"/>
                    <a:pt x="120" y="149"/>
                  </a:cubicBezTo>
                  <a:cubicBezTo>
                    <a:pt x="118" y="152"/>
                    <a:pt x="118" y="156"/>
                    <a:pt x="118" y="160"/>
                  </a:cubicBezTo>
                  <a:cubicBezTo>
                    <a:pt x="118" y="163"/>
                    <a:pt x="118" y="166"/>
                    <a:pt x="117" y="169"/>
                  </a:cubicBezTo>
                  <a:cubicBezTo>
                    <a:pt x="115" y="176"/>
                    <a:pt x="112" y="179"/>
                    <a:pt x="104" y="179"/>
                  </a:cubicBezTo>
                  <a:cubicBezTo>
                    <a:pt x="104" y="179"/>
                    <a:pt x="95" y="179"/>
                    <a:pt x="87" y="179"/>
                  </a:cubicBezTo>
                  <a:close/>
                  <a:moveTo>
                    <a:pt x="70" y="171"/>
                  </a:moveTo>
                  <a:cubicBezTo>
                    <a:pt x="71" y="171"/>
                    <a:pt x="103" y="171"/>
                    <a:pt x="104" y="171"/>
                  </a:cubicBezTo>
                  <a:cubicBezTo>
                    <a:pt x="109" y="171"/>
                    <a:pt x="109" y="170"/>
                    <a:pt x="109" y="167"/>
                  </a:cubicBezTo>
                  <a:cubicBezTo>
                    <a:pt x="110" y="165"/>
                    <a:pt x="110" y="162"/>
                    <a:pt x="110" y="160"/>
                  </a:cubicBezTo>
                  <a:cubicBezTo>
                    <a:pt x="110" y="155"/>
                    <a:pt x="111" y="150"/>
                    <a:pt x="113" y="145"/>
                  </a:cubicBezTo>
                  <a:cubicBezTo>
                    <a:pt x="119" y="135"/>
                    <a:pt x="123" y="127"/>
                    <a:pt x="129" y="116"/>
                  </a:cubicBezTo>
                  <a:cubicBezTo>
                    <a:pt x="133" y="108"/>
                    <a:pt x="140" y="92"/>
                    <a:pt x="136" y="78"/>
                  </a:cubicBezTo>
                  <a:cubicBezTo>
                    <a:pt x="132" y="62"/>
                    <a:pt x="113" y="44"/>
                    <a:pt x="87" y="44"/>
                  </a:cubicBezTo>
                  <a:cubicBezTo>
                    <a:pt x="61" y="44"/>
                    <a:pt x="42" y="62"/>
                    <a:pt x="38" y="78"/>
                  </a:cubicBezTo>
                  <a:cubicBezTo>
                    <a:pt x="34" y="92"/>
                    <a:pt x="41" y="108"/>
                    <a:pt x="45" y="116"/>
                  </a:cubicBezTo>
                  <a:cubicBezTo>
                    <a:pt x="51" y="127"/>
                    <a:pt x="55" y="135"/>
                    <a:pt x="61" y="145"/>
                  </a:cubicBezTo>
                  <a:cubicBezTo>
                    <a:pt x="63" y="150"/>
                    <a:pt x="63" y="155"/>
                    <a:pt x="64" y="160"/>
                  </a:cubicBezTo>
                  <a:cubicBezTo>
                    <a:pt x="64" y="162"/>
                    <a:pt x="64" y="165"/>
                    <a:pt x="64" y="167"/>
                  </a:cubicBezTo>
                  <a:cubicBezTo>
                    <a:pt x="65" y="170"/>
                    <a:pt x="65" y="171"/>
                    <a:pt x="70" y="171"/>
                  </a:cubicBezTo>
                  <a:cubicBezTo>
                    <a:pt x="70" y="171"/>
                    <a:pt x="70" y="171"/>
                    <a:pt x="70" y="171"/>
                  </a:cubicBezTo>
                  <a:close/>
                  <a:moveTo>
                    <a:pt x="19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89"/>
                    <a:pt x="2" y="87"/>
                    <a:pt x="4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1" y="87"/>
                    <a:pt x="23" y="89"/>
                    <a:pt x="23" y="91"/>
                  </a:cubicBezTo>
                  <a:cubicBezTo>
                    <a:pt x="23" y="93"/>
                    <a:pt x="21" y="95"/>
                    <a:pt x="19" y="95"/>
                  </a:cubicBezTo>
                  <a:close/>
                  <a:moveTo>
                    <a:pt x="173" y="92"/>
                  </a:moveTo>
                  <a:cubicBezTo>
                    <a:pt x="155" y="92"/>
                    <a:pt x="155" y="92"/>
                    <a:pt x="155" y="92"/>
                  </a:cubicBezTo>
                  <a:cubicBezTo>
                    <a:pt x="153" y="92"/>
                    <a:pt x="151" y="90"/>
                    <a:pt x="151" y="88"/>
                  </a:cubicBezTo>
                  <a:cubicBezTo>
                    <a:pt x="151" y="86"/>
                    <a:pt x="153" y="84"/>
                    <a:pt x="155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5" y="84"/>
                    <a:pt x="177" y="86"/>
                    <a:pt x="177" y="88"/>
                  </a:cubicBezTo>
                  <a:cubicBezTo>
                    <a:pt x="177" y="90"/>
                    <a:pt x="175" y="92"/>
                    <a:pt x="173" y="92"/>
                  </a:cubicBezTo>
                  <a:close/>
                  <a:moveTo>
                    <a:pt x="52" y="89"/>
                  </a:moveTo>
                  <a:cubicBezTo>
                    <a:pt x="52" y="89"/>
                    <a:pt x="52" y="89"/>
                    <a:pt x="51" y="88"/>
                  </a:cubicBezTo>
                  <a:cubicBezTo>
                    <a:pt x="49" y="88"/>
                    <a:pt x="48" y="86"/>
                    <a:pt x="48" y="84"/>
                  </a:cubicBezTo>
                  <a:cubicBezTo>
                    <a:pt x="52" y="70"/>
                    <a:pt x="67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1" y="55"/>
                    <a:pt x="93" y="57"/>
                    <a:pt x="93" y="59"/>
                  </a:cubicBezTo>
                  <a:cubicBezTo>
                    <a:pt x="93" y="61"/>
                    <a:pt x="91" y="63"/>
                    <a:pt x="89" y="63"/>
                  </a:cubicBezTo>
                  <a:cubicBezTo>
                    <a:pt x="71" y="63"/>
                    <a:pt x="59" y="75"/>
                    <a:pt x="56" y="86"/>
                  </a:cubicBezTo>
                  <a:cubicBezTo>
                    <a:pt x="55" y="87"/>
                    <a:pt x="54" y="89"/>
                    <a:pt x="52" y="89"/>
                  </a:cubicBezTo>
                  <a:close/>
                  <a:moveTo>
                    <a:pt x="136" y="46"/>
                  </a:moveTo>
                  <a:cubicBezTo>
                    <a:pt x="135" y="46"/>
                    <a:pt x="134" y="46"/>
                    <a:pt x="134" y="45"/>
                  </a:cubicBezTo>
                  <a:cubicBezTo>
                    <a:pt x="132" y="44"/>
                    <a:pt x="132" y="41"/>
                    <a:pt x="134" y="4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5"/>
                    <a:pt x="151" y="25"/>
                    <a:pt x="152" y="27"/>
                  </a:cubicBezTo>
                  <a:cubicBezTo>
                    <a:pt x="154" y="28"/>
                    <a:pt x="154" y="31"/>
                    <a:pt x="152" y="32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6"/>
                    <a:pt x="137" y="46"/>
                    <a:pt x="136" y="46"/>
                  </a:cubicBezTo>
                  <a:close/>
                  <a:moveTo>
                    <a:pt x="39" y="46"/>
                  </a:moveTo>
                  <a:cubicBezTo>
                    <a:pt x="38" y="46"/>
                    <a:pt x="37" y="46"/>
                    <a:pt x="36" y="45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1" y="31"/>
                    <a:pt x="21" y="28"/>
                    <a:pt x="23" y="27"/>
                  </a:cubicBezTo>
                  <a:cubicBezTo>
                    <a:pt x="24" y="25"/>
                    <a:pt x="27" y="25"/>
                    <a:pt x="28" y="27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3" y="41"/>
                    <a:pt x="43" y="44"/>
                    <a:pt x="41" y="45"/>
                  </a:cubicBezTo>
                  <a:cubicBezTo>
                    <a:pt x="40" y="46"/>
                    <a:pt x="40" y="46"/>
                    <a:pt x="39" y="46"/>
                  </a:cubicBezTo>
                  <a:close/>
                  <a:moveTo>
                    <a:pt x="87" y="29"/>
                  </a:moveTo>
                  <a:cubicBezTo>
                    <a:pt x="85" y="29"/>
                    <a:pt x="83" y="27"/>
                    <a:pt x="83" y="25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5" y="0"/>
                    <a:pt x="87" y="0"/>
                  </a:cubicBezTo>
                  <a:cubicBezTo>
                    <a:pt x="89" y="0"/>
                    <a:pt x="91" y="1"/>
                    <a:pt x="91" y="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7"/>
                    <a:pt x="89" y="29"/>
                    <a:pt x="8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 txBox="1"/>
            <p:nvPr/>
          </p:nvSpPr>
          <p:spPr>
            <a:xfrm>
              <a:off x="1676400" y="1169987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8B8FAA41-41C2-F842-9580-81DEEDFBCE05}"/>
              </a:ext>
            </a:extLst>
          </p:cNvPr>
          <p:cNvGrpSpPr/>
          <p:nvPr/>
        </p:nvGrpSpPr>
        <p:grpSpPr>
          <a:xfrm>
            <a:off x="5189537" y="639762"/>
            <a:ext cx="1731962" cy="2403475"/>
            <a:chOff x="5189537" y="639762"/>
            <a:chExt cx="1731962" cy="2403475"/>
          </a:xfrm>
        </p:grpSpPr>
        <p:sp>
          <p:nvSpPr>
            <p:cNvPr id="1268" name="Google Shape;1268;p49"/>
            <p:cNvSpPr/>
            <p:nvPr/>
          </p:nvSpPr>
          <p:spPr>
            <a:xfrm>
              <a:off x="5189537" y="639762"/>
              <a:ext cx="1731962" cy="2403475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FF8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 txBox="1"/>
            <p:nvPr/>
          </p:nvSpPr>
          <p:spPr>
            <a:xfrm>
              <a:off x="5614987" y="800100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2</a:t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540375" y="2197100"/>
              <a:ext cx="1046162" cy="528637"/>
            </a:xfrm>
            <a:custGeom>
              <a:avLst/>
              <a:gdLst/>
              <a:ahLst/>
              <a:cxnLst/>
              <a:rect l="l" t="t" r="r" b="b"/>
              <a:pathLst>
                <a:path w="281" h="142" extrusionOk="0">
                  <a:moveTo>
                    <a:pt x="144" y="142"/>
                  </a:moveTo>
                  <a:cubicBezTo>
                    <a:pt x="127" y="141"/>
                    <a:pt x="114" y="141"/>
                    <a:pt x="101" y="138"/>
                  </a:cubicBezTo>
                  <a:cubicBezTo>
                    <a:pt x="96" y="137"/>
                    <a:pt x="92" y="135"/>
                    <a:pt x="88" y="133"/>
                  </a:cubicBezTo>
                  <a:cubicBezTo>
                    <a:pt x="80" y="130"/>
                    <a:pt x="78" y="124"/>
                    <a:pt x="77" y="121"/>
                  </a:cubicBezTo>
                  <a:cubicBezTo>
                    <a:pt x="76" y="116"/>
                    <a:pt x="78" y="111"/>
                    <a:pt x="82" y="107"/>
                  </a:cubicBezTo>
                  <a:cubicBezTo>
                    <a:pt x="88" y="100"/>
                    <a:pt x="96" y="95"/>
                    <a:pt x="107" y="90"/>
                  </a:cubicBezTo>
                  <a:cubicBezTo>
                    <a:pt x="110" y="89"/>
                    <a:pt x="114" y="88"/>
                    <a:pt x="117" y="86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2" y="84"/>
                    <a:pt x="123" y="83"/>
                    <a:pt x="124" y="81"/>
                  </a:cubicBezTo>
                  <a:cubicBezTo>
                    <a:pt x="124" y="79"/>
                    <a:pt x="124" y="77"/>
                    <a:pt x="122" y="76"/>
                  </a:cubicBezTo>
                  <a:cubicBezTo>
                    <a:pt x="111" y="64"/>
                    <a:pt x="105" y="50"/>
                    <a:pt x="106" y="33"/>
                  </a:cubicBezTo>
                  <a:cubicBezTo>
                    <a:pt x="107" y="16"/>
                    <a:pt x="116" y="5"/>
                    <a:pt x="134" y="1"/>
                  </a:cubicBezTo>
                  <a:cubicBezTo>
                    <a:pt x="137" y="0"/>
                    <a:pt x="140" y="0"/>
                    <a:pt x="144" y="0"/>
                  </a:cubicBezTo>
                  <a:cubicBezTo>
                    <a:pt x="147" y="0"/>
                    <a:pt x="151" y="0"/>
                    <a:pt x="154" y="1"/>
                  </a:cubicBezTo>
                  <a:cubicBezTo>
                    <a:pt x="172" y="5"/>
                    <a:pt x="181" y="16"/>
                    <a:pt x="182" y="33"/>
                  </a:cubicBezTo>
                  <a:cubicBezTo>
                    <a:pt x="182" y="50"/>
                    <a:pt x="177" y="65"/>
                    <a:pt x="166" y="76"/>
                  </a:cubicBezTo>
                  <a:cubicBezTo>
                    <a:pt x="164" y="77"/>
                    <a:pt x="163" y="79"/>
                    <a:pt x="164" y="81"/>
                  </a:cubicBezTo>
                  <a:cubicBezTo>
                    <a:pt x="164" y="83"/>
                    <a:pt x="166" y="84"/>
                    <a:pt x="168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4" y="88"/>
                    <a:pt x="177" y="89"/>
                    <a:pt x="180" y="90"/>
                  </a:cubicBezTo>
                  <a:cubicBezTo>
                    <a:pt x="192" y="95"/>
                    <a:pt x="199" y="100"/>
                    <a:pt x="206" y="107"/>
                  </a:cubicBezTo>
                  <a:cubicBezTo>
                    <a:pt x="209" y="110"/>
                    <a:pt x="211" y="116"/>
                    <a:pt x="210" y="121"/>
                  </a:cubicBezTo>
                  <a:cubicBezTo>
                    <a:pt x="209" y="126"/>
                    <a:pt x="205" y="131"/>
                    <a:pt x="199" y="133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6" y="135"/>
                    <a:pt x="192" y="137"/>
                    <a:pt x="187" y="138"/>
                  </a:cubicBezTo>
                  <a:cubicBezTo>
                    <a:pt x="174" y="141"/>
                    <a:pt x="160" y="141"/>
                    <a:pt x="144" y="142"/>
                  </a:cubicBezTo>
                  <a:close/>
                  <a:moveTo>
                    <a:pt x="144" y="7"/>
                  </a:moveTo>
                  <a:cubicBezTo>
                    <a:pt x="141" y="7"/>
                    <a:pt x="138" y="8"/>
                    <a:pt x="135" y="9"/>
                  </a:cubicBezTo>
                  <a:cubicBezTo>
                    <a:pt x="121" y="12"/>
                    <a:pt x="114" y="20"/>
                    <a:pt x="114" y="33"/>
                  </a:cubicBezTo>
                  <a:cubicBezTo>
                    <a:pt x="113" y="48"/>
                    <a:pt x="118" y="60"/>
                    <a:pt x="127" y="70"/>
                  </a:cubicBezTo>
                  <a:cubicBezTo>
                    <a:pt x="131" y="74"/>
                    <a:pt x="132" y="78"/>
                    <a:pt x="131" y="82"/>
                  </a:cubicBezTo>
                  <a:cubicBezTo>
                    <a:pt x="130" y="87"/>
                    <a:pt x="127" y="91"/>
                    <a:pt x="122" y="93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17" y="95"/>
                    <a:pt x="113" y="96"/>
                    <a:pt x="110" y="97"/>
                  </a:cubicBezTo>
                  <a:cubicBezTo>
                    <a:pt x="100" y="102"/>
                    <a:pt x="93" y="107"/>
                    <a:pt x="88" y="112"/>
                  </a:cubicBezTo>
                  <a:cubicBezTo>
                    <a:pt x="85" y="115"/>
                    <a:pt x="84" y="117"/>
                    <a:pt x="85" y="119"/>
                  </a:cubicBezTo>
                  <a:cubicBezTo>
                    <a:pt x="85" y="122"/>
                    <a:pt x="87" y="125"/>
                    <a:pt x="91" y="126"/>
                  </a:cubicBezTo>
                  <a:cubicBezTo>
                    <a:pt x="95" y="128"/>
                    <a:pt x="98" y="129"/>
                    <a:pt x="102" y="130"/>
                  </a:cubicBezTo>
                  <a:cubicBezTo>
                    <a:pt x="115" y="133"/>
                    <a:pt x="128" y="134"/>
                    <a:pt x="144" y="134"/>
                  </a:cubicBezTo>
                  <a:cubicBezTo>
                    <a:pt x="160" y="134"/>
                    <a:pt x="173" y="133"/>
                    <a:pt x="185" y="130"/>
                  </a:cubicBezTo>
                  <a:cubicBezTo>
                    <a:pt x="189" y="129"/>
                    <a:pt x="193" y="128"/>
                    <a:pt x="196" y="126"/>
                  </a:cubicBezTo>
                  <a:cubicBezTo>
                    <a:pt x="200" y="125"/>
                    <a:pt x="202" y="123"/>
                    <a:pt x="202" y="120"/>
                  </a:cubicBezTo>
                  <a:cubicBezTo>
                    <a:pt x="203" y="117"/>
                    <a:pt x="201" y="114"/>
                    <a:pt x="200" y="112"/>
                  </a:cubicBezTo>
                  <a:cubicBezTo>
                    <a:pt x="194" y="107"/>
                    <a:pt x="187" y="102"/>
                    <a:pt x="177" y="97"/>
                  </a:cubicBezTo>
                  <a:cubicBezTo>
                    <a:pt x="174" y="96"/>
                    <a:pt x="171" y="95"/>
                    <a:pt x="168" y="94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0" y="91"/>
                    <a:pt x="157" y="87"/>
                    <a:pt x="156" y="82"/>
                  </a:cubicBezTo>
                  <a:cubicBezTo>
                    <a:pt x="155" y="78"/>
                    <a:pt x="157" y="74"/>
                    <a:pt x="160" y="70"/>
                  </a:cubicBezTo>
                  <a:cubicBezTo>
                    <a:pt x="170" y="60"/>
                    <a:pt x="175" y="48"/>
                    <a:pt x="174" y="33"/>
                  </a:cubicBezTo>
                  <a:cubicBezTo>
                    <a:pt x="173" y="20"/>
                    <a:pt x="166" y="12"/>
                    <a:pt x="152" y="9"/>
                  </a:cubicBezTo>
                  <a:cubicBezTo>
                    <a:pt x="149" y="8"/>
                    <a:pt x="147" y="7"/>
                    <a:pt x="144" y="7"/>
                  </a:cubicBezTo>
                  <a:close/>
                  <a:moveTo>
                    <a:pt x="198" y="130"/>
                  </a:moveTo>
                  <a:cubicBezTo>
                    <a:pt x="198" y="130"/>
                    <a:pt x="198" y="130"/>
                    <a:pt x="198" y="130"/>
                  </a:cubicBezTo>
                  <a:close/>
                  <a:moveTo>
                    <a:pt x="234" y="142"/>
                  </a:moveTo>
                  <a:cubicBezTo>
                    <a:pt x="231" y="142"/>
                    <a:pt x="231" y="142"/>
                    <a:pt x="231" y="142"/>
                  </a:cubicBezTo>
                  <a:cubicBezTo>
                    <a:pt x="224" y="142"/>
                    <a:pt x="221" y="141"/>
                    <a:pt x="213" y="141"/>
                  </a:cubicBezTo>
                  <a:cubicBezTo>
                    <a:pt x="211" y="140"/>
                    <a:pt x="209" y="138"/>
                    <a:pt x="210" y="136"/>
                  </a:cubicBezTo>
                  <a:cubicBezTo>
                    <a:pt x="210" y="134"/>
                    <a:pt x="212" y="133"/>
                    <a:pt x="214" y="133"/>
                  </a:cubicBezTo>
                  <a:cubicBezTo>
                    <a:pt x="222" y="134"/>
                    <a:pt x="224" y="134"/>
                    <a:pt x="231" y="134"/>
                  </a:cubicBezTo>
                  <a:cubicBezTo>
                    <a:pt x="234" y="134"/>
                    <a:pt x="234" y="134"/>
                    <a:pt x="234" y="134"/>
                  </a:cubicBezTo>
                  <a:cubicBezTo>
                    <a:pt x="245" y="134"/>
                    <a:pt x="254" y="133"/>
                    <a:pt x="262" y="131"/>
                  </a:cubicBezTo>
                  <a:cubicBezTo>
                    <a:pt x="265" y="131"/>
                    <a:pt x="267" y="130"/>
                    <a:pt x="270" y="129"/>
                  </a:cubicBezTo>
                  <a:cubicBezTo>
                    <a:pt x="272" y="128"/>
                    <a:pt x="273" y="127"/>
                    <a:pt x="273" y="125"/>
                  </a:cubicBezTo>
                  <a:cubicBezTo>
                    <a:pt x="273" y="123"/>
                    <a:pt x="273" y="122"/>
                    <a:pt x="272" y="121"/>
                  </a:cubicBezTo>
                  <a:cubicBezTo>
                    <a:pt x="268" y="117"/>
                    <a:pt x="263" y="114"/>
                    <a:pt x="256" y="111"/>
                  </a:cubicBezTo>
                  <a:cubicBezTo>
                    <a:pt x="254" y="110"/>
                    <a:pt x="252" y="109"/>
                    <a:pt x="250" y="108"/>
                  </a:cubicBezTo>
                  <a:cubicBezTo>
                    <a:pt x="248" y="107"/>
                    <a:pt x="248" y="107"/>
                    <a:pt x="248" y="107"/>
                  </a:cubicBezTo>
                  <a:cubicBezTo>
                    <a:pt x="245" y="106"/>
                    <a:pt x="242" y="103"/>
                    <a:pt x="241" y="99"/>
                  </a:cubicBezTo>
                  <a:cubicBezTo>
                    <a:pt x="240" y="96"/>
                    <a:pt x="242" y="93"/>
                    <a:pt x="244" y="90"/>
                  </a:cubicBezTo>
                  <a:cubicBezTo>
                    <a:pt x="251" y="83"/>
                    <a:pt x="254" y="75"/>
                    <a:pt x="253" y="65"/>
                  </a:cubicBezTo>
                  <a:cubicBezTo>
                    <a:pt x="253" y="56"/>
                    <a:pt x="249" y="51"/>
                    <a:pt x="239" y="49"/>
                  </a:cubicBezTo>
                  <a:cubicBezTo>
                    <a:pt x="237" y="49"/>
                    <a:pt x="236" y="48"/>
                    <a:pt x="234" y="48"/>
                  </a:cubicBezTo>
                  <a:cubicBezTo>
                    <a:pt x="232" y="48"/>
                    <a:pt x="230" y="49"/>
                    <a:pt x="228" y="49"/>
                  </a:cubicBezTo>
                  <a:cubicBezTo>
                    <a:pt x="219" y="51"/>
                    <a:pt x="214" y="56"/>
                    <a:pt x="214" y="65"/>
                  </a:cubicBezTo>
                  <a:cubicBezTo>
                    <a:pt x="214" y="75"/>
                    <a:pt x="217" y="83"/>
                    <a:pt x="223" y="90"/>
                  </a:cubicBezTo>
                  <a:cubicBezTo>
                    <a:pt x="226" y="93"/>
                    <a:pt x="227" y="97"/>
                    <a:pt x="227" y="100"/>
                  </a:cubicBezTo>
                  <a:cubicBezTo>
                    <a:pt x="226" y="103"/>
                    <a:pt x="224" y="105"/>
                    <a:pt x="220" y="107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18" y="108"/>
                    <a:pt x="216" y="107"/>
                    <a:pt x="215" y="105"/>
                  </a:cubicBezTo>
                  <a:cubicBezTo>
                    <a:pt x="214" y="103"/>
                    <a:pt x="215" y="101"/>
                    <a:pt x="217" y="100"/>
                  </a:cubicBezTo>
                  <a:cubicBezTo>
                    <a:pt x="218" y="100"/>
                    <a:pt x="218" y="100"/>
                    <a:pt x="218" y="100"/>
                  </a:cubicBezTo>
                  <a:cubicBezTo>
                    <a:pt x="218" y="99"/>
                    <a:pt x="219" y="99"/>
                    <a:pt x="219" y="98"/>
                  </a:cubicBezTo>
                  <a:cubicBezTo>
                    <a:pt x="219" y="98"/>
                    <a:pt x="219" y="97"/>
                    <a:pt x="218" y="95"/>
                  </a:cubicBezTo>
                  <a:cubicBezTo>
                    <a:pt x="210" y="87"/>
                    <a:pt x="206" y="77"/>
                    <a:pt x="206" y="65"/>
                  </a:cubicBezTo>
                  <a:cubicBezTo>
                    <a:pt x="207" y="56"/>
                    <a:pt x="210" y="45"/>
                    <a:pt x="226" y="42"/>
                  </a:cubicBezTo>
                  <a:cubicBezTo>
                    <a:pt x="229" y="41"/>
                    <a:pt x="231" y="41"/>
                    <a:pt x="234" y="41"/>
                  </a:cubicBezTo>
                  <a:cubicBezTo>
                    <a:pt x="236" y="41"/>
                    <a:pt x="239" y="41"/>
                    <a:pt x="241" y="42"/>
                  </a:cubicBezTo>
                  <a:cubicBezTo>
                    <a:pt x="257" y="45"/>
                    <a:pt x="261" y="56"/>
                    <a:pt x="261" y="65"/>
                  </a:cubicBezTo>
                  <a:cubicBezTo>
                    <a:pt x="262" y="77"/>
                    <a:pt x="258" y="87"/>
                    <a:pt x="250" y="95"/>
                  </a:cubicBezTo>
                  <a:cubicBezTo>
                    <a:pt x="249" y="96"/>
                    <a:pt x="248" y="97"/>
                    <a:pt x="249" y="98"/>
                  </a:cubicBezTo>
                  <a:cubicBezTo>
                    <a:pt x="249" y="99"/>
                    <a:pt x="250" y="100"/>
                    <a:pt x="251" y="100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5" y="102"/>
                    <a:pt x="257" y="103"/>
                    <a:pt x="260" y="104"/>
                  </a:cubicBezTo>
                  <a:cubicBezTo>
                    <a:pt x="267" y="107"/>
                    <a:pt x="273" y="111"/>
                    <a:pt x="277" y="115"/>
                  </a:cubicBezTo>
                  <a:cubicBezTo>
                    <a:pt x="280" y="118"/>
                    <a:pt x="281" y="122"/>
                    <a:pt x="281" y="126"/>
                  </a:cubicBezTo>
                  <a:cubicBezTo>
                    <a:pt x="280" y="130"/>
                    <a:pt x="277" y="134"/>
                    <a:pt x="273" y="136"/>
                  </a:cubicBezTo>
                  <a:cubicBezTo>
                    <a:pt x="270" y="137"/>
                    <a:pt x="267" y="138"/>
                    <a:pt x="264" y="139"/>
                  </a:cubicBezTo>
                  <a:cubicBezTo>
                    <a:pt x="255" y="141"/>
                    <a:pt x="245" y="141"/>
                    <a:pt x="234" y="142"/>
                  </a:cubicBezTo>
                  <a:close/>
                  <a:moveTo>
                    <a:pt x="53" y="142"/>
                  </a:moveTo>
                  <a:cubicBezTo>
                    <a:pt x="41" y="141"/>
                    <a:pt x="30" y="141"/>
                    <a:pt x="20" y="139"/>
                  </a:cubicBezTo>
                  <a:cubicBezTo>
                    <a:pt x="16" y="138"/>
                    <a:pt x="13" y="137"/>
                    <a:pt x="10" y="135"/>
                  </a:cubicBezTo>
                  <a:cubicBezTo>
                    <a:pt x="5" y="133"/>
                    <a:pt x="2" y="129"/>
                    <a:pt x="1" y="125"/>
                  </a:cubicBezTo>
                  <a:cubicBezTo>
                    <a:pt x="0" y="121"/>
                    <a:pt x="2" y="117"/>
                    <a:pt x="5" y="113"/>
                  </a:cubicBezTo>
                  <a:cubicBezTo>
                    <a:pt x="10" y="108"/>
                    <a:pt x="16" y="104"/>
                    <a:pt x="25" y="100"/>
                  </a:cubicBezTo>
                  <a:cubicBezTo>
                    <a:pt x="27" y="99"/>
                    <a:pt x="30" y="98"/>
                    <a:pt x="32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6" y="96"/>
                    <a:pt x="37" y="95"/>
                    <a:pt x="37" y="94"/>
                  </a:cubicBezTo>
                  <a:cubicBezTo>
                    <a:pt x="37" y="92"/>
                    <a:pt x="37" y="91"/>
                    <a:pt x="36" y="91"/>
                  </a:cubicBezTo>
                  <a:cubicBezTo>
                    <a:pt x="27" y="82"/>
                    <a:pt x="23" y="70"/>
                    <a:pt x="23" y="57"/>
                  </a:cubicBezTo>
                  <a:cubicBezTo>
                    <a:pt x="24" y="48"/>
                    <a:pt x="28" y="36"/>
                    <a:pt x="45" y="32"/>
                  </a:cubicBezTo>
                  <a:cubicBezTo>
                    <a:pt x="48" y="31"/>
                    <a:pt x="51" y="31"/>
                    <a:pt x="53" y="31"/>
                  </a:cubicBezTo>
                  <a:cubicBezTo>
                    <a:pt x="56" y="31"/>
                    <a:pt x="59" y="31"/>
                    <a:pt x="61" y="32"/>
                  </a:cubicBezTo>
                  <a:cubicBezTo>
                    <a:pt x="79" y="36"/>
                    <a:pt x="83" y="48"/>
                    <a:pt x="83" y="57"/>
                  </a:cubicBezTo>
                  <a:cubicBezTo>
                    <a:pt x="84" y="70"/>
                    <a:pt x="80" y="82"/>
                    <a:pt x="71" y="91"/>
                  </a:cubicBezTo>
                  <a:cubicBezTo>
                    <a:pt x="70" y="91"/>
                    <a:pt x="69" y="92"/>
                    <a:pt x="70" y="94"/>
                  </a:cubicBezTo>
                  <a:cubicBezTo>
                    <a:pt x="70" y="95"/>
                    <a:pt x="71" y="96"/>
                    <a:pt x="73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6" y="98"/>
                    <a:pt x="77" y="100"/>
                    <a:pt x="77" y="102"/>
                  </a:cubicBezTo>
                  <a:cubicBezTo>
                    <a:pt x="76" y="104"/>
                    <a:pt x="74" y="105"/>
                    <a:pt x="72" y="105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6" y="102"/>
                    <a:pt x="63" y="99"/>
                    <a:pt x="62" y="95"/>
                  </a:cubicBezTo>
                  <a:cubicBezTo>
                    <a:pt x="61" y="92"/>
                    <a:pt x="63" y="88"/>
                    <a:pt x="65" y="85"/>
                  </a:cubicBezTo>
                  <a:cubicBezTo>
                    <a:pt x="73" y="78"/>
                    <a:pt x="76" y="69"/>
                    <a:pt x="76" y="57"/>
                  </a:cubicBezTo>
                  <a:cubicBezTo>
                    <a:pt x="75" y="47"/>
                    <a:pt x="70" y="42"/>
                    <a:pt x="60" y="39"/>
                  </a:cubicBezTo>
                  <a:cubicBezTo>
                    <a:pt x="58" y="39"/>
                    <a:pt x="55" y="38"/>
                    <a:pt x="53" y="38"/>
                  </a:cubicBezTo>
                  <a:cubicBezTo>
                    <a:pt x="51" y="38"/>
                    <a:pt x="49" y="39"/>
                    <a:pt x="47" y="39"/>
                  </a:cubicBezTo>
                  <a:cubicBezTo>
                    <a:pt x="37" y="42"/>
                    <a:pt x="31" y="47"/>
                    <a:pt x="31" y="57"/>
                  </a:cubicBezTo>
                  <a:cubicBezTo>
                    <a:pt x="31" y="69"/>
                    <a:pt x="34" y="78"/>
                    <a:pt x="41" y="85"/>
                  </a:cubicBezTo>
                  <a:cubicBezTo>
                    <a:pt x="44" y="88"/>
                    <a:pt x="46" y="92"/>
                    <a:pt x="45" y="95"/>
                  </a:cubicBezTo>
                  <a:cubicBezTo>
                    <a:pt x="44" y="99"/>
                    <a:pt x="41" y="102"/>
                    <a:pt x="37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3" y="105"/>
                    <a:pt x="30" y="106"/>
                    <a:pt x="28" y="107"/>
                  </a:cubicBezTo>
                  <a:cubicBezTo>
                    <a:pt x="20" y="111"/>
                    <a:pt x="15" y="115"/>
                    <a:pt x="11" y="119"/>
                  </a:cubicBezTo>
                  <a:cubicBezTo>
                    <a:pt x="9" y="120"/>
                    <a:pt x="8" y="122"/>
                    <a:pt x="9" y="124"/>
                  </a:cubicBezTo>
                  <a:cubicBezTo>
                    <a:pt x="9" y="125"/>
                    <a:pt x="11" y="127"/>
                    <a:pt x="13" y="128"/>
                  </a:cubicBezTo>
                  <a:cubicBezTo>
                    <a:pt x="16" y="129"/>
                    <a:pt x="19" y="130"/>
                    <a:pt x="22" y="131"/>
                  </a:cubicBezTo>
                  <a:cubicBezTo>
                    <a:pt x="31" y="133"/>
                    <a:pt x="41" y="134"/>
                    <a:pt x="53" y="134"/>
                  </a:cubicBezTo>
                  <a:cubicBezTo>
                    <a:pt x="61" y="134"/>
                    <a:pt x="67" y="134"/>
                    <a:pt x="72" y="133"/>
                  </a:cubicBezTo>
                  <a:cubicBezTo>
                    <a:pt x="74" y="133"/>
                    <a:pt x="76" y="134"/>
                    <a:pt x="77" y="137"/>
                  </a:cubicBezTo>
                  <a:cubicBezTo>
                    <a:pt x="77" y="139"/>
                    <a:pt x="75" y="141"/>
                    <a:pt x="73" y="141"/>
                  </a:cubicBezTo>
                  <a:cubicBezTo>
                    <a:pt x="67" y="141"/>
                    <a:pt x="61" y="142"/>
                    <a:pt x="5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 txBox="1"/>
            <p:nvPr/>
          </p:nvSpPr>
          <p:spPr>
            <a:xfrm>
              <a:off x="5311775" y="1203325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FD43F61-9735-1B41-BE82-DC968342A40E}"/>
              </a:ext>
            </a:extLst>
          </p:cNvPr>
          <p:cNvGrpSpPr/>
          <p:nvPr/>
        </p:nvGrpSpPr>
        <p:grpSpPr>
          <a:xfrm>
            <a:off x="8836025" y="639762"/>
            <a:ext cx="1731962" cy="2403475"/>
            <a:chOff x="8836025" y="639762"/>
            <a:chExt cx="1731962" cy="2403475"/>
          </a:xfrm>
        </p:grpSpPr>
        <p:sp>
          <p:nvSpPr>
            <p:cNvPr id="1270" name="Google Shape;1270;p49"/>
            <p:cNvSpPr/>
            <p:nvPr/>
          </p:nvSpPr>
          <p:spPr>
            <a:xfrm>
              <a:off x="8836025" y="639762"/>
              <a:ext cx="1731962" cy="2403475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8C13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 txBox="1"/>
            <p:nvPr/>
          </p:nvSpPr>
          <p:spPr>
            <a:xfrm>
              <a:off x="9261475" y="800100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3</a:t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386887" y="2200275"/>
              <a:ext cx="633412" cy="635000"/>
            </a:xfrm>
            <a:custGeom>
              <a:avLst/>
              <a:gdLst/>
              <a:ahLst/>
              <a:cxnLst/>
              <a:rect l="l" t="t" r="r" b="b"/>
              <a:pathLst>
                <a:path w="170" h="170" extrusionOk="0">
                  <a:moveTo>
                    <a:pt x="93" y="170"/>
                  </a:moveTo>
                  <a:cubicBezTo>
                    <a:pt x="76" y="170"/>
                    <a:pt x="76" y="170"/>
                    <a:pt x="76" y="170"/>
                  </a:cubicBezTo>
                  <a:cubicBezTo>
                    <a:pt x="73" y="170"/>
                    <a:pt x="70" y="167"/>
                    <a:pt x="69" y="164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7" y="146"/>
                    <a:pt x="66" y="146"/>
                    <a:pt x="65" y="146"/>
                  </a:cubicBezTo>
                  <a:cubicBezTo>
                    <a:pt x="62" y="145"/>
                    <a:pt x="59" y="143"/>
                    <a:pt x="56" y="142"/>
                  </a:cubicBezTo>
                  <a:cubicBezTo>
                    <a:pt x="55" y="141"/>
                    <a:pt x="54" y="141"/>
                    <a:pt x="54" y="14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37" y="154"/>
                    <a:pt x="33" y="153"/>
                    <a:pt x="31" y="151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6" y="137"/>
                    <a:pt x="16" y="132"/>
                    <a:pt x="18" y="13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6"/>
                    <a:pt x="29" y="115"/>
                    <a:pt x="28" y="114"/>
                  </a:cubicBezTo>
                  <a:cubicBezTo>
                    <a:pt x="27" y="111"/>
                    <a:pt x="25" y="108"/>
                    <a:pt x="24" y="105"/>
                  </a:cubicBezTo>
                  <a:cubicBezTo>
                    <a:pt x="24" y="104"/>
                    <a:pt x="23" y="103"/>
                    <a:pt x="23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3" y="100"/>
                    <a:pt x="0" y="97"/>
                    <a:pt x="0" y="9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3" y="70"/>
                    <a:pt x="6" y="70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4" y="66"/>
                    <a:pt x="24" y="66"/>
                  </a:cubicBezTo>
                  <a:cubicBezTo>
                    <a:pt x="25" y="62"/>
                    <a:pt x="27" y="59"/>
                    <a:pt x="28" y="56"/>
                  </a:cubicBezTo>
                  <a:cubicBezTo>
                    <a:pt x="29" y="55"/>
                    <a:pt x="28" y="55"/>
                    <a:pt x="28" y="54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8"/>
                    <a:pt x="16" y="33"/>
                    <a:pt x="19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3" y="17"/>
                    <a:pt x="37" y="16"/>
                    <a:pt x="40" y="1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9"/>
                    <a:pt x="55" y="29"/>
                    <a:pt x="56" y="28"/>
                  </a:cubicBezTo>
                  <a:cubicBezTo>
                    <a:pt x="59" y="27"/>
                    <a:pt x="62" y="26"/>
                    <a:pt x="65" y="24"/>
                  </a:cubicBezTo>
                  <a:cubicBezTo>
                    <a:pt x="66" y="24"/>
                    <a:pt x="67" y="24"/>
                    <a:pt x="67" y="23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0" y="3"/>
                    <a:pt x="73" y="0"/>
                    <a:pt x="76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7" y="0"/>
                    <a:pt x="100" y="3"/>
                    <a:pt x="100" y="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4" y="24"/>
                  </a:cubicBezTo>
                  <a:cubicBezTo>
                    <a:pt x="108" y="26"/>
                    <a:pt x="111" y="27"/>
                    <a:pt x="114" y="28"/>
                  </a:cubicBezTo>
                  <a:cubicBezTo>
                    <a:pt x="114" y="29"/>
                    <a:pt x="115" y="29"/>
                    <a:pt x="116" y="2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2" y="16"/>
                    <a:pt x="136" y="17"/>
                    <a:pt x="139" y="19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53" y="33"/>
                    <a:pt x="153" y="38"/>
                    <a:pt x="151" y="40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3" y="59"/>
                    <a:pt x="144" y="62"/>
                    <a:pt x="145" y="66"/>
                  </a:cubicBezTo>
                  <a:cubicBezTo>
                    <a:pt x="146" y="66"/>
                    <a:pt x="146" y="67"/>
                    <a:pt x="147" y="67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7" y="70"/>
                    <a:pt x="170" y="73"/>
                    <a:pt x="170" y="77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7"/>
                    <a:pt x="167" y="100"/>
                    <a:pt x="163" y="101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6" y="103"/>
                    <a:pt x="146" y="104"/>
                    <a:pt x="145" y="105"/>
                  </a:cubicBezTo>
                  <a:cubicBezTo>
                    <a:pt x="144" y="108"/>
                    <a:pt x="143" y="111"/>
                    <a:pt x="141" y="114"/>
                  </a:cubicBezTo>
                  <a:cubicBezTo>
                    <a:pt x="141" y="115"/>
                    <a:pt x="141" y="116"/>
                    <a:pt x="141" y="116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3" y="133"/>
                    <a:pt x="153" y="137"/>
                    <a:pt x="151" y="139"/>
                  </a:cubicBezTo>
                  <a:cubicBezTo>
                    <a:pt x="139" y="151"/>
                    <a:pt x="139" y="151"/>
                    <a:pt x="139" y="151"/>
                  </a:cubicBezTo>
                  <a:cubicBezTo>
                    <a:pt x="136" y="153"/>
                    <a:pt x="132" y="154"/>
                    <a:pt x="129" y="152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115" y="141"/>
                    <a:pt x="114" y="141"/>
                    <a:pt x="114" y="142"/>
                  </a:cubicBezTo>
                  <a:cubicBezTo>
                    <a:pt x="111" y="143"/>
                    <a:pt x="108" y="145"/>
                    <a:pt x="104" y="146"/>
                  </a:cubicBezTo>
                  <a:cubicBezTo>
                    <a:pt x="103" y="146"/>
                    <a:pt x="103" y="146"/>
                    <a:pt x="103" y="147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00" y="167"/>
                    <a:pt x="97" y="170"/>
                    <a:pt x="93" y="170"/>
                  </a:cubicBezTo>
                  <a:close/>
                  <a:moveTo>
                    <a:pt x="77" y="162"/>
                  </a:moveTo>
                  <a:cubicBezTo>
                    <a:pt x="93" y="162"/>
                    <a:pt x="93" y="162"/>
                    <a:pt x="93" y="162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96" y="142"/>
                    <a:pt x="98" y="139"/>
                    <a:pt x="102" y="138"/>
                  </a:cubicBezTo>
                  <a:cubicBezTo>
                    <a:pt x="105" y="137"/>
                    <a:pt x="108" y="136"/>
                    <a:pt x="110" y="135"/>
                  </a:cubicBezTo>
                  <a:cubicBezTo>
                    <a:pt x="114" y="133"/>
                    <a:pt x="117" y="133"/>
                    <a:pt x="120" y="135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3" y="118"/>
                    <a:pt x="133" y="114"/>
                    <a:pt x="134" y="111"/>
                  </a:cubicBezTo>
                  <a:cubicBezTo>
                    <a:pt x="136" y="108"/>
                    <a:pt x="137" y="105"/>
                    <a:pt x="138" y="102"/>
                  </a:cubicBezTo>
                  <a:cubicBezTo>
                    <a:pt x="139" y="99"/>
                    <a:pt x="142" y="96"/>
                    <a:pt x="146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2" y="74"/>
                    <a:pt x="139" y="71"/>
                    <a:pt x="138" y="68"/>
                  </a:cubicBezTo>
                  <a:cubicBezTo>
                    <a:pt x="137" y="65"/>
                    <a:pt x="136" y="62"/>
                    <a:pt x="134" y="60"/>
                  </a:cubicBezTo>
                  <a:cubicBezTo>
                    <a:pt x="133" y="56"/>
                    <a:pt x="133" y="52"/>
                    <a:pt x="135" y="49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17" y="37"/>
                    <a:pt x="114" y="37"/>
                    <a:pt x="110" y="35"/>
                  </a:cubicBezTo>
                  <a:cubicBezTo>
                    <a:pt x="108" y="34"/>
                    <a:pt x="105" y="33"/>
                    <a:pt x="102" y="32"/>
                  </a:cubicBezTo>
                  <a:cubicBezTo>
                    <a:pt x="98" y="31"/>
                    <a:pt x="96" y="28"/>
                    <a:pt x="95" y="24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8"/>
                    <a:pt x="71" y="31"/>
                    <a:pt x="68" y="32"/>
                  </a:cubicBezTo>
                  <a:cubicBezTo>
                    <a:pt x="65" y="33"/>
                    <a:pt x="62" y="34"/>
                    <a:pt x="59" y="35"/>
                  </a:cubicBezTo>
                  <a:cubicBezTo>
                    <a:pt x="56" y="37"/>
                    <a:pt x="52" y="37"/>
                    <a:pt x="49" y="3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6" y="52"/>
                    <a:pt x="37" y="56"/>
                    <a:pt x="35" y="60"/>
                  </a:cubicBezTo>
                  <a:cubicBezTo>
                    <a:pt x="34" y="62"/>
                    <a:pt x="32" y="65"/>
                    <a:pt x="32" y="68"/>
                  </a:cubicBezTo>
                  <a:cubicBezTo>
                    <a:pt x="30" y="71"/>
                    <a:pt x="27" y="74"/>
                    <a:pt x="24" y="75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7" y="96"/>
                    <a:pt x="30" y="99"/>
                    <a:pt x="32" y="102"/>
                  </a:cubicBezTo>
                  <a:cubicBezTo>
                    <a:pt x="32" y="105"/>
                    <a:pt x="34" y="108"/>
                    <a:pt x="35" y="111"/>
                  </a:cubicBezTo>
                  <a:cubicBezTo>
                    <a:pt x="37" y="114"/>
                    <a:pt x="36" y="118"/>
                    <a:pt x="34" y="121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49" y="135"/>
                    <a:pt x="49" y="135"/>
                    <a:pt x="49" y="135"/>
                  </a:cubicBezTo>
                  <a:cubicBezTo>
                    <a:pt x="52" y="133"/>
                    <a:pt x="56" y="133"/>
                    <a:pt x="59" y="135"/>
                  </a:cubicBezTo>
                  <a:cubicBezTo>
                    <a:pt x="62" y="136"/>
                    <a:pt x="65" y="137"/>
                    <a:pt x="68" y="138"/>
                  </a:cubicBezTo>
                  <a:cubicBezTo>
                    <a:pt x="71" y="139"/>
                    <a:pt x="74" y="142"/>
                    <a:pt x="74" y="146"/>
                  </a:cubicBezTo>
                  <a:lnTo>
                    <a:pt x="77" y="162"/>
                  </a:lnTo>
                  <a:close/>
                  <a:moveTo>
                    <a:pt x="24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lose/>
                  <a:moveTo>
                    <a:pt x="145" y="134"/>
                  </a:moveTo>
                  <a:cubicBezTo>
                    <a:pt x="145" y="134"/>
                    <a:pt x="145" y="134"/>
                    <a:pt x="145" y="134"/>
                  </a:cubicBezTo>
                  <a:close/>
                  <a:moveTo>
                    <a:pt x="162" y="93"/>
                  </a:moveTo>
                  <a:cubicBezTo>
                    <a:pt x="162" y="93"/>
                    <a:pt x="162" y="93"/>
                    <a:pt x="162" y="93"/>
                  </a:cubicBezTo>
                  <a:close/>
                  <a:moveTo>
                    <a:pt x="8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close/>
                  <a:moveTo>
                    <a:pt x="162" y="93"/>
                  </a:moveTo>
                  <a:cubicBezTo>
                    <a:pt x="162" y="93"/>
                    <a:pt x="162" y="93"/>
                    <a:pt x="162" y="93"/>
                  </a:cubicBezTo>
                  <a:close/>
                  <a:moveTo>
                    <a:pt x="7" y="93"/>
                  </a:moveTo>
                  <a:cubicBezTo>
                    <a:pt x="7" y="93"/>
                    <a:pt x="7" y="93"/>
                    <a:pt x="7" y="93"/>
                  </a:cubicBezTo>
                  <a:cubicBezTo>
                    <a:pt x="7" y="93"/>
                    <a:pt x="7" y="93"/>
                    <a:pt x="7" y="93"/>
                  </a:cubicBezTo>
                  <a:close/>
                  <a:moveTo>
                    <a:pt x="134" y="25"/>
                  </a:moveTo>
                  <a:cubicBezTo>
                    <a:pt x="134" y="25"/>
                    <a:pt x="134" y="25"/>
                    <a:pt x="134" y="25"/>
                  </a:cubicBezTo>
                  <a:cubicBezTo>
                    <a:pt x="134" y="25"/>
                    <a:pt x="134" y="25"/>
                    <a:pt x="134" y="25"/>
                  </a:cubicBezTo>
                  <a:close/>
                  <a:moveTo>
                    <a:pt x="133" y="25"/>
                  </a:moveTo>
                  <a:cubicBezTo>
                    <a:pt x="133" y="25"/>
                    <a:pt x="133" y="25"/>
                    <a:pt x="133" y="25"/>
                  </a:cubicBezTo>
                  <a:close/>
                  <a:moveTo>
                    <a:pt x="85" y="119"/>
                  </a:moveTo>
                  <a:cubicBezTo>
                    <a:pt x="76" y="119"/>
                    <a:pt x="67" y="115"/>
                    <a:pt x="61" y="109"/>
                  </a:cubicBezTo>
                  <a:cubicBezTo>
                    <a:pt x="53" y="101"/>
                    <a:pt x="49" y="89"/>
                    <a:pt x="52" y="77"/>
                  </a:cubicBezTo>
                  <a:cubicBezTo>
                    <a:pt x="55" y="65"/>
                    <a:pt x="65" y="55"/>
                    <a:pt x="77" y="52"/>
                  </a:cubicBezTo>
                  <a:cubicBezTo>
                    <a:pt x="89" y="50"/>
                    <a:pt x="100" y="53"/>
                    <a:pt x="109" y="61"/>
                  </a:cubicBezTo>
                  <a:cubicBezTo>
                    <a:pt x="117" y="69"/>
                    <a:pt x="120" y="81"/>
                    <a:pt x="118" y="93"/>
                  </a:cubicBezTo>
                  <a:cubicBezTo>
                    <a:pt x="115" y="105"/>
                    <a:pt x="105" y="115"/>
                    <a:pt x="93" y="118"/>
                  </a:cubicBezTo>
                  <a:cubicBezTo>
                    <a:pt x="90" y="119"/>
                    <a:pt x="87" y="119"/>
                    <a:pt x="85" y="119"/>
                  </a:cubicBezTo>
                  <a:close/>
                  <a:moveTo>
                    <a:pt x="85" y="59"/>
                  </a:moveTo>
                  <a:cubicBezTo>
                    <a:pt x="83" y="59"/>
                    <a:pt x="81" y="59"/>
                    <a:pt x="79" y="60"/>
                  </a:cubicBezTo>
                  <a:cubicBezTo>
                    <a:pt x="69" y="62"/>
                    <a:pt x="62" y="69"/>
                    <a:pt x="59" y="79"/>
                  </a:cubicBezTo>
                  <a:cubicBezTo>
                    <a:pt x="57" y="88"/>
                    <a:pt x="60" y="97"/>
                    <a:pt x="66" y="103"/>
                  </a:cubicBezTo>
                  <a:cubicBezTo>
                    <a:pt x="73" y="110"/>
                    <a:pt x="82" y="112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100" y="108"/>
                    <a:pt x="108" y="100"/>
                    <a:pt x="110" y="91"/>
                  </a:cubicBezTo>
                  <a:cubicBezTo>
                    <a:pt x="112" y="82"/>
                    <a:pt x="109" y="73"/>
                    <a:pt x="103" y="67"/>
                  </a:cubicBezTo>
                  <a:cubicBezTo>
                    <a:pt x="98" y="62"/>
                    <a:pt x="92" y="59"/>
                    <a:pt x="85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969375" y="1203325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CB756F44-6314-5E4A-8A60-8FBCCA1EE017}"/>
              </a:ext>
            </a:extLst>
          </p:cNvPr>
          <p:cNvGrpSpPr/>
          <p:nvPr/>
        </p:nvGrpSpPr>
        <p:grpSpPr>
          <a:xfrm>
            <a:off x="1543050" y="3806825"/>
            <a:ext cx="1731962" cy="2405062"/>
            <a:chOff x="1543050" y="3806825"/>
            <a:chExt cx="1731962" cy="2405062"/>
          </a:xfrm>
        </p:grpSpPr>
        <p:sp>
          <p:nvSpPr>
            <p:cNvPr id="1265" name="Google Shape;1265;p49"/>
            <p:cNvSpPr/>
            <p:nvPr/>
          </p:nvSpPr>
          <p:spPr>
            <a:xfrm>
              <a:off x="1543050" y="3806825"/>
              <a:ext cx="1731962" cy="2405062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 txBox="1"/>
            <p:nvPr/>
          </p:nvSpPr>
          <p:spPr>
            <a:xfrm>
              <a:off x="1968500" y="3979862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4</a:t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2057400" y="5365750"/>
              <a:ext cx="663575" cy="577850"/>
            </a:xfrm>
            <a:custGeom>
              <a:avLst/>
              <a:gdLst/>
              <a:ahLst/>
              <a:cxnLst/>
              <a:rect l="l" t="t" r="r" b="b"/>
              <a:pathLst>
                <a:path w="178" h="155" extrusionOk="0">
                  <a:moveTo>
                    <a:pt x="157" y="155"/>
                  </a:moveTo>
                  <a:cubicBezTo>
                    <a:pt x="21" y="155"/>
                    <a:pt x="21" y="155"/>
                    <a:pt x="21" y="155"/>
                  </a:cubicBezTo>
                  <a:cubicBezTo>
                    <a:pt x="9" y="155"/>
                    <a:pt x="0" y="145"/>
                    <a:pt x="0" y="13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6" y="96"/>
                    <a:pt x="8" y="98"/>
                    <a:pt x="8" y="100"/>
                  </a:cubicBezTo>
                  <a:cubicBezTo>
                    <a:pt x="8" y="134"/>
                    <a:pt x="8" y="134"/>
                    <a:pt x="8" y="134"/>
                  </a:cubicBezTo>
                  <a:cubicBezTo>
                    <a:pt x="8" y="141"/>
                    <a:pt x="14" y="147"/>
                    <a:pt x="21" y="147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164" y="147"/>
                    <a:pt x="170" y="141"/>
                    <a:pt x="170" y="134"/>
                  </a:cubicBezTo>
                  <a:cubicBezTo>
                    <a:pt x="170" y="101"/>
                    <a:pt x="170" y="101"/>
                    <a:pt x="170" y="101"/>
                  </a:cubicBezTo>
                  <a:cubicBezTo>
                    <a:pt x="170" y="98"/>
                    <a:pt x="172" y="97"/>
                    <a:pt x="174" y="97"/>
                  </a:cubicBezTo>
                  <a:cubicBezTo>
                    <a:pt x="176" y="97"/>
                    <a:pt x="178" y="98"/>
                    <a:pt x="178" y="101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45"/>
                    <a:pt x="169" y="155"/>
                    <a:pt x="157" y="155"/>
                  </a:cubicBezTo>
                  <a:close/>
                  <a:moveTo>
                    <a:pt x="96" y="111"/>
                  </a:moveTo>
                  <a:cubicBezTo>
                    <a:pt x="82" y="111"/>
                    <a:pt x="82" y="111"/>
                    <a:pt x="82" y="111"/>
                  </a:cubicBezTo>
                  <a:cubicBezTo>
                    <a:pt x="76" y="111"/>
                    <a:pt x="72" y="106"/>
                    <a:pt x="72" y="100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77"/>
                    <a:pt x="76" y="72"/>
                    <a:pt x="82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102" y="72"/>
                    <a:pt x="106" y="77"/>
                    <a:pt x="106" y="83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6"/>
                    <a:pt x="102" y="111"/>
                    <a:pt x="96" y="111"/>
                  </a:cubicBezTo>
                  <a:close/>
                  <a:moveTo>
                    <a:pt x="82" y="79"/>
                  </a:moveTo>
                  <a:cubicBezTo>
                    <a:pt x="81" y="79"/>
                    <a:pt x="80" y="81"/>
                    <a:pt x="80" y="83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2"/>
                    <a:pt x="81" y="103"/>
                    <a:pt x="82" y="103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7" y="103"/>
                    <a:pt x="98" y="102"/>
                    <a:pt x="98" y="100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1"/>
                    <a:pt x="97" y="79"/>
                    <a:pt x="96" y="79"/>
                  </a:cubicBezTo>
                  <a:lnTo>
                    <a:pt x="82" y="79"/>
                  </a:lnTo>
                  <a:close/>
                  <a:moveTo>
                    <a:pt x="157" y="95"/>
                  </a:move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3" y="93"/>
                    <a:pt x="113" y="91"/>
                  </a:cubicBezTo>
                  <a:cubicBezTo>
                    <a:pt x="113" y="89"/>
                    <a:pt x="115" y="87"/>
                    <a:pt x="117" y="87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64" y="87"/>
                    <a:pt x="170" y="82"/>
                    <a:pt x="170" y="74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41"/>
                    <a:pt x="164" y="35"/>
                    <a:pt x="157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4" y="35"/>
                    <a:pt x="8" y="41"/>
                    <a:pt x="8" y="4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82"/>
                    <a:pt x="14" y="87"/>
                    <a:pt x="21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3" y="87"/>
                    <a:pt x="65" y="89"/>
                    <a:pt x="65" y="91"/>
                  </a:cubicBezTo>
                  <a:cubicBezTo>
                    <a:pt x="65" y="93"/>
                    <a:pt x="63" y="95"/>
                    <a:pt x="6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9" y="95"/>
                    <a:pt x="0" y="86"/>
                    <a:pt x="0" y="7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7"/>
                    <a:pt x="9" y="28"/>
                    <a:pt x="21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69" y="28"/>
                    <a:pt x="178" y="37"/>
                    <a:pt x="178" y="4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8"/>
                    <a:pt x="178" y="79"/>
                    <a:pt x="177" y="79"/>
                  </a:cubicBezTo>
                  <a:cubicBezTo>
                    <a:pt x="175" y="88"/>
                    <a:pt x="167" y="95"/>
                    <a:pt x="157" y="95"/>
                  </a:cubicBezTo>
                  <a:close/>
                  <a:moveTo>
                    <a:pt x="118" y="21"/>
                  </a:moveTo>
                  <a:cubicBezTo>
                    <a:pt x="116" y="21"/>
                    <a:pt x="115" y="19"/>
                    <a:pt x="115" y="17"/>
                  </a:cubicBezTo>
                  <a:cubicBezTo>
                    <a:pt x="115" y="12"/>
                    <a:pt x="110" y="8"/>
                    <a:pt x="10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8" y="8"/>
                    <a:pt x="63" y="12"/>
                    <a:pt x="63" y="17"/>
                  </a:cubicBezTo>
                  <a:cubicBezTo>
                    <a:pt x="63" y="19"/>
                    <a:pt x="62" y="21"/>
                    <a:pt x="60" y="21"/>
                  </a:cubicBezTo>
                  <a:cubicBezTo>
                    <a:pt x="57" y="21"/>
                    <a:pt x="56" y="19"/>
                    <a:pt x="56" y="17"/>
                  </a:cubicBezTo>
                  <a:cubicBezTo>
                    <a:pt x="56" y="8"/>
                    <a:pt x="64" y="0"/>
                    <a:pt x="7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4" y="0"/>
                    <a:pt x="122" y="8"/>
                    <a:pt x="122" y="17"/>
                  </a:cubicBezTo>
                  <a:cubicBezTo>
                    <a:pt x="122" y="19"/>
                    <a:pt x="121" y="21"/>
                    <a:pt x="11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1695450" y="4324350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4E592E78-2034-6A4A-80FB-A9DCD5332C64}"/>
              </a:ext>
            </a:extLst>
          </p:cNvPr>
          <p:cNvGrpSpPr/>
          <p:nvPr/>
        </p:nvGrpSpPr>
        <p:grpSpPr>
          <a:xfrm>
            <a:off x="5189537" y="3806825"/>
            <a:ext cx="1731962" cy="2405062"/>
            <a:chOff x="5189537" y="3806825"/>
            <a:chExt cx="1731962" cy="2405062"/>
          </a:xfrm>
        </p:grpSpPr>
        <p:sp>
          <p:nvSpPr>
            <p:cNvPr id="1267" name="Google Shape;1267;p49"/>
            <p:cNvSpPr/>
            <p:nvPr/>
          </p:nvSpPr>
          <p:spPr>
            <a:xfrm>
              <a:off x="5189537" y="3806825"/>
              <a:ext cx="1731962" cy="2405062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 txBox="1"/>
            <p:nvPr/>
          </p:nvSpPr>
          <p:spPr>
            <a:xfrm>
              <a:off x="5614987" y="3979862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5</a:t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707062" y="5349875"/>
              <a:ext cx="674687" cy="604837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40" y="74"/>
                  </a:moveTo>
                  <a:cubicBezTo>
                    <a:pt x="34" y="74"/>
                    <a:pt x="30" y="78"/>
                    <a:pt x="30" y="84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31"/>
                    <a:pt x="34" y="135"/>
                    <a:pt x="4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5" y="135"/>
                    <a:pt x="60" y="131"/>
                    <a:pt x="60" y="125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78"/>
                    <a:pt x="55" y="74"/>
                    <a:pt x="50" y="74"/>
                  </a:cubicBezTo>
                  <a:lnTo>
                    <a:pt x="40" y="74"/>
                  </a:lnTo>
                  <a:close/>
                  <a:moveTo>
                    <a:pt x="52" y="84"/>
                  </a:moveTo>
                  <a:cubicBezTo>
                    <a:pt x="52" y="125"/>
                    <a:pt x="52" y="125"/>
                    <a:pt x="52" y="125"/>
                  </a:cubicBezTo>
                  <a:cubicBezTo>
                    <a:pt x="52" y="126"/>
                    <a:pt x="51" y="127"/>
                    <a:pt x="5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8" y="127"/>
                    <a:pt x="37" y="126"/>
                    <a:pt x="37" y="125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2"/>
                    <a:pt x="38" y="81"/>
                    <a:pt x="4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1" y="81"/>
                    <a:pt x="52" y="82"/>
                    <a:pt x="52" y="84"/>
                  </a:cubicBezTo>
                  <a:close/>
                  <a:moveTo>
                    <a:pt x="76" y="59"/>
                  </a:moveTo>
                  <a:cubicBezTo>
                    <a:pt x="71" y="59"/>
                    <a:pt x="66" y="63"/>
                    <a:pt x="66" y="69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131"/>
                    <a:pt x="71" y="135"/>
                    <a:pt x="7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92" y="135"/>
                    <a:pt x="96" y="131"/>
                    <a:pt x="96" y="125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3"/>
                    <a:pt x="92" y="59"/>
                    <a:pt x="86" y="59"/>
                  </a:cubicBezTo>
                  <a:lnTo>
                    <a:pt x="76" y="59"/>
                  </a:lnTo>
                  <a:close/>
                  <a:moveTo>
                    <a:pt x="89" y="69"/>
                  </a:moveTo>
                  <a:cubicBezTo>
                    <a:pt x="89" y="125"/>
                    <a:pt x="89" y="125"/>
                    <a:pt x="89" y="125"/>
                  </a:cubicBezTo>
                  <a:cubicBezTo>
                    <a:pt x="89" y="126"/>
                    <a:pt x="88" y="127"/>
                    <a:pt x="86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7"/>
                    <a:pt x="74" y="126"/>
                    <a:pt x="74" y="125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8"/>
                    <a:pt x="75" y="67"/>
                    <a:pt x="7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9" y="68"/>
                    <a:pt x="89" y="69"/>
                  </a:cubicBezTo>
                  <a:close/>
                  <a:moveTo>
                    <a:pt x="113" y="46"/>
                  </a:moveTo>
                  <a:cubicBezTo>
                    <a:pt x="108" y="46"/>
                    <a:pt x="103" y="51"/>
                    <a:pt x="103" y="56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3" y="131"/>
                    <a:pt x="108" y="135"/>
                    <a:pt x="113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9" y="135"/>
                    <a:pt x="133" y="131"/>
                    <a:pt x="133" y="125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1"/>
                    <a:pt x="129" y="46"/>
                    <a:pt x="123" y="46"/>
                  </a:cubicBezTo>
                  <a:lnTo>
                    <a:pt x="113" y="46"/>
                  </a:lnTo>
                  <a:close/>
                  <a:moveTo>
                    <a:pt x="125" y="56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26"/>
                    <a:pt x="124" y="127"/>
                    <a:pt x="123" y="127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2" y="127"/>
                    <a:pt x="111" y="126"/>
                    <a:pt x="111" y="125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2" y="54"/>
                    <a:pt x="11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4" y="54"/>
                    <a:pt x="125" y="55"/>
                    <a:pt x="125" y="56"/>
                  </a:cubicBezTo>
                  <a:close/>
                  <a:moveTo>
                    <a:pt x="140" y="43"/>
                  </a:moveTo>
                  <a:cubicBezTo>
                    <a:pt x="140" y="125"/>
                    <a:pt x="140" y="125"/>
                    <a:pt x="140" y="125"/>
                  </a:cubicBezTo>
                  <a:cubicBezTo>
                    <a:pt x="140" y="131"/>
                    <a:pt x="145" y="135"/>
                    <a:pt x="150" y="135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6" y="135"/>
                    <a:pt x="170" y="131"/>
                    <a:pt x="170" y="125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38"/>
                    <a:pt x="166" y="33"/>
                    <a:pt x="160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5" y="33"/>
                    <a:pt x="140" y="38"/>
                    <a:pt x="140" y="43"/>
                  </a:cubicBezTo>
                  <a:close/>
                  <a:moveTo>
                    <a:pt x="162" y="43"/>
                  </a:moveTo>
                  <a:cubicBezTo>
                    <a:pt x="162" y="125"/>
                    <a:pt x="162" y="125"/>
                    <a:pt x="162" y="125"/>
                  </a:cubicBezTo>
                  <a:cubicBezTo>
                    <a:pt x="162" y="126"/>
                    <a:pt x="161" y="127"/>
                    <a:pt x="160" y="127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9" y="127"/>
                    <a:pt x="148" y="126"/>
                    <a:pt x="148" y="125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9" y="41"/>
                    <a:pt x="15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1" y="41"/>
                    <a:pt x="162" y="42"/>
                    <a:pt x="162" y="43"/>
                  </a:cubicBezTo>
                  <a:close/>
                  <a:moveTo>
                    <a:pt x="94" y="32"/>
                  </a:moveTo>
                  <a:cubicBezTo>
                    <a:pt x="118" y="23"/>
                    <a:pt x="142" y="9"/>
                    <a:pt x="142" y="9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2" y="18"/>
                    <a:pt x="120" y="31"/>
                    <a:pt x="97" y="39"/>
                  </a:cubicBezTo>
                  <a:cubicBezTo>
                    <a:pt x="70" y="50"/>
                    <a:pt x="36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3" y="57"/>
                    <a:pt x="31" y="56"/>
                    <a:pt x="31" y="54"/>
                  </a:cubicBezTo>
                  <a:cubicBezTo>
                    <a:pt x="30" y="52"/>
                    <a:pt x="32" y="50"/>
                    <a:pt x="34" y="49"/>
                  </a:cubicBezTo>
                  <a:cubicBezTo>
                    <a:pt x="34" y="49"/>
                    <a:pt x="68" y="42"/>
                    <a:pt x="94" y="32"/>
                  </a:cubicBezTo>
                  <a:close/>
                  <a:moveTo>
                    <a:pt x="181" y="149"/>
                  </a:moveTo>
                  <a:cubicBezTo>
                    <a:pt x="175" y="156"/>
                    <a:pt x="175" y="156"/>
                    <a:pt x="175" y="156"/>
                  </a:cubicBezTo>
                  <a:cubicBezTo>
                    <a:pt x="170" y="162"/>
                    <a:pt x="170" y="162"/>
                    <a:pt x="170" y="162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3" y="153"/>
                    <a:pt x="12" y="151"/>
                    <a:pt x="12" y="14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5" y="142"/>
                    <a:pt x="175" y="142"/>
                    <a:pt x="175" y="142"/>
                  </a:cubicBezTo>
                  <a:lnTo>
                    <a:pt x="181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5330825" y="4327525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F7279092-0F89-3C4E-BA67-ECDE5D264CEC}"/>
              </a:ext>
            </a:extLst>
          </p:cNvPr>
          <p:cNvGrpSpPr/>
          <p:nvPr/>
        </p:nvGrpSpPr>
        <p:grpSpPr>
          <a:xfrm>
            <a:off x="8836025" y="3806825"/>
            <a:ext cx="1731962" cy="2405062"/>
            <a:chOff x="8836025" y="3806825"/>
            <a:chExt cx="1731962" cy="2405062"/>
          </a:xfrm>
        </p:grpSpPr>
        <p:sp>
          <p:nvSpPr>
            <p:cNvPr id="1269" name="Google Shape;1269;p49"/>
            <p:cNvSpPr/>
            <p:nvPr/>
          </p:nvSpPr>
          <p:spPr>
            <a:xfrm>
              <a:off x="8836025" y="3806825"/>
              <a:ext cx="1731962" cy="2405062"/>
            </a:xfrm>
            <a:custGeom>
              <a:avLst/>
              <a:gdLst/>
              <a:ahLst/>
              <a:cxnLst/>
              <a:rect l="l" t="t" r="r" b="b"/>
              <a:pathLst>
                <a:path w="465" h="645" extrusionOk="0">
                  <a:moveTo>
                    <a:pt x="41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465" y="645"/>
                    <a:pt x="465" y="645"/>
                    <a:pt x="465" y="645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5" y="24"/>
                    <a:pt x="441" y="0"/>
                    <a:pt x="411" y="0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 txBox="1"/>
            <p:nvPr/>
          </p:nvSpPr>
          <p:spPr>
            <a:xfrm>
              <a:off x="9261475" y="3979862"/>
              <a:ext cx="1031875" cy="420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Open Sans"/>
                <a:buNone/>
              </a:pPr>
              <a:r>
                <a:rPr lang="en-US" sz="2000" b="1" i="0" u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6</a:t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9331325" y="5457825"/>
              <a:ext cx="741362" cy="466725"/>
            </a:xfrm>
            <a:custGeom>
              <a:avLst/>
              <a:gdLst/>
              <a:ahLst/>
              <a:cxnLst/>
              <a:rect l="l" t="t" r="r" b="b"/>
              <a:pathLst>
                <a:path w="199" h="125" extrusionOk="0">
                  <a:moveTo>
                    <a:pt x="174" y="125"/>
                  </a:moveTo>
                  <a:cubicBezTo>
                    <a:pt x="25" y="125"/>
                    <a:pt x="25" y="125"/>
                    <a:pt x="25" y="125"/>
                  </a:cubicBezTo>
                  <a:cubicBezTo>
                    <a:pt x="11" y="125"/>
                    <a:pt x="0" y="113"/>
                    <a:pt x="0" y="10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7" y="0"/>
                    <a:pt x="199" y="11"/>
                    <a:pt x="199" y="2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199" y="113"/>
                    <a:pt x="187" y="125"/>
                    <a:pt x="174" y="125"/>
                  </a:cubicBezTo>
                  <a:close/>
                  <a:moveTo>
                    <a:pt x="25" y="8"/>
                  </a:moveTo>
                  <a:cubicBezTo>
                    <a:pt x="16" y="8"/>
                    <a:pt x="8" y="15"/>
                    <a:pt x="8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9"/>
                    <a:pt x="16" y="117"/>
                    <a:pt x="25" y="117"/>
                  </a:cubicBezTo>
                  <a:cubicBezTo>
                    <a:pt x="174" y="117"/>
                    <a:pt x="174" y="117"/>
                    <a:pt x="174" y="117"/>
                  </a:cubicBezTo>
                  <a:cubicBezTo>
                    <a:pt x="183" y="117"/>
                    <a:pt x="191" y="109"/>
                    <a:pt x="191" y="100"/>
                  </a:cubicBezTo>
                  <a:cubicBezTo>
                    <a:pt x="191" y="25"/>
                    <a:pt x="191" y="25"/>
                    <a:pt x="191" y="25"/>
                  </a:cubicBezTo>
                  <a:cubicBezTo>
                    <a:pt x="191" y="15"/>
                    <a:pt x="183" y="8"/>
                    <a:pt x="174" y="8"/>
                  </a:cubicBezTo>
                  <a:lnTo>
                    <a:pt x="25" y="8"/>
                  </a:lnTo>
                  <a:close/>
                  <a:moveTo>
                    <a:pt x="170" y="105"/>
                  </a:moveTo>
                  <a:cubicBezTo>
                    <a:pt x="170" y="105"/>
                    <a:pt x="169" y="105"/>
                    <a:pt x="168" y="104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0" y="87"/>
                    <a:pt x="98" y="87"/>
                    <a:pt x="97" y="8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29" y="105"/>
                    <a:pt x="26" y="105"/>
                    <a:pt x="25" y="104"/>
                  </a:cubicBezTo>
                  <a:cubicBezTo>
                    <a:pt x="23" y="102"/>
                    <a:pt x="24" y="100"/>
                    <a:pt x="25" y="98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28"/>
                    <a:pt x="23" y="26"/>
                    <a:pt x="25" y="24"/>
                  </a:cubicBezTo>
                  <a:cubicBezTo>
                    <a:pt x="26" y="23"/>
                    <a:pt x="29" y="22"/>
                    <a:pt x="30" y="24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70" y="22"/>
                    <a:pt x="172" y="23"/>
                    <a:pt x="174" y="24"/>
                  </a:cubicBezTo>
                  <a:cubicBezTo>
                    <a:pt x="175" y="26"/>
                    <a:pt x="175" y="28"/>
                    <a:pt x="173" y="3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5" y="100"/>
                    <a:pt x="175" y="102"/>
                    <a:pt x="173" y="104"/>
                  </a:cubicBezTo>
                  <a:cubicBezTo>
                    <a:pt x="173" y="105"/>
                    <a:pt x="172" y="105"/>
                    <a:pt x="17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988425" y="4327525"/>
              <a:ext cx="14652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5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5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898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919C891-23E9-E248-9871-01FE1ECA7743}"/>
              </a:ext>
            </a:extLst>
          </p:cNvPr>
          <p:cNvGrpSpPr/>
          <p:nvPr/>
        </p:nvGrpSpPr>
        <p:grpSpPr>
          <a:xfrm>
            <a:off x="1373187" y="1014412"/>
            <a:ext cx="4108450" cy="1112837"/>
            <a:chOff x="1373187" y="1014412"/>
            <a:chExt cx="4108450" cy="1112837"/>
          </a:xfrm>
        </p:grpSpPr>
        <p:sp>
          <p:nvSpPr>
            <p:cNvPr id="1406" name="Google Shape;1406;p54"/>
            <p:cNvSpPr/>
            <p:nvPr/>
          </p:nvSpPr>
          <p:spPr>
            <a:xfrm>
              <a:off x="1373187" y="1014412"/>
              <a:ext cx="4108450" cy="1112837"/>
            </a:xfrm>
            <a:custGeom>
              <a:avLst/>
              <a:gdLst/>
              <a:ahLst/>
              <a:cxnLst/>
              <a:rect l="l" t="t" r="r" b="b"/>
              <a:pathLst>
                <a:path w="1369" h="371" extrusionOk="0">
                  <a:moveTo>
                    <a:pt x="1183" y="371"/>
                  </a:moveTo>
                  <a:cubicBezTo>
                    <a:pt x="186" y="371"/>
                    <a:pt x="186" y="371"/>
                    <a:pt x="186" y="371"/>
                  </a:cubicBezTo>
                  <a:cubicBezTo>
                    <a:pt x="83" y="371"/>
                    <a:pt x="0" y="288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86" y="0"/>
                    <a:pt x="1369" y="83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288"/>
                    <a:pt x="1286" y="371"/>
                    <a:pt x="1183" y="371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1787525" y="1263650"/>
              <a:ext cx="717550" cy="600075"/>
            </a:xfrm>
            <a:custGeom>
              <a:avLst/>
              <a:gdLst/>
              <a:ahLst/>
              <a:cxnLst/>
              <a:rect l="l" t="t" r="r" b="b"/>
              <a:pathLst>
                <a:path w="239" h="200" extrusionOk="0">
                  <a:moveTo>
                    <a:pt x="32" y="163"/>
                  </a:moveTo>
                  <a:cubicBezTo>
                    <a:pt x="32" y="109"/>
                    <a:pt x="32" y="109"/>
                    <a:pt x="32" y="109"/>
                  </a:cubicBezTo>
                  <a:cubicBezTo>
                    <a:pt x="32" y="105"/>
                    <a:pt x="36" y="101"/>
                    <a:pt x="40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7" y="101"/>
                    <a:pt x="61" y="105"/>
                    <a:pt x="61" y="109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61" y="167"/>
                    <a:pt x="57" y="171"/>
                    <a:pt x="53" y="171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36" y="171"/>
                    <a:pt x="32" y="167"/>
                    <a:pt x="32" y="163"/>
                  </a:cubicBezTo>
                  <a:close/>
                  <a:moveTo>
                    <a:pt x="88" y="82"/>
                  </a:moveTo>
                  <a:cubicBezTo>
                    <a:pt x="83" y="82"/>
                    <a:pt x="80" y="85"/>
                    <a:pt x="80" y="90"/>
                  </a:cubicBezTo>
                  <a:cubicBezTo>
                    <a:pt x="80" y="163"/>
                    <a:pt x="80" y="163"/>
                    <a:pt x="80" y="163"/>
                  </a:cubicBezTo>
                  <a:cubicBezTo>
                    <a:pt x="80" y="167"/>
                    <a:pt x="83" y="171"/>
                    <a:pt x="88" y="171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5" y="171"/>
                    <a:pt x="109" y="167"/>
                    <a:pt x="109" y="163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09" y="85"/>
                    <a:pt x="105" y="82"/>
                    <a:pt x="101" y="82"/>
                  </a:cubicBezTo>
                  <a:lnTo>
                    <a:pt x="88" y="82"/>
                  </a:lnTo>
                  <a:close/>
                  <a:moveTo>
                    <a:pt x="136" y="65"/>
                  </a:moveTo>
                  <a:cubicBezTo>
                    <a:pt x="131" y="65"/>
                    <a:pt x="128" y="69"/>
                    <a:pt x="128" y="73"/>
                  </a:cubicBezTo>
                  <a:cubicBezTo>
                    <a:pt x="128" y="163"/>
                    <a:pt x="128" y="163"/>
                    <a:pt x="128" y="163"/>
                  </a:cubicBezTo>
                  <a:cubicBezTo>
                    <a:pt x="128" y="167"/>
                    <a:pt x="131" y="171"/>
                    <a:pt x="136" y="171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53" y="171"/>
                    <a:pt x="157" y="167"/>
                    <a:pt x="157" y="16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69"/>
                    <a:pt x="153" y="65"/>
                    <a:pt x="149" y="65"/>
                  </a:cubicBezTo>
                  <a:lnTo>
                    <a:pt x="136" y="65"/>
                  </a:lnTo>
                  <a:close/>
                  <a:moveTo>
                    <a:pt x="183" y="49"/>
                  </a:moveTo>
                  <a:cubicBezTo>
                    <a:pt x="179" y="49"/>
                    <a:pt x="176" y="52"/>
                    <a:pt x="176" y="5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7"/>
                    <a:pt x="179" y="171"/>
                    <a:pt x="183" y="171"/>
                  </a:cubicBezTo>
                  <a:cubicBezTo>
                    <a:pt x="197" y="171"/>
                    <a:pt x="197" y="171"/>
                    <a:pt x="197" y="171"/>
                  </a:cubicBezTo>
                  <a:cubicBezTo>
                    <a:pt x="201" y="171"/>
                    <a:pt x="204" y="167"/>
                    <a:pt x="204" y="163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4" y="52"/>
                    <a:pt x="201" y="49"/>
                    <a:pt x="197" y="49"/>
                  </a:cubicBezTo>
                  <a:lnTo>
                    <a:pt x="183" y="49"/>
                  </a:lnTo>
                  <a:close/>
                  <a:moveTo>
                    <a:pt x="36" y="80"/>
                  </a:moveTo>
                  <a:cubicBezTo>
                    <a:pt x="87" y="71"/>
                    <a:pt x="135" y="52"/>
                    <a:pt x="178" y="27"/>
                  </a:cubicBezTo>
                  <a:cubicBezTo>
                    <a:pt x="182" y="34"/>
                    <a:pt x="182" y="34"/>
                    <a:pt x="182" y="34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31" y="42"/>
                    <a:pt x="84" y="60"/>
                    <a:pt x="34" y="70"/>
                  </a:cubicBezTo>
                  <a:lnTo>
                    <a:pt x="36" y="80"/>
                  </a:lnTo>
                  <a:close/>
                  <a:moveTo>
                    <a:pt x="239" y="186"/>
                  </a:moveTo>
                  <a:cubicBezTo>
                    <a:pt x="215" y="172"/>
                    <a:pt x="215" y="172"/>
                    <a:pt x="215" y="172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19" y="181"/>
                    <a:pt x="19" y="181"/>
                    <a:pt x="19" y="18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215" y="191"/>
                    <a:pt x="215" y="191"/>
                    <a:pt x="215" y="191"/>
                  </a:cubicBezTo>
                  <a:cubicBezTo>
                    <a:pt x="215" y="200"/>
                    <a:pt x="215" y="200"/>
                    <a:pt x="215" y="200"/>
                  </a:cubicBezTo>
                  <a:lnTo>
                    <a:pt x="23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4"/>
            <p:cNvSpPr txBox="1"/>
            <p:nvPr/>
          </p:nvSpPr>
          <p:spPr>
            <a:xfrm>
              <a:off x="2505075" y="1220787"/>
              <a:ext cx="19716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387CCB0-DA6E-5E45-A750-DA11003B6756}"/>
              </a:ext>
            </a:extLst>
          </p:cNvPr>
          <p:cNvGrpSpPr/>
          <p:nvPr/>
        </p:nvGrpSpPr>
        <p:grpSpPr>
          <a:xfrm>
            <a:off x="1373187" y="2930525"/>
            <a:ext cx="4108450" cy="1116012"/>
            <a:chOff x="1373187" y="2930525"/>
            <a:chExt cx="4108450" cy="1116012"/>
          </a:xfrm>
        </p:grpSpPr>
        <p:sp>
          <p:nvSpPr>
            <p:cNvPr id="1407" name="Google Shape;1407;p54"/>
            <p:cNvSpPr/>
            <p:nvPr/>
          </p:nvSpPr>
          <p:spPr>
            <a:xfrm>
              <a:off x="1373187" y="2930525"/>
              <a:ext cx="4108450" cy="1116012"/>
            </a:xfrm>
            <a:custGeom>
              <a:avLst/>
              <a:gdLst/>
              <a:ahLst/>
              <a:cxnLst/>
              <a:rect l="l" t="t" r="r" b="b"/>
              <a:pathLst>
                <a:path w="1369" h="372" extrusionOk="0">
                  <a:moveTo>
                    <a:pt x="1183" y="372"/>
                  </a:moveTo>
                  <a:cubicBezTo>
                    <a:pt x="186" y="372"/>
                    <a:pt x="186" y="372"/>
                    <a:pt x="186" y="372"/>
                  </a:cubicBezTo>
                  <a:cubicBezTo>
                    <a:pt x="83" y="372"/>
                    <a:pt x="0" y="28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86" y="0"/>
                    <a:pt x="1369" y="83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289"/>
                    <a:pt x="1286" y="372"/>
                    <a:pt x="1183" y="372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1841500" y="3149600"/>
              <a:ext cx="595312" cy="711200"/>
            </a:xfrm>
            <a:custGeom>
              <a:avLst/>
              <a:gdLst/>
              <a:ahLst/>
              <a:cxnLst/>
              <a:rect l="l" t="t" r="r" b="b"/>
              <a:pathLst>
                <a:path w="198" h="237" extrusionOk="0">
                  <a:moveTo>
                    <a:pt x="133" y="228"/>
                  </a:moveTo>
                  <a:cubicBezTo>
                    <a:pt x="133" y="233"/>
                    <a:pt x="129" y="237"/>
                    <a:pt x="12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70" y="237"/>
                    <a:pt x="66" y="233"/>
                    <a:pt x="66" y="228"/>
                  </a:cubicBezTo>
                  <a:cubicBezTo>
                    <a:pt x="66" y="224"/>
                    <a:pt x="70" y="220"/>
                    <a:pt x="75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9" y="220"/>
                    <a:pt x="133" y="224"/>
                    <a:pt x="133" y="228"/>
                  </a:cubicBezTo>
                  <a:close/>
                  <a:moveTo>
                    <a:pt x="133" y="207"/>
                  </a:moveTo>
                  <a:cubicBezTo>
                    <a:pt x="133" y="202"/>
                    <a:pt x="129" y="199"/>
                    <a:pt x="124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0" y="199"/>
                    <a:pt x="66" y="202"/>
                    <a:pt x="66" y="207"/>
                  </a:cubicBezTo>
                  <a:cubicBezTo>
                    <a:pt x="66" y="211"/>
                    <a:pt x="70" y="215"/>
                    <a:pt x="75" y="215"/>
                  </a:cubicBezTo>
                  <a:cubicBezTo>
                    <a:pt x="124" y="215"/>
                    <a:pt x="124" y="215"/>
                    <a:pt x="124" y="215"/>
                  </a:cubicBezTo>
                  <a:cubicBezTo>
                    <a:pt x="129" y="215"/>
                    <a:pt x="133" y="211"/>
                    <a:pt x="133" y="207"/>
                  </a:cubicBezTo>
                  <a:close/>
                  <a:moveTo>
                    <a:pt x="107" y="117"/>
                  </a:moveTo>
                  <a:cubicBezTo>
                    <a:pt x="97" y="117"/>
                    <a:pt x="97" y="117"/>
                    <a:pt x="97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4" y="194"/>
                    <a:pt x="97" y="194"/>
                    <a:pt x="99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2" y="194"/>
                    <a:pt x="105" y="194"/>
                    <a:pt x="107" y="194"/>
                  </a:cubicBezTo>
                  <a:lnTo>
                    <a:pt x="107" y="117"/>
                  </a:lnTo>
                  <a:close/>
                  <a:moveTo>
                    <a:pt x="72" y="85"/>
                  </a:moveTo>
                  <a:cubicBezTo>
                    <a:pt x="66" y="85"/>
                    <a:pt x="60" y="91"/>
                    <a:pt x="60" y="97"/>
                  </a:cubicBezTo>
                  <a:cubicBezTo>
                    <a:pt x="60" y="104"/>
                    <a:pt x="66" y="109"/>
                    <a:pt x="7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1"/>
                    <a:pt x="79" y="85"/>
                    <a:pt x="72" y="85"/>
                  </a:cubicBezTo>
                  <a:close/>
                  <a:moveTo>
                    <a:pt x="139" y="97"/>
                  </a:moveTo>
                  <a:cubicBezTo>
                    <a:pt x="139" y="91"/>
                    <a:pt x="134" y="85"/>
                    <a:pt x="127" y="85"/>
                  </a:cubicBezTo>
                  <a:cubicBezTo>
                    <a:pt x="120" y="85"/>
                    <a:pt x="115" y="91"/>
                    <a:pt x="115" y="97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134" y="109"/>
                    <a:pt x="139" y="104"/>
                    <a:pt x="139" y="97"/>
                  </a:cubicBezTo>
                  <a:close/>
                  <a:moveTo>
                    <a:pt x="165" y="76"/>
                  </a:moveTo>
                  <a:cubicBezTo>
                    <a:pt x="160" y="55"/>
                    <a:pt x="134" y="32"/>
                    <a:pt x="100" y="32"/>
                  </a:cubicBezTo>
                  <a:cubicBezTo>
                    <a:pt x="65" y="32"/>
                    <a:pt x="39" y="55"/>
                    <a:pt x="34" y="76"/>
                  </a:cubicBezTo>
                  <a:cubicBezTo>
                    <a:pt x="30" y="92"/>
                    <a:pt x="34" y="107"/>
                    <a:pt x="41" y="122"/>
                  </a:cubicBezTo>
                  <a:cubicBezTo>
                    <a:pt x="48" y="135"/>
                    <a:pt x="55" y="146"/>
                    <a:pt x="61" y="160"/>
                  </a:cubicBezTo>
                  <a:cubicBezTo>
                    <a:pt x="65" y="167"/>
                    <a:pt x="66" y="177"/>
                    <a:pt x="68" y="185"/>
                  </a:cubicBezTo>
                  <a:cubicBezTo>
                    <a:pt x="69" y="192"/>
                    <a:pt x="72" y="194"/>
                    <a:pt x="79" y="194"/>
                  </a:cubicBezTo>
                  <a:cubicBezTo>
                    <a:pt x="81" y="194"/>
                    <a:pt x="82" y="194"/>
                    <a:pt x="84" y="19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67" y="117"/>
                    <a:pt x="62" y="115"/>
                    <a:pt x="58" y="111"/>
                  </a:cubicBezTo>
                  <a:cubicBezTo>
                    <a:pt x="55" y="107"/>
                    <a:pt x="52" y="102"/>
                    <a:pt x="52" y="97"/>
                  </a:cubicBezTo>
                  <a:cubicBezTo>
                    <a:pt x="52" y="92"/>
                    <a:pt x="55" y="87"/>
                    <a:pt x="58" y="83"/>
                  </a:cubicBezTo>
                  <a:cubicBezTo>
                    <a:pt x="62" y="80"/>
                    <a:pt x="67" y="77"/>
                    <a:pt x="72" y="77"/>
                  </a:cubicBezTo>
                  <a:cubicBezTo>
                    <a:pt x="83" y="77"/>
                    <a:pt x="92" y="86"/>
                    <a:pt x="92" y="97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2"/>
                    <a:pt x="109" y="87"/>
                    <a:pt x="113" y="83"/>
                  </a:cubicBezTo>
                  <a:cubicBezTo>
                    <a:pt x="117" y="80"/>
                    <a:pt x="122" y="77"/>
                    <a:pt x="127" y="77"/>
                  </a:cubicBezTo>
                  <a:cubicBezTo>
                    <a:pt x="132" y="77"/>
                    <a:pt x="137" y="80"/>
                    <a:pt x="141" y="83"/>
                  </a:cubicBezTo>
                  <a:cubicBezTo>
                    <a:pt x="145" y="87"/>
                    <a:pt x="147" y="92"/>
                    <a:pt x="147" y="97"/>
                  </a:cubicBezTo>
                  <a:cubicBezTo>
                    <a:pt x="147" y="102"/>
                    <a:pt x="145" y="107"/>
                    <a:pt x="141" y="111"/>
                  </a:cubicBezTo>
                  <a:cubicBezTo>
                    <a:pt x="137" y="115"/>
                    <a:pt x="132" y="117"/>
                    <a:pt x="127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94"/>
                    <a:pt x="115" y="194"/>
                    <a:pt x="115" y="194"/>
                  </a:cubicBezTo>
                  <a:cubicBezTo>
                    <a:pt x="117" y="194"/>
                    <a:pt x="118" y="194"/>
                    <a:pt x="120" y="194"/>
                  </a:cubicBezTo>
                  <a:cubicBezTo>
                    <a:pt x="127" y="194"/>
                    <a:pt x="130" y="192"/>
                    <a:pt x="131" y="185"/>
                  </a:cubicBezTo>
                  <a:cubicBezTo>
                    <a:pt x="133" y="177"/>
                    <a:pt x="134" y="167"/>
                    <a:pt x="138" y="160"/>
                  </a:cubicBezTo>
                  <a:cubicBezTo>
                    <a:pt x="144" y="146"/>
                    <a:pt x="151" y="135"/>
                    <a:pt x="158" y="122"/>
                  </a:cubicBezTo>
                  <a:cubicBezTo>
                    <a:pt x="165" y="107"/>
                    <a:pt x="169" y="92"/>
                    <a:pt x="165" y="76"/>
                  </a:cubicBezTo>
                  <a:close/>
                  <a:moveTo>
                    <a:pt x="107" y="7"/>
                  </a:moveTo>
                  <a:cubicBezTo>
                    <a:pt x="107" y="3"/>
                    <a:pt x="103" y="0"/>
                    <a:pt x="100" y="0"/>
                  </a:cubicBezTo>
                  <a:cubicBezTo>
                    <a:pt x="96" y="0"/>
                    <a:pt x="92" y="3"/>
                    <a:pt x="92" y="7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5"/>
                    <a:pt x="96" y="28"/>
                    <a:pt x="100" y="28"/>
                  </a:cubicBezTo>
                  <a:cubicBezTo>
                    <a:pt x="103" y="28"/>
                    <a:pt x="107" y="25"/>
                    <a:pt x="107" y="21"/>
                  </a:cubicBezTo>
                  <a:lnTo>
                    <a:pt x="107" y="7"/>
                  </a:lnTo>
                  <a:close/>
                  <a:moveTo>
                    <a:pt x="147" y="19"/>
                  </a:moveTo>
                  <a:cubicBezTo>
                    <a:pt x="149" y="16"/>
                    <a:pt x="147" y="11"/>
                    <a:pt x="144" y="9"/>
                  </a:cubicBezTo>
                  <a:cubicBezTo>
                    <a:pt x="140" y="7"/>
                    <a:pt x="136" y="9"/>
                    <a:pt x="134" y="1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6" y="27"/>
                    <a:pt x="127" y="32"/>
                    <a:pt x="131" y="34"/>
                  </a:cubicBezTo>
                  <a:cubicBezTo>
                    <a:pt x="134" y="36"/>
                    <a:pt x="138" y="34"/>
                    <a:pt x="140" y="31"/>
                  </a:cubicBezTo>
                  <a:lnTo>
                    <a:pt x="147" y="19"/>
                  </a:lnTo>
                  <a:close/>
                  <a:moveTo>
                    <a:pt x="176" y="42"/>
                  </a:moveTo>
                  <a:cubicBezTo>
                    <a:pt x="179" y="40"/>
                    <a:pt x="179" y="35"/>
                    <a:pt x="177" y="32"/>
                  </a:cubicBezTo>
                  <a:cubicBezTo>
                    <a:pt x="174" y="29"/>
                    <a:pt x="169" y="29"/>
                    <a:pt x="167" y="32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4" y="43"/>
                    <a:pt x="153" y="48"/>
                    <a:pt x="156" y="51"/>
                  </a:cubicBezTo>
                  <a:cubicBezTo>
                    <a:pt x="159" y="54"/>
                    <a:pt x="163" y="54"/>
                    <a:pt x="166" y="51"/>
                  </a:cubicBezTo>
                  <a:lnTo>
                    <a:pt x="176" y="42"/>
                  </a:lnTo>
                  <a:close/>
                  <a:moveTo>
                    <a:pt x="192" y="78"/>
                  </a:moveTo>
                  <a:cubicBezTo>
                    <a:pt x="195" y="77"/>
                    <a:pt x="198" y="73"/>
                    <a:pt x="197" y="69"/>
                  </a:cubicBezTo>
                  <a:cubicBezTo>
                    <a:pt x="197" y="65"/>
                    <a:pt x="193" y="63"/>
                    <a:pt x="189" y="63"/>
                  </a:cubicBezTo>
                  <a:cubicBezTo>
                    <a:pt x="176" y="66"/>
                    <a:pt x="176" y="66"/>
                    <a:pt x="176" y="66"/>
                  </a:cubicBezTo>
                  <a:cubicBezTo>
                    <a:pt x="172" y="67"/>
                    <a:pt x="169" y="70"/>
                    <a:pt x="170" y="74"/>
                  </a:cubicBezTo>
                  <a:cubicBezTo>
                    <a:pt x="171" y="78"/>
                    <a:pt x="175" y="81"/>
                    <a:pt x="179" y="80"/>
                  </a:cubicBezTo>
                  <a:lnTo>
                    <a:pt x="192" y="78"/>
                  </a:lnTo>
                  <a:close/>
                  <a:moveTo>
                    <a:pt x="188" y="116"/>
                  </a:moveTo>
                  <a:cubicBezTo>
                    <a:pt x="192" y="117"/>
                    <a:pt x="196" y="114"/>
                    <a:pt x="197" y="111"/>
                  </a:cubicBezTo>
                  <a:cubicBezTo>
                    <a:pt x="198" y="107"/>
                    <a:pt x="195" y="103"/>
                    <a:pt x="191" y="102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4" y="99"/>
                    <a:pt x="171" y="101"/>
                    <a:pt x="170" y="105"/>
                  </a:cubicBezTo>
                  <a:cubicBezTo>
                    <a:pt x="169" y="109"/>
                    <a:pt x="171" y="113"/>
                    <a:pt x="175" y="114"/>
                  </a:cubicBezTo>
                  <a:lnTo>
                    <a:pt x="188" y="116"/>
                  </a:lnTo>
                  <a:close/>
                  <a:moveTo>
                    <a:pt x="58" y="31"/>
                  </a:moveTo>
                  <a:cubicBezTo>
                    <a:pt x="60" y="34"/>
                    <a:pt x="64" y="36"/>
                    <a:pt x="68" y="34"/>
                  </a:cubicBezTo>
                  <a:cubicBezTo>
                    <a:pt x="71" y="32"/>
                    <a:pt x="72" y="27"/>
                    <a:pt x="70" y="2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2" y="9"/>
                    <a:pt x="58" y="7"/>
                    <a:pt x="54" y="9"/>
                  </a:cubicBezTo>
                  <a:cubicBezTo>
                    <a:pt x="51" y="11"/>
                    <a:pt x="50" y="16"/>
                    <a:pt x="51" y="19"/>
                  </a:cubicBezTo>
                  <a:lnTo>
                    <a:pt x="58" y="31"/>
                  </a:lnTo>
                  <a:close/>
                  <a:moveTo>
                    <a:pt x="32" y="51"/>
                  </a:moveTo>
                  <a:cubicBezTo>
                    <a:pt x="35" y="54"/>
                    <a:pt x="39" y="54"/>
                    <a:pt x="42" y="51"/>
                  </a:cubicBezTo>
                  <a:cubicBezTo>
                    <a:pt x="45" y="48"/>
                    <a:pt x="44" y="43"/>
                    <a:pt x="41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29"/>
                    <a:pt x="24" y="29"/>
                    <a:pt x="21" y="32"/>
                  </a:cubicBezTo>
                  <a:cubicBezTo>
                    <a:pt x="19" y="35"/>
                    <a:pt x="19" y="40"/>
                    <a:pt x="22" y="42"/>
                  </a:cubicBezTo>
                  <a:lnTo>
                    <a:pt x="32" y="51"/>
                  </a:lnTo>
                  <a:close/>
                  <a:moveTo>
                    <a:pt x="20" y="80"/>
                  </a:moveTo>
                  <a:cubicBezTo>
                    <a:pt x="23" y="81"/>
                    <a:pt x="27" y="78"/>
                    <a:pt x="28" y="74"/>
                  </a:cubicBezTo>
                  <a:cubicBezTo>
                    <a:pt x="29" y="70"/>
                    <a:pt x="26" y="67"/>
                    <a:pt x="2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1" y="65"/>
                    <a:pt x="1" y="69"/>
                  </a:cubicBezTo>
                  <a:cubicBezTo>
                    <a:pt x="0" y="73"/>
                    <a:pt x="3" y="77"/>
                    <a:pt x="6" y="78"/>
                  </a:cubicBezTo>
                  <a:lnTo>
                    <a:pt x="20" y="80"/>
                  </a:lnTo>
                  <a:close/>
                  <a:moveTo>
                    <a:pt x="23" y="114"/>
                  </a:moveTo>
                  <a:cubicBezTo>
                    <a:pt x="27" y="113"/>
                    <a:pt x="29" y="109"/>
                    <a:pt x="28" y="105"/>
                  </a:cubicBezTo>
                  <a:cubicBezTo>
                    <a:pt x="28" y="101"/>
                    <a:pt x="24" y="99"/>
                    <a:pt x="20" y="99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3" y="103"/>
                    <a:pt x="0" y="107"/>
                    <a:pt x="1" y="111"/>
                  </a:cubicBezTo>
                  <a:cubicBezTo>
                    <a:pt x="2" y="114"/>
                    <a:pt x="6" y="117"/>
                    <a:pt x="10" y="116"/>
                  </a:cubicBezTo>
                  <a:lnTo>
                    <a:pt x="23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4"/>
            <p:cNvSpPr txBox="1"/>
            <p:nvPr/>
          </p:nvSpPr>
          <p:spPr>
            <a:xfrm>
              <a:off x="2505075" y="3146425"/>
              <a:ext cx="19716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12FE35E-2BCB-9549-B1C5-876D67AACE34}"/>
              </a:ext>
            </a:extLst>
          </p:cNvPr>
          <p:cNvGrpSpPr/>
          <p:nvPr/>
        </p:nvGrpSpPr>
        <p:grpSpPr>
          <a:xfrm>
            <a:off x="1373187" y="4845050"/>
            <a:ext cx="4108450" cy="1117600"/>
            <a:chOff x="1373187" y="4845050"/>
            <a:chExt cx="4108450" cy="1117600"/>
          </a:xfrm>
        </p:grpSpPr>
        <p:sp>
          <p:nvSpPr>
            <p:cNvPr id="1408" name="Google Shape;1408;p54"/>
            <p:cNvSpPr/>
            <p:nvPr/>
          </p:nvSpPr>
          <p:spPr>
            <a:xfrm>
              <a:off x="1373187" y="4845050"/>
              <a:ext cx="4108450" cy="1117600"/>
            </a:xfrm>
            <a:custGeom>
              <a:avLst/>
              <a:gdLst/>
              <a:ahLst/>
              <a:cxnLst/>
              <a:rect l="l" t="t" r="r" b="b"/>
              <a:pathLst>
                <a:path w="1369" h="372" extrusionOk="0">
                  <a:moveTo>
                    <a:pt x="1183" y="372"/>
                  </a:moveTo>
                  <a:cubicBezTo>
                    <a:pt x="186" y="372"/>
                    <a:pt x="186" y="372"/>
                    <a:pt x="186" y="372"/>
                  </a:cubicBezTo>
                  <a:cubicBezTo>
                    <a:pt x="83" y="372"/>
                    <a:pt x="0" y="28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84"/>
                    <a:pt x="83" y="0"/>
                    <a:pt x="186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86" y="0"/>
                    <a:pt x="1369" y="84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289"/>
                    <a:pt x="1286" y="372"/>
                    <a:pt x="1183" y="372"/>
                  </a:cubicBezTo>
                  <a:close/>
                </a:path>
              </a:pathLst>
            </a:custGeom>
            <a:solidFill>
              <a:srgbClr val="8C13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1704975" y="5168900"/>
              <a:ext cx="831850" cy="555625"/>
            </a:xfrm>
            <a:custGeom>
              <a:avLst/>
              <a:gdLst/>
              <a:ahLst/>
              <a:cxnLst/>
              <a:rect l="l" t="t" r="r" b="b"/>
              <a:pathLst>
                <a:path w="277" h="185" extrusionOk="0">
                  <a:moveTo>
                    <a:pt x="221" y="18"/>
                  </a:moveTo>
                  <a:cubicBezTo>
                    <a:pt x="246" y="82"/>
                    <a:pt x="246" y="82"/>
                    <a:pt x="246" y="82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197" y="81"/>
                    <a:pt x="145" y="36"/>
                    <a:pt x="141" y="36"/>
                  </a:cubicBezTo>
                  <a:cubicBezTo>
                    <a:pt x="137" y="36"/>
                    <a:pt x="121" y="42"/>
                    <a:pt x="119" y="42"/>
                  </a:cubicBezTo>
                  <a:cubicBezTo>
                    <a:pt x="119" y="42"/>
                    <a:pt x="109" y="45"/>
                    <a:pt x="101" y="45"/>
                  </a:cubicBezTo>
                  <a:cubicBezTo>
                    <a:pt x="97" y="45"/>
                    <a:pt x="94" y="44"/>
                    <a:pt x="92" y="43"/>
                  </a:cubicBezTo>
                  <a:cubicBezTo>
                    <a:pt x="90" y="42"/>
                    <a:pt x="89" y="40"/>
                    <a:pt x="89" y="38"/>
                  </a:cubicBezTo>
                  <a:cubicBezTo>
                    <a:pt x="89" y="35"/>
                    <a:pt x="93" y="32"/>
                    <a:pt x="95" y="31"/>
                  </a:cubicBezTo>
                  <a:cubicBezTo>
                    <a:pt x="108" y="23"/>
                    <a:pt x="145" y="10"/>
                    <a:pt x="148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58" y="9"/>
                    <a:pt x="214" y="17"/>
                    <a:pt x="221" y="18"/>
                  </a:cubicBezTo>
                  <a:close/>
                  <a:moveTo>
                    <a:pt x="243" y="0"/>
                  </a:moveTo>
                  <a:cubicBezTo>
                    <a:pt x="242" y="0"/>
                    <a:pt x="241" y="0"/>
                    <a:pt x="241" y="0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28" y="5"/>
                    <a:pt x="227" y="7"/>
                    <a:pt x="226" y="8"/>
                  </a:cubicBezTo>
                  <a:cubicBezTo>
                    <a:pt x="225" y="10"/>
                    <a:pt x="225" y="12"/>
                    <a:pt x="226" y="1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4" y="85"/>
                    <a:pt x="258" y="87"/>
                    <a:pt x="262" y="85"/>
                  </a:cubicBezTo>
                  <a:cubicBezTo>
                    <a:pt x="272" y="81"/>
                    <a:pt x="272" y="81"/>
                    <a:pt x="272" y="81"/>
                  </a:cubicBezTo>
                  <a:cubicBezTo>
                    <a:pt x="274" y="80"/>
                    <a:pt x="276" y="79"/>
                    <a:pt x="276" y="77"/>
                  </a:cubicBezTo>
                  <a:cubicBezTo>
                    <a:pt x="277" y="75"/>
                    <a:pt x="277" y="73"/>
                    <a:pt x="276" y="72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2"/>
                    <a:pt x="246" y="0"/>
                    <a:pt x="243" y="0"/>
                  </a:cubicBezTo>
                  <a:close/>
                  <a:moveTo>
                    <a:pt x="1" y="92"/>
                  </a:moveTo>
                  <a:cubicBezTo>
                    <a:pt x="0" y="94"/>
                    <a:pt x="1" y="96"/>
                    <a:pt x="2" y="97"/>
                  </a:cubicBezTo>
                  <a:cubicBezTo>
                    <a:pt x="3" y="99"/>
                    <a:pt x="5" y="100"/>
                    <a:pt x="7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2" y="101"/>
                    <a:pt x="26" y="98"/>
                    <a:pt x="26" y="9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7"/>
                    <a:pt x="31" y="15"/>
                    <a:pt x="30" y="13"/>
                  </a:cubicBezTo>
                  <a:cubicBezTo>
                    <a:pt x="29" y="12"/>
                    <a:pt x="27" y="11"/>
                    <a:pt x="2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0" y="10"/>
                    <a:pt x="7" y="13"/>
                    <a:pt x="6" y="17"/>
                  </a:cubicBezTo>
                  <a:lnTo>
                    <a:pt x="1" y="92"/>
                  </a:lnTo>
                  <a:close/>
                  <a:moveTo>
                    <a:pt x="114" y="159"/>
                  </a:moveTo>
                  <a:cubicBezTo>
                    <a:pt x="114" y="157"/>
                    <a:pt x="112" y="155"/>
                    <a:pt x="110" y="153"/>
                  </a:cubicBezTo>
                  <a:cubicBezTo>
                    <a:pt x="105" y="149"/>
                    <a:pt x="100" y="149"/>
                    <a:pt x="96" y="155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85" y="167"/>
                    <a:pt x="85" y="167"/>
                    <a:pt x="85" y="167"/>
                  </a:cubicBezTo>
                  <a:cubicBezTo>
                    <a:pt x="79" y="175"/>
                    <a:pt x="85" y="181"/>
                    <a:pt x="87" y="182"/>
                  </a:cubicBezTo>
                  <a:cubicBezTo>
                    <a:pt x="89" y="184"/>
                    <a:pt x="91" y="185"/>
                    <a:pt x="94" y="185"/>
                  </a:cubicBezTo>
                  <a:cubicBezTo>
                    <a:pt x="96" y="185"/>
                    <a:pt x="99" y="183"/>
                    <a:pt x="101" y="180"/>
                  </a:cubicBezTo>
                  <a:cubicBezTo>
                    <a:pt x="109" y="171"/>
                    <a:pt x="109" y="171"/>
                    <a:pt x="109" y="171"/>
                  </a:cubicBezTo>
                  <a:cubicBezTo>
                    <a:pt x="109" y="171"/>
                    <a:pt x="109" y="171"/>
                    <a:pt x="109" y="171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4" y="165"/>
                    <a:pt x="115" y="162"/>
                    <a:pt x="114" y="159"/>
                  </a:cubicBezTo>
                  <a:close/>
                  <a:moveTo>
                    <a:pt x="60" y="155"/>
                  </a:moveTo>
                  <a:cubicBezTo>
                    <a:pt x="57" y="160"/>
                    <a:pt x="57" y="164"/>
                    <a:pt x="63" y="169"/>
                  </a:cubicBezTo>
                  <a:cubicBezTo>
                    <a:pt x="68" y="173"/>
                    <a:pt x="73" y="172"/>
                    <a:pt x="77" y="167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7" y="144"/>
                    <a:pt x="91" y="138"/>
                    <a:pt x="89" y="136"/>
                  </a:cubicBezTo>
                  <a:cubicBezTo>
                    <a:pt x="84" y="132"/>
                    <a:pt x="79" y="133"/>
                    <a:pt x="75" y="138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7" y="148"/>
                    <a:pt x="67" y="148"/>
                    <a:pt x="67" y="148"/>
                  </a:cubicBezTo>
                  <a:lnTo>
                    <a:pt x="60" y="155"/>
                  </a:lnTo>
                  <a:close/>
                  <a:moveTo>
                    <a:pt x="41" y="136"/>
                  </a:moveTo>
                  <a:cubicBezTo>
                    <a:pt x="39" y="139"/>
                    <a:pt x="38" y="141"/>
                    <a:pt x="39" y="144"/>
                  </a:cubicBezTo>
                  <a:cubicBezTo>
                    <a:pt x="39" y="147"/>
                    <a:pt x="41" y="149"/>
                    <a:pt x="43" y="151"/>
                  </a:cubicBezTo>
                  <a:cubicBezTo>
                    <a:pt x="48" y="155"/>
                    <a:pt x="53" y="154"/>
                    <a:pt x="57" y="149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4" y="129"/>
                    <a:pt x="75" y="126"/>
                    <a:pt x="74" y="124"/>
                  </a:cubicBezTo>
                  <a:cubicBezTo>
                    <a:pt x="74" y="121"/>
                    <a:pt x="72" y="119"/>
                    <a:pt x="70" y="117"/>
                  </a:cubicBezTo>
                  <a:cubicBezTo>
                    <a:pt x="65" y="113"/>
                    <a:pt x="60" y="114"/>
                    <a:pt x="56" y="119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8"/>
                    <a:pt x="48" y="128"/>
                    <a:pt x="48" y="128"/>
                  </a:cubicBezTo>
                  <a:lnTo>
                    <a:pt x="41" y="136"/>
                  </a:lnTo>
                  <a:close/>
                  <a:moveTo>
                    <a:pt x="38" y="130"/>
                  </a:moveTo>
                  <a:cubicBezTo>
                    <a:pt x="52" y="113"/>
                    <a:pt x="52" y="113"/>
                    <a:pt x="52" y="113"/>
                  </a:cubicBezTo>
                  <a:cubicBezTo>
                    <a:pt x="59" y="105"/>
                    <a:pt x="53" y="100"/>
                    <a:pt x="51" y="98"/>
                  </a:cubicBezTo>
                  <a:cubicBezTo>
                    <a:pt x="46" y="94"/>
                    <a:pt x="41" y="95"/>
                    <a:pt x="37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2" y="117"/>
                    <a:pt x="21" y="120"/>
                    <a:pt x="21" y="123"/>
                  </a:cubicBezTo>
                  <a:cubicBezTo>
                    <a:pt x="22" y="125"/>
                    <a:pt x="24" y="127"/>
                    <a:pt x="25" y="128"/>
                  </a:cubicBezTo>
                  <a:cubicBezTo>
                    <a:pt x="27" y="130"/>
                    <a:pt x="30" y="132"/>
                    <a:pt x="33" y="132"/>
                  </a:cubicBezTo>
                  <a:cubicBezTo>
                    <a:pt x="35" y="132"/>
                    <a:pt x="36" y="131"/>
                    <a:pt x="38" y="130"/>
                  </a:cubicBezTo>
                  <a:close/>
                  <a:moveTo>
                    <a:pt x="210" y="115"/>
                  </a:moveTo>
                  <a:cubicBezTo>
                    <a:pt x="213" y="111"/>
                    <a:pt x="215" y="106"/>
                    <a:pt x="209" y="100"/>
                  </a:cubicBezTo>
                  <a:cubicBezTo>
                    <a:pt x="204" y="95"/>
                    <a:pt x="204" y="95"/>
                    <a:pt x="204" y="95"/>
                  </a:cubicBezTo>
                  <a:cubicBezTo>
                    <a:pt x="177" y="73"/>
                    <a:pt x="147" y="47"/>
                    <a:pt x="140" y="43"/>
                  </a:cubicBezTo>
                  <a:cubicBezTo>
                    <a:pt x="137" y="43"/>
                    <a:pt x="128" y="46"/>
                    <a:pt x="121" y="48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10" y="52"/>
                    <a:pt x="101" y="52"/>
                  </a:cubicBezTo>
                  <a:cubicBezTo>
                    <a:pt x="95" y="52"/>
                    <a:pt x="91" y="51"/>
                    <a:pt x="88" y="49"/>
                  </a:cubicBezTo>
                  <a:cubicBezTo>
                    <a:pt x="83" y="45"/>
                    <a:pt x="82" y="41"/>
                    <a:pt x="82" y="38"/>
                  </a:cubicBezTo>
                  <a:cubicBezTo>
                    <a:pt x="82" y="32"/>
                    <a:pt x="87" y="27"/>
                    <a:pt x="91" y="2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7" y="90"/>
                    <a:pt x="41" y="89"/>
                    <a:pt x="44" y="89"/>
                  </a:cubicBezTo>
                  <a:cubicBezTo>
                    <a:pt x="48" y="89"/>
                    <a:pt x="52" y="90"/>
                    <a:pt x="55" y="93"/>
                  </a:cubicBezTo>
                  <a:cubicBezTo>
                    <a:pt x="60" y="97"/>
                    <a:pt x="62" y="103"/>
                    <a:pt x="61" y="108"/>
                  </a:cubicBezTo>
                  <a:cubicBezTo>
                    <a:pt x="66" y="107"/>
                    <a:pt x="70" y="109"/>
                    <a:pt x="74" y="112"/>
                  </a:cubicBezTo>
                  <a:cubicBezTo>
                    <a:pt x="79" y="116"/>
                    <a:pt x="81" y="122"/>
                    <a:pt x="81" y="127"/>
                  </a:cubicBezTo>
                  <a:cubicBezTo>
                    <a:pt x="85" y="127"/>
                    <a:pt x="89" y="128"/>
                    <a:pt x="93" y="131"/>
                  </a:cubicBezTo>
                  <a:cubicBezTo>
                    <a:pt x="97" y="135"/>
                    <a:pt x="100" y="139"/>
                    <a:pt x="100" y="144"/>
                  </a:cubicBezTo>
                  <a:cubicBezTo>
                    <a:pt x="104" y="143"/>
                    <a:pt x="110" y="144"/>
                    <a:pt x="114" y="148"/>
                  </a:cubicBezTo>
                  <a:cubicBezTo>
                    <a:pt x="120" y="153"/>
                    <a:pt x="122" y="160"/>
                    <a:pt x="120" y="166"/>
                  </a:cubicBezTo>
                  <a:cubicBezTo>
                    <a:pt x="124" y="170"/>
                    <a:pt x="124" y="170"/>
                    <a:pt x="124" y="170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7" y="172"/>
                    <a:pt x="129" y="173"/>
                    <a:pt x="131" y="173"/>
                  </a:cubicBezTo>
                  <a:cubicBezTo>
                    <a:pt x="134" y="173"/>
                    <a:pt x="137" y="171"/>
                    <a:pt x="138" y="169"/>
                  </a:cubicBezTo>
                  <a:cubicBezTo>
                    <a:pt x="141" y="165"/>
                    <a:pt x="143" y="162"/>
                    <a:pt x="139" y="158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7"/>
                    <a:pt x="114" y="136"/>
                    <a:pt x="114" y="135"/>
                  </a:cubicBezTo>
                  <a:cubicBezTo>
                    <a:pt x="114" y="134"/>
                    <a:pt x="115" y="133"/>
                    <a:pt x="115" y="132"/>
                  </a:cubicBezTo>
                  <a:cubicBezTo>
                    <a:pt x="116" y="131"/>
                    <a:pt x="119" y="131"/>
                    <a:pt x="120" y="132"/>
                  </a:cubicBezTo>
                  <a:cubicBezTo>
                    <a:pt x="151" y="158"/>
                    <a:pt x="151" y="158"/>
                    <a:pt x="151" y="158"/>
                  </a:cubicBezTo>
                  <a:cubicBezTo>
                    <a:pt x="153" y="159"/>
                    <a:pt x="154" y="159"/>
                    <a:pt x="156" y="159"/>
                  </a:cubicBezTo>
                  <a:cubicBezTo>
                    <a:pt x="159" y="159"/>
                    <a:pt x="162" y="158"/>
                    <a:pt x="165" y="155"/>
                  </a:cubicBezTo>
                  <a:cubicBezTo>
                    <a:pt x="166" y="152"/>
                    <a:pt x="167" y="150"/>
                    <a:pt x="167" y="147"/>
                  </a:cubicBezTo>
                  <a:cubicBezTo>
                    <a:pt x="167" y="145"/>
                    <a:pt x="165" y="142"/>
                    <a:pt x="163" y="140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1" y="123"/>
                    <a:pt x="141" y="122"/>
                    <a:pt x="141" y="121"/>
                  </a:cubicBezTo>
                  <a:cubicBezTo>
                    <a:pt x="140" y="120"/>
                    <a:pt x="141" y="119"/>
                    <a:pt x="141" y="118"/>
                  </a:cubicBezTo>
                  <a:cubicBezTo>
                    <a:pt x="143" y="116"/>
                    <a:pt x="145" y="116"/>
                    <a:pt x="147" y="117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7" y="142"/>
                    <a:pt x="179" y="143"/>
                    <a:pt x="181" y="143"/>
                  </a:cubicBezTo>
                  <a:cubicBezTo>
                    <a:pt x="184" y="143"/>
                    <a:pt x="188" y="141"/>
                    <a:pt x="191" y="138"/>
                  </a:cubicBezTo>
                  <a:cubicBezTo>
                    <a:pt x="193" y="135"/>
                    <a:pt x="193" y="133"/>
                    <a:pt x="193" y="130"/>
                  </a:cubicBezTo>
                  <a:cubicBezTo>
                    <a:pt x="193" y="127"/>
                    <a:pt x="192" y="125"/>
                    <a:pt x="189" y="123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64" y="103"/>
                    <a:pt x="164" y="100"/>
                    <a:pt x="165" y="99"/>
                  </a:cubicBezTo>
                  <a:cubicBezTo>
                    <a:pt x="167" y="97"/>
                    <a:pt x="169" y="97"/>
                    <a:pt x="171" y="98"/>
                  </a:cubicBezTo>
                  <a:cubicBezTo>
                    <a:pt x="195" y="118"/>
                    <a:pt x="195" y="118"/>
                    <a:pt x="195" y="118"/>
                  </a:cubicBezTo>
                  <a:cubicBezTo>
                    <a:pt x="200" y="122"/>
                    <a:pt x="206" y="121"/>
                    <a:pt x="21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4"/>
            <p:cNvSpPr txBox="1"/>
            <p:nvPr/>
          </p:nvSpPr>
          <p:spPr>
            <a:xfrm>
              <a:off x="2505075" y="5072062"/>
              <a:ext cx="19716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B7AB58B-20BE-2742-BCDA-0F45C1040718}"/>
              </a:ext>
            </a:extLst>
          </p:cNvPr>
          <p:cNvGrpSpPr/>
          <p:nvPr/>
        </p:nvGrpSpPr>
        <p:grpSpPr>
          <a:xfrm>
            <a:off x="6910387" y="1014412"/>
            <a:ext cx="4108450" cy="1112837"/>
            <a:chOff x="6910387" y="1014412"/>
            <a:chExt cx="4108450" cy="1112837"/>
          </a:xfrm>
        </p:grpSpPr>
        <p:sp>
          <p:nvSpPr>
            <p:cNvPr id="1409" name="Google Shape;1409;p54"/>
            <p:cNvSpPr/>
            <p:nvPr/>
          </p:nvSpPr>
          <p:spPr>
            <a:xfrm>
              <a:off x="6910387" y="1014412"/>
              <a:ext cx="4108450" cy="1112837"/>
            </a:xfrm>
            <a:custGeom>
              <a:avLst/>
              <a:gdLst/>
              <a:ahLst/>
              <a:cxnLst/>
              <a:rect l="l" t="t" r="r" b="b"/>
              <a:pathLst>
                <a:path w="1369" h="371" extrusionOk="0">
                  <a:moveTo>
                    <a:pt x="1183" y="371"/>
                  </a:moveTo>
                  <a:cubicBezTo>
                    <a:pt x="186" y="371"/>
                    <a:pt x="186" y="371"/>
                    <a:pt x="186" y="371"/>
                  </a:cubicBezTo>
                  <a:cubicBezTo>
                    <a:pt x="83" y="371"/>
                    <a:pt x="0" y="288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86" y="0"/>
                    <a:pt x="1369" y="83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288"/>
                    <a:pt x="1286" y="371"/>
                    <a:pt x="1183" y="371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7331075" y="1220787"/>
              <a:ext cx="639762" cy="577850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45" y="26"/>
                  </a:moveTo>
                  <a:cubicBezTo>
                    <a:pt x="132" y="26"/>
                    <a:pt x="132" y="26"/>
                    <a:pt x="132" y="26"/>
                  </a:cubicBezTo>
                  <a:cubicBezTo>
                    <a:pt x="131" y="18"/>
                    <a:pt x="125" y="12"/>
                    <a:pt x="118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87" y="12"/>
                    <a:pt x="81" y="18"/>
                    <a:pt x="80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2"/>
                    <a:pt x="79" y="0"/>
                    <a:pt x="9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2"/>
                    <a:pt x="145" y="26"/>
                  </a:cubicBezTo>
                  <a:close/>
                  <a:moveTo>
                    <a:pt x="32" y="107"/>
                  </a:moveTo>
                  <a:cubicBezTo>
                    <a:pt x="86" y="107"/>
                    <a:pt x="86" y="107"/>
                    <a:pt x="86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3"/>
                    <a:pt x="90" y="89"/>
                    <a:pt x="96" y="89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22" y="89"/>
                    <a:pt x="127" y="93"/>
                    <a:pt x="127" y="99"/>
                  </a:cubicBezTo>
                  <a:cubicBezTo>
                    <a:pt x="127" y="107"/>
                    <a:pt x="127" y="107"/>
                    <a:pt x="127" y="107"/>
                  </a:cubicBezTo>
                  <a:cubicBezTo>
                    <a:pt x="181" y="107"/>
                    <a:pt x="181" y="107"/>
                    <a:pt x="181" y="107"/>
                  </a:cubicBezTo>
                  <a:cubicBezTo>
                    <a:pt x="197" y="107"/>
                    <a:pt x="210" y="94"/>
                    <a:pt x="213" y="77"/>
                  </a:cubicBezTo>
                  <a:cubicBezTo>
                    <a:pt x="213" y="60"/>
                    <a:pt x="213" y="60"/>
                    <a:pt x="213" y="60"/>
                  </a:cubicBezTo>
                  <a:cubicBezTo>
                    <a:pt x="213" y="44"/>
                    <a:pt x="202" y="31"/>
                    <a:pt x="188" y="31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1" y="31"/>
                    <a:pt x="0" y="44"/>
                    <a:pt x="0" y="6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94"/>
                    <a:pt x="16" y="107"/>
                    <a:pt x="32" y="107"/>
                  </a:cubicBezTo>
                  <a:close/>
                  <a:moveTo>
                    <a:pt x="181" y="116"/>
                  </a:moveTo>
                  <a:cubicBezTo>
                    <a:pt x="127" y="116"/>
                    <a:pt x="127" y="116"/>
                    <a:pt x="127" y="116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9"/>
                    <a:pt x="122" y="134"/>
                    <a:pt x="117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0" y="134"/>
                    <a:pt x="86" y="129"/>
                    <a:pt x="86" y="124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18" y="116"/>
                    <a:pt x="7" y="108"/>
                    <a:pt x="0" y="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9"/>
                    <a:pt x="11" y="192"/>
                    <a:pt x="24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40" y="192"/>
                    <a:pt x="40" y="192"/>
                    <a:pt x="40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202" y="192"/>
                    <a:pt x="213" y="179"/>
                    <a:pt x="213" y="164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06" y="108"/>
                    <a:pt x="194" y="116"/>
                    <a:pt x="181" y="116"/>
                  </a:cubicBezTo>
                  <a:close/>
                  <a:moveTo>
                    <a:pt x="116" y="97"/>
                  </a:moveTo>
                  <a:cubicBezTo>
                    <a:pt x="96" y="97"/>
                    <a:pt x="96" y="97"/>
                    <a:pt x="96" y="97"/>
                  </a:cubicBezTo>
                  <a:cubicBezTo>
                    <a:pt x="94" y="97"/>
                    <a:pt x="93" y="98"/>
                    <a:pt x="93" y="101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5"/>
                    <a:pt x="94" y="127"/>
                    <a:pt x="96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8" y="127"/>
                    <a:pt x="120" y="125"/>
                    <a:pt x="120" y="123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20" y="106"/>
                    <a:pt x="120" y="106"/>
                    <a:pt x="120" y="106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120" y="98"/>
                    <a:pt x="118" y="97"/>
                    <a:pt x="116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4"/>
            <p:cNvSpPr txBox="1"/>
            <p:nvPr/>
          </p:nvSpPr>
          <p:spPr>
            <a:xfrm>
              <a:off x="8013700" y="1220787"/>
              <a:ext cx="19716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A190375-A3F6-AE4C-83AD-AB9E7E3B7878}"/>
              </a:ext>
            </a:extLst>
          </p:cNvPr>
          <p:cNvGrpSpPr/>
          <p:nvPr/>
        </p:nvGrpSpPr>
        <p:grpSpPr>
          <a:xfrm>
            <a:off x="6910387" y="2930525"/>
            <a:ext cx="4108450" cy="1116012"/>
            <a:chOff x="6910387" y="2930525"/>
            <a:chExt cx="4108450" cy="1116012"/>
          </a:xfrm>
        </p:grpSpPr>
        <p:sp>
          <p:nvSpPr>
            <p:cNvPr id="1410" name="Google Shape;1410;p54"/>
            <p:cNvSpPr/>
            <p:nvPr/>
          </p:nvSpPr>
          <p:spPr>
            <a:xfrm>
              <a:off x="6910387" y="2930525"/>
              <a:ext cx="4108450" cy="1116012"/>
            </a:xfrm>
            <a:custGeom>
              <a:avLst/>
              <a:gdLst/>
              <a:ahLst/>
              <a:cxnLst/>
              <a:rect l="l" t="t" r="r" b="b"/>
              <a:pathLst>
                <a:path w="1369" h="372" extrusionOk="0">
                  <a:moveTo>
                    <a:pt x="1183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89"/>
                    <a:pt x="83" y="372"/>
                    <a:pt x="186" y="372"/>
                  </a:cubicBezTo>
                  <a:cubicBezTo>
                    <a:pt x="1183" y="372"/>
                    <a:pt x="1183" y="372"/>
                    <a:pt x="1183" y="372"/>
                  </a:cubicBezTo>
                  <a:cubicBezTo>
                    <a:pt x="1286" y="372"/>
                    <a:pt x="1369" y="289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83"/>
                    <a:pt x="1286" y="0"/>
                    <a:pt x="1183" y="0"/>
                  </a:cubicBezTo>
                </a:path>
              </a:pathLst>
            </a:custGeom>
            <a:solidFill>
              <a:srgbClr val="3EB6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7337425" y="3186112"/>
              <a:ext cx="627062" cy="627062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5" y="89"/>
                  </a:moveTo>
                  <a:cubicBezTo>
                    <a:pt x="179" y="85"/>
                    <a:pt x="179" y="85"/>
                    <a:pt x="179" y="85"/>
                  </a:cubicBezTo>
                  <a:cubicBezTo>
                    <a:pt x="177" y="78"/>
                    <a:pt x="174" y="72"/>
                    <a:pt x="171" y="6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7" y="42"/>
                    <a:pt x="187" y="40"/>
                    <a:pt x="186" y="38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69" y="22"/>
                    <a:pt x="167" y="21"/>
                    <a:pt x="165" y="23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37" y="35"/>
                    <a:pt x="131" y="32"/>
                    <a:pt x="124" y="3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2"/>
                    <a:pt x="117" y="0"/>
                    <a:pt x="11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90" y="2"/>
                    <a:pt x="89" y="4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8" y="32"/>
                    <a:pt x="71" y="35"/>
                    <a:pt x="65" y="38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2" y="21"/>
                    <a:pt x="40" y="22"/>
                    <a:pt x="38" y="23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40"/>
                    <a:pt x="21" y="42"/>
                    <a:pt x="23" y="4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4" y="72"/>
                    <a:pt x="32" y="78"/>
                    <a:pt x="30" y="85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90"/>
                    <a:pt x="0" y="92"/>
                    <a:pt x="0" y="9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2" y="119"/>
                    <a:pt x="4" y="120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2" y="131"/>
                    <a:pt x="34" y="138"/>
                    <a:pt x="38" y="144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21" y="167"/>
                    <a:pt x="22" y="169"/>
                    <a:pt x="23" y="171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40" y="187"/>
                    <a:pt x="42" y="188"/>
                    <a:pt x="44" y="186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71" y="174"/>
                    <a:pt x="78" y="177"/>
                    <a:pt x="85" y="179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90" y="207"/>
                    <a:pt x="92" y="209"/>
                    <a:pt x="94" y="209"/>
                  </a:cubicBezTo>
                  <a:cubicBezTo>
                    <a:pt x="115" y="209"/>
                    <a:pt x="115" y="209"/>
                    <a:pt x="115" y="209"/>
                  </a:cubicBezTo>
                  <a:cubicBezTo>
                    <a:pt x="117" y="209"/>
                    <a:pt x="119" y="207"/>
                    <a:pt x="120" y="205"/>
                  </a:cubicBezTo>
                  <a:cubicBezTo>
                    <a:pt x="124" y="179"/>
                    <a:pt x="124" y="179"/>
                    <a:pt x="124" y="179"/>
                  </a:cubicBezTo>
                  <a:cubicBezTo>
                    <a:pt x="131" y="177"/>
                    <a:pt x="137" y="174"/>
                    <a:pt x="144" y="171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7" y="188"/>
                    <a:pt x="169" y="187"/>
                    <a:pt x="171" y="186"/>
                  </a:cubicBezTo>
                  <a:cubicBezTo>
                    <a:pt x="186" y="171"/>
                    <a:pt x="186" y="171"/>
                    <a:pt x="186" y="171"/>
                  </a:cubicBezTo>
                  <a:cubicBezTo>
                    <a:pt x="187" y="169"/>
                    <a:pt x="187" y="167"/>
                    <a:pt x="186" y="165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4" y="138"/>
                    <a:pt x="177" y="131"/>
                    <a:pt x="179" y="124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07" y="119"/>
                    <a:pt x="209" y="117"/>
                    <a:pt x="209" y="115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9" y="92"/>
                    <a:pt x="207" y="90"/>
                    <a:pt x="205" y="89"/>
                  </a:cubicBezTo>
                  <a:close/>
                  <a:moveTo>
                    <a:pt x="104" y="143"/>
                  </a:moveTo>
                  <a:cubicBezTo>
                    <a:pt x="83" y="143"/>
                    <a:pt x="66" y="126"/>
                    <a:pt x="66" y="105"/>
                  </a:cubicBezTo>
                  <a:cubicBezTo>
                    <a:pt x="66" y="83"/>
                    <a:pt x="83" y="66"/>
                    <a:pt x="104" y="66"/>
                  </a:cubicBezTo>
                  <a:cubicBezTo>
                    <a:pt x="126" y="66"/>
                    <a:pt x="143" y="83"/>
                    <a:pt x="143" y="105"/>
                  </a:cubicBezTo>
                  <a:cubicBezTo>
                    <a:pt x="143" y="126"/>
                    <a:pt x="126" y="143"/>
                    <a:pt x="104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4"/>
            <p:cNvSpPr txBox="1"/>
            <p:nvPr/>
          </p:nvSpPr>
          <p:spPr>
            <a:xfrm>
              <a:off x="8013700" y="3146425"/>
              <a:ext cx="19716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7F7D085-7F02-AE4C-A1BB-7934C923FD29}"/>
              </a:ext>
            </a:extLst>
          </p:cNvPr>
          <p:cNvGrpSpPr/>
          <p:nvPr/>
        </p:nvGrpSpPr>
        <p:grpSpPr>
          <a:xfrm>
            <a:off x="6910387" y="4845050"/>
            <a:ext cx="4108450" cy="1117600"/>
            <a:chOff x="6910387" y="4845050"/>
            <a:chExt cx="4108450" cy="1117600"/>
          </a:xfrm>
        </p:grpSpPr>
        <p:sp>
          <p:nvSpPr>
            <p:cNvPr id="1411" name="Google Shape;1411;p54"/>
            <p:cNvSpPr/>
            <p:nvPr/>
          </p:nvSpPr>
          <p:spPr>
            <a:xfrm>
              <a:off x="6910387" y="4845050"/>
              <a:ext cx="4108450" cy="1117600"/>
            </a:xfrm>
            <a:custGeom>
              <a:avLst/>
              <a:gdLst/>
              <a:ahLst/>
              <a:cxnLst/>
              <a:rect l="l" t="t" r="r" b="b"/>
              <a:pathLst>
                <a:path w="1369" h="372" extrusionOk="0">
                  <a:moveTo>
                    <a:pt x="1183" y="372"/>
                  </a:moveTo>
                  <a:cubicBezTo>
                    <a:pt x="186" y="372"/>
                    <a:pt x="186" y="372"/>
                    <a:pt x="186" y="372"/>
                  </a:cubicBezTo>
                  <a:cubicBezTo>
                    <a:pt x="83" y="372"/>
                    <a:pt x="0" y="28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84"/>
                    <a:pt x="83" y="0"/>
                    <a:pt x="186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86" y="0"/>
                    <a:pt x="1369" y="84"/>
                    <a:pt x="1369" y="186"/>
                  </a:cubicBezTo>
                  <a:cubicBezTo>
                    <a:pt x="1369" y="186"/>
                    <a:pt x="1369" y="186"/>
                    <a:pt x="1369" y="186"/>
                  </a:cubicBezTo>
                  <a:cubicBezTo>
                    <a:pt x="1369" y="289"/>
                    <a:pt x="1286" y="372"/>
                    <a:pt x="1183" y="372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7373937" y="5099050"/>
              <a:ext cx="582612" cy="579437"/>
            </a:xfrm>
            <a:custGeom>
              <a:avLst/>
              <a:gdLst/>
              <a:ahLst/>
              <a:cxnLst/>
              <a:rect l="l" t="t" r="r" b="b"/>
              <a:pathLst>
                <a:path w="194" h="193" extrusionOk="0">
                  <a:moveTo>
                    <a:pt x="91" y="102"/>
                  </a:moveTo>
                  <a:cubicBezTo>
                    <a:pt x="183" y="102"/>
                    <a:pt x="183" y="102"/>
                    <a:pt x="183" y="102"/>
                  </a:cubicBezTo>
                  <a:cubicBezTo>
                    <a:pt x="183" y="152"/>
                    <a:pt x="142" y="193"/>
                    <a:pt x="91" y="193"/>
                  </a:cubicBezTo>
                  <a:cubicBezTo>
                    <a:pt x="41" y="193"/>
                    <a:pt x="0" y="152"/>
                    <a:pt x="0" y="102"/>
                  </a:cubicBezTo>
                  <a:cubicBezTo>
                    <a:pt x="0" y="52"/>
                    <a:pt x="41" y="11"/>
                    <a:pt x="91" y="11"/>
                  </a:cubicBezTo>
                  <a:lnTo>
                    <a:pt x="91" y="102"/>
                  </a:lnTo>
                  <a:close/>
                  <a:moveTo>
                    <a:pt x="103" y="0"/>
                  </a:moveTo>
                  <a:cubicBezTo>
                    <a:pt x="103" y="91"/>
                    <a:pt x="103" y="91"/>
                    <a:pt x="103" y="91"/>
                  </a:cubicBezTo>
                  <a:cubicBezTo>
                    <a:pt x="194" y="91"/>
                    <a:pt x="194" y="91"/>
                    <a:pt x="194" y="91"/>
                  </a:cubicBezTo>
                  <a:cubicBezTo>
                    <a:pt x="194" y="40"/>
                    <a:pt x="153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4"/>
            <p:cNvSpPr txBox="1"/>
            <p:nvPr/>
          </p:nvSpPr>
          <p:spPr>
            <a:xfrm>
              <a:off x="8013700" y="5072062"/>
              <a:ext cx="19716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68BB289-0C83-A543-ADD3-869BA1FE6290}"/>
              </a:ext>
            </a:extLst>
          </p:cNvPr>
          <p:cNvGrpSpPr/>
          <p:nvPr/>
        </p:nvGrpSpPr>
        <p:grpSpPr>
          <a:xfrm>
            <a:off x="4557712" y="823912"/>
            <a:ext cx="1112837" cy="1114425"/>
            <a:chOff x="4557712" y="823912"/>
            <a:chExt cx="1112837" cy="1114425"/>
          </a:xfrm>
        </p:grpSpPr>
        <p:sp>
          <p:nvSpPr>
            <p:cNvPr id="1412" name="Google Shape;1412;p54"/>
            <p:cNvSpPr/>
            <p:nvPr/>
          </p:nvSpPr>
          <p:spPr>
            <a:xfrm>
              <a:off x="4557712" y="823912"/>
              <a:ext cx="1112837" cy="1114425"/>
            </a:xfrm>
            <a:prstGeom prst="ellipse">
              <a:avLst/>
            </a:prstGeom>
            <a:solidFill>
              <a:srgbClr val="FFF2D1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4"/>
            <p:cNvSpPr txBox="1"/>
            <p:nvPr/>
          </p:nvSpPr>
          <p:spPr>
            <a:xfrm>
              <a:off x="4772382" y="978924"/>
              <a:ext cx="782637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9F00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F59F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BBB3F64-CEC0-F346-96F4-CE05D9FA7DA4}"/>
              </a:ext>
            </a:extLst>
          </p:cNvPr>
          <p:cNvGrpSpPr/>
          <p:nvPr/>
        </p:nvGrpSpPr>
        <p:grpSpPr>
          <a:xfrm>
            <a:off x="4557712" y="2740025"/>
            <a:ext cx="1112837" cy="1114425"/>
            <a:chOff x="4557712" y="2740025"/>
            <a:chExt cx="1112837" cy="1114425"/>
          </a:xfrm>
        </p:grpSpPr>
        <p:sp>
          <p:nvSpPr>
            <p:cNvPr id="1413" name="Google Shape;1413;p54"/>
            <p:cNvSpPr/>
            <p:nvPr/>
          </p:nvSpPr>
          <p:spPr>
            <a:xfrm>
              <a:off x="4557712" y="2740025"/>
              <a:ext cx="1112837" cy="1114425"/>
            </a:xfrm>
            <a:prstGeom prst="ellipse">
              <a:avLst/>
            </a:prstGeom>
            <a:solidFill>
              <a:srgbClr val="FFBF91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4"/>
            <p:cNvSpPr txBox="1"/>
            <p:nvPr/>
          </p:nvSpPr>
          <p:spPr>
            <a:xfrm>
              <a:off x="4691062" y="2884487"/>
              <a:ext cx="87471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F5600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CF5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75E63DE-0DD2-1C4E-AA53-E82B145B396D}"/>
              </a:ext>
            </a:extLst>
          </p:cNvPr>
          <p:cNvGrpSpPr/>
          <p:nvPr/>
        </p:nvGrpSpPr>
        <p:grpSpPr>
          <a:xfrm>
            <a:off x="4557712" y="4659312"/>
            <a:ext cx="1112837" cy="1114425"/>
            <a:chOff x="4557712" y="4659312"/>
            <a:chExt cx="1112837" cy="1114425"/>
          </a:xfrm>
        </p:grpSpPr>
        <p:sp>
          <p:nvSpPr>
            <p:cNvPr id="1414" name="Google Shape;1414;p54"/>
            <p:cNvSpPr/>
            <p:nvPr/>
          </p:nvSpPr>
          <p:spPr>
            <a:xfrm>
              <a:off x="4557712" y="4659312"/>
              <a:ext cx="1112837" cy="1114425"/>
            </a:xfrm>
            <a:prstGeom prst="ellipse">
              <a:avLst/>
            </a:prstGeom>
            <a:solidFill>
              <a:srgbClr val="D46A90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4"/>
            <p:cNvSpPr txBox="1"/>
            <p:nvPr/>
          </p:nvSpPr>
          <p:spPr>
            <a:xfrm>
              <a:off x="4691062" y="4810125"/>
              <a:ext cx="86836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0A29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5E0A2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401A834-C2A2-294D-B000-4A588B7674BB}"/>
              </a:ext>
            </a:extLst>
          </p:cNvPr>
          <p:cNvGrpSpPr/>
          <p:nvPr/>
        </p:nvGrpSpPr>
        <p:grpSpPr>
          <a:xfrm>
            <a:off x="10098087" y="823912"/>
            <a:ext cx="1111250" cy="1114425"/>
            <a:chOff x="10098087" y="823912"/>
            <a:chExt cx="1111250" cy="1114425"/>
          </a:xfrm>
        </p:grpSpPr>
        <p:sp>
          <p:nvSpPr>
            <p:cNvPr id="1415" name="Google Shape;1415;p54"/>
            <p:cNvSpPr/>
            <p:nvPr/>
          </p:nvSpPr>
          <p:spPr>
            <a:xfrm>
              <a:off x="10098087" y="823912"/>
              <a:ext cx="1111250" cy="1114425"/>
            </a:xfrm>
            <a:prstGeom prst="ellipse">
              <a:avLst/>
            </a:prstGeom>
            <a:solidFill>
              <a:srgbClr val="DEFC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4"/>
            <p:cNvSpPr txBox="1"/>
            <p:nvPr/>
          </p:nvSpPr>
          <p:spPr>
            <a:xfrm>
              <a:off x="10210800" y="971550"/>
              <a:ext cx="8985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A9B3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3BA9B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788819-8DD4-C946-907D-1F269501FC0C}"/>
              </a:ext>
            </a:extLst>
          </p:cNvPr>
          <p:cNvGrpSpPr/>
          <p:nvPr/>
        </p:nvGrpSpPr>
        <p:grpSpPr>
          <a:xfrm>
            <a:off x="10098087" y="2740025"/>
            <a:ext cx="1111250" cy="1114425"/>
            <a:chOff x="10098087" y="2740025"/>
            <a:chExt cx="1111250" cy="1114425"/>
          </a:xfrm>
        </p:grpSpPr>
        <p:sp>
          <p:nvSpPr>
            <p:cNvPr id="1416" name="Google Shape;1416;p54"/>
            <p:cNvSpPr/>
            <p:nvPr/>
          </p:nvSpPr>
          <p:spPr>
            <a:xfrm>
              <a:off x="10098087" y="2740025"/>
              <a:ext cx="1111250" cy="1114425"/>
            </a:xfrm>
            <a:prstGeom prst="ellipse">
              <a:avLst/>
            </a:prstGeom>
            <a:solidFill>
              <a:srgbClr val="BAEC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4"/>
            <p:cNvSpPr txBox="1"/>
            <p:nvPr/>
          </p:nvSpPr>
          <p:spPr>
            <a:xfrm>
              <a:off x="10240962" y="2890837"/>
              <a:ext cx="903287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8EB9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208EB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0089BCB-FD4E-AB4B-AC0A-0AB342A32C4E}"/>
              </a:ext>
            </a:extLst>
          </p:cNvPr>
          <p:cNvGrpSpPr/>
          <p:nvPr/>
        </p:nvGrpSpPr>
        <p:grpSpPr>
          <a:xfrm>
            <a:off x="10098087" y="4659312"/>
            <a:ext cx="1111250" cy="1114425"/>
            <a:chOff x="10098087" y="4659312"/>
            <a:chExt cx="1111250" cy="1114425"/>
          </a:xfrm>
        </p:grpSpPr>
        <p:sp>
          <p:nvSpPr>
            <p:cNvPr id="1417" name="Google Shape;1417;p54"/>
            <p:cNvSpPr/>
            <p:nvPr/>
          </p:nvSpPr>
          <p:spPr>
            <a:xfrm>
              <a:off x="10098087" y="4659312"/>
              <a:ext cx="1111250" cy="1114425"/>
            </a:xfrm>
            <a:prstGeom prst="ellipse">
              <a:avLst/>
            </a:prstGeom>
            <a:solidFill>
              <a:srgbClr val="429DD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4"/>
            <p:cNvSpPr txBox="1"/>
            <p:nvPr/>
          </p:nvSpPr>
          <p:spPr>
            <a:xfrm>
              <a:off x="10210800" y="4810125"/>
              <a:ext cx="91757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552"/>
                </a:buClr>
                <a:buSzPts val="5100"/>
                <a:buFont typeface="Montserrat"/>
                <a:buNone/>
              </a:pPr>
              <a:r>
                <a:rPr lang="en-US" sz="5100" b="1" i="0" u="none" dirty="0">
                  <a:solidFill>
                    <a:srgbClr val="07355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841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F0BB8F7-4872-9A44-BD43-59D8A359B69A}"/>
              </a:ext>
            </a:extLst>
          </p:cNvPr>
          <p:cNvGrpSpPr/>
          <p:nvPr/>
        </p:nvGrpSpPr>
        <p:grpSpPr>
          <a:xfrm>
            <a:off x="1354137" y="1017587"/>
            <a:ext cx="4287837" cy="1790700"/>
            <a:chOff x="1354137" y="1017587"/>
            <a:chExt cx="4287837" cy="1790700"/>
          </a:xfrm>
        </p:grpSpPr>
        <p:sp>
          <p:nvSpPr>
            <p:cNvPr id="1442" name="Google Shape;1442;p55"/>
            <p:cNvSpPr/>
            <p:nvPr/>
          </p:nvSpPr>
          <p:spPr>
            <a:xfrm>
              <a:off x="1500187" y="1017587"/>
              <a:ext cx="4141787" cy="1641475"/>
            </a:xfrm>
            <a:custGeom>
              <a:avLst/>
              <a:gdLst/>
              <a:ahLst/>
              <a:cxnLst/>
              <a:rect l="l" t="t" r="r" b="b"/>
              <a:pathLst>
                <a:path w="1106" h="438" extrusionOk="0">
                  <a:moveTo>
                    <a:pt x="1040" y="438"/>
                  </a:moveTo>
                  <a:cubicBezTo>
                    <a:pt x="66" y="438"/>
                    <a:pt x="66" y="438"/>
                    <a:pt x="66" y="438"/>
                  </a:cubicBezTo>
                  <a:cubicBezTo>
                    <a:pt x="29" y="438"/>
                    <a:pt x="0" y="409"/>
                    <a:pt x="0" y="3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40" y="0"/>
                    <a:pt x="1040" y="0"/>
                    <a:pt x="1040" y="0"/>
                  </a:cubicBezTo>
                  <a:cubicBezTo>
                    <a:pt x="1077" y="0"/>
                    <a:pt x="1106" y="30"/>
                    <a:pt x="1106" y="66"/>
                  </a:cubicBezTo>
                  <a:cubicBezTo>
                    <a:pt x="1106" y="372"/>
                    <a:pt x="1106" y="372"/>
                    <a:pt x="1106" y="372"/>
                  </a:cubicBezTo>
                  <a:cubicBezTo>
                    <a:pt x="1106" y="409"/>
                    <a:pt x="1077" y="438"/>
                    <a:pt x="1040" y="438"/>
                  </a:cubicBezTo>
                  <a:close/>
                  <a:moveTo>
                    <a:pt x="66" y="9"/>
                  </a:moveTo>
                  <a:cubicBezTo>
                    <a:pt x="34" y="9"/>
                    <a:pt x="8" y="35"/>
                    <a:pt x="8" y="66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8" y="404"/>
                    <a:pt x="34" y="430"/>
                    <a:pt x="66" y="430"/>
                  </a:cubicBezTo>
                  <a:cubicBezTo>
                    <a:pt x="1040" y="430"/>
                    <a:pt x="1040" y="430"/>
                    <a:pt x="1040" y="430"/>
                  </a:cubicBezTo>
                  <a:cubicBezTo>
                    <a:pt x="1072" y="430"/>
                    <a:pt x="1098" y="404"/>
                    <a:pt x="1098" y="372"/>
                  </a:cubicBezTo>
                  <a:cubicBezTo>
                    <a:pt x="1098" y="66"/>
                    <a:pt x="1098" y="66"/>
                    <a:pt x="1098" y="66"/>
                  </a:cubicBezTo>
                  <a:cubicBezTo>
                    <a:pt x="1098" y="35"/>
                    <a:pt x="1072" y="9"/>
                    <a:pt x="1040" y="9"/>
                  </a:cubicBezTo>
                  <a:lnTo>
                    <a:pt x="66" y="9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1354137" y="1196975"/>
              <a:ext cx="4113212" cy="1611312"/>
            </a:xfrm>
            <a:custGeom>
              <a:avLst/>
              <a:gdLst/>
              <a:ahLst/>
              <a:cxnLst/>
              <a:rect l="l" t="t" r="r" b="b"/>
              <a:pathLst>
                <a:path w="1098" h="430" extrusionOk="0">
                  <a:moveTo>
                    <a:pt x="1036" y="430"/>
                  </a:moveTo>
                  <a:cubicBezTo>
                    <a:pt x="62" y="430"/>
                    <a:pt x="62" y="430"/>
                    <a:pt x="62" y="430"/>
                  </a:cubicBezTo>
                  <a:cubicBezTo>
                    <a:pt x="27" y="430"/>
                    <a:pt x="0" y="402"/>
                    <a:pt x="0" y="36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1036" y="0"/>
                    <a:pt x="1036" y="0"/>
                    <a:pt x="1036" y="0"/>
                  </a:cubicBezTo>
                  <a:cubicBezTo>
                    <a:pt x="1070" y="0"/>
                    <a:pt x="1098" y="27"/>
                    <a:pt x="1098" y="62"/>
                  </a:cubicBezTo>
                  <a:cubicBezTo>
                    <a:pt x="1098" y="368"/>
                    <a:pt x="1098" y="368"/>
                    <a:pt x="1098" y="368"/>
                  </a:cubicBezTo>
                  <a:cubicBezTo>
                    <a:pt x="1098" y="402"/>
                    <a:pt x="1070" y="430"/>
                    <a:pt x="1036" y="430"/>
                  </a:cubicBezTo>
                  <a:close/>
                </a:path>
              </a:pathLst>
            </a:custGeom>
            <a:solidFill>
              <a:srgbClr val="FFBA3B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1935162" y="1354137"/>
              <a:ext cx="1011237" cy="1184275"/>
            </a:xfrm>
            <a:custGeom>
              <a:avLst/>
              <a:gdLst/>
              <a:ahLst/>
              <a:cxnLst/>
              <a:rect l="l" t="t" r="r" b="b"/>
              <a:pathLst>
                <a:path w="270" h="316" extrusionOk="0">
                  <a:moveTo>
                    <a:pt x="155" y="316"/>
                  </a:moveTo>
                  <a:cubicBezTo>
                    <a:pt x="112" y="316"/>
                    <a:pt x="112" y="316"/>
                    <a:pt x="112" y="316"/>
                  </a:cubicBezTo>
                  <a:cubicBezTo>
                    <a:pt x="108" y="316"/>
                    <a:pt x="106" y="313"/>
                    <a:pt x="106" y="310"/>
                  </a:cubicBezTo>
                  <a:cubicBezTo>
                    <a:pt x="106" y="307"/>
                    <a:pt x="108" y="304"/>
                    <a:pt x="112" y="304"/>
                  </a:cubicBezTo>
                  <a:cubicBezTo>
                    <a:pt x="155" y="304"/>
                    <a:pt x="155" y="304"/>
                    <a:pt x="155" y="304"/>
                  </a:cubicBezTo>
                  <a:cubicBezTo>
                    <a:pt x="159" y="304"/>
                    <a:pt x="161" y="307"/>
                    <a:pt x="161" y="310"/>
                  </a:cubicBezTo>
                  <a:cubicBezTo>
                    <a:pt x="161" y="313"/>
                    <a:pt x="159" y="316"/>
                    <a:pt x="155" y="316"/>
                  </a:cubicBezTo>
                  <a:close/>
                  <a:moveTo>
                    <a:pt x="168" y="296"/>
                  </a:moveTo>
                  <a:cubicBezTo>
                    <a:pt x="99" y="296"/>
                    <a:pt x="99" y="296"/>
                    <a:pt x="99" y="296"/>
                  </a:cubicBezTo>
                  <a:cubicBezTo>
                    <a:pt x="96" y="296"/>
                    <a:pt x="93" y="293"/>
                    <a:pt x="93" y="290"/>
                  </a:cubicBezTo>
                  <a:cubicBezTo>
                    <a:pt x="93" y="287"/>
                    <a:pt x="96" y="284"/>
                    <a:pt x="99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71" y="284"/>
                    <a:pt x="174" y="287"/>
                    <a:pt x="174" y="290"/>
                  </a:cubicBezTo>
                  <a:cubicBezTo>
                    <a:pt x="174" y="293"/>
                    <a:pt x="171" y="296"/>
                    <a:pt x="168" y="296"/>
                  </a:cubicBezTo>
                  <a:close/>
                  <a:moveTo>
                    <a:pt x="133" y="274"/>
                  </a:moveTo>
                  <a:cubicBezTo>
                    <a:pt x="120" y="274"/>
                    <a:pt x="108" y="274"/>
                    <a:pt x="107" y="274"/>
                  </a:cubicBezTo>
                  <a:cubicBezTo>
                    <a:pt x="107" y="274"/>
                    <a:pt x="107" y="274"/>
                    <a:pt x="107" y="274"/>
                  </a:cubicBezTo>
                  <a:cubicBezTo>
                    <a:pt x="95" y="274"/>
                    <a:pt x="89" y="269"/>
                    <a:pt x="87" y="258"/>
                  </a:cubicBezTo>
                  <a:cubicBezTo>
                    <a:pt x="86" y="254"/>
                    <a:pt x="85" y="249"/>
                    <a:pt x="85" y="245"/>
                  </a:cubicBezTo>
                  <a:cubicBezTo>
                    <a:pt x="85" y="239"/>
                    <a:pt x="85" y="233"/>
                    <a:pt x="82" y="229"/>
                  </a:cubicBezTo>
                  <a:cubicBezTo>
                    <a:pt x="73" y="212"/>
                    <a:pt x="67" y="200"/>
                    <a:pt x="58" y="183"/>
                  </a:cubicBezTo>
                  <a:cubicBezTo>
                    <a:pt x="49" y="166"/>
                    <a:pt x="40" y="141"/>
                    <a:pt x="46" y="117"/>
                  </a:cubicBezTo>
                  <a:cubicBezTo>
                    <a:pt x="54" y="87"/>
                    <a:pt x="86" y="57"/>
                    <a:pt x="133" y="57"/>
                  </a:cubicBezTo>
                  <a:cubicBezTo>
                    <a:pt x="179" y="57"/>
                    <a:pt x="211" y="87"/>
                    <a:pt x="219" y="117"/>
                  </a:cubicBezTo>
                  <a:cubicBezTo>
                    <a:pt x="225" y="141"/>
                    <a:pt x="216" y="166"/>
                    <a:pt x="207" y="183"/>
                  </a:cubicBezTo>
                  <a:cubicBezTo>
                    <a:pt x="198" y="200"/>
                    <a:pt x="192" y="212"/>
                    <a:pt x="183" y="229"/>
                  </a:cubicBezTo>
                  <a:cubicBezTo>
                    <a:pt x="180" y="233"/>
                    <a:pt x="180" y="239"/>
                    <a:pt x="180" y="245"/>
                  </a:cubicBezTo>
                  <a:cubicBezTo>
                    <a:pt x="180" y="249"/>
                    <a:pt x="180" y="254"/>
                    <a:pt x="179" y="258"/>
                  </a:cubicBezTo>
                  <a:cubicBezTo>
                    <a:pt x="176" y="269"/>
                    <a:pt x="171" y="274"/>
                    <a:pt x="158" y="274"/>
                  </a:cubicBezTo>
                  <a:cubicBezTo>
                    <a:pt x="158" y="274"/>
                    <a:pt x="146" y="274"/>
                    <a:pt x="133" y="274"/>
                  </a:cubicBezTo>
                  <a:close/>
                  <a:moveTo>
                    <a:pt x="107" y="262"/>
                  </a:moveTo>
                  <a:cubicBezTo>
                    <a:pt x="108" y="262"/>
                    <a:pt x="157" y="262"/>
                    <a:pt x="158" y="262"/>
                  </a:cubicBezTo>
                  <a:cubicBezTo>
                    <a:pt x="166" y="262"/>
                    <a:pt x="166" y="261"/>
                    <a:pt x="167" y="256"/>
                  </a:cubicBezTo>
                  <a:cubicBezTo>
                    <a:pt x="168" y="253"/>
                    <a:pt x="168" y="249"/>
                    <a:pt x="168" y="245"/>
                  </a:cubicBezTo>
                  <a:cubicBezTo>
                    <a:pt x="168" y="237"/>
                    <a:pt x="169" y="230"/>
                    <a:pt x="173" y="223"/>
                  </a:cubicBezTo>
                  <a:cubicBezTo>
                    <a:pt x="182" y="206"/>
                    <a:pt x="188" y="195"/>
                    <a:pt x="197" y="178"/>
                  </a:cubicBezTo>
                  <a:cubicBezTo>
                    <a:pt x="203" y="165"/>
                    <a:pt x="213" y="142"/>
                    <a:pt x="208" y="120"/>
                  </a:cubicBezTo>
                  <a:cubicBezTo>
                    <a:pt x="201" y="95"/>
                    <a:pt x="173" y="68"/>
                    <a:pt x="133" y="68"/>
                  </a:cubicBezTo>
                  <a:cubicBezTo>
                    <a:pt x="92" y="68"/>
                    <a:pt x="64" y="95"/>
                    <a:pt x="58" y="120"/>
                  </a:cubicBezTo>
                  <a:cubicBezTo>
                    <a:pt x="52" y="141"/>
                    <a:pt x="62" y="165"/>
                    <a:pt x="69" y="178"/>
                  </a:cubicBezTo>
                  <a:cubicBezTo>
                    <a:pt x="77" y="195"/>
                    <a:pt x="84" y="206"/>
                    <a:pt x="93" y="223"/>
                  </a:cubicBezTo>
                  <a:cubicBezTo>
                    <a:pt x="97" y="230"/>
                    <a:pt x="97" y="237"/>
                    <a:pt x="97" y="245"/>
                  </a:cubicBezTo>
                  <a:cubicBezTo>
                    <a:pt x="97" y="249"/>
                    <a:pt x="97" y="253"/>
                    <a:pt x="98" y="256"/>
                  </a:cubicBezTo>
                  <a:cubicBezTo>
                    <a:pt x="99" y="261"/>
                    <a:pt x="99" y="262"/>
                    <a:pt x="107" y="262"/>
                  </a:cubicBezTo>
                  <a:cubicBezTo>
                    <a:pt x="107" y="262"/>
                    <a:pt x="107" y="262"/>
                    <a:pt x="107" y="262"/>
                  </a:cubicBezTo>
                  <a:close/>
                  <a:moveTo>
                    <a:pt x="29" y="145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3" y="145"/>
                    <a:pt x="0" y="143"/>
                    <a:pt x="0" y="139"/>
                  </a:cubicBezTo>
                  <a:cubicBezTo>
                    <a:pt x="0" y="136"/>
                    <a:pt x="3" y="134"/>
                    <a:pt x="6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32" y="134"/>
                    <a:pt x="35" y="136"/>
                    <a:pt x="35" y="139"/>
                  </a:cubicBezTo>
                  <a:cubicBezTo>
                    <a:pt x="35" y="143"/>
                    <a:pt x="32" y="145"/>
                    <a:pt x="29" y="145"/>
                  </a:cubicBezTo>
                  <a:close/>
                  <a:moveTo>
                    <a:pt x="264" y="141"/>
                  </a:moveTo>
                  <a:cubicBezTo>
                    <a:pt x="236" y="141"/>
                    <a:pt x="236" y="141"/>
                    <a:pt x="236" y="141"/>
                  </a:cubicBezTo>
                  <a:cubicBezTo>
                    <a:pt x="233" y="141"/>
                    <a:pt x="230" y="138"/>
                    <a:pt x="230" y="135"/>
                  </a:cubicBezTo>
                  <a:cubicBezTo>
                    <a:pt x="230" y="132"/>
                    <a:pt x="233" y="129"/>
                    <a:pt x="236" y="129"/>
                  </a:cubicBezTo>
                  <a:cubicBezTo>
                    <a:pt x="264" y="129"/>
                    <a:pt x="264" y="129"/>
                    <a:pt x="264" y="129"/>
                  </a:cubicBezTo>
                  <a:cubicBezTo>
                    <a:pt x="268" y="129"/>
                    <a:pt x="270" y="132"/>
                    <a:pt x="270" y="135"/>
                  </a:cubicBezTo>
                  <a:cubicBezTo>
                    <a:pt x="270" y="138"/>
                    <a:pt x="268" y="141"/>
                    <a:pt x="264" y="141"/>
                  </a:cubicBezTo>
                  <a:close/>
                  <a:moveTo>
                    <a:pt x="80" y="136"/>
                  </a:moveTo>
                  <a:cubicBezTo>
                    <a:pt x="79" y="136"/>
                    <a:pt x="79" y="136"/>
                    <a:pt x="78" y="136"/>
                  </a:cubicBezTo>
                  <a:cubicBezTo>
                    <a:pt x="75" y="135"/>
                    <a:pt x="73" y="132"/>
                    <a:pt x="74" y="129"/>
                  </a:cubicBezTo>
                  <a:cubicBezTo>
                    <a:pt x="79" y="107"/>
                    <a:pt x="102" y="85"/>
                    <a:pt x="136" y="85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39" y="85"/>
                    <a:pt x="142" y="88"/>
                    <a:pt x="142" y="91"/>
                  </a:cubicBezTo>
                  <a:cubicBezTo>
                    <a:pt x="142" y="94"/>
                    <a:pt x="139" y="97"/>
                    <a:pt x="136" y="97"/>
                  </a:cubicBezTo>
                  <a:cubicBezTo>
                    <a:pt x="109" y="97"/>
                    <a:pt x="90" y="115"/>
                    <a:pt x="85" y="132"/>
                  </a:cubicBezTo>
                  <a:cubicBezTo>
                    <a:pt x="85" y="134"/>
                    <a:pt x="82" y="136"/>
                    <a:pt x="80" y="136"/>
                  </a:cubicBezTo>
                  <a:close/>
                  <a:moveTo>
                    <a:pt x="208" y="72"/>
                  </a:moveTo>
                  <a:cubicBezTo>
                    <a:pt x="207" y="72"/>
                    <a:pt x="205" y="71"/>
                    <a:pt x="204" y="70"/>
                  </a:cubicBezTo>
                  <a:cubicBezTo>
                    <a:pt x="202" y="68"/>
                    <a:pt x="202" y="64"/>
                    <a:pt x="204" y="6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6" y="39"/>
                    <a:pt x="230" y="39"/>
                    <a:pt x="232" y="42"/>
                  </a:cubicBezTo>
                  <a:cubicBezTo>
                    <a:pt x="234" y="44"/>
                    <a:pt x="234" y="48"/>
                    <a:pt x="232" y="5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0" y="72"/>
                    <a:pt x="208" y="72"/>
                  </a:cubicBezTo>
                  <a:close/>
                  <a:moveTo>
                    <a:pt x="59" y="72"/>
                  </a:moveTo>
                  <a:cubicBezTo>
                    <a:pt x="57" y="72"/>
                    <a:pt x="56" y="71"/>
                    <a:pt x="55" y="7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2" y="48"/>
                    <a:pt x="32" y="44"/>
                    <a:pt x="35" y="42"/>
                  </a:cubicBezTo>
                  <a:cubicBezTo>
                    <a:pt x="37" y="39"/>
                    <a:pt x="41" y="39"/>
                    <a:pt x="43" y="4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5" y="64"/>
                    <a:pt x="65" y="68"/>
                    <a:pt x="63" y="70"/>
                  </a:cubicBezTo>
                  <a:cubicBezTo>
                    <a:pt x="62" y="71"/>
                    <a:pt x="60" y="72"/>
                    <a:pt x="59" y="72"/>
                  </a:cubicBezTo>
                  <a:close/>
                  <a:moveTo>
                    <a:pt x="133" y="45"/>
                  </a:moveTo>
                  <a:cubicBezTo>
                    <a:pt x="129" y="45"/>
                    <a:pt x="127" y="43"/>
                    <a:pt x="127" y="39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9" y="0"/>
                    <a:pt x="133" y="0"/>
                  </a:cubicBezTo>
                  <a:cubicBezTo>
                    <a:pt x="136" y="0"/>
                    <a:pt x="139" y="3"/>
                    <a:pt x="139" y="6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9" y="43"/>
                    <a:pt x="136" y="45"/>
                    <a:pt x="13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5"/>
            <p:cNvSpPr txBox="1"/>
            <p:nvPr/>
          </p:nvSpPr>
          <p:spPr>
            <a:xfrm>
              <a:off x="3211512" y="1420812"/>
              <a:ext cx="1970087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Open Sans"/>
                <a:buNone/>
              </a:pPr>
              <a:r>
                <a:rPr lang="en-US" sz="18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8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8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8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18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8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8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8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7F94840-EFF1-B44B-84A2-53C8EA6C278A}"/>
              </a:ext>
            </a:extLst>
          </p:cNvPr>
          <p:cNvGrpSpPr/>
          <p:nvPr/>
        </p:nvGrpSpPr>
        <p:grpSpPr>
          <a:xfrm>
            <a:off x="6892925" y="1017587"/>
            <a:ext cx="4291012" cy="1790700"/>
            <a:chOff x="6892925" y="1017587"/>
            <a:chExt cx="4291012" cy="1790700"/>
          </a:xfrm>
        </p:grpSpPr>
        <p:sp>
          <p:nvSpPr>
            <p:cNvPr id="1444" name="Google Shape;1444;p55"/>
            <p:cNvSpPr/>
            <p:nvPr/>
          </p:nvSpPr>
          <p:spPr>
            <a:xfrm>
              <a:off x="7042150" y="1017587"/>
              <a:ext cx="4141787" cy="1641475"/>
            </a:xfrm>
            <a:custGeom>
              <a:avLst/>
              <a:gdLst/>
              <a:ahLst/>
              <a:cxnLst/>
              <a:rect l="l" t="t" r="r" b="b"/>
              <a:pathLst>
                <a:path w="1106" h="438" extrusionOk="0">
                  <a:moveTo>
                    <a:pt x="1040" y="438"/>
                  </a:moveTo>
                  <a:cubicBezTo>
                    <a:pt x="66" y="438"/>
                    <a:pt x="66" y="438"/>
                    <a:pt x="66" y="438"/>
                  </a:cubicBezTo>
                  <a:cubicBezTo>
                    <a:pt x="29" y="438"/>
                    <a:pt x="0" y="409"/>
                    <a:pt x="0" y="3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40" y="0"/>
                    <a:pt x="1040" y="0"/>
                    <a:pt x="1040" y="0"/>
                  </a:cubicBezTo>
                  <a:cubicBezTo>
                    <a:pt x="1076" y="0"/>
                    <a:pt x="1106" y="30"/>
                    <a:pt x="1106" y="66"/>
                  </a:cubicBezTo>
                  <a:cubicBezTo>
                    <a:pt x="1106" y="372"/>
                    <a:pt x="1106" y="372"/>
                    <a:pt x="1106" y="372"/>
                  </a:cubicBezTo>
                  <a:cubicBezTo>
                    <a:pt x="1106" y="409"/>
                    <a:pt x="1076" y="438"/>
                    <a:pt x="1040" y="438"/>
                  </a:cubicBezTo>
                  <a:close/>
                  <a:moveTo>
                    <a:pt x="66" y="9"/>
                  </a:moveTo>
                  <a:cubicBezTo>
                    <a:pt x="34" y="9"/>
                    <a:pt x="8" y="35"/>
                    <a:pt x="8" y="66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8" y="404"/>
                    <a:pt x="34" y="430"/>
                    <a:pt x="66" y="430"/>
                  </a:cubicBezTo>
                  <a:cubicBezTo>
                    <a:pt x="1040" y="430"/>
                    <a:pt x="1040" y="430"/>
                    <a:pt x="1040" y="430"/>
                  </a:cubicBezTo>
                  <a:cubicBezTo>
                    <a:pt x="1072" y="430"/>
                    <a:pt x="1098" y="404"/>
                    <a:pt x="1098" y="372"/>
                  </a:cubicBezTo>
                  <a:cubicBezTo>
                    <a:pt x="1098" y="66"/>
                    <a:pt x="1098" y="66"/>
                    <a:pt x="1098" y="66"/>
                  </a:cubicBezTo>
                  <a:cubicBezTo>
                    <a:pt x="1098" y="35"/>
                    <a:pt x="1072" y="9"/>
                    <a:pt x="1040" y="9"/>
                  </a:cubicBezTo>
                  <a:lnTo>
                    <a:pt x="66" y="9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6892925" y="1196975"/>
              <a:ext cx="4116387" cy="1611312"/>
            </a:xfrm>
            <a:custGeom>
              <a:avLst/>
              <a:gdLst/>
              <a:ahLst/>
              <a:cxnLst/>
              <a:rect l="l" t="t" r="r" b="b"/>
              <a:pathLst>
                <a:path w="1099" h="430" extrusionOk="0">
                  <a:moveTo>
                    <a:pt x="1037" y="430"/>
                  </a:moveTo>
                  <a:cubicBezTo>
                    <a:pt x="62" y="430"/>
                    <a:pt x="62" y="430"/>
                    <a:pt x="62" y="430"/>
                  </a:cubicBezTo>
                  <a:cubicBezTo>
                    <a:pt x="28" y="430"/>
                    <a:pt x="0" y="402"/>
                    <a:pt x="0" y="36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7"/>
                    <a:pt x="28" y="0"/>
                    <a:pt x="62" y="0"/>
                  </a:cubicBezTo>
                  <a:cubicBezTo>
                    <a:pt x="1037" y="0"/>
                    <a:pt x="1037" y="0"/>
                    <a:pt x="1037" y="0"/>
                  </a:cubicBezTo>
                  <a:cubicBezTo>
                    <a:pt x="1071" y="0"/>
                    <a:pt x="1099" y="27"/>
                    <a:pt x="1099" y="62"/>
                  </a:cubicBezTo>
                  <a:cubicBezTo>
                    <a:pt x="1099" y="368"/>
                    <a:pt x="1099" y="368"/>
                    <a:pt x="1099" y="368"/>
                  </a:cubicBezTo>
                  <a:cubicBezTo>
                    <a:pt x="1099" y="402"/>
                    <a:pt x="1071" y="430"/>
                    <a:pt x="1037" y="430"/>
                  </a:cubicBezTo>
                  <a:close/>
                </a:path>
              </a:pathLst>
            </a:custGeom>
            <a:solidFill>
              <a:srgbClr val="3FCEDA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7443787" y="1504950"/>
              <a:ext cx="1011237" cy="884237"/>
            </a:xfrm>
            <a:custGeom>
              <a:avLst/>
              <a:gdLst/>
              <a:ahLst/>
              <a:cxnLst/>
              <a:rect l="l" t="t" r="r" b="b"/>
              <a:pathLst>
                <a:path w="270" h="236" extrusionOk="0">
                  <a:moveTo>
                    <a:pt x="239" y="236"/>
                  </a:moveTo>
                  <a:cubicBezTo>
                    <a:pt x="31" y="236"/>
                    <a:pt x="31" y="236"/>
                    <a:pt x="31" y="236"/>
                  </a:cubicBezTo>
                  <a:cubicBezTo>
                    <a:pt x="14" y="236"/>
                    <a:pt x="0" y="222"/>
                    <a:pt x="0" y="20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0"/>
                    <a:pt x="2" y="147"/>
                    <a:pt x="5" y="147"/>
                  </a:cubicBezTo>
                  <a:cubicBezTo>
                    <a:pt x="9" y="147"/>
                    <a:pt x="11" y="150"/>
                    <a:pt x="11" y="153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1" y="215"/>
                    <a:pt x="20" y="224"/>
                    <a:pt x="31" y="224"/>
                  </a:cubicBezTo>
                  <a:cubicBezTo>
                    <a:pt x="239" y="224"/>
                    <a:pt x="239" y="224"/>
                    <a:pt x="239" y="224"/>
                  </a:cubicBezTo>
                  <a:cubicBezTo>
                    <a:pt x="250" y="224"/>
                    <a:pt x="259" y="215"/>
                    <a:pt x="259" y="204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9" y="150"/>
                    <a:pt x="261" y="148"/>
                    <a:pt x="264" y="148"/>
                  </a:cubicBezTo>
                  <a:cubicBezTo>
                    <a:pt x="268" y="148"/>
                    <a:pt x="270" y="150"/>
                    <a:pt x="270" y="153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22"/>
                    <a:pt x="256" y="236"/>
                    <a:pt x="239" y="236"/>
                  </a:cubicBezTo>
                  <a:close/>
                  <a:moveTo>
                    <a:pt x="146" y="169"/>
                  </a:moveTo>
                  <a:cubicBezTo>
                    <a:pt x="124" y="169"/>
                    <a:pt x="124" y="169"/>
                    <a:pt x="124" y="169"/>
                  </a:cubicBezTo>
                  <a:cubicBezTo>
                    <a:pt x="116" y="169"/>
                    <a:pt x="109" y="161"/>
                    <a:pt x="109" y="152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117"/>
                    <a:pt x="116" y="109"/>
                    <a:pt x="124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4" y="109"/>
                    <a:pt x="161" y="117"/>
                    <a:pt x="161" y="126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61"/>
                    <a:pt x="154" y="169"/>
                    <a:pt x="146" y="169"/>
                  </a:cubicBezTo>
                  <a:close/>
                  <a:moveTo>
                    <a:pt x="124" y="121"/>
                  </a:moveTo>
                  <a:cubicBezTo>
                    <a:pt x="122" y="121"/>
                    <a:pt x="121" y="123"/>
                    <a:pt x="121" y="126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21" y="155"/>
                    <a:pt x="122" y="157"/>
                    <a:pt x="124" y="157"/>
                  </a:cubicBezTo>
                  <a:cubicBezTo>
                    <a:pt x="146" y="157"/>
                    <a:pt x="146" y="157"/>
                    <a:pt x="146" y="157"/>
                  </a:cubicBezTo>
                  <a:cubicBezTo>
                    <a:pt x="148" y="157"/>
                    <a:pt x="149" y="155"/>
                    <a:pt x="149" y="152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3"/>
                    <a:pt x="148" y="121"/>
                    <a:pt x="146" y="121"/>
                  </a:cubicBezTo>
                  <a:lnTo>
                    <a:pt x="124" y="121"/>
                  </a:lnTo>
                  <a:close/>
                  <a:moveTo>
                    <a:pt x="239" y="145"/>
                  </a:moveTo>
                  <a:cubicBezTo>
                    <a:pt x="178" y="145"/>
                    <a:pt x="178" y="145"/>
                    <a:pt x="178" y="145"/>
                  </a:cubicBezTo>
                  <a:cubicBezTo>
                    <a:pt x="175" y="145"/>
                    <a:pt x="172" y="142"/>
                    <a:pt x="172" y="139"/>
                  </a:cubicBezTo>
                  <a:cubicBezTo>
                    <a:pt x="172" y="136"/>
                    <a:pt x="175" y="133"/>
                    <a:pt x="178" y="133"/>
                  </a:cubicBezTo>
                  <a:cubicBezTo>
                    <a:pt x="239" y="133"/>
                    <a:pt x="239" y="133"/>
                    <a:pt x="239" y="133"/>
                  </a:cubicBezTo>
                  <a:cubicBezTo>
                    <a:pt x="250" y="133"/>
                    <a:pt x="259" y="124"/>
                    <a:pt x="259" y="114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9" y="63"/>
                    <a:pt x="250" y="54"/>
                    <a:pt x="239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0" y="54"/>
                    <a:pt x="11" y="63"/>
                    <a:pt x="11" y="7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24"/>
                    <a:pt x="20" y="133"/>
                    <a:pt x="31" y="133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6" y="133"/>
                    <a:pt x="98" y="136"/>
                    <a:pt x="98" y="139"/>
                  </a:cubicBezTo>
                  <a:cubicBezTo>
                    <a:pt x="98" y="142"/>
                    <a:pt x="96" y="145"/>
                    <a:pt x="92" y="145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14" y="145"/>
                    <a:pt x="0" y="131"/>
                    <a:pt x="0" y="11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14" y="42"/>
                    <a:pt x="31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56" y="42"/>
                    <a:pt x="270" y="56"/>
                    <a:pt x="270" y="74"/>
                  </a:cubicBezTo>
                  <a:cubicBezTo>
                    <a:pt x="270" y="118"/>
                    <a:pt x="270" y="118"/>
                    <a:pt x="270" y="118"/>
                  </a:cubicBezTo>
                  <a:cubicBezTo>
                    <a:pt x="270" y="119"/>
                    <a:pt x="270" y="120"/>
                    <a:pt x="269" y="121"/>
                  </a:cubicBezTo>
                  <a:cubicBezTo>
                    <a:pt x="266" y="135"/>
                    <a:pt x="254" y="145"/>
                    <a:pt x="239" y="145"/>
                  </a:cubicBezTo>
                  <a:close/>
                  <a:moveTo>
                    <a:pt x="180" y="32"/>
                  </a:moveTo>
                  <a:cubicBezTo>
                    <a:pt x="177" y="32"/>
                    <a:pt x="174" y="30"/>
                    <a:pt x="174" y="26"/>
                  </a:cubicBezTo>
                  <a:cubicBezTo>
                    <a:pt x="174" y="19"/>
                    <a:pt x="167" y="12"/>
                    <a:pt x="158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03" y="12"/>
                    <a:pt x="96" y="19"/>
                    <a:pt x="96" y="26"/>
                  </a:cubicBezTo>
                  <a:cubicBezTo>
                    <a:pt x="96" y="30"/>
                    <a:pt x="93" y="32"/>
                    <a:pt x="90" y="32"/>
                  </a:cubicBezTo>
                  <a:cubicBezTo>
                    <a:pt x="87" y="32"/>
                    <a:pt x="84" y="30"/>
                    <a:pt x="84" y="26"/>
                  </a:cubicBezTo>
                  <a:cubicBezTo>
                    <a:pt x="84" y="12"/>
                    <a:pt x="97" y="0"/>
                    <a:pt x="11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3" y="0"/>
                    <a:pt x="186" y="12"/>
                    <a:pt x="186" y="26"/>
                  </a:cubicBezTo>
                  <a:cubicBezTo>
                    <a:pt x="186" y="30"/>
                    <a:pt x="183" y="32"/>
                    <a:pt x="18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5"/>
            <p:cNvSpPr txBox="1"/>
            <p:nvPr/>
          </p:nvSpPr>
          <p:spPr>
            <a:xfrm>
              <a:off x="8747125" y="1401762"/>
              <a:ext cx="1970087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Open Sans"/>
                <a:buNone/>
              </a:pPr>
              <a:r>
                <a:rPr lang="en-US" sz="18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6EB83D77-F985-2246-AE10-9F04EA7CAFBB}"/>
              </a:ext>
            </a:extLst>
          </p:cNvPr>
          <p:cNvGrpSpPr/>
          <p:nvPr/>
        </p:nvGrpSpPr>
        <p:grpSpPr>
          <a:xfrm>
            <a:off x="1354137" y="3783012"/>
            <a:ext cx="4287837" cy="1787525"/>
            <a:chOff x="1354137" y="3783012"/>
            <a:chExt cx="4287837" cy="1787525"/>
          </a:xfrm>
        </p:grpSpPr>
        <p:sp>
          <p:nvSpPr>
            <p:cNvPr id="1443" name="Google Shape;1443;p55"/>
            <p:cNvSpPr/>
            <p:nvPr/>
          </p:nvSpPr>
          <p:spPr>
            <a:xfrm>
              <a:off x="1500187" y="3783012"/>
              <a:ext cx="4141787" cy="1641475"/>
            </a:xfrm>
            <a:custGeom>
              <a:avLst/>
              <a:gdLst/>
              <a:ahLst/>
              <a:cxnLst/>
              <a:rect l="l" t="t" r="r" b="b"/>
              <a:pathLst>
                <a:path w="1106" h="438" extrusionOk="0">
                  <a:moveTo>
                    <a:pt x="1040" y="438"/>
                  </a:moveTo>
                  <a:cubicBezTo>
                    <a:pt x="66" y="438"/>
                    <a:pt x="66" y="438"/>
                    <a:pt x="66" y="438"/>
                  </a:cubicBezTo>
                  <a:cubicBezTo>
                    <a:pt x="29" y="438"/>
                    <a:pt x="0" y="408"/>
                    <a:pt x="0" y="3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40" y="0"/>
                    <a:pt x="1040" y="0"/>
                    <a:pt x="1040" y="0"/>
                  </a:cubicBezTo>
                  <a:cubicBezTo>
                    <a:pt x="1077" y="0"/>
                    <a:pt x="1106" y="30"/>
                    <a:pt x="1106" y="66"/>
                  </a:cubicBezTo>
                  <a:cubicBezTo>
                    <a:pt x="1106" y="372"/>
                    <a:pt x="1106" y="372"/>
                    <a:pt x="1106" y="372"/>
                  </a:cubicBezTo>
                  <a:cubicBezTo>
                    <a:pt x="1106" y="408"/>
                    <a:pt x="1077" y="438"/>
                    <a:pt x="1040" y="438"/>
                  </a:cubicBezTo>
                  <a:close/>
                  <a:moveTo>
                    <a:pt x="66" y="8"/>
                  </a:moveTo>
                  <a:cubicBezTo>
                    <a:pt x="34" y="8"/>
                    <a:pt x="8" y="34"/>
                    <a:pt x="8" y="66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8" y="404"/>
                    <a:pt x="34" y="430"/>
                    <a:pt x="66" y="430"/>
                  </a:cubicBezTo>
                  <a:cubicBezTo>
                    <a:pt x="1040" y="430"/>
                    <a:pt x="1040" y="430"/>
                    <a:pt x="1040" y="430"/>
                  </a:cubicBezTo>
                  <a:cubicBezTo>
                    <a:pt x="1072" y="430"/>
                    <a:pt x="1098" y="404"/>
                    <a:pt x="1098" y="372"/>
                  </a:cubicBezTo>
                  <a:cubicBezTo>
                    <a:pt x="1098" y="66"/>
                    <a:pt x="1098" y="66"/>
                    <a:pt x="1098" y="66"/>
                  </a:cubicBezTo>
                  <a:cubicBezTo>
                    <a:pt x="1098" y="34"/>
                    <a:pt x="1072" y="8"/>
                    <a:pt x="1040" y="8"/>
                  </a:cubicBezTo>
                  <a:lnTo>
                    <a:pt x="66" y="8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1354137" y="3959225"/>
              <a:ext cx="4113212" cy="1611312"/>
            </a:xfrm>
            <a:custGeom>
              <a:avLst/>
              <a:gdLst/>
              <a:ahLst/>
              <a:cxnLst/>
              <a:rect l="l" t="t" r="r" b="b"/>
              <a:pathLst>
                <a:path w="1098" h="430" extrusionOk="0">
                  <a:moveTo>
                    <a:pt x="1036" y="430"/>
                  </a:moveTo>
                  <a:cubicBezTo>
                    <a:pt x="62" y="430"/>
                    <a:pt x="62" y="430"/>
                    <a:pt x="62" y="430"/>
                  </a:cubicBezTo>
                  <a:cubicBezTo>
                    <a:pt x="27" y="430"/>
                    <a:pt x="0" y="402"/>
                    <a:pt x="0" y="36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7" y="0"/>
                    <a:pt x="62" y="0"/>
                  </a:cubicBezTo>
                  <a:cubicBezTo>
                    <a:pt x="1036" y="0"/>
                    <a:pt x="1036" y="0"/>
                    <a:pt x="1036" y="0"/>
                  </a:cubicBezTo>
                  <a:cubicBezTo>
                    <a:pt x="1070" y="0"/>
                    <a:pt x="1098" y="28"/>
                    <a:pt x="1098" y="62"/>
                  </a:cubicBezTo>
                  <a:cubicBezTo>
                    <a:pt x="1098" y="368"/>
                    <a:pt x="1098" y="368"/>
                    <a:pt x="1098" y="368"/>
                  </a:cubicBezTo>
                  <a:cubicBezTo>
                    <a:pt x="1098" y="402"/>
                    <a:pt x="1070" y="430"/>
                    <a:pt x="1036" y="430"/>
                  </a:cubicBezTo>
                  <a:close/>
                </a:path>
              </a:pathLst>
            </a:custGeom>
            <a:solidFill>
              <a:srgbClr val="E63745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1909762" y="4289425"/>
              <a:ext cx="969962" cy="969962"/>
            </a:xfrm>
            <a:custGeom>
              <a:avLst/>
              <a:gdLst/>
              <a:ahLst/>
              <a:cxnLst/>
              <a:rect l="l" t="t" r="r" b="b"/>
              <a:pathLst>
                <a:path w="259" h="259" extrusionOk="0">
                  <a:moveTo>
                    <a:pt x="142" y="259"/>
                  </a:moveTo>
                  <a:cubicBezTo>
                    <a:pt x="117" y="259"/>
                    <a:pt x="117" y="259"/>
                    <a:pt x="117" y="259"/>
                  </a:cubicBezTo>
                  <a:cubicBezTo>
                    <a:pt x="111" y="259"/>
                    <a:pt x="107" y="255"/>
                    <a:pt x="106" y="250"/>
                  </a:cubicBezTo>
                  <a:cubicBezTo>
                    <a:pt x="102" y="225"/>
                    <a:pt x="102" y="225"/>
                    <a:pt x="102" y="225"/>
                  </a:cubicBezTo>
                  <a:cubicBezTo>
                    <a:pt x="102" y="223"/>
                    <a:pt x="101" y="223"/>
                    <a:pt x="100" y="222"/>
                  </a:cubicBezTo>
                  <a:cubicBezTo>
                    <a:pt x="95" y="221"/>
                    <a:pt x="90" y="219"/>
                    <a:pt x="85" y="216"/>
                  </a:cubicBezTo>
                  <a:cubicBezTo>
                    <a:pt x="84" y="216"/>
                    <a:pt x="83" y="216"/>
                    <a:pt x="82" y="216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57" y="235"/>
                    <a:pt x="51" y="234"/>
                    <a:pt x="47" y="230"/>
                  </a:cubicBezTo>
                  <a:cubicBezTo>
                    <a:pt x="29" y="213"/>
                    <a:pt x="29" y="213"/>
                    <a:pt x="29" y="213"/>
                  </a:cubicBezTo>
                  <a:cubicBezTo>
                    <a:pt x="25" y="209"/>
                    <a:pt x="25" y="202"/>
                    <a:pt x="28" y="198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6"/>
                    <a:pt x="44" y="175"/>
                    <a:pt x="43" y="174"/>
                  </a:cubicBezTo>
                  <a:cubicBezTo>
                    <a:pt x="41" y="170"/>
                    <a:pt x="39" y="165"/>
                    <a:pt x="37" y="160"/>
                  </a:cubicBezTo>
                  <a:cubicBezTo>
                    <a:pt x="37" y="158"/>
                    <a:pt x="36" y="158"/>
                    <a:pt x="35" y="158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4" y="153"/>
                    <a:pt x="0" y="148"/>
                    <a:pt x="0" y="14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2"/>
                    <a:pt x="4" y="107"/>
                    <a:pt x="9" y="106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7" y="101"/>
                    <a:pt x="37" y="100"/>
                  </a:cubicBezTo>
                  <a:cubicBezTo>
                    <a:pt x="39" y="95"/>
                    <a:pt x="41" y="90"/>
                    <a:pt x="43" y="86"/>
                  </a:cubicBezTo>
                  <a:cubicBezTo>
                    <a:pt x="44" y="85"/>
                    <a:pt x="44" y="83"/>
                    <a:pt x="43" y="8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5" y="57"/>
                    <a:pt x="25" y="51"/>
                    <a:pt x="29" y="47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1" y="26"/>
                    <a:pt x="57" y="25"/>
                    <a:pt x="61" y="28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4"/>
                    <a:pt x="84" y="44"/>
                    <a:pt x="85" y="44"/>
                  </a:cubicBezTo>
                  <a:cubicBezTo>
                    <a:pt x="90" y="41"/>
                    <a:pt x="95" y="39"/>
                    <a:pt x="100" y="37"/>
                  </a:cubicBezTo>
                  <a:cubicBezTo>
                    <a:pt x="101" y="37"/>
                    <a:pt x="102" y="36"/>
                    <a:pt x="102" y="3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7" y="5"/>
                    <a:pt x="111" y="0"/>
                    <a:pt x="11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7" y="0"/>
                    <a:pt x="152" y="5"/>
                    <a:pt x="153" y="10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6"/>
                    <a:pt x="158" y="37"/>
                    <a:pt x="159" y="37"/>
                  </a:cubicBezTo>
                  <a:cubicBezTo>
                    <a:pt x="164" y="39"/>
                    <a:pt x="169" y="41"/>
                    <a:pt x="174" y="44"/>
                  </a:cubicBezTo>
                  <a:cubicBezTo>
                    <a:pt x="175" y="44"/>
                    <a:pt x="176" y="44"/>
                    <a:pt x="177" y="43"/>
                  </a:cubicBezTo>
                  <a:cubicBezTo>
                    <a:pt x="198" y="28"/>
                    <a:pt x="198" y="28"/>
                    <a:pt x="198" y="28"/>
                  </a:cubicBezTo>
                  <a:cubicBezTo>
                    <a:pt x="202" y="25"/>
                    <a:pt x="208" y="26"/>
                    <a:pt x="212" y="29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34" y="51"/>
                    <a:pt x="234" y="57"/>
                    <a:pt x="231" y="62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5" y="83"/>
                    <a:pt x="215" y="85"/>
                    <a:pt x="216" y="86"/>
                  </a:cubicBezTo>
                  <a:cubicBezTo>
                    <a:pt x="218" y="90"/>
                    <a:pt x="220" y="95"/>
                    <a:pt x="222" y="100"/>
                  </a:cubicBezTo>
                  <a:cubicBezTo>
                    <a:pt x="222" y="101"/>
                    <a:pt x="223" y="102"/>
                    <a:pt x="224" y="102"/>
                  </a:cubicBezTo>
                  <a:cubicBezTo>
                    <a:pt x="249" y="106"/>
                    <a:pt x="249" y="106"/>
                    <a:pt x="249" y="106"/>
                  </a:cubicBezTo>
                  <a:cubicBezTo>
                    <a:pt x="249" y="106"/>
                    <a:pt x="249" y="106"/>
                    <a:pt x="249" y="106"/>
                  </a:cubicBezTo>
                  <a:cubicBezTo>
                    <a:pt x="255" y="107"/>
                    <a:pt x="259" y="112"/>
                    <a:pt x="259" y="117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8"/>
                    <a:pt x="255" y="153"/>
                    <a:pt x="249" y="154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3" y="158"/>
                    <a:pt x="222" y="159"/>
                    <a:pt x="222" y="160"/>
                  </a:cubicBezTo>
                  <a:cubicBezTo>
                    <a:pt x="220" y="165"/>
                    <a:pt x="218" y="169"/>
                    <a:pt x="216" y="174"/>
                  </a:cubicBezTo>
                  <a:cubicBezTo>
                    <a:pt x="215" y="175"/>
                    <a:pt x="215" y="176"/>
                    <a:pt x="216" y="177"/>
                  </a:cubicBezTo>
                  <a:cubicBezTo>
                    <a:pt x="231" y="198"/>
                    <a:pt x="231" y="198"/>
                    <a:pt x="231" y="198"/>
                  </a:cubicBezTo>
                  <a:cubicBezTo>
                    <a:pt x="234" y="202"/>
                    <a:pt x="234" y="209"/>
                    <a:pt x="230" y="213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08" y="234"/>
                    <a:pt x="202" y="235"/>
                    <a:pt x="198" y="232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6" y="216"/>
                    <a:pt x="175" y="216"/>
                    <a:pt x="174" y="216"/>
                  </a:cubicBezTo>
                  <a:cubicBezTo>
                    <a:pt x="169" y="219"/>
                    <a:pt x="164" y="221"/>
                    <a:pt x="159" y="222"/>
                  </a:cubicBezTo>
                  <a:cubicBezTo>
                    <a:pt x="158" y="223"/>
                    <a:pt x="157" y="224"/>
                    <a:pt x="157" y="225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52" y="255"/>
                    <a:pt x="147" y="259"/>
                    <a:pt x="142" y="259"/>
                  </a:cubicBezTo>
                  <a:close/>
                  <a:moveTo>
                    <a:pt x="117" y="248"/>
                  </a:moveTo>
                  <a:cubicBezTo>
                    <a:pt x="142" y="248"/>
                    <a:pt x="142" y="248"/>
                    <a:pt x="142" y="248"/>
                  </a:cubicBezTo>
                  <a:cubicBezTo>
                    <a:pt x="145" y="223"/>
                    <a:pt x="145" y="223"/>
                    <a:pt x="145" y="223"/>
                  </a:cubicBezTo>
                  <a:cubicBezTo>
                    <a:pt x="146" y="217"/>
                    <a:pt x="150" y="213"/>
                    <a:pt x="156" y="211"/>
                  </a:cubicBezTo>
                  <a:cubicBezTo>
                    <a:pt x="160" y="210"/>
                    <a:pt x="164" y="208"/>
                    <a:pt x="168" y="206"/>
                  </a:cubicBezTo>
                  <a:cubicBezTo>
                    <a:pt x="173" y="203"/>
                    <a:pt x="179" y="204"/>
                    <a:pt x="184" y="207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206" y="184"/>
                    <a:pt x="206" y="184"/>
                    <a:pt x="206" y="184"/>
                  </a:cubicBezTo>
                  <a:cubicBezTo>
                    <a:pt x="203" y="180"/>
                    <a:pt x="203" y="174"/>
                    <a:pt x="205" y="169"/>
                  </a:cubicBezTo>
                  <a:cubicBezTo>
                    <a:pt x="207" y="165"/>
                    <a:pt x="209" y="160"/>
                    <a:pt x="211" y="156"/>
                  </a:cubicBezTo>
                  <a:cubicBezTo>
                    <a:pt x="212" y="151"/>
                    <a:pt x="217" y="147"/>
                    <a:pt x="222" y="146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17" y="113"/>
                    <a:pt x="212" y="109"/>
                    <a:pt x="211" y="104"/>
                  </a:cubicBezTo>
                  <a:cubicBezTo>
                    <a:pt x="209" y="99"/>
                    <a:pt x="207" y="95"/>
                    <a:pt x="205" y="91"/>
                  </a:cubicBezTo>
                  <a:cubicBezTo>
                    <a:pt x="203" y="86"/>
                    <a:pt x="203" y="80"/>
                    <a:pt x="206" y="7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79" y="56"/>
                    <a:pt x="173" y="57"/>
                    <a:pt x="168" y="54"/>
                  </a:cubicBezTo>
                  <a:cubicBezTo>
                    <a:pt x="164" y="52"/>
                    <a:pt x="160" y="50"/>
                    <a:pt x="156" y="49"/>
                  </a:cubicBezTo>
                  <a:cubicBezTo>
                    <a:pt x="150" y="47"/>
                    <a:pt x="146" y="43"/>
                    <a:pt x="145" y="37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43"/>
                    <a:pt x="109" y="47"/>
                    <a:pt x="103" y="49"/>
                  </a:cubicBezTo>
                  <a:cubicBezTo>
                    <a:pt x="99" y="50"/>
                    <a:pt x="95" y="52"/>
                    <a:pt x="91" y="54"/>
                  </a:cubicBezTo>
                  <a:cubicBezTo>
                    <a:pt x="85" y="57"/>
                    <a:pt x="80" y="56"/>
                    <a:pt x="75" y="53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80"/>
                    <a:pt x="56" y="86"/>
                    <a:pt x="54" y="91"/>
                  </a:cubicBezTo>
                  <a:cubicBezTo>
                    <a:pt x="51" y="95"/>
                    <a:pt x="50" y="99"/>
                    <a:pt x="48" y="104"/>
                  </a:cubicBezTo>
                  <a:cubicBezTo>
                    <a:pt x="47" y="109"/>
                    <a:pt x="42" y="113"/>
                    <a:pt x="37" y="114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2" y="147"/>
                    <a:pt x="47" y="151"/>
                    <a:pt x="48" y="156"/>
                  </a:cubicBezTo>
                  <a:cubicBezTo>
                    <a:pt x="50" y="160"/>
                    <a:pt x="51" y="165"/>
                    <a:pt x="54" y="169"/>
                  </a:cubicBezTo>
                  <a:cubicBezTo>
                    <a:pt x="56" y="174"/>
                    <a:pt x="56" y="180"/>
                    <a:pt x="53" y="184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55" y="222"/>
                    <a:pt x="55" y="222"/>
                    <a:pt x="55" y="222"/>
                  </a:cubicBezTo>
                  <a:cubicBezTo>
                    <a:pt x="75" y="207"/>
                    <a:pt x="75" y="207"/>
                    <a:pt x="75" y="207"/>
                  </a:cubicBezTo>
                  <a:cubicBezTo>
                    <a:pt x="80" y="204"/>
                    <a:pt x="85" y="203"/>
                    <a:pt x="91" y="206"/>
                  </a:cubicBezTo>
                  <a:cubicBezTo>
                    <a:pt x="95" y="208"/>
                    <a:pt x="99" y="210"/>
                    <a:pt x="103" y="211"/>
                  </a:cubicBezTo>
                  <a:cubicBezTo>
                    <a:pt x="109" y="213"/>
                    <a:pt x="113" y="217"/>
                    <a:pt x="113" y="223"/>
                  </a:cubicBezTo>
                  <a:lnTo>
                    <a:pt x="117" y="248"/>
                  </a:lnTo>
                  <a:close/>
                  <a:moveTo>
                    <a:pt x="37" y="205"/>
                  </a:moveTo>
                  <a:cubicBezTo>
                    <a:pt x="37" y="205"/>
                    <a:pt x="37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lose/>
                  <a:moveTo>
                    <a:pt x="222" y="204"/>
                  </a:moveTo>
                  <a:cubicBezTo>
                    <a:pt x="222" y="204"/>
                    <a:pt x="222" y="204"/>
                    <a:pt x="222" y="204"/>
                  </a:cubicBezTo>
                  <a:close/>
                  <a:moveTo>
                    <a:pt x="247" y="143"/>
                  </a:moveTo>
                  <a:cubicBezTo>
                    <a:pt x="247" y="143"/>
                    <a:pt x="247" y="143"/>
                    <a:pt x="247" y="143"/>
                  </a:cubicBezTo>
                  <a:close/>
                  <a:moveTo>
                    <a:pt x="12" y="143"/>
                  </a:moveTo>
                  <a:cubicBezTo>
                    <a:pt x="12" y="143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3"/>
                  </a:cubicBezTo>
                  <a:close/>
                  <a:moveTo>
                    <a:pt x="248" y="142"/>
                  </a:moveTo>
                  <a:cubicBezTo>
                    <a:pt x="248" y="142"/>
                    <a:pt x="248" y="142"/>
                    <a:pt x="248" y="142"/>
                  </a:cubicBezTo>
                  <a:close/>
                  <a:moveTo>
                    <a:pt x="11" y="142"/>
                  </a:moveTo>
                  <a:cubicBezTo>
                    <a:pt x="11" y="142"/>
                    <a:pt x="11" y="142"/>
                    <a:pt x="11" y="142"/>
                  </a:cubicBezTo>
                  <a:cubicBezTo>
                    <a:pt x="11" y="142"/>
                    <a:pt x="11" y="142"/>
                    <a:pt x="11" y="142"/>
                  </a:cubicBezTo>
                  <a:close/>
                  <a:moveTo>
                    <a:pt x="205" y="38"/>
                  </a:moveTo>
                  <a:cubicBezTo>
                    <a:pt x="205" y="38"/>
                    <a:pt x="205" y="38"/>
                    <a:pt x="205" y="38"/>
                  </a:cubicBezTo>
                  <a:cubicBezTo>
                    <a:pt x="205" y="38"/>
                    <a:pt x="205" y="38"/>
                    <a:pt x="205" y="38"/>
                  </a:cubicBezTo>
                  <a:close/>
                  <a:moveTo>
                    <a:pt x="204" y="38"/>
                  </a:move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30" y="181"/>
                  </a:moveTo>
                  <a:cubicBezTo>
                    <a:pt x="116" y="181"/>
                    <a:pt x="103" y="176"/>
                    <a:pt x="93" y="166"/>
                  </a:cubicBezTo>
                  <a:cubicBezTo>
                    <a:pt x="80" y="154"/>
                    <a:pt x="75" y="136"/>
                    <a:pt x="79" y="118"/>
                  </a:cubicBezTo>
                  <a:cubicBezTo>
                    <a:pt x="84" y="99"/>
                    <a:pt x="99" y="84"/>
                    <a:pt x="118" y="80"/>
                  </a:cubicBezTo>
                  <a:cubicBezTo>
                    <a:pt x="135" y="76"/>
                    <a:pt x="153" y="81"/>
                    <a:pt x="166" y="93"/>
                  </a:cubicBezTo>
                  <a:cubicBezTo>
                    <a:pt x="178" y="106"/>
                    <a:pt x="183" y="124"/>
                    <a:pt x="180" y="142"/>
                  </a:cubicBezTo>
                  <a:cubicBezTo>
                    <a:pt x="175" y="161"/>
                    <a:pt x="160" y="176"/>
                    <a:pt x="141" y="180"/>
                  </a:cubicBezTo>
                  <a:cubicBezTo>
                    <a:pt x="137" y="181"/>
                    <a:pt x="133" y="181"/>
                    <a:pt x="130" y="181"/>
                  </a:cubicBezTo>
                  <a:close/>
                  <a:moveTo>
                    <a:pt x="129" y="90"/>
                  </a:moveTo>
                  <a:cubicBezTo>
                    <a:pt x="126" y="90"/>
                    <a:pt x="123" y="91"/>
                    <a:pt x="120" y="91"/>
                  </a:cubicBezTo>
                  <a:cubicBezTo>
                    <a:pt x="106" y="94"/>
                    <a:pt x="94" y="106"/>
                    <a:pt x="91" y="121"/>
                  </a:cubicBezTo>
                  <a:cubicBezTo>
                    <a:pt x="88" y="134"/>
                    <a:pt x="92" y="148"/>
                    <a:pt x="101" y="158"/>
                  </a:cubicBezTo>
                  <a:cubicBezTo>
                    <a:pt x="111" y="168"/>
                    <a:pt x="125" y="172"/>
                    <a:pt x="139" y="169"/>
                  </a:cubicBezTo>
                  <a:cubicBezTo>
                    <a:pt x="139" y="169"/>
                    <a:pt x="139" y="169"/>
                    <a:pt x="139" y="169"/>
                  </a:cubicBezTo>
                  <a:cubicBezTo>
                    <a:pt x="153" y="165"/>
                    <a:pt x="165" y="153"/>
                    <a:pt x="168" y="139"/>
                  </a:cubicBezTo>
                  <a:cubicBezTo>
                    <a:pt x="171" y="125"/>
                    <a:pt x="167" y="111"/>
                    <a:pt x="157" y="102"/>
                  </a:cubicBezTo>
                  <a:cubicBezTo>
                    <a:pt x="150" y="94"/>
                    <a:pt x="140" y="90"/>
                    <a:pt x="12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5"/>
            <p:cNvSpPr txBox="1"/>
            <p:nvPr/>
          </p:nvSpPr>
          <p:spPr>
            <a:xfrm>
              <a:off x="3224212" y="4164012"/>
              <a:ext cx="1971675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Open Sans"/>
                <a:buNone/>
              </a:pPr>
              <a:r>
                <a:rPr lang="en-US" sz="18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7FFFFAB-263C-EF4A-8575-72EA6A92E3C1}"/>
              </a:ext>
            </a:extLst>
          </p:cNvPr>
          <p:cNvGrpSpPr/>
          <p:nvPr/>
        </p:nvGrpSpPr>
        <p:grpSpPr>
          <a:xfrm>
            <a:off x="6892925" y="3783012"/>
            <a:ext cx="4291012" cy="1787525"/>
            <a:chOff x="6892925" y="3783012"/>
            <a:chExt cx="4291012" cy="1787525"/>
          </a:xfrm>
        </p:grpSpPr>
        <p:sp>
          <p:nvSpPr>
            <p:cNvPr id="1445" name="Google Shape;1445;p55"/>
            <p:cNvSpPr/>
            <p:nvPr/>
          </p:nvSpPr>
          <p:spPr>
            <a:xfrm>
              <a:off x="7042150" y="3783012"/>
              <a:ext cx="4141787" cy="1641475"/>
            </a:xfrm>
            <a:custGeom>
              <a:avLst/>
              <a:gdLst/>
              <a:ahLst/>
              <a:cxnLst/>
              <a:rect l="l" t="t" r="r" b="b"/>
              <a:pathLst>
                <a:path w="1106" h="438" extrusionOk="0">
                  <a:moveTo>
                    <a:pt x="1040" y="438"/>
                  </a:moveTo>
                  <a:cubicBezTo>
                    <a:pt x="66" y="438"/>
                    <a:pt x="66" y="438"/>
                    <a:pt x="66" y="438"/>
                  </a:cubicBezTo>
                  <a:cubicBezTo>
                    <a:pt x="29" y="438"/>
                    <a:pt x="0" y="408"/>
                    <a:pt x="0" y="37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40" y="0"/>
                    <a:pt x="1040" y="0"/>
                    <a:pt x="1040" y="0"/>
                  </a:cubicBezTo>
                  <a:cubicBezTo>
                    <a:pt x="1076" y="0"/>
                    <a:pt x="1106" y="30"/>
                    <a:pt x="1106" y="66"/>
                  </a:cubicBezTo>
                  <a:cubicBezTo>
                    <a:pt x="1106" y="372"/>
                    <a:pt x="1106" y="372"/>
                    <a:pt x="1106" y="372"/>
                  </a:cubicBezTo>
                  <a:cubicBezTo>
                    <a:pt x="1106" y="408"/>
                    <a:pt x="1076" y="438"/>
                    <a:pt x="1040" y="438"/>
                  </a:cubicBezTo>
                  <a:close/>
                  <a:moveTo>
                    <a:pt x="66" y="8"/>
                  </a:moveTo>
                  <a:cubicBezTo>
                    <a:pt x="34" y="8"/>
                    <a:pt x="8" y="34"/>
                    <a:pt x="8" y="66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8" y="404"/>
                    <a:pt x="34" y="430"/>
                    <a:pt x="66" y="430"/>
                  </a:cubicBezTo>
                  <a:cubicBezTo>
                    <a:pt x="1040" y="430"/>
                    <a:pt x="1040" y="430"/>
                    <a:pt x="1040" y="430"/>
                  </a:cubicBezTo>
                  <a:cubicBezTo>
                    <a:pt x="1072" y="430"/>
                    <a:pt x="1098" y="404"/>
                    <a:pt x="1098" y="372"/>
                  </a:cubicBezTo>
                  <a:cubicBezTo>
                    <a:pt x="1098" y="66"/>
                    <a:pt x="1098" y="66"/>
                    <a:pt x="1098" y="66"/>
                  </a:cubicBezTo>
                  <a:cubicBezTo>
                    <a:pt x="1098" y="34"/>
                    <a:pt x="1072" y="8"/>
                    <a:pt x="1040" y="8"/>
                  </a:cubicBezTo>
                  <a:lnTo>
                    <a:pt x="66" y="8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6892925" y="3959225"/>
              <a:ext cx="4116387" cy="1611312"/>
            </a:xfrm>
            <a:custGeom>
              <a:avLst/>
              <a:gdLst/>
              <a:ahLst/>
              <a:cxnLst/>
              <a:rect l="l" t="t" r="r" b="b"/>
              <a:pathLst>
                <a:path w="1099" h="430" extrusionOk="0">
                  <a:moveTo>
                    <a:pt x="1037" y="430"/>
                  </a:moveTo>
                  <a:cubicBezTo>
                    <a:pt x="62" y="430"/>
                    <a:pt x="62" y="430"/>
                    <a:pt x="62" y="430"/>
                  </a:cubicBezTo>
                  <a:cubicBezTo>
                    <a:pt x="28" y="430"/>
                    <a:pt x="0" y="402"/>
                    <a:pt x="0" y="36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37" y="0"/>
                    <a:pt x="1037" y="0"/>
                    <a:pt x="1037" y="0"/>
                  </a:cubicBezTo>
                  <a:cubicBezTo>
                    <a:pt x="1071" y="0"/>
                    <a:pt x="1099" y="28"/>
                    <a:pt x="1099" y="62"/>
                  </a:cubicBezTo>
                  <a:cubicBezTo>
                    <a:pt x="1099" y="368"/>
                    <a:pt x="1099" y="368"/>
                    <a:pt x="1099" y="368"/>
                  </a:cubicBezTo>
                  <a:cubicBezTo>
                    <a:pt x="1099" y="402"/>
                    <a:pt x="1071" y="430"/>
                    <a:pt x="1037" y="430"/>
                  </a:cubicBezTo>
                  <a:close/>
                </a:path>
              </a:pathLst>
            </a:custGeom>
            <a:solidFill>
              <a:srgbClr val="004E7D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7383462" y="4408487"/>
              <a:ext cx="1131887" cy="712787"/>
            </a:xfrm>
            <a:custGeom>
              <a:avLst/>
              <a:gdLst/>
              <a:ahLst/>
              <a:cxnLst/>
              <a:rect l="l" t="t" r="r" b="b"/>
              <a:pathLst>
                <a:path w="302" h="190" extrusionOk="0">
                  <a:moveTo>
                    <a:pt x="264" y="190"/>
                  </a:moveTo>
                  <a:cubicBezTo>
                    <a:pt x="38" y="190"/>
                    <a:pt x="38" y="190"/>
                    <a:pt x="38" y="190"/>
                  </a:cubicBezTo>
                  <a:cubicBezTo>
                    <a:pt x="17" y="190"/>
                    <a:pt x="0" y="173"/>
                    <a:pt x="0" y="15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5" y="0"/>
                    <a:pt x="302" y="17"/>
                    <a:pt x="302" y="38"/>
                  </a:cubicBezTo>
                  <a:cubicBezTo>
                    <a:pt x="302" y="152"/>
                    <a:pt x="302" y="152"/>
                    <a:pt x="302" y="152"/>
                  </a:cubicBezTo>
                  <a:cubicBezTo>
                    <a:pt x="302" y="173"/>
                    <a:pt x="285" y="190"/>
                    <a:pt x="264" y="190"/>
                  </a:cubicBezTo>
                  <a:close/>
                  <a:moveTo>
                    <a:pt x="38" y="12"/>
                  </a:moveTo>
                  <a:cubicBezTo>
                    <a:pt x="23" y="12"/>
                    <a:pt x="12" y="24"/>
                    <a:pt x="12" y="38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67"/>
                    <a:pt x="23" y="179"/>
                    <a:pt x="38" y="179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79" y="179"/>
                    <a:pt x="290" y="167"/>
                    <a:pt x="290" y="152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90" y="24"/>
                    <a:pt x="279" y="12"/>
                    <a:pt x="264" y="12"/>
                  </a:cubicBezTo>
                  <a:lnTo>
                    <a:pt x="38" y="12"/>
                  </a:lnTo>
                  <a:close/>
                  <a:moveTo>
                    <a:pt x="259" y="161"/>
                  </a:moveTo>
                  <a:cubicBezTo>
                    <a:pt x="258" y="161"/>
                    <a:pt x="257" y="160"/>
                    <a:pt x="256" y="159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2" y="133"/>
                    <a:pt x="149" y="132"/>
                    <a:pt x="147" y="131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3" y="161"/>
                    <a:pt x="39" y="161"/>
                    <a:pt x="37" y="158"/>
                  </a:cubicBezTo>
                  <a:cubicBezTo>
                    <a:pt x="35" y="156"/>
                    <a:pt x="35" y="152"/>
                    <a:pt x="38" y="150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5" y="44"/>
                    <a:pt x="35" y="40"/>
                    <a:pt x="37" y="37"/>
                  </a:cubicBezTo>
                  <a:cubicBezTo>
                    <a:pt x="39" y="35"/>
                    <a:pt x="43" y="34"/>
                    <a:pt x="45" y="36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256" y="36"/>
                    <a:pt x="256" y="36"/>
                    <a:pt x="256" y="36"/>
                  </a:cubicBezTo>
                  <a:cubicBezTo>
                    <a:pt x="258" y="34"/>
                    <a:pt x="262" y="35"/>
                    <a:pt x="264" y="37"/>
                  </a:cubicBezTo>
                  <a:cubicBezTo>
                    <a:pt x="266" y="40"/>
                    <a:pt x="266" y="44"/>
                    <a:pt x="263" y="46"/>
                  </a:cubicBezTo>
                  <a:cubicBezTo>
                    <a:pt x="199" y="96"/>
                    <a:pt x="199" y="96"/>
                    <a:pt x="199" y="96"/>
                  </a:cubicBezTo>
                  <a:cubicBezTo>
                    <a:pt x="263" y="150"/>
                    <a:pt x="263" y="150"/>
                    <a:pt x="263" y="150"/>
                  </a:cubicBezTo>
                  <a:cubicBezTo>
                    <a:pt x="266" y="152"/>
                    <a:pt x="266" y="156"/>
                    <a:pt x="264" y="158"/>
                  </a:cubicBezTo>
                  <a:cubicBezTo>
                    <a:pt x="263" y="160"/>
                    <a:pt x="261" y="161"/>
                    <a:pt x="259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5"/>
            <p:cNvSpPr txBox="1"/>
            <p:nvPr/>
          </p:nvSpPr>
          <p:spPr>
            <a:xfrm>
              <a:off x="8759825" y="4144962"/>
              <a:ext cx="1971675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Open Sans"/>
                <a:buNone/>
              </a:pPr>
              <a:r>
                <a:rPr lang="en-US" sz="18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1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41A7D01F-120D-4D4B-BEE5-CC6DFC721AE6}"/>
              </a:ext>
            </a:extLst>
          </p:cNvPr>
          <p:cNvGrpSpPr/>
          <p:nvPr/>
        </p:nvGrpSpPr>
        <p:grpSpPr>
          <a:xfrm>
            <a:off x="6610350" y="857250"/>
            <a:ext cx="4278312" cy="1490662"/>
            <a:chOff x="6610350" y="857250"/>
            <a:chExt cx="4278312" cy="1490662"/>
          </a:xfrm>
        </p:grpSpPr>
        <p:sp>
          <p:nvSpPr>
            <p:cNvPr id="1469" name="Google Shape;1469;p56"/>
            <p:cNvSpPr txBox="1"/>
            <p:nvPr/>
          </p:nvSpPr>
          <p:spPr>
            <a:xfrm>
              <a:off x="6610350" y="1006475"/>
              <a:ext cx="4111625" cy="1341437"/>
            </a:xfrm>
            <a:prstGeom prst="rect">
              <a:avLst/>
            </a:prstGeom>
            <a:solidFill>
              <a:srgbClr val="8EE0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9" name="Google Shape;1509;p56"/>
            <p:cNvGrpSpPr/>
            <p:nvPr/>
          </p:nvGrpSpPr>
          <p:grpSpPr>
            <a:xfrm>
              <a:off x="6746875" y="857250"/>
              <a:ext cx="4141787" cy="1371600"/>
              <a:chOff x="6746875" y="857251"/>
              <a:chExt cx="4141788" cy="1371600"/>
            </a:xfrm>
          </p:grpSpPr>
          <p:sp>
            <p:nvSpPr>
              <p:cNvPr id="1510" name="Google Shape;1510;p56"/>
              <p:cNvSpPr txBox="1"/>
              <p:nvPr/>
            </p:nvSpPr>
            <p:spPr>
              <a:xfrm>
                <a:off x="8647113" y="857251"/>
                <a:ext cx="118110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6"/>
              <p:cNvSpPr/>
              <p:nvPr/>
            </p:nvSpPr>
            <p:spPr>
              <a:xfrm>
                <a:off x="10025063" y="857251"/>
                <a:ext cx="863600" cy="122713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73" extrusionOk="0">
                    <a:moveTo>
                      <a:pt x="0" y="19"/>
                    </a:moveTo>
                    <a:lnTo>
                      <a:pt x="527" y="19"/>
                    </a:lnTo>
                    <a:lnTo>
                      <a:pt x="527" y="773"/>
                    </a:lnTo>
                    <a:lnTo>
                      <a:pt x="544" y="773"/>
                    </a:lnTo>
                    <a:lnTo>
                      <a:pt x="544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6"/>
              <p:cNvSpPr txBox="1"/>
              <p:nvPr/>
            </p:nvSpPr>
            <p:spPr>
              <a:xfrm>
                <a:off x="7399338" y="857251"/>
                <a:ext cx="858837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56"/>
              <p:cNvSpPr/>
              <p:nvPr/>
            </p:nvSpPr>
            <p:spPr>
              <a:xfrm>
                <a:off x="6746875" y="857251"/>
                <a:ext cx="930275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864" extrusionOk="0">
                    <a:moveTo>
                      <a:pt x="586" y="846"/>
                    </a:moveTo>
                    <a:lnTo>
                      <a:pt x="19" y="846"/>
                    </a:lnTo>
                    <a:lnTo>
                      <a:pt x="19" y="19"/>
                    </a:lnTo>
                    <a:lnTo>
                      <a:pt x="231" y="19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864"/>
                    </a:lnTo>
                    <a:lnTo>
                      <a:pt x="586" y="864"/>
                    </a:lnTo>
                    <a:lnTo>
                      <a:pt x="586" y="8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56"/>
              <p:cNvSpPr txBox="1"/>
              <p:nvPr/>
            </p:nvSpPr>
            <p:spPr>
              <a:xfrm>
                <a:off x="7961313" y="2200276"/>
                <a:ext cx="2763837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7" name="Google Shape;1517;p56"/>
            <p:cNvSpPr txBox="1"/>
            <p:nvPr/>
          </p:nvSpPr>
          <p:spPr>
            <a:xfrm>
              <a:off x="7772400" y="1417637"/>
              <a:ext cx="21574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LEARN MORE</a:t>
              </a: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10217150" y="1395412"/>
              <a:ext cx="238125" cy="411162"/>
            </a:xfrm>
            <a:custGeom>
              <a:avLst/>
              <a:gdLst/>
              <a:ahLst/>
              <a:cxnLst/>
              <a:rect l="l" t="t" r="r" b="b"/>
              <a:pathLst>
                <a:path w="150" h="259" extrusionOk="0">
                  <a:moveTo>
                    <a:pt x="14" y="259"/>
                  </a:moveTo>
                  <a:lnTo>
                    <a:pt x="0" y="245"/>
                  </a:lnTo>
                  <a:lnTo>
                    <a:pt x="122" y="128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50" y="128"/>
                  </a:lnTo>
                  <a:lnTo>
                    <a:pt x="14" y="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AD7F58AF-5498-1241-AEA2-2624A55B360B}"/>
              </a:ext>
            </a:extLst>
          </p:cNvPr>
          <p:cNvGrpSpPr/>
          <p:nvPr/>
        </p:nvGrpSpPr>
        <p:grpSpPr>
          <a:xfrm>
            <a:off x="6610350" y="2806700"/>
            <a:ext cx="4278312" cy="1490662"/>
            <a:chOff x="6610350" y="2806700"/>
            <a:chExt cx="4278312" cy="1490662"/>
          </a:xfrm>
        </p:grpSpPr>
        <p:sp>
          <p:nvSpPr>
            <p:cNvPr id="1466" name="Google Shape;1466;p56"/>
            <p:cNvSpPr txBox="1"/>
            <p:nvPr/>
          </p:nvSpPr>
          <p:spPr>
            <a:xfrm>
              <a:off x="6610350" y="2955925"/>
              <a:ext cx="4111625" cy="1341437"/>
            </a:xfrm>
            <a:prstGeom prst="rect">
              <a:avLst/>
            </a:prstGeom>
            <a:solidFill>
              <a:srgbClr val="3AD4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2" name="Google Shape;1492;p56"/>
            <p:cNvGrpSpPr/>
            <p:nvPr/>
          </p:nvGrpSpPr>
          <p:grpSpPr>
            <a:xfrm>
              <a:off x="6746875" y="2806700"/>
              <a:ext cx="4141787" cy="1371600"/>
              <a:chOff x="6746875" y="2806701"/>
              <a:chExt cx="4141787" cy="1371600"/>
            </a:xfrm>
          </p:grpSpPr>
          <p:sp>
            <p:nvSpPr>
              <p:cNvPr id="1493" name="Google Shape;1493;p56"/>
              <p:cNvSpPr/>
              <p:nvPr/>
            </p:nvSpPr>
            <p:spPr>
              <a:xfrm>
                <a:off x="9280525" y="3530601"/>
                <a:ext cx="1608137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08" extrusionOk="0">
                    <a:moveTo>
                      <a:pt x="996" y="0"/>
                    </a:moveTo>
                    <a:lnTo>
                      <a:pt x="996" y="390"/>
                    </a:lnTo>
                    <a:lnTo>
                      <a:pt x="0" y="390"/>
                    </a:lnTo>
                    <a:lnTo>
                      <a:pt x="0" y="408"/>
                    </a:lnTo>
                    <a:lnTo>
                      <a:pt x="1013" y="408"/>
                    </a:lnTo>
                    <a:lnTo>
                      <a:pt x="1013" y="0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6"/>
              <p:cNvSpPr txBox="1"/>
              <p:nvPr/>
            </p:nvSpPr>
            <p:spPr>
              <a:xfrm>
                <a:off x="6943725" y="2806701"/>
                <a:ext cx="16287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6"/>
              <p:cNvSpPr/>
              <p:nvPr/>
            </p:nvSpPr>
            <p:spPr>
              <a:xfrm>
                <a:off x="9591675" y="2806701"/>
                <a:ext cx="1296987" cy="5238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30" extrusionOk="0">
                    <a:moveTo>
                      <a:pt x="0" y="19"/>
                    </a:moveTo>
                    <a:lnTo>
                      <a:pt x="800" y="19"/>
                    </a:lnTo>
                    <a:lnTo>
                      <a:pt x="800" y="330"/>
                    </a:lnTo>
                    <a:lnTo>
                      <a:pt x="817" y="330"/>
                    </a:lnTo>
                    <a:lnTo>
                      <a:pt x="817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6"/>
              <p:cNvSpPr txBox="1"/>
              <p:nvPr/>
            </p:nvSpPr>
            <p:spPr>
              <a:xfrm>
                <a:off x="7827963" y="4149726"/>
                <a:ext cx="796925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6"/>
              <p:cNvSpPr txBox="1"/>
              <p:nvPr/>
            </p:nvSpPr>
            <p:spPr>
              <a:xfrm>
                <a:off x="8747125" y="2806701"/>
                <a:ext cx="66992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6"/>
              <p:cNvSpPr/>
              <p:nvPr/>
            </p:nvSpPr>
            <p:spPr>
              <a:xfrm>
                <a:off x="6746875" y="2908301"/>
                <a:ext cx="889000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00" extrusionOk="0">
                    <a:moveTo>
                      <a:pt x="560" y="782"/>
                    </a:moveTo>
                    <a:lnTo>
                      <a:pt x="19" y="78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800"/>
                    </a:lnTo>
                    <a:lnTo>
                      <a:pt x="560" y="800"/>
                    </a:lnTo>
                    <a:lnTo>
                      <a:pt x="560" y="7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8" name="Google Shape;1518;p56"/>
            <p:cNvSpPr txBox="1"/>
            <p:nvPr/>
          </p:nvSpPr>
          <p:spPr>
            <a:xfrm>
              <a:off x="8050212" y="3400425"/>
              <a:ext cx="16668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BUY NOW</a:t>
              </a: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10217150" y="3381375"/>
              <a:ext cx="238125" cy="412750"/>
            </a:xfrm>
            <a:custGeom>
              <a:avLst/>
              <a:gdLst/>
              <a:ahLst/>
              <a:cxnLst/>
              <a:rect l="l" t="t" r="r" b="b"/>
              <a:pathLst>
                <a:path w="150" h="260" extrusionOk="0">
                  <a:moveTo>
                    <a:pt x="14" y="260"/>
                  </a:moveTo>
                  <a:lnTo>
                    <a:pt x="0" y="243"/>
                  </a:lnTo>
                  <a:lnTo>
                    <a:pt x="122" y="12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50" y="129"/>
                  </a:lnTo>
                  <a:lnTo>
                    <a:pt x="14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CA204BBA-63E5-A345-92C4-FEFE384F9DFD}"/>
              </a:ext>
            </a:extLst>
          </p:cNvPr>
          <p:cNvGrpSpPr/>
          <p:nvPr/>
        </p:nvGrpSpPr>
        <p:grpSpPr>
          <a:xfrm>
            <a:off x="6610350" y="4757737"/>
            <a:ext cx="4278312" cy="1489075"/>
            <a:chOff x="6610350" y="4757737"/>
            <a:chExt cx="4278312" cy="1489075"/>
          </a:xfrm>
        </p:grpSpPr>
        <p:sp>
          <p:nvSpPr>
            <p:cNvPr id="1467" name="Google Shape;1467;p56"/>
            <p:cNvSpPr txBox="1"/>
            <p:nvPr/>
          </p:nvSpPr>
          <p:spPr>
            <a:xfrm>
              <a:off x="6610350" y="4905375"/>
              <a:ext cx="4111625" cy="1341437"/>
            </a:xfrm>
            <a:prstGeom prst="rect">
              <a:avLst/>
            </a:prstGeom>
            <a:solidFill>
              <a:srgbClr val="A960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6"/>
            <p:cNvSpPr txBox="1"/>
            <p:nvPr/>
          </p:nvSpPr>
          <p:spPr>
            <a:xfrm>
              <a:off x="6610350" y="4905375"/>
              <a:ext cx="4111625" cy="1341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9" name="Google Shape;1499;p56"/>
            <p:cNvGrpSpPr/>
            <p:nvPr/>
          </p:nvGrpSpPr>
          <p:grpSpPr>
            <a:xfrm>
              <a:off x="6746875" y="4757737"/>
              <a:ext cx="4141787" cy="1371600"/>
              <a:chOff x="6746875" y="4757738"/>
              <a:chExt cx="4141787" cy="1371601"/>
            </a:xfrm>
          </p:grpSpPr>
          <p:sp>
            <p:nvSpPr>
              <p:cNvPr id="1500" name="Google Shape;1500;p56"/>
              <p:cNvSpPr txBox="1"/>
              <p:nvPr/>
            </p:nvSpPr>
            <p:spPr>
              <a:xfrm>
                <a:off x="8305800" y="4757738"/>
                <a:ext cx="1252537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56"/>
              <p:cNvSpPr txBox="1"/>
              <p:nvPr/>
            </p:nvSpPr>
            <p:spPr>
              <a:xfrm>
                <a:off x="9021763" y="6102351"/>
                <a:ext cx="439737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6"/>
              <p:cNvSpPr txBox="1"/>
              <p:nvPr/>
            </p:nvSpPr>
            <p:spPr>
              <a:xfrm>
                <a:off x="7905750" y="6102351"/>
                <a:ext cx="652462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6"/>
              <p:cNvSpPr/>
              <p:nvPr/>
            </p:nvSpPr>
            <p:spPr>
              <a:xfrm>
                <a:off x="9944100" y="4757738"/>
                <a:ext cx="944562" cy="96996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11" extrusionOk="0">
                    <a:moveTo>
                      <a:pt x="0" y="18"/>
                    </a:moveTo>
                    <a:lnTo>
                      <a:pt x="578" y="18"/>
                    </a:lnTo>
                    <a:lnTo>
                      <a:pt x="578" y="611"/>
                    </a:lnTo>
                    <a:lnTo>
                      <a:pt x="595" y="611"/>
                    </a:lnTo>
                    <a:lnTo>
                      <a:pt x="595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6"/>
              <p:cNvSpPr/>
              <p:nvPr/>
            </p:nvSpPr>
            <p:spPr>
              <a:xfrm>
                <a:off x="6746875" y="5802313"/>
                <a:ext cx="677862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06" extrusionOk="0">
                    <a:moveTo>
                      <a:pt x="427" y="189"/>
                    </a:moveTo>
                    <a:lnTo>
                      <a:pt x="19" y="189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427" y="206"/>
                    </a:lnTo>
                    <a:lnTo>
                      <a:pt x="427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6"/>
              <p:cNvSpPr/>
              <p:nvPr/>
            </p:nvSpPr>
            <p:spPr>
              <a:xfrm>
                <a:off x="10039350" y="5929313"/>
                <a:ext cx="849312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26" extrusionOk="0">
                    <a:moveTo>
                      <a:pt x="518" y="0"/>
                    </a:moveTo>
                    <a:lnTo>
                      <a:pt x="518" y="109"/>
                    </a:lnTo>
                    <a:lnTo>
                      <a:pt x="0" y="109"/>
                    </a:lnTo>
                    <a:lnTo>
                      <a:pt x="0" y="126"/>
                    </a:lnTo>
                    <a:lnTo>
                      <a:pt x="535" y="126"/>
                    </a:lnTo>
                    <a:lnTo>
                      <a:pt x="535" y="0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6"/>
              <p:cNvSpPr txBox="1"/>
              <p:nvPr/>
            </p:nvSpPr>
            <p:spPr>
              <a:xfrm>
                <a:off x="9658350" y="6102351"/>
                <a:ext cx="185737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6"/>
              <p:cNvSpPr txBox="1"/>
              <p:nvPr/>
            </p:nvSpPr>
            <p:spPr>
              <a:xfrm>
                <a:off x="6746875" y="5080001"/>
                <a:ext cx="30162" cy="522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6"/>
              <p:cNvSpPr/>
              <p:nvPr/>
            </p:nvSpPr>
            <p:spPr>
              <a:xfrm>
                <a:off x="6746875" y="4757738"/>
                <a:ext cx="124777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" extrusionOk="0">
                    <a:moveTo>
                      <a:pt x="19" y="77"/>
                    </a:moveTo>
                    <a:lnTo>
                      <a:pt x="19" y="18"/>
                    </a:lnTo>
                    <a:lnTo>
                      <a:pt x="786" y="18"/>
                    </a:lnTo>
                    <a:lnTo>
                      <a:pt x="786" y="0"/>
                    </a:lnTo>
                    <a:lnTo>
                      <a:pt x="0" y="0"/>
                    </a:lnTo>
                    <a:lnTo>
                      <a:pt x="0" y="77"/>
                    </a:lnTo>
                    <a:lnTo>
                      <a:pt x="19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0" name="Google Shape;1520;p56"/>
            <p:cNvSpPr txBox="1"/>
            <p:nvPr/>
          </p:nvSpPr>
          <p:spPr>
            <a:xfrm>
              <a:off x="7927975" y="5324475"/>
              <a:ext cx="191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MORE INFO</a:t>
              </a: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10217150" y="5316537"/>
              <a:ext cx="238125" cy="407987"/>
            </a:xfrm>
            <a:custGeom>
              <a:avLst/>
              <a:gdLst/>
              <a:ahLst/>
              <a:cxnLst/>
              <a:rect l="l" t="t" r="r" b="b"/>
              <a:pathLst>
                <a:path w="150" h="257" extrusionOk="0">
                  <a:moveTo>
                    <a:pt x="14" y="257"/>
                  </a:moveTo>
                  <a:lnTo>
                    <a:pt x="0" y="243"/>
                  </a:lnTo>
                  <a:lnTo>
                    <a:pt x="122" y="129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50" y="129"/>
                  </a:lnTo>
                  <a:lnTo>
                    <a:pt x="14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CABCD773-D7AF-354E-9EE9-24DB01F6D57B}"/>
              </a:ext>
            </a:extLst>
          </p:cNvPr>
          <p:cNvGrpSpPr/>
          <p:nvPr/>
        </p:nvGrpSpPr>
        <p:grpSpPr>
          <a:xfrm>
            <a:off x="1331912" y="857250"/>
            <a:ext cx="4281487" cy="1490662"/>
            <a:chOff x="1331912" y="857250"/>
            <a:chExt cx="4281487" cy="1490662"/>
          </a:xfrm>
        </p:grpSpPr>
        <p:sp>
          <p:nvSpPr>
            <p:cNvPr id="1463" name="Google Shape;1463;p56"/>
            <p:cNvSpPr txBox="1"/>
            <p:nvPr/>
          </p:nvSpPr>
          <p:spPr>
            <a:xfrm>
              <a:off x="1331912" y="1006475"/>
              <a:ext cx="4114800" cy="1341437"/>
            </a:xfrm>
            <a:prstGeom prst="rect">
              <a:avLst/>
            </a:prstGeom>
            <a:solidFill>
              <a:srgbClr val="FFCD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6" name="Google Shape;1486;p56"/>
            <p:cNvGrpSpPr/>
            <p:nvPr/>
          </p:nvGrpSpPr>
          <p:grpSpPr>
            <a:xfrm>
              <a:off x="1471612" y="857250"/>
              <a:ext cx="4141787" cy="1371600"/>
              <a:chOff x="1471613" y="857251"/>
              <a:chExt cx="4141787" cy="1371600"/>
            </a:xfrm>
          </p:grpSpPr>
          <p:sp>
            <p:nvSpPr>
              <p:cNvPr id="1487" name="Google Shape;1487;p56"/>
              <p:cNvSpPr txBox="1"/>
              <p:nvPr/>
            </p:nvSpPr>
            <p:spPr>
              <a:xfrm>
                <a:off x="2668588" y="857251"/>
                <a:ext cx="133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56"/>
              <p:cNvSpPr txBox="1"/>
              <p:nvPr/>
            </p:nvSpPr>
            <p:spPr>
              <a:xfrm>
                <a:off x="2998788" y="857251"/>
                <a:ext cx="200342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6"/>
              <p:cNvSpPr/>
              <p:nvPr/>
            </p:nvSpPr>
            <p:spPr>
              <a:xfrm>
                <a:off x="1471613" y="2020888"/>
                <a:ext cx="2230437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1" extrusionOk="0">
                    <a:moveTo>
                      <a:pt x="1405" y="113"/>
                    </a:moveTo>
                    <a:lnTo>
                      <a:pt x="17" y="11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1405" y="131"/>
                    </a:lnTo>
                    <a:lnTo>
                      <a:pt x="1405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6"/>
              <p:cNvSpPr/>
              <p:nvPr/>
            </p:nvSpPr>
            <p:spPr>
              <a:xfrm>
                <a:off x="4013200" y="857251"/>
                <a:ext cx="1600200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64" extrusionOk="0">
                    <a:moveTo>
                      <a:pt x="915" y="0"/>
                    </a:moveTo>
                    <a:lnTo>
                      <a:pt x="915" y="19"/>
                    </a:lnTo>
                    <a:lnTo>
                      <a:pt x="992" y="19"/>
                    </a:lnTo>
                    <a:lnTo>
                      <a:pt x="992" y="846"/>
                    </a:lnTo>
                    <a:lnTo>
                      <a:pt x="0" y="846"/>
                    </a:lnTo>
                    <a:lnTo>
                      <a:pt x="0" y="864"/>
                    </a:lnTo>
                    <a:lnTo>
                      <a:pt x="1008" y="864"/>
                    </a:lnTo>
                    <a:lnTo>
                      <a:pt x="1008" y="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6"/>
              <p:cNvSpPr/>
              <p:nvPr/>
            </p:nvSpPr>
            <p:spPr>
              <a:xfrm>
                <a:off x="1471613" y="857251"/>
                <a:ext cx="1000125" cy="96361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07" extrusionOk="0">
                    <a:moveTo>
                      <a:pt x="17" y="607"/>
                    </a:moveTo>
                    <a:lnTo>
                      <a:pt x="17" y="19"/>
                    </a:lnTo>
                    <a:lnTo>
                      <a:pt x="630" y="19"/>
                    </a:lnTo>
                    <a:lnTo>
                      <a:pt x="630" y="0"/>
                    </a:lnTo>
                    <a:lnTo>
                      <a:pt x="0" y="0"/>
                    </a:lnTo>
                    <a:lnTo>
                      <a:pt x="0" y="607"/>
                    </a:lnTo>
                    <a:lnTo>
                      <a:pt x="17" y="6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5" name="Google Shape;1515;p56"/>
            <p:cNvSpPr txBox="1"/>
            <p:nvPr/>
          </p:nvSpPr>
          <p:spPr>
            <a:xfrm>
              <a:off x="2554287" y="1417637"/>
              <a:ext cx="2043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DOWNLOAD</a:t>
              </a: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4835525" y="1487487"/>
              <a:ext cx="407987" cy="238125"/>
            </a:xfrm>
            <a:custGeom>
              <a:avLst/>
              <a:gdLst/>
              <a:ahLst/>
              <a:cxnLst/>
              <a:rect l="l" t="t" r="r" b="b"/>
              <a:pathLst>
                <a:path w="257" h="150" extrusionOk="0">
                  <a:moveTo>
                    <a:pt x="128" y="150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28" y="122"/>
                  </a:lnTo>
                  <a:lnTo>
                    <a:pt x="243" y="0"/>
                  </a:lnTo>
                  <a:lnTo>
                    <a:pt x="257" y="14"/>
                  </a:lnTo>
                  <a:lnTo>
                    <a:pt x="128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CDD29615-2C38-F74E-9FAF-37F40CC0BABE}"/>
              </a:ext>
            </a:extLst>
          </p:cNvPr>
          <p:cNvGrpSpPr/>
          <p:nvPr/>
        </p:nvGrpSpPr>
        <p:grpSpPr>
          <a:xfrm>
            <a:off x="1331912" y="2806700"/>
            <a:ext cx="4281487" cy="1490662"/>
            <a:chOff x="1331912" y="2806700"/>
            <a:chExt cx="4281487" cy="1490662"/>
          </a:xfrm>
        </p:grpSpPr>
        <p:sp>
          <p:nvSpPr>
            <p:cNvPr id="1464" name="Google Shape;1464;p56"/>
            <p:cNvSpPr txBox="1"/>
            <p:nvPr/>
          </p:nvSpPr>
          <p:spPr>
            <a:xfrm>
              <a:off x="1331912" y="2955925"/>
              <a:ext cx="4114800" cy="1341437"/>
            </a:xfrm>
            <a:prstGeom prst="rect">
              <a:avLst/>
            </a:prstGeom>
            <a:solidFill>
              <a:srgbClr val="FF83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" name="Google Shape;1478;p56"/>
            <p:cNvGrpSpPr/>
            <p:nvPr/>
          </p:nvGrpSpPr>
          <p:grpSpPr>
            <a:xfrm>
              <a:off x="1471612" y="2806700"/>
              <a:ext cx="4141787" cy="1371600"/>
              <a:chOff x="1471613" y="2806701"/>
              <a:chExt cx="4141787" cy="1371600"/>
            </a:xfrm>
          </p:grpSpPr>
          <p:sp>
            <p:nvSpPr>
              <p:cNvPr id="1479" name="Google Shape;1479;p56"/>
              <p:cNvSpPr txBox="1"/>
              <p:nvPr/>
            </p:nvSpPr>
            <p:spPr>
              <a:xfrm>
                <a:off x="3194050" y="4149726"/>
                <a:ext cx="1296987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56"/>
              <p:cNvSpPr txBox="1"/>
              <p:nvPr/>
            </p:nvSpPr>
            <p:spPr>
              <a:xfrm>
                <a:off x="5588000" y="3222626"/>
                <a:ext cx="25400" cy="296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56"/>
              <p:cNvSpPr/>
              <p:nvPr/>
            </p:nvSpPr>
            <p:spPr>
              <a:xfrm>
                <a:off x="5265738" y="2806701"/>
                <a:ext cx="347662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36" extrusionOk="0">
                    <a:moveTo>
                      <a:pt x="0" y="19"/>
                    </a:moveTo>
                    <a:lnTo>
                      <a:pt x="203" y="19"/>
                    </a:lnTo>
                    <a:lnTo>
                      <a:pt x="203" y="136"/>
                    </a:lnTo>
                    <a:lnTo>
                      <a:pt x="219" y="13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56"/>
              <p:cNvSpPr/>
              <p:nvPr/>
            </p:nvSpPr>
            <p:spPr>
              <a:xfrm>
                <a:off x="1471613" y="2806701"/>
                <a:ext cx="822325" cy="106838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73" extrusionOk="0">
                    <a:moveTo>
                      <a:pt x="17" y="673"/>
                    </a:moveTo>
                    <a:lnTo>
                      <a:pt x="17" y="19"/>
                    </a:lnTo>
                    <a:lnTo>
                      <a:pt x="518" y="19"/>
                    </a:lnTo>
                    <a:lnTo>
                      <a:pt x="518" y="0"/>
                    </a:lnTo>
                    <a:lnTo>
                      <a:pt x="0" y="0"/>
                    </a:lnTo>
                    <a:lnTo>
                      <a:pt x="0" y="673"/>
                    </a:lnTo>
                    <a:lnTo>
                      <a:pt x="17" y="6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56"/>
              <p:cNvSpPr/>
              <p:nvPr/>
            </p:nvSpPr>
            <p:spPr>
              <a:xfrm>
                <a:off x="4802188" y="3719513"/>
                <a:ext cx="811212" cy="4587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9" extrusionOk="0">
                    <a:moveTo>
                      <a:pt x="495" y="0"/>
                    </a:moveTo>
                    <a:lnTo>
                      <a:pt x="495" y="271"/>
                    </a:lnTo>
                    <a:lnTo>
                      <a:pt x="0" y="271"/>
                    </a:lnTo>
                    <a:lnTo>
                      <a:pt x="0" y="289"/>
                    </a:lnTo>
                    <a:lnTo>
                      <a:pt x="511" y="289"/>
                    </a:lnTo>
                    <a:lnTo>
                      <a:pt x="511" y="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56"/>
              <p:cNvSpPr txBox="1"/>
              <p:nvPr/>
            </p:nvSpPr>
            <p:spPr>
              <a:xfrm>
                <a:off x="2605088" y="2806701"/>
                <a:ext cx="246380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56"/>
              <p:cNvSpPr/>
              <p:nvPr/>
            </p:nvSpPr>
            <p:spPr>
              <a:xfrm>
                <a:off x="1471613" y="4075113"/>
                <a:ext cx="1527175" cy="103188"/>
              </a:xfrm>
              <a:custGeom>
                <a:avLst/>
                <a:gdLst/>
                <a:ahLst/>
                <a:cxnLst/>
                <a:rect l="l" t="t" r="r" b="b"/>
                <a:pathLst>
                  <a:path w="962" h="65" extrusionOk="0">
                    <a:moveTo>
                      <a:pt x="962" y="47"/>
                    </a:moveTo>
                    <a:lnTo>
                      <a:pt x="17" y="47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65"/>
                    </a:lnTo>
                    <a:lnTo>
                      <a:pt x="962" y="65"/>
                    </a:lnTo>
                    <a:lnTo>
                      <a:pt x="962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6" name="Google Shape;1516;p56"/>
            <p:cNvSpPr txBox="1"/>
            <p:nvPr/>
          </p:nvSpPr>
          <p:spPr>
            <a:xfrm>
              <a:off x="2424112" y="3400425"/>
              <a:ext cx="23844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MORE DETAILS</a:t>
              </a: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4927600" y="3381375"/>
              <a:ext cx="238125" cy="412750"/>
            </a:xfrm>
            <a:custGeom>
              <a:avLst/>
              <a:gdLst/>
              <a:ahLst/>
              <a:cxnLst/>
              <a:rect l="l" t="t" r="r" b="b"/>
              <a:pathLst>
                <a:path w="150" h="260" extrusionOk="0">
                  <a:moveTo>
                    <a:pt x="12" y="260"/>
                  </a:moveTo>
                  <a:lnTo>
                    <a:pt x="0" y="243"/>
                  </a:lnTo>
                  <a:lnTo>
                    <a:pt x="122" y="129"/>
                  </a:lnTo>
                  <a:lnTo>
                    <a:pt x="0" y="14"/>
                  </a:lnTo>
                  <a:lnTo>
                    <a:pt x="12" y="0"/>
                  </a:lnTo>
                  <a:lnTo>
                    <a:pt x="150" y="129"/>
                  </a:lnTo>
                  <a:lnTo>
                    <a:pt x="12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092A822-FC33-5846-B236-8F0D64E482D8}"/>
              </a:ext>
            </a:extLst>
          </p:cNvPr>
          <p:cNvGrpSpPr/>
          <p:nvPr/>
        </p:nvGrpSpPr>
        <p:grpSpPr>
          <a:xfrm>
            <a:off x="1331912" y="4757737"/>
            <a:ext cx="4281487" cy="1489075"/>
            <a:chOff x="1331912" y="4757737"/>
            <a:chExt cx="4281487" cy="1489075"/>
          </a:xfrm>
        </p:grpSpPr>
        <p:sp>
          <p:nvSpPr>
            <p:cNvPr id="1465" name="Google Shape;1465;p56"/>
            <p:cNvSpPr txBox="1"/>
            <p:nvPr/>
          </p:nvSpPr>
          <p:spPr>
            <a:xfrm>
              <a:off x="1331912" y="4905375"/>
              <a:ext cx="4114800" cy="1341437"/>
            </a:xfrm>
            <a:prstGeom prst="rect">
              <a:avLst/>
            </a:prstGeom>
            <a:solidFill>
              <a:srgbClr val="F74A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0" name="Google Shape;1470;p56"/>
            <p:cNvGrpSpPr/>
            <p:nvPr/>
          </p:nvGrpSpPr>
          <p:grpSpPr>
            <a:xfrm>
              <a:off x="1471612" y="4757737"/>
              <a:ext cx="4141787" cy="1371600"/>
              <a:chOff x="1471613" y="4757738"/>
              <a:chExt cx="4141787" cy="1371601"/>
            </a:xfrm>
          </p:grpSpPr>
          <p:sp>
            <p:nvSpPr>
              <p:cNvPr id="1471" name="Google Shape;1471;p56"/>
              <p:cNvSpPr txBox="1"/>
              <p:nvPr/>
            </p:nvSpPr>
            <p:spPr>
              <a:xfrm>
                <a:off x="2238375" y="6102351"/>
                <a:ext cx="1000125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56"/>
              <p:cNvSpPr txBox="1"/>
              <p:nvPr/>
            </p:nvSpPr>
            <p:spPr>
              <a:xfrm>
                <a:off x="3009900" y="4757738"/>
                <a:ext cx="225425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56"/>
              <p:cNvSpPr/>
              <p:nvPr/>
            </p:nvSpPr>
            <p:spPr>
              <a:xfrm>
                <a:off x="4179888" y="4757738"/>
                <a:ext cx="1433512" cy="105886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67" extrusionOk="0">
                    <a:moveTo>
                      <a:pt x="0" y="18"/>
                    </a:moveTo>
                    <a:lnTo>
                      <a:pt x="887" y="18"/>
                    </a:lnTo>
                    <a:lnTo>
                      <a:pt x="887" y="667"/>
                    </a:lnTo>
                    <a:lnTo>
                      <a:pt x="903" y="667"/>
                    </a:lnTo>
                    <a:lnTo>
                      <a:pt x="903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56"/>
              <p:cNvSpPr txBox="1"/>
              <p:nvPr/>
            </p:nvSpPr>
            <p:spPr>
              <a:xfrm>
                <a:off x="3427413" y="4757738"/>
                <a:ext cx="555625" cy="285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56"/>
              <p:cNvSpPr/>
              <p:nvPr/>
            </p:nvSpPr>
            <p:spPr>
              <a:xfrm>
                <a:off x="4565650" y="6018213"/>
                <a:ext cx="104775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70" extrusionOk="0">
                    <a:moveTo>
                      <a:pt x="644" y="0"/>
                    </a:moveTo>
                    <a:lnTo>
                      <a:pt x="644" y="53"/>
                    </a:lnTo>
                    <a:lnTo>
                      <a:pt x="0" y="53"/>
                    </a:lnTo>
                    <a:lnTo>
                      <a:pt x="0" y="70"/>
                    </a:lnTo>
                    <a:lnTo>
                      <a:pt x="660" y="70"/>
                    </a:lnTo>
                    <a:lnTo>
                      <a:pt x="660" y="0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56"/>
              <p:cNvSpPr/>
              <p:nvPr/>
            </p:nvSpPr>
            <p:spPr>
              <a:xfrm>
                <a:off x="1471613" y="4757738"/>
                <a:ext cx="1344612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64" extrusionOk="0">
                    <a:moveTo>
                      <a:pt x="192" y="847"/>
                    </a:moveTo>
                    <a:lnTo>
                      <a:pt x="17" y="847"/>
                    </a:lnTo>
                    <a:lnTo>
                      <a:pt x="17" y="18"/>
                    </a:lnTo>
                    <a:lnTo>
                      <a:pt x="847" y="18"/>
                    </a:lnTo>
                    <a:lnTo>
                      <a:pt x="847" y="0"/>
                    </a:lnTo>
                    <a:lnTo>
                      <a:pt x="0" y="0"/>
                    </a:lnTo>
                    <a:lnTo>
                      <a:pt x="0" y="864"/>
                    </a:lnTo>
                    <a:lnTo>
                      <a:pt x="192" y="864"/>
                    </a:lnTo>
                    <a:lnTo>
                      <a:pt x="192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56"/>
              <p:cNvSpPr txBox="1"/>
              <p:nvPr/>
            </p:nvSpPr>
            <p:spPr>
              <a:xfrm>
                <a:off x="3702050" y="6102351"/>
                <a:ext cx="669925" cy="26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9" name="Google Shape;1519;p56"/>
            <p:cNvSpPr txBox="1"/>
            <p:nvPr/>
          </p:nvSpPr>
          <p:spPr>
            <a:xfrm>
              <a:off x="2643187" y="5324475"/>
              <a:ext cx="19415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BOOK NOW</a:t>
              </a: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4927600" y="5316537"/>
              <a:ext cx="238125" cy="407987"/>
            </a:xfrm>
            <a:custGeom>
              <a:avLst/>
              <a:gdLst/>
              <a:ahLst/>
              <a:cxnLst/>
              <a:rect l="l" t="t" r="r" b="b"/>
              <a:pathLst>
                <a:path w="150" h="257" extrusionOk="0">
                  <a:moveTo>
                    <a:pt x="12" y="257"/>
                  </a:moveTo>
                  <a:lnTo>
                    <a:pt x="0" y="243"/>
                  </a:lnTo>
                  <a:lnTo>
                    <a:pt x="122" y="129"/>
                  </a:lnTo>
                  <a:lnTo>
                    <a:pt x="0" y="14"/>
                  </a:lnTo>
                  <a:lnTo>
                    <a:pt x="12" y="0"/>
                  </a:lnTo>
                  <a:lnTo>
                    <a:pt x="150" y="129"/>
                  </a:lnTo>
                  <a:lnTo>
                    <a:pt x="12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0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59"/>
          <p:cNvSpPr txBox="1"/>
          <p:nvPr/>
        </p:nvSpPr>
        <p:spPr>
          <a:xfrm>
            <a:off x="3295650" y="2722188"/>
            <a:ext cx="5600700" cy="141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ontserrat"/>
              <a:buNone/>
            </a:pPr>
            <a:r>
              <a:rPr lang="en-US" sz="4500" b="1" u="none" dirty="0">
                <a:solidFill>
                  <a:srgbClr val="000000"/>
                </a:solidFill>
                <a:latin typeface="Montserrat Black" panose="02000505000000020004" pitchFamily="2" charset="77"/>
                <a:ea typeface="Montserrat"/>
                <a:cs typeface="Montserrat"/>
                <a:sym typeface="Montserrat"/>
              </a:rPr>
              <a:t>YOUR AWESOME TITLE HERE</a:t>
            </a:r>
            <a:endParaRPr sz="4500" b="1" dirty="0">
              <a:latin typeface="Montserrat Black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2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5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2"/>
          <p:cNvSpPr/>
          <p:nvPr/>
        </p:nvSpPr>
        <p:spPr>
          <a:xfrm>
            <a:off x="1247775" y="1158875"/>
            <a:ext cx="4279900" cy="1800225"/>
          </a:xfrm>
          <a:custGeom>
            <a:avLst/>
            <a:gdLst/>
            <a:ahLst/>
            <a:cxnLst/>
            <a:rect l="l" t="t" r="r" b="b"/>
            <a:pathLst>
              <a:path w="937" h="394" extrusionOk="0">
                <a:moveTo>
                  <a:pt x="528" y="4"/>
                </a:moveTo>
                <a:cubicBezTo>
                  <a:pt x="527" y="4"/>
                  <a:pt x="526" y="5"/>
                  <a:pt x="524" y="5"/>
                </a:cubicBezTo>
                <a:cubicBezTo>
                  <a:pt x="524" y="4"/>
                  <a:pt x="524" y="3"/>
                  <a:pt x="524" y="2"/>
                </a:cubicBezTo>
                <a:cubicBezTo>
                  <a:pt x="523" y="7"/>
                  <a:pt x="522" y="7"/>
                  <a:pt x="521" y="3"/>
                </a:cubicBezTo>
                <a:cubicBezTo>
                  <a:pt x="520" y="5"/>
                  <a:pt x="519" y="8"/>
                  <a:pt x="517" y="4"/>
                </a:cubicBezTo>
                <a:cubicBezTo>
                  <a:pt x="517" y="3"/>
                  <a:pt x="515" y="6"/>
                  <a:pt x="513" y="5"/>
                </a:cubicBezTo>
                <a:cubicBezTo>
                  <a:pt x="511" y="5"/>
                  <a:pt x="509" y="4"/>
                  <a:pt x="507" y="4"/>
                </a:cubicBezTo>
                <a:cubicBezTo>
                  <a:pt x="504" y="3"/>
                  <a:pt x="502" y="4"/>
                  <a:pt x="499" y="4"/>
                </a:cubicBezTo>
                <a:cubicBezTo>
                  <a:pt x="494" y="4"/>
                  <a:pt x="489" y="5"/>
                  <a:pt x="484" y="5"/>
                </a:cubicBezTo>
                <a:cubicBezTo>
                  <a:pt x="470" y="5"/>
                  <a:pt x="456" y="5"/>
                  <a:pt x="443" y="5"/>
                </a:cubicBezTo>
                <a:cubicBezTo>
                  <a:pt x="423" y="5"/>
                  <a:pt x="404" y="5"/>
                  <a:pt x="385" y="5"/>
                </a:cubicBezTo>
                <a:cubicBezTo>
                  <a:pt x="366" y="5"/>
                  <a:pt x="176" y="3"/>
                  <a:pt x="158" y="4"/>
                </a:cubicBezTo>
                <a:cubicBezTo>
                  <a:pt x="139" y="5"/>
                  <a:pt x="120" y="6"/>
                  <a:pt x="102" y="10"/>
                </a:cubicBezTo>
                <a:cubicBezTo>
                  <a:pt x="88" y="12"/>
                  <a:pt x="73" y="17"/>
                  <a:pt x="59" y="21"/>
                </a:cubicBezTo>
                <a:cubicBezTo>
                  <a:pt x="57" y="22"/>
                  <a:pt x="56" y="23"/>
                  <a:pt x="55" y="24"/>
                </a:cubicBezTo>
                <a:cubicBezTo>
                  <a:pt x="55" y="25"/>
                  <a:pt x="55" y="26"/>
                  <a:pt x="55" y="27"/>
                </a:cubicBezTo>
                <a:cubicBezTo>
                  <a:pt x="58" y="27"/>
                  <a:pt x="61" y="27"/>
                  <a:pt x="64" y="27"/>
                </a:cubicBezTo>
                <a:cubicBezTo>
                  <a:pt x="64" y="28"/>
                  <a:pt x="64" y="28"/>
                  <a:pt x="64" y="29"/>
                </a:cubicBezTo>
                <a:cubicBezTo>
                  <a:pt x="63" y="29"/>
                  <a:pt x="62" y="30"/>
                  <a:pt x="60" y="31"/>
                </a:cubicBezTo>
                <a:cubicBezTo>
                  <a:pt x="52" y="32"/>
                  <a:pt x="45" y="34"/>
                  <a:pt x="37" y="36"/>
                </a:cubicBezTo>
                <a:cubicBezTo>
                  <a:pt x="35" y="36"/>
                  <a:pt x="34" y="38"/>
                  <a:pt x="32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4" y="42"/>
                  <a:pt x="35" y="43"/>
                  <a:pt x="37" y="43"/>
                </a:cubicBezTo>
                <a:cubicBezTo>
                  <a:pt x="47" y="41"/>
                  <a:pt x="57" y="39"/>
                  <a:pt x="67" y="37"/>
                </a:cubicBezTo>
                <a:cubicBezTo>
                  <a:pt x="79" y="36"/>
                  <a:pt x="91" y="35"/>
                  <a:pt x="103" y="35"/>
                </a:cubicBezTo>
                <a:cubicBezTo>
                  <a:pt x="104" y="35"/>
                  <a:pt x="104" y="35"/>
                  <a:pt x="105" y="36"/>
                </a:cubicBezTo>
                <a:cubicBezTo>
                  <a:pt x="95" y="39"/>
                  <a:pt x="86" y="48"/>
                  <a:pt x="76" y="48"/>
                </a:cubicBezTo>
                <a:cubicBezTo>
                  <a:pt x="66" y="48"/>
                  <a:pt x="118" y="52"/>
                  <a:pt x="108" y="55"/>
                </a:cubicBezTo>
                <a:cubicBezTo>
                  <a:pt x="105" y="56"/>
                  <a:pt x="101" y="59"/>
                  <a:pt x="99" y="64"/>
                </a:cubicBezTo>
                <a:cubicBezTo>
                  <a:pt x="93" y="73"/>
                  <a:pt x="87" y="76"/>
                  <a:pt x="80" y="79"/>
                </a:cubicBezTo>
                <a:cubicBezTo>
                  <a:pt x="66" y="86"/>
                  <a:pt x="53" y="91"/>
                  <a:pt x="39" y="97"/>
                </a:cubicBezTo>
                <a:cubicBezTo>
                  <a:pt x="37" y="97"/>
                  <a:pt x="35" y="99"/>
                  <a:pt x="33" y="100"/>
                </a:cubicBezTo>
                <a:cubicBezTo>
                  <a:pt x="33" y="101"/>
                  <a:pt x="34" y="102"/>
                  <a:pt x="34" y="103"/>
                </a:cubicBezTo>
                <a:cubicBezTo>
                  <a:pt x="35" y="103"/>
                  <a:pt x="37" y="103"/>
                  <a:pt x="39" y="103"/>
                </a:cubicBezTo>
                <a:cubicBezTo>
                  <a:pt x="55" y="99"/>
                  <a:pt x="71" y="94"/>
                  <a:pt x="88" y="90"/>
                </a:cubicBezTo>
                <a:cubicBezTo>
                  <a:pt x="89" y="90"/>
                  <a:pt x="90" y="90"/>
                  <a:pt x="91" y="91"/>
                </a:cubicBezTo>
                <a:cubicBezTo>
                  <a:pt x="88" y="92"/>
                  <a:pt x="84" y="93"/>
                  <a:pt x="81" y="95"/>
                </a:cubicBezTo>
                <a:cubicBezTo>
                  <a:pt x="75" y="97"/>
                  <a:pt x="69" y="99"/>
                  <a:pt x="63" y="102"/>
                </a:cubicBezTo>
                <a:cubicBezTo>
                  <a:pt x="62" y="102"/>
                  <a:pt x="61" y="104"/>
                  <a:pt x="59" y="105"/>
                </a:cubicBezTo>
                <a:cubicBezTo>
                  <a:pt x="59" y="106"/>
                  <a:pt x="60" y="107"/>
                  <a:pt x="60" y="108"/>
                </a:cubicBezTo>
                <a:cubicBezTo>
                  <a:pt x="61" y="108"/>
                  <a:pt x="62" y="108"/>
                  <a:pt x="64" y="108"/>
                </a:cubicBezTo>
                <a:cubicBezTo>
                  <a:pt x="73" y="105"/>
                  <a:pt x="83" y="102"/>
                  <a:pt x="93" y="99"/>
                </a:cubicBezTo>
                <a:cubicBezTo>
                  <a:pt x="101" y="97"/>
                  <a:pt x="110" y="95"/>
                  <a:pt x="119" y="95"/>
                </a:cubicBezTo>
                <a:cubicBezTo>
                  <a:pt x="114" y="96"/>
                  <a:pt x="109" y="97"/>
                  <a:pt x="104" y="99"/>
                </a:cubicBezTo>
                <a:cubicBezTo>
                  <a:pt x="98" y="102"/>
                  <a:pt x="92" y="104"/>
                  <a:pt x="86" y="107"/>
                </a:cubicBezTo>
                <a:cubicBezTo>
                  <a:pt x="79" y="111"/>
                  <a:pt x="83" y="115"/>
                  <a:pt x="75" y="119"/>
                </a:cubicBezTo>
                <a:cubicBezTo>
                  <a:pt x="73" y="120"/>
                  <a:pt x="70" y="119"/>
                  <a:pt x="69" y="126"/>
                </a:cubicBezTo>
                <a:cubicBezTo>
                  <a:pt x="69" y="128"/>
                  <a:pt x="68" y="128"/>
                  <a:pt x="67" y="129"/>
                </a:cubicBezTo>
                <a:cubicBezTo>
                  <a:pt x="52" y="136"/>
                  <a:pt x="106" y="142"/>
                  <a:pt x="91" y="149"/>
                </a:cubicBezTo>
                <a:cubicBezTo>
                  <a:pt x="86" y="151"/>
                  <a:pt x="81" y="153"/>
                  <a:pt x="75" y="155"/>
                </a:cubicBezTo>
                <a:cubicBezTo>
                  <a:pt x="74" y="156"/>
                  <a:pt x="73" y="157"/>
                  <a:pt x="72" y="158"/>
                </a:cubicBezTo>
                <a:cubicBezTo>
                  <a:pt x="72" y="159"/>
                  <a:pt x="72" y="160"/>
                  <a:pt x="72" y="161"/>
                </a:cubicBezTo>
                <a:cubicBezTo>
                  <a:pt x="74" y="161"/>
                  <a:pt x="75" y="162"/>
                  <a:pt x="76" y="161"/>
                </a:cubicBezTo>
                <a:cubicBezTo>
                  <a:pt x="87" y="159"/>
                  <a:pt x="98" y="156"/>
                  <a:pt x="109" y="153"/>
                </a:cubicBezTo>
                <a:cubicBezTo>
                  <a:pt x="123" y="149"/>
                  <a:pt x="68" y="146"/>
                  <a:pt x="82" y="142"/>
                </a:cubicBezTo>
                <a:cubicBezTo>
                  <a:pt x="83" y="142"/>
                  <a:pt x="84" y="144"/>
                  <a:pt x="85" y="146"/>
                </a:cubicBezTo>
                <a:cubicBezTo>
                  <a:pt x="72" y="152"/>
                  <a:pt x="128" y="154"/>
                  <a:pt x="115" y="162"/>
                </a:cubicBezTo>
                <a:cubicBezTo>
                  <a:pt x="119" y="166"/>
                  <a:pt x="123" y="162"/>
                  <a:pt x="128" y="164"/>
                </a:cubicBezTo>
                <a:cubicBezTo>
                  <a:pt x="96" y="176"/>
                  <a:pt x="65" y="183"/>
                  <a:pt x="33" y="198"/>
                </a:cubicBezTo>
                <a:cubicBezTo>
                  <a:pt x="35" y="204"/>
                  <a:pt x="37" y="202"/>
                  <a:pt x="38" y="202"/>
                </a:cubicBezTo>
                <a:cubicBezTo>
                  <a:pt x="49" y="199"/>
                  <a:pt x="59" y="196"/>
                  <a:pt x="69" y="194"/>
                </a:cubicBezTo>
                <a:cubicBezTo>
                  <a:pt x="89" y="189"/>
                  <a:pt x="109" y="185"/>
                  <a:pt x="129" y="181"/>
                </a:cubicBezTo>
                <a:cubicBezTo>
                  <a:pt x="132" y="180"/>
                  <a:pt x="135" y="178"/>
                  <a:pt x="138" y="180"/>
                </a:cubicBezTo>
                <a:cubicBezTo>
                  <a:pt x="143" y="184"/>
                  <a:pt x="148" y="180"/>
                  <a:pt x="154" y="180"/>
                </a:cubicBezTo>
                <a:cubicBezTo>
                  <a:pt x="155" y="180"/>
                  <a:pt x="157" y="180"/>
                  <a:pt x="159" y="181"/>
                </a:cubicBezTo>
                <a:cubicBezTo>
                  <a:pt x="153" y="183"/>
                  <a:pt x="148" y="185"/>
                  <a:pt x="142" y="187"/>
                </a:cubicBezTo>
                <a:cubicBezTo>
                  <a:pt x="127" y="191"/>
                  <a:pt x="112" y="195"/>
                  <a:pt x="96" y="199"/>
                </a:cubicBezTo>
                <a:cubicBezTo>
                  <a:pt x="76" y="204"/>
                  <a:pt x="55" y="209"/>
                  <a:pt x="34" y="214"/>
                </a:cubicBezTo>
                <a:cubicBezTo>
                  <a:pt x="32" y="215"/>
                  <a:pt x="29" y="217"/>
                  <a:pt x="27" y="218"/>
                </a:cubicBezTo>
                <a:cubicBezTo>
                  <a:pt x="27" y="219"/>
                  <a:pt x="27" y="220"/>
                  <a:pt x="27" y="221"/>
                </a:cubicBezTo>
                <a:cubicBezTo>
                  <a:pt x="29" y="221"/>
                  <a:pt x="30" y="222"/>
                  <a:pt x="31" y="222"/>
                </a:cubicBezTo>
                <a:cubicBezTo>
                  <a:pt x="42" y="219"/>
                  <a:pt x="53" y="217"/>
                  <a:pt x="63" y="215"/>
                </a:cubicBezTo>
                <a:cubicBezTo>
                  <a:pt x="69" y="214"/>
                  <a:pt x="75" y="213"/>
                  <a:pt x="80" y="213"/>
                </a:cubicBezTo>
                <a:cubicBezTo>
                  <a:pt x="72" y="215"/>
                  <a:pt x="64" y="217"/>
                  <a:pt x="55" y="220"/>
                </a:cubicBezTo>
                <a:cubicBezTo>
                  <a:pt x="45" y="224"/>
                  <a:pt x="34" y="228"/>
                  <a:pt x="23" y="232"/>
                </a:cubicBezTo>
                <a:cubicBezTo>
                  <a:pt x="18" y="234"/>
                  <a:pt x="42" y="235"/>
                  <a:pt x="37" y="237"/>
                </a:cubicBezTo>
                <a:cubicBezTo>
                  <a:pt x="35" y="237"/>
                  <a:pt x="34" y="239"/>
                  <a:pt x="33" y="239"/>
                </a:cubicBezTo>
                <a:cubicBezTo>
                  <a:pt x="33" y="240"/>
                  <a:pt x="33" y="241"/>
                  <a:pt x="33" y="242"/>
                </a:cubicBezTo>
                <a:cubicBezTo>
                  <a:pt x="34" y="242"/>
                  <a:pt x="35" y="243"/>
                  <a:pt x="37" y="243"/>
                </a:cubicBezTo>
                <a:cubicBezTo>
                  <a:pt x="44" y="242"/>
                  <a:pt x="22" y="240"/>
                  <a:pt x="30" y="239"/>
                </a:cubicBezTo>
                <a:cubicBezTo>
                  <a:pt x="35" y="238"/>
                  <a:pt x="40" y="237"/>
                  <a:pt x="44" y="236"/>
                </a:cubicBezTo>
                <a:cubicBezTo>
                  <a:pt x="45" y="235"/>
                  <a:pt x="46" y="236"/>
                  <a:pt x="46" y="236"/>
                </a:cubicBezTo>
                <a:cubicBezTo>
                  <a:pt x="49" y="237"/>
                  <a:pt x="52" y="239"/>
                  <a:pt x="54" y="238"/>
                </a:cubicBezTo>
                <a:cubicBezTo>
                  <a:pt x="73" y="235"/>
                  <a:pt x="91" y="232"/>
                  <a:pt x="110" y="229"/>
                </a:cubicBezTo>
                <a:cubicBezTo>
                  <a:pt x="118" y="227"/>
                  <a:pt x="127" y="227"/>
                  <a:pt x="135" y="226"/>
                </a:cubicBezTo>
                <a:cubicBezTo>
                  <a:pt x="146" y="225"/>
                  <a:pt x="156" y="223"/>
                  <a:pt x="167" y="221"/>
                </a:cubicBezTo>
                <a:cubicBezTo>
                  <a:pt x="168" y="221"/>
                  <a:pt x="169" y="221"/>
                  <a:pt x="169" y="222"/>
                </a:cubicBezTo>
                <a:cubicBezTo>
                  <a:pt x="166" y="224"/>
                  <a:pt x="163" y="225"/>
                  <a:pt x="160" y="226"/>
                </a:cubicBezTo>
                <a:cubicBezTo>
                  <a:pt x="127" y="237"/>
                  <a:pt x="93" y="243"/>
                  <a:pt x="60" y="249"/>
                </a:cubicBezTo>
                <a:cubicBezTo>
                  <a:pt x="40" y="252"/>
                  <a:pt x="50" y="258"/>
                  <a:pt x="31" y="263"/>
                </a:cubicBezTo>
                <a:cubicBezTo>
                  <a:pt x="29" y="264"/>
                  <a:pt x="36" y="265"/>
                  <a:pt x="34" y="266"/>
                </a:cubicBezTo>
                <a:cubicBezTo>
                  <a:pt x="34" y="267"/>
                  <a:pt x="34" y="268"/>
                  <a:pt x="34" y="269"/>
                </a:cubicBezTo>
                <a:cubicBezTo>
                  <a:pt x="35" y="270"/>
                  <a:pt x="36" y="270"/>
                  <a:pt x="37" y="271"/>
                </a:cubicBezTo>
                <a:cubicBezTo>
                  <a:pt x="40" y="271"/>
                  <a:pt x="42" y="269"/>
                  <a:pt x="45" y="274"/>
                </a:cubicBezTo>
                <a:cubicBezTo>
                  <a:pt x="46" y="275"/>
                  <a:pt x="47" y="274"/>
                  <a:pt x="48" y="274"/>
                </a:cubicBezTo>
                <a:cubicBezTo>
                  <a:pt x="58" y="273"/>
                  <a:pt x="67" y="272"/>
                  <a:pt x="76" y="271"/>
                </a:cubicBezTo>
                <a:cubicBezTo>
                  <a:pt x="77" y="271"/>
                  <a:pt x="78" y="271"/>
                  <a:pt x="79" y="271"/>
                </a:cubicBezTo>
                <a:cubicBezTo>
                  <a:pt x="79" y="277"/>
                  <a:pt x="78" y="278"/>
                  <a:pt x="76" y="279"/>
                </a:cubicBezTo>
                <a:cubicBezTo>
                  <a:pt x="71" y="280"/>
                  <a:pt x="84" y="282"/>
                  <a:pt x="80" y="284"/>
                </a:cubicBezTo>
                <a:cubicBezTo>
                  <a:pt x="78" y="285"/>
                  <a:pt x="77" y="286"/>
                  <a:pt x="76" y="287"/>
                </a:cubicBezTo>
                <a:cubicBezTo>
                  <a:pt x="76" y="288"/>
                  <a:pt x="76" y="288"/>
                  <a:pt x="76" y="289"/>
                </a:cubicBezTo>
                <a:cubicBezTo>
                  <a:pt x="77" y="290"/>
                  <a:pt x="78" y="291"/>
                  <a:pt x="79" y="290"/>
                </a:cubicBezTo>
                <a:cubicBezTo>
                  <a:pt x="91" y="290"/>
                  <a:pt x="103" y="289"/>
                  <a:pt x="115" y="288"/>
                </a:cubicBezTo>
                <a:cubicBezTo>
                  <a:pt x="127" y="286"/>
                  <a:pt x="112" y="284"/>
                  <a:pt x="123" y="282"/>
                </a:cubicBezTo>
                <a:cubicBezTo>
                  <a:pt x="130" y="281"/>
                  <a:pt x="137" y="279"/>
                  <a:pt x="145" y="278"/>
                </a:cubicBezTo>
                <a:cubicBezTo>
                  <a:pt x="154" y="276"/>
                  <a:pt x="163" y="274"/>
                  <a:pt x="172" y="272"/>
                </a:cubicBezTo>
                <a:cubicBezTo>
                  <a:pt x="179" y="270"/>
                  <a:pt x="186" y="268"/>
                  <a:pt x="193" y="266"/>
                </a:cubicBezTo>
                <a:cubicBezTo>
                  <a:pt x="195" y="265"/>
                  <a:pt x="197" y="265"/>
                  <a:pt x="199" y="265"/>
                </a:cubicBezTo>
                <a:cubicBezTo>
                  <a:pt x="199" y="266"/>
                  <a:pt x="199" y="266"/>
                  <a:pt x="199" y="267"/>
                </a:cubicBezTo>
                <a:cubicBezTo>
                  <a:pt x="196" y="268"/>
                  <a:pt x="193" y="269"/>
                  <a:pt x="190" y="271"/>
                </a:cubicBezTo>
                <a:cubicBezTo>
                  <a:pt x="172" y="277"/>
                  <a:pt x="153" y="280"/>
                  <a:pt x="135" y="283"/>
                </a:cubicBezTo>
                <a:cubicBezTo>
                  <a:pt x="117" y="285"/>
                  <a:pt x="125" y="288"/>
                  <a:pt x="107" y="292"/>
                </a:cubicBezTo>
                <a:cubicBezTo>
                  <a:pt x="87" y="295"/>
                  <a:pt x="68" y="299"/>
                  <a:pt x="49" y="304"/>
                </a:cubicBezTo>
                <a:cubicBezTo>
                  <a:pt x="40" y="306"/>
                  <a:pt x="43" y="309"/>
                  <a:pt x="35" y="313"/>
                </a:cubicBezTo>
                <a:cubicBezTo>
                  <a:pt x="33" y="313"/>
                  <a:pt x="32" y="314"/>
                  <a:pt x="31" y="315"/>
                </a:cubicBezTo>
                <a:cubicBezTo>
                  <a:pt x="31" y="316"/>
                  <a:pt x="31" y="317"/>
                  <a:pt x="31" y="317"/>
                </a:cubicBezTo>
                <a:cubicBezTo>
                  <a:pt x="32" y="318"/>
                  <a:pt x="33" y="319"/>
                  <a:pt x="34" y="319"/>
                </a:cubicBezTo>
                <a:cubicBezTo>
                  <a:pt x="52" y="318"/>
                  <a:pt x="58" y="316"/>
                  <a:pt x="75" y="314"/>
                </a:cubicBezTo>
                <a:cubicBezTo>
                  <a:pt x="84" y="313"/>
                  <a:pt x="93" y="312"/>
                  <a:pt x="102" y="310"/>
                </a:cubicBezTo>
                <a:cubicBezTo>
                  <a:pt x="105" y="310"/>
                  <a:pt x="108" y="309"/>
                  <a:pt x="111" y="309"/>
                </a:cubicBezTo>
                <a:cubicBezTo>
                  <a:pt x="108" y="314"/>
                  <a:pt x="106" y="318"/>
                  <a:pt x="102" y="318"/>
                </a:cubicBezTo>
                <a:cubicBezTo>
                  <a:pt x="80" y="322"/>
                  <a:pt x="68" y="325"/>
                  <a:pt x="46" y="335"/>
                </a:cubicBezTo>
                <a:cubicBezTo>
                  <a:pt x="45" y="336"/>
                  <a:pt x="43" y="337"/>
                  <a:pt x="41" y="338"/>
                </a:cubicBezTo>
                <a:cubicBezTo>
                  <a:pt x="41" y="338"/>
                  <a:pt x="40" y="339"/>
                  <a:pt x="40" y="340"/>
                </a:cubicBezTo>
                <a:cubicBezTo>
                  <a:pt x="39" y="347"/>
                  <a:pt x="37" y="345"/>
                  <a:pt x="35" y="345"/>
                </a:cubicBezTo>
                <a:cubicBezTo>
                  <a:pt x="26" y="347"/>
                  <a:pt x="43" y="348"/>
                  <a:pt x="35" y="350"/>
                </a:cubicBezTo>
                <a:cubicBezTo>
                  <a:pt x="33" y="350"/>
                  <a:pt x="32" y="351"/>
                  <a:pt x="31" y="352"/>
                </a:cubicBezTo>
                <a:cubicBezTo>
                  <a:pt x="31" y="353"/>
                  <a:pt x="31" y="353"/>
                  <a:pt x="31" y="354"/>
                </a:cubicBezTo>
                <a:cubicBezTo>
                  <a:pt x="32" y="355"/>
                  <a:pt x="33" y="356"/>
                  <a:pt x="34" y="356"/>
                </a:cubicBezTo>
                <a:cubicBezTo>
                  <a:pt x="44" y="357"/>
                  <a:pt x="29" y="358"/>
                  <a:pt x="39" y="358"/>
                </a:cubicBezTo>
                <a:cubicBezTo>
                  <a:pt x="40" y="358"/>
                  <a:pt x="41" y="358"/>
                  <a:pt x="42" y="358"/>
                </a:cubicBezTo>
                <a:cubicBezTo>
                  <a:pt x="42" y="359"/>
                  <a:pt x="43" y="360"/>
                  <a:pt x="43" y="361"/>
                </a:cubicBezTo>
                <a:cubicBezTo>
                  <a:pt x="41" y="361"/>
                  <a:pt x="40" y="363"/>
                  <a:pt x="39" y="363"/>
                </a:cubicBezTo>
                <a:cubicBezTo>
                  <a:pt x="33" y="365"/>
                  <a:pt x="51" y="366"/>
                  <a:pt x="44" y="370"/>
                </a:cubicBezTo>
                <a:cubicBezTo>
                  <a:pt x="36" y="374"/>
                  <a:pt x="11" y="380"/>
                  <a:pt x="2" y="385"/>
                </a:cubicBezTo>
                <a:cubicBezTo>
                  <a:pt x="1" y="386"/>
                  <a:pt x="0" y="388"/>
                  <a:pt x="0" y="389"/>
                </a:cubicBezTo>
                <a:cubicBezTo>
                  <a:pt x="0" y="390"/>
                  <a:pt x="0" y="391"/>
                  <a:pt x="0" y="392"/>
                </a:cubicBezTo>
                <a:cubicBezTo>
                  <a:pt x="2" y="393"/>
                  <a:pt x="22" y="394"/>
                  <a:pt x="24" y="394"/>
                </a:cubicBezTo>
                <a:cubicBezTo>
                  <a:pt x="36" y="393"/>
                  <a:pt x="23" y="392"/>
                  <a:pt x="35" y="391"/>
                </a:cubicBezTo>
                <a:cubicBezTo>
                  <a:pt x="55" y="388"/>
                  <a:pt x="64" y="385"/>
                  <a:pt x="84" y="382"/>
                </a:cubicBezTo>
                <a:cubicBezTo>
                  <a:pt x="102" y="379"/>
                  <a:pt x="93" y="376"/>
                  <a:pt x="110" y="373"/>
                </a:cubicBezTo>
                <a:cubicBezTo>
                  <a:pt x="133" y="369"/>
                  <a:pt x="156" y="365"/>
                  <a:pt x="179" y="363"/>
                </a:cubicBezTo>
                <a:cubicBezTo>
                  <a:pt x="208" y="360"/>
                  <a:pt x="237" y="359"/>
                  <a:pt x="267" y="357"/>
                </a:cubicBezTo>
                <a:cubicBezTo>
                  <a:pt x="269" y="357"/>
                  <a:pt x="272" y="357"/>
                  <a:pt x="275" y="357"/>
                </a:cubicBezTo>
                <a:cubicBezTo>
                  <a:pt x="277" y="357"/>
                  <a:pt x="278" y="359"/>
                  <a:pt x="279" y="360"/>
                </a:cubicBezTo>
                <a:cubicBezTo>
                  <a:pt x="280" y="360"/>
                  <a:pt x="281" y="360"/>
                  <a:pt x="282" y="360"/>
                </a:cubicBezTo>
                <a:cubicBezTo>
                  <a:pt x="285" y="359"/>
                  <a:pt x="289" y="357"/>
                  <a:pt x="292" y="357"/>
                </a:cubicBezTo>
                <a:cubicBezTo>
                  <a:pt x="337" y="358"/>
                  <a:pt x="382" y="359"/>
                  <a:pt x="427" y="359"/>
                </a:cubicBezTo>
                <a:cubicBezTo>
                  <a:pt x="458" y="360"/>
                  <a:pt x="489" y="359"/>
                  <a:pt x="521" y="360"/>
                </a:cubicBezTo>
                <a:cubicBezTo>
                  <a:pt x="558" y="361"/>
                  <a:pt x="594" y="362"/>
                  <a:pt x="631" y="364"/>
                </a:cubicBezTo>
                <a:cubicBezTo>
                  <a:pt x="670" y="367"/>
                  <a:pt x="709" y="371"/>
                  <a:pt x="748" y="374"/>
                </a:cubicBezTo>
                <a:cubicBezTo>
                  <a:pt x="783" y="377"/>
                  <a:pt x="819" y="380"/>
                  <a:pt x="854" y="383"/>
                </a:cubicBezTo>
                <a:cubicBezTo>
                  <a:pt x="865" y="384"/>
                  <a:pt x="876" y="383"/>
                  <a:pt x="886" y="383"/>
                </a:cubicBezTo>
                <a:cubicBezTo>
                  <a:pt x="887" y="383"/>
                  <a:pt x="887" y="383"/>
                  <a:pt x="888" y="383"/>
                </a:cubicBezTo>
                <a:cubicBezTo>
                  <a:pt x="888" y="382"/>
                  <a:pt x="888" y="381"/>
                  <a:pt x="888" y="381"/>
                </a:cubicBezTo>
                <a:cubicBezTo>
                  <a:pt x="855" y="377"/>
                  <a:pt x="821" y="373"/>
                  <a:pt x="788" y="369"/>
                </a:cubicBezTo>
                <a:cubicBezTo>
                  <a:pt x="754" y="366"/>
                  <a:pt x="721" y="362"/>
                  <a:pt x="687" y="359"/>
                </a:cubicBezTo>
                <a:cubicBezTo>
                  <a:pt x="653" y="356"/>
                  <a:pt x="620" y="353"/>
                  <a:pt x="586" y="350"/>
                </a:cubicBezTo>
                <a:cubicBezTo>
                  <a:pt x="675" y="352"/>
                  <a:pt x="764" y="364"/>
                  <a:pt x="853" y="365"/>
                </a:cubicBezTo>
                <a:cubicBezTo>
                  <a:pt x="853" y="364"/>
                  <a:pt x="853" y="363"/>
                  <a:pt x="853" y="362"/>
                </a:cubicBezTo>
                <a:cubicBezTo>
                  <a:pt x="851" y="362"/>
                  <a:pt x="850" y="361"/>
                  <a:pt x="848" y="360"/>
                </a:cubicBezTo>
                <a:cubicBezTo>
                  <a:pt x="849" y="359"/>
                  <a:pt x="849" y="358"/>
                  <a:pt x="849" y="357"/>
                </a:cubicBezTo>
                <a:cubicBezTo>
                  <a:pt x="857" y="357"/>
                  <a:pt x="865" y="357"/>
                  <a:pt x="873" y="357"/>
                </a:cubicBezTo>
                <a:cubicBezTo>
                  <a:pt x="873" y="356"/>
                  <a:pt x="873" y="355"/>
                  <a:pt x="873" y="354"/>
                </a:cubicBezTo>
                <a:cubicBezTo>
                  <a:pt x="810" y="348"/>
                  <a:pt x="747" y="342"/>
                  <a:pt x="684" y="336"/>
                </a:cubicBezTo>
                <a:cubicBezTo>
                  <a:pt x="684" y="336"/>
                  <a:pt x="684" y="335"/>
                  <a:pt x="684" y="335"/>
                </a:cubicBezTo>
                <a:cubicBezTo>
                  <a:pt x="710" y="336"/>
                  <a:pt x="735" y="338"/>
                  <a:pt x="760" y="339"/>
                </a:cubicBezTo>
                <a:cubicBezTo>
                  <a:pt x="786" y="340"/>
                  <a:pt x="811" y="343"/>
                  <a:pt x="836" y="340"/>
                </a:cubicBezTo>
                <a:cubicBezTo>
                  <a:pt x="836" y="340"/>
                  <a:pt x="836" y="339"/>
                  <a:pt x="836" y="338"/>
                </a:cubicBezTo>
                <a:cubicBezTo>
                  <a:pt x="833" y="338"/>
                  <a:pt x="829" y="337"/>
                  <a:pt x="826" y="336"/>
                </a:cubicBezTo>
                <a:cubicBezTo>
                  <a:pt x="832" y="336"/>
                  <a:pt x="840" y="336"/>
                  <a:pt x="847" y="336"/>
                </a:cubicBezTo>
                <a:cubicBezTo>
                  <a:pt x="857" y="336"/>
                  <a:pt x="867" y="337"/>
                  <a:pt x="877" y="337"/>
                </a:cubicBezTo>
                <a:cubicBezTo>
                  <a:pt x="880" y="338"/>
                  <a:pt x="883" y="338"/>
                  <a:pt x="886" y="338"/>
                </a:cubicBezTo>
                <a:cubicBezTo>
                  <a:pt x="887" y="338"/>
                  <a:pt x="887" y="337"/>
                  <a:pt x="888" y="336"/>
                </a:cubicBezTo>
                <a:cubicBezTo>
                  <a:pt x="887" y="335"/>
                  <a:pt x="887" y="333"/>
                  <a:pt x="886" y="333"/>
                </a:cubicBezTo>
                <a:cubicBezTo>
                  <a:pt x="875" y="332"/>
                  <a:pt x="863" y="331"/>
                  <a:pt x="852" y="329"/>
                </a:cubicBezTo>
                <a:cubicBezTo>
                  <a:pt x="820" y="327"/>
                  <a:pt x="789" y="324"/>
                  <a:pt x="758" y="321"/>
                </a:cubicBezTo>
                <a:cubicBezTo>
                  <a:pt x="752" y="320"/>
                  <a:pt x="747" y="320"/>
                  <a:pt x="741" y="319"/>
                </a:cubicBezTo>
                <a:cubicBezTo>
                  <a:pt x="791" y="319"/>
                  <a:pt x="841" y="326"/>
                  <a:pt x="891" y="325"/>
                </a:cubicBezTo>
                <a:cubicBezTo>
                  <a:pt x="891" y="324"/>
                  <a:pt x="891" y="323"/>
                  <a:pt x="891" y="322"/>
                </a:cubicBezTo>
                <a:cubicBezTo>
                  <a:pt x="879" y="320"/>
                  <a:pt x="867" y="319"/>
                  <a:pt x="855" y="317"/>
                </a:cubicBezTo>
                <a:cubicBezTo>
                  <a:pt x="855" y="317"/>
                  <a:pt x="797" y="317"/>
                  <a:pt x="797" y="317"/>
                </a:cubicBezTo>
                <a:cubicBezTo>
                  <a:pt x="803" y="316"/>
                  <a:pt x="810" y="315"/>
                  <a:pt x="816" y="314"/>
                </a:cubicBezTo>
                <a:cubicBezTo>
                  <a:pt x="816" y="314"/>
                  <a:pt x="816" y="313"/>
                  <a:pt x="816" y="313"/>
                </a:cubicBezTo>
                <a:cubicBezTo>
                  <a:pt x="816" y="312"/>
                  <a:pt x="815" y="312"/>
                  <a:pt x="814" y="312"/>
                </a:cubicBezTo>
                <a:cubicBezTo>
                  <a:pt x="806" y="313"/>
                  <a:pt x="799" y="306"/>
                  <a:pt x="792" y="305"/>
                </a:cubicBezTo>
                <a:cubicBezTo>
                  <a:pt x="775" y="303"/>
                  <a:pt x="816" y="302"/>
                  <a:pt x="800" y="301"/>
                </a:cubicBezTo>
                <a:cubicBezTo>
                  <a:pt x="757" y="297"/>
                  <a:pt x="715" y="292"/>
                  <a:pt x="673" y="289"/>
                </a:cubicBezTo>
                <a:cubicBezTo>
                  <a:pt x="643" y="286"/>
                  <a:pt x="613" y="286"/>
                  <a:pt x="583" y="285"/>
                </a:cubicBezTo>
                <a:cubicBezTo>
                  <a:pt x="550" y="284"/>
                  <a:pt x="516" y="283"/>
                  <a:pt x="482" y="281"/>
                </a:cubicBezTo>
                <a:cubicBezTo>
                  <a:pt x="482" y="281"/>
                  <a:pt x="481" y="281"/>
                  <a:pt x="480" y="280"/>
                </a:cubicBezTo>
                <a:cubicBezTo>
                  <a:pt x="485" y="280"/>
                  <a:pt x="491" y="279"/>
                  <a:pt x="496" y="279"/>
                </a:cubicBezTo>
                <a:cubicBezTo>
                  <a:pt x="552" y="277"/>
                  <a:pt x="607" y="276"/>
                  <a:pt x="663" y="280"/>
                </a:cubicBezTo>
                <a:cubicBezTo>
                  <a:pt x="709" y="284"/>
                  <a:pt x="756" y="288"/>
                  <a:pt x="802" y="287"/>
                </a:cubicBezTo>
                <a:cubicBezTo>
                  <a:pt x="836" y="287"/>
                  <a:pt x="812" y="290"/>
                  <a:pt x="846" y="289"/>
                </a:cubicBezTo>
                <a:cubicBezTo>
                  <a:pt x="853" y="289"/>
                  <a:pt x="861" y="288"/>
                  <a:pt x="869" y="288"/>
                </a:cubicBezTo>
                <a:cubicBezTo>
                  <a:pt x="870" y="288"/>
                  <a:pt x="870" y="288"/>
                  <a:pt x="871" y="289"/>
                </a:cubicBezTo>
                <a:cubicBezTo>
                  <a:pt x="871" y="288"/>
                  <a:pt x="872" y="287"/>
                  <a:pt x="872" y="286"/>
                </a:cubicBezTo>
                <a:cubicBezTo>
                  <a:pt x="871" y="286"/>
                  <a:pt x="870" y="285"/>
                  <a:pt x="869" y="285"/>
                </a:cubicBezTo>
                <a:cubicBezTo>
                  <a:pt x="862" y="283"/>
                  <a:pt x="855" y="282"/>
                  <a:pt x="847" y="281"/>
                </a:cubicBezTo>
                <a:cubicBezTo>
                  <a:pt x="813" y="278"/>
                  <a:pt x="837" y="276"/>
                  <a:pt x="803" y="273"/>
                </a:cubicBezTo>
                <a:cubicBezTo>
                  <a:pt x="760" y="270"/>
                  <a:pt x="716" y="267"/>
                  <a:pt x="672" y="264"/>
                </a:cubicBezTo>
                <a:cubicBezTo>
                  <a:pt x="593" y="258"/>
                  <a:pt x="514" y="258"/>
                  <a:pt x="435" y="258"/>
                </a:cubicBezTo>
                <a:cubicBezTo>
                  <a:pt x="427" y="258"/>
                  <a:pt x="418" y="258"/>
                  <a:pt x="410" y="258"/>
                </a:cubicBezTo>
                <a:cubicBezTo>
                  <a:pt x="414" y="258"/>
                  <a:pt x="420" y="257"/>
                  <a:pt x="425" y="256"/>
                </a:cubicBezTo>
                <a:cubicBezTo>
                  <a:pt x="453" y="254"/>
                  <a:pt x="482" y="252"/>
                  <a:pt x="510" y="251"/>
                </a:cubicBezTo>
                <a:cubicBezTo>
                  <a:pt x="570" y="247"/>
                  <a:pt x="629" y="245"/>
                  <a:pt x="689" y="249"/>
                </a:cubicBezTo>
                <a:cubicBezTo>
                  <a:pt x="742" y="251"/>
                  <a:pt x="703" y="254"/>
                  <a:pt x="756" y="257"/>
                </a:cubicBezTo>
                <a:cubicBezTo>
                  <a:pt x="776" y="258"/>
                  <a:pt x="795" y="257"/>
                  <a:pt x="815" y="258"/>
                </a:cubicBezTo>
                <a:cubicBezTo>
                  <a:pt x="820" y="258"/>
                  <a:pt x="826" y="258"/>
                  <a:pt x="831" y="258"/>
                </a:cubicBezTo>
                <a:cubicBezTo>
                  <a:pt x="833" y="258"/>
                  <a:pt x="834" y="258"/>
                  <a:pt x="836" y="256"/>
                </a:cubicBezTo>
                <a:cubicBezTo>
                  <a:pt x="835" y="255"/>
                  <a:pt x="834" y="254"/>
                  <a:pt x="833" y="254"/>
                </a:cubicBezTo>
                <a:cubicBezTo>
                  <a:pt x="818" y="252"/>
                  <a:pt x="802" y="251"/>
                  <a:pt x="787" y="250"/>
                </a:cubicBezTo>
                <a:cubicBezTo>
                  <a:pt x="765" y="248"/>
                  <a:pt x="800" y="246"/>
                  <a:pt x="778" y="244"/>
                </a:cubicBezTo>
                <a:cubicBezTo>
                  <a:pt x="777" y="244"/>
                  <a:pt x="777" y="244"/>
                  <a:pt x="776" y="244"/>
                </a:cubicBezTo>
                <a:cubicBezTo>
                  <a:pt x="807" y="240"/>
                  <a:pt x="779" y="245"/>
                  <a:pt x="810" y="242"/>
                </a:cubicBezTo>
                <a:cubicBezTo>
                  <a:pt x="810" y="241"/>
                  <a:pt x="810" y="240"/>
                  <a:pt x="810" y="240"/>
                </a:cubicBezTo>
                <a:cubicBezTo>
                  <a:pt x="808" y="239"/>
                  <a:pt x="807" y="238"/>
                  <a:pt x="805" y="238"/>
                </a:cubicBezTo>
                <a:cubicBezTo>
                  <a:pt x="783" y="236"/>
                  <a:pt x="761" y="235"/>
                  <a:pt x="739" y="234"/>
                </a:cubicBezTo>
                <a:cubicBezTo>
                  <a:pt x="734" y="233"/>
                  <a:pt x="787" y="232"/>
                  <a:pt x="782" y="232"/>
                </a:cubicBezTo>
                <a:cubicBezTo>
                  <a:pt x="827" y="232"/>
                  <a:pt x="813" y="239"/>
                  <a:pt x="858" y="235"/>
                </a:cubicBezTo>
                <a:cubicBezTo>
                  <a:pt x="858" y="234"/>
                  <a:pt x="858" y="234"/>
                  <a:pt x="858" y="233"/>
                </a:cubicBezTo>
                <a:cubicBezTo>
                  <a:pt x="803" y="228"/>
                  <a:pt x="806" y="223"/>
                  <a:pt x="751" y="218"/>
                </a:cubicBezTo>
                <a:cubicBezTo>
                  <a:pt x="751" y="217"/>
                  <a:pt x="751" y="216"/>
                  <a:pt x="751" y="215"/>
                </a:cubicBezTo>
                <a:cubicBezTo>
                  <a:pt x="762" y="215"/>
                  <a:pt x="772" y="215"/>
                  <a:pt x="783" y="215"/>
                </a:cubicBezTo>
                <a:cubicBezTo>
                  <a:pt x="783" y="214"/>
                  <a:pt x="783" y="213"/>
                  <a:pt x="783" y="213"/>
                </a:cubicBezTo>
                <a:cubicBezTo>
                  <a:pt x="783" y="212"/>
                  <a:pt x="782" y="212"/>
                  <a:pt x="782" y="211"/>
                </a:cubicBezTo>
                <a:cubicBezTo>
                  <a:pt x="771" y="210"/>
                  <a:pt x="760" y="209"/>
                  <a:pt x="749" y="208"/>
                </a:cubicBezTo>
                <a:cubicBezTo>
                  <a:pt x="729" y="206"/>
                  <a:pt x="742" y="205"/>
                  <a:pt x="722" y="203"/>
                </a:cubicBezTo>
                <a:cubicBezTo>
                  <a:pt x="722" y="203"/>
                  <a:pt x="721" y="203"/>
                  <a:pt x="721" y="203"/>
                </a:cubicBezTo>
                <a:cubicBezTo>
                  <a:pt x="774" y="203"/>
                  <a:pt x="736" y="210"/>
                  <a:pt x="789" y="207"/>
                </a:cubicBezTo>
                <a:cubicBezTo>
                  <a:pt x="789" y="206"/>
                  <a:pt x="789" y="205"/>
                  <a:pt x="789" y="204"/>
                </a:cubicBezTo>
                <a:cubicBezTo>
                  <a:pt x="787" y="204"/>
                  <a:pt x="785" y="203"/>
                  <a:pt x="783" y="203"/>
                </a:cubicBezTo>
                <a:cubicBezTo>
                  <a:pt x="779" y="202"/>
                  <a:pt x="775" y="203"/>
                  <a:pt x="772" y="201"/>
                </a:cubicBezTo>
                <a:cubicBezTo>
                  <a:pt x="762" y="193"/>
                  <a:pt x="752" y="197"/>
                  <a:pt x="742" y="194"/>
                </a:cubicBezTo>
                <a:cubicBezTo>
                  <a:pt x="742" y="194"/>
                  <a:pt x="742" y="194"/>
                  <a:pt x="741" y="193"/>
                </a:cubicBezTo>
                <a:cubicBezTo>
                  <a:pt x="741" y="193"/>
                  <a:pt x="741" y="192"/>
                  <a:pt x="741" y="191"/>
                </a:cubicBezTo>
                <a:cubicBezTo>
                  <a:pt x="743" y="191"/>
                  <a:pt x="745" y="189"/>
                  <a:pt x="746" y="189"/>
                </a:cubicBezTo>
                <a:cubicBezTo>
                  <a:pt x="757" y="189"/>
                  <a:pt x="768" y="190"/>
                  <a:pt x="778" y="190"/>
                </a:cubicBezTo>
                <a:cubicBezTo>
                  <a:pt x="800" y="191"/>
                  <a:pt x="821" y="191"/>
                  <a:pt x="842" y="192"/>
                </a:cubicBezTo>
                <a:cubicBezTo>
                  <a:pt x="843" y="192"/>
                  <a:pt x="843" y="191"/>
                  <a:pt x="843" y="190"/>
                </a:cubicBezTo>
                <a:cubicBezTo>
                  <a:pt x="842" y="189"/>
                  <a:pt x="841" y="188"/>
                  <a:pt x="839" y="188"/>
                </a:cubicBezTo>
                <a:cubicBezTo>
                  <a:pt x="811" y="185"/>
                  <a:pt x="783" y="183"/>
                  <a:pt x="755" y="180"/>
                </a:cubicBezTo>
                <a:cubicBezTo>
                  <a:pt x="736" y="178"/>
                  <a:pt x="775" y="177"/>
                  <a:pt x="756" y="175"/>
                </a:cubicBezTo>
                <a:cubicBezTo>
                  <a:pt x="752" y="174"/>
                  <a:pt x="748" y="174"/>
                  <a:pt x="744" y="173"/>
                </a:cubicBezTo>
                <a:cubicBezTo>
                  <a:pt x="744" y="172"/>
                  <a:pt x="744" y="171"/>
                  <a:pt x="744" y="171"/>
                </a:cubicBezTo>
                <a:cubicBezTo>
                  <a:pt x="791" y="173"/>
                  <a:pt x="780" y="174"/>
                  <a:pt x="827" y="176"/>
                </a:cubicBezTo>
                <a:cubicBezTo>
                  <a:pt x="827" y="175"/>
                  <a:pt x="827" y="175"/>
                  <a:pt x="827" y="174"/>
                </a:cubicBezTo>
                <a:cubicBezTo>
                  <a:pt x="826" y="173"/>
                  <a:pt x="825" y="171"/>
                  <a:pt x="824" y="171"/>
                </a:cubicBezTo>
                <a:cubicBezTo>
                  <a:pt x="810" y="170"/>
                  <a:pt x="796" y="169"/>
                  <a:pt x="783" y="168"/>
                </a:cubicBezTo>
                <a:cubicBezTo>
                  <a:pt x="767" y="167"/>
                  <a:pt x="810" y="166"/>
                  <a:pt x="794" y="164"/>
                </a:cubicBezTo>
                <a:cubicBezTo>
                  <a:pt x="793" y="164"/>
                  <a:pt x="792" y="164"/>
                  <a:pt x="791" y="163"/>
                </a:cubicBezTo>
                <a:cubicBezTo>
                  <a:pt x="791" y="163"/>
                  <a:pt x="791" y="162"/>
                  <a:pt x="791" y="161"/>
                </a:cubicBezTo>
                <a:cubicBezTo>
                  <a:pt x="815" y="160"/>
                  <a:pt x="780" y="159"/>
                  <a:pt x="804" y="157"/>
                </a:cubicBezTo>
                <a:cubicBezTo>
                  <a:pt x="804" y="156"/>
                  <a:pt x="804" y="155"/>
                  <a:pt x="804" y="154"/>
                </a:cubicBezTo>
                <a:cubicBezTo>
                  <a:pt x="759" y="151"/>
                  <a:pt x="806" y="147"/>
                  <a:pt x="761" y="144"/>
                </a:cubicBezTo>
                <a:cubicBezTo>
                  <a:pt x="761" y="143"/>
                  <a:pt x="761" y="142"/>
                  <a:pt x="761" y="142"/>
                </a:cubicBezTo>
                <a:cubicBezTo>
                  <a:pt x="826" y="144"/>
                  <a:pt x="799" y="146"/>
                  <a:pt x="863" y="149"/>
                </a:cubicBezTo>
                <a:cubicBezTo>
                  <a:pt x="863" y="148"/>
                  <a:pt x="897" y="146"/>
                  <a:pt x="897" y="145"/>
                </a:cubicBezTo>
                <a:cubicBezTo>
                  <a:pt x="849" y="139"/>
                  <a:pt x="859" y="139"/>
                  <a:pt x="812" y="131"/>
                </a:cubicBezTo>
                <a:cubicBezTo>
                  <a:pt x="812" y="130"/>
                  <a:pt x="812" y="130"/>
                  <a:pt x="812" y="129"/>
                </a:cubicBezTo>
                <a:cubicBezTo>
                  <a:pt x="833" y="130"/>
                  <a:pt x="797" y="131"/>
                  <a:pt x="819" y="131"/>
                </a:cubicBezTo>
                <a:cubicBezTo>
                  <a:pt x="840" y="131"/>
                  <a:pt x="862" y="129"/>
                  <a:pt x="884" y="128"/>
                </a:cubicBezTo>
                <a:cubicBezTo>
                  <a:pt x="884" y="127"/>
                  <a:pt x="884" y="127"/>
                  <a:pt x="884" y="126"/>
                </a:cubicBezTo>
                <a:cubicBezTo>
                  <a:pt x="881" y="125"/>
                  <a:pt x="877" y="124"/>
                  <a:pt x="874" y="123"/>
                </a:cubicBezTo>
                <a:cubicBezTo>
                  <a:pt x="852" y="122"/>
                  <a:pt x="829" y="121"/>
                  <a:pt x="807" y="119"/>
                </a:cubicBezTo>
                <a:cubicBezTo>
                  <a:pt x="802" y="119"/>
                  <a:pt x="797" y="118"/>
                  <a:pt x="792" y="117"/>
                </a:cubicBezTo>
                <a:cubicBezTo>
                  <a:pt x="793" y="117"/>
                  <a:pt x="794" y="116"/>
                  <a:pt x="794" y="116"/>
                </a:cubicBezTo>
                <a:cubicBezTo>
                  <a:pt x="810" y="112"/>
                  <a:pt x="826" y="113"/>
                  <a:pt x="842" y="114"/>
                </a:cubicBezTo>
                <a:cubicBezTo>
                  <a:pt x="861" y="114"/>
                  <a:pt x="880" y="114"/>
                  <a:pt x="899" y="114"/>
                </a:cubicBezTo>
                <a:cubicBezTo>
                  <a:pt x="899" y="114"/>
                  <a:pt x="900" y="114"/>
                  <a:pt x="900" y="112"/>
                </a:cubicBezTo>
                <a:cubicBezTo>
                  <a:pt x="900" y="111"/>
                  <a:pt x="899" y="111"/>
                  <a:pt x="898" y="111"/>
                </a:cubicBezTo>
                <a:cubicBezTo>
                  <a:pt x="882" y="110"/>
                  <a:pt x="866" y="109"/>
                  <a:pt x="851" y="108"/>
                </a:cubicBezTo>
                <a:cubicBezTo>
                  <a:pt x="839" y="107"/>
                  <a:pt x="826" y="106"/>
                  <a:pt x="814" y="105"/>
                </a:cubicBezTo>
                <a:cubicBezTo>
                  <a:pt x="802" y="104"/>
                  <a:pt x="790" y="103"/>
                  <a:pt x="778" y="101"/>
                </a:cubicBezTo>
                <a:cubicBezTo>
                  <a:pt x="772" y="101"/>
                  <a:pt x="824" y="99"/>
                  <a:pt x="817" y="98"/>
                </a:cubicBezTo>
                <a:cubicBezTo>
                  <a:pt x="810" y="97"/>
                  <a:pt x="803" y="96"/>
                  <a:pt x="796" y="95"/>
                </a:cubicBezTo>
                <a:cubicBezTo>
                  <a:pt x="792" y="95"/>
                  <a:pt x="789" y="93"/>
                  <a:pt x="785" y="94"/>
                </a:cubicBezTo>
                <a:cubicBezTo>
                  <a:pt x="780" y="95"/>
                  <a:pt x="774" y="92"/>
                  <a:pt x="769" y="93"/>
                </a:cubicBezTo>
                <a:cubicBezTo>
                  <a:pt x="766" y="94"/>
                  <a:pt x="763" y="92"/>
                  <a:pt x="761" y="91"/>
                </a:cubicBezTo>
                <a:cubicBezTo>
                  <a:pt x="759" y="91"/>
                  <a:pt x="757" y="93"/>
                  <a:pt x="755" y="93"/>
                </a:cubicBezTo>
                <a:cubicBezTo>
                  <a:pt x="754" y="93"/>
                  <a:pt x="752" y="91"/>
                  <a:pt x="750" y="91"/>
                </a:cubicBezTo>
                <a:cubicBezTo>
                  <a:pt x="749" y="91"/>
                  <a:pt x="747" y="92"/>
                  <a:pt x="745" y="92"/>
                </a:cubicBezTo>
                <a:cubicBezTo>
                  <a:pt x="743" y="92"/>
                  <a:pt x="742" y="92"/>
                  <a:pt x="740" y="91"/>
                </a:cubicBezTo>
                <a:cubicBezTo>
                  <a:pt x="739" y="91"/>
                  <a:pt x="737" y="91"/>
                  <a:pt x="736" y="91"/>
                </a:cubicBezTo>
                <a:cubicBezTo>
                  <a:pt x="734" y="91"/>
                  <a:pt x="732" y="92"/>
                  <a:pt x="731" y="92"/>
                </a:cubicBezTo>
                <a:cubicBezTo>
                  <a:pt x="729" y="92"/>
                  <a:pt x="727" y="90"/>
                  <a:pt x="726" y="90"/>
                </a:cubicBezTo>
                <a:cubicBezTo>
                  <a:pt x="723" y="90"/>
                  <a:pt x="720" y="90"/>
                  <a:pt x="717" y="90"/>
                </a:cubicBezTo>
                <a:cubicBezTo>
                  <a:pt x="714" y="90"/>
                  <a:pt x="712" y="91"/>
                  <a:pt x="709" y="91"/>
                </a:cubicBezTo>
                <a:cubicBezTo>
                  <a:pt x="704" y="91"/>
                  <a:pt x="700" y="91"/>
                  <a:pt x="695" y="90"/>
                </a:cubicBezTo>
                <a:cubicBezTo>
                  <a:pt x="692" y="90"/>
                  <a:pt x="688" y="90"/>
                  <a:pt x="684" y="90"/>
                </a:cubicBezTo>
                <a:cubicBezTo>
                  <a:pt x="679" y="89"/>
                  <a:pt x="675" y="90"/>
                  <a:pt x="671" y="89"/>
                </a:cubicBezTo>
                <a:cubicBezTo>
                  <a:pt x="666" y="89"/>
                  <a:pt x="661" y="89"/>
                  <a:pt x="656" y="89"/>
                </a:cubicBezTo>
                <a:cubicBezTo>
                  <a:pt x="648" y="89"/>
                  <a:pt x="640" y="89"/>
                  <a:pt x="633" y="88"/>
                </a:cubicBezTo>
                <a:cubicBezTo>
                  <a:pt x="624" y="88"/>
                  <a:pt x="615" y="88"/>
                  <a:pt x="607" y="88"/>
                </a:cubicBezTo>
                <a:cubicBezTo>
                  <a:pt x="598" y="88"/>
                  <a:pt x="589" y="88"/>
                  <a:pt x="579" y="88"/>
                </a:cubicBezTo>
                <a:cubicBezTo>
                  <a:pt x="561" y="88"/>
                  <a:pt x="543" y="87"/>
                  <a:pt x="525" y="88"/>
                </a:cubicBezTo>
                <a:cubicBezTo>
                  <a:pt x="510" y="88"/>
                  <a:pt x="496" y="89"/>
                  <a:pt x="482" y="89"/>
                </a:cubicBezTo>
                <a:cubicBezTo>
                  <a:pt x="454" y="90"/>
                  <a:pt x="427" y="90"/>
                  <a:pt x="399" y="91"/>
                </a:cubicBezTo>
                <a:cubicBezTo>
                  <a:pt x="390" y="91"/>
                  <a:pt x="382" y="92"/>
                  <a:pt x="373" y="92"/>
                </a:cubicBezTo>
                <a:cubicBezTo>
                  <a:pt x="364" y="93"/>
                  <a:pt x="355" y="93"/>
                  <a:pt x="347" y="93"/>
                </a:cubicBezTo>
                <a:cubicBezTo>
                  <a:pt x="347" y="92"/>
                  <a:pt x="347" y="91"/>
                  <a:pt x="347" y="90"/>
                </a:cubicBezTo>
                <a:cubicBezTo>
                  <a:pt x="349" y="90"/>
                  <a:pt x="351" y="89"/>
                  <a:pt x="354" y="88"/>
                </a:cubicBezTo>
                <a:cubicBezTo>
                  <a:pt x="447" y="77"/>
                  <a:pt x="539" y="73"/>
                  <a:pt x="632" y="75"/>
                </a:cubicBezTo>
                <a:cubicBezTo>
                  <a:pt x="699" y="77"/>
                  <a:pt x="765" y="81"/>
                  <a:pt x="831" y="84"/>
                </a:cubicBezTo>
                <a:cubicBezTo>
                  <a:pt x="851" y="85"/>
                  <a:pt x="871" y="85"/>
                  <a:pt x="892" y="85"/>
                </a:cubicBezTo>
                <a:cubicBezTo>
                  <a:pt x="899" y="85"/>
                  <a:pt x="906" y="82"/>
                  <a:pt x="913" y="81"/>
                </a:cubicBezTo>
                <a:cubicBezTo>
                  <a:pt x="917" y="80"/>
                  <a:pt x="920" y="80"/>
                  <a:pt x="923" y="80"/>
                </a:cubicBezTo>
                <a:cubicBezTo>
                  <a:pt x="924" y="80"/>
                  <a:pt x="924" y="79"/>
                  <a:pt x="925" y="78"/>
                </a:cubicBezTo>
                <a:cubicBezTo>
                  <a:pt x="924" y="77"/>
                  <a:pt x="923" y="75"/>
                  <a:pt x="922" y="75"/>
                </a:cubicBezTo>
                <a:cubicBezTo>
                  <a:pt x="912" y="75"/>
                  <a:pt x="901" y="75"/>
                  <a:pt x="890" y="74"/>
                </a:cubicBezTo>
                <a:cubicBezTo>
                  <a:pt x="870" y="72"/>
                  <a:pt x="850" y="70"/>
                  <a:pt x="830" y="67"/>
                </a:cubicBezTo>
                <a:cubicBezTo>
                  <a:pt x="838" y="67"/>
                  <a:pt x="846" y="67"/>
                  <a:pt x="854" y="67"/>
                </a:cubicBezTo>
                <a:cubicBezTo>
                  <a:pt x="867" y="68"/>
                  <a:pt x="879" y="68"/>
                  <a:pt x="892" y="68"/>
                </a:cubicBezTo>
                <a:cubicBezTo>
                  <a:pt x="898" y="69"/>
                  <a:pt x="905" y="69"/>
                  <a:pt x="911" y="69"/>
                </a:cubicBezTo>
                <a:cubicBezTo>
                  <a:pt x="912" y="69"/>
                  <a:pt x="912" y="68"/>
                  <a:pt x="913" y="67"/>
                </a:cubicBezTo>
                <a:cubicBezTo>
                  <a:pt x="912" y="67"/>
                  <a:pt x="912" y="66"/>
                  <a:pt x="911" y="66"/>
                </a:cubicBezTo>
                <a:cubicBezTo>
                  <a:pt x="903" y="65"/>
                  <a:pt x="895" y="64"/>
                  <a:pt x="886" y="63"/>
                </a:cubicBezTo>
                <a:cubicBezTo>
                  <a:pt x="874" y="62"/>
                  <a:pt x="861" y="61"/>
                  <a:pt x="849" y="60"/>
                </a:cubicBezTo>
                <a:cubicBezTo>
                  <a:pt x="831" y="59"/>
                  <a:pt x="814" y="57"/>
                  <a:pt x="797" y="56"/>
                </a:cubicBezTo>
                <a:cubicBezTo>
                  <a:pt x="789" y="55"/>
                  <a:pt x="781" y="55"/>
                  <a:pt x="774" y="54"/>
                </a:cubicBezTo>
                <a:cubicBezTo>
                  <a:pt x="771" y="54"/>
                  <a:pt x="768" y="52"/>
                  <a:pt x="765" y="52"/>
                </a:cubicBezTo>
                <a:cubicBezTo>
                  <a:pt x="763" y="52"/>
                  <a:pt x="762" y="55"/>
                  <a:pt x="761" y="49"/>
                </a:cubicBezTo>
                <a:cubicBezTo>
                  <a:pt x="760" y="55"/>
                  <a:pt x="759" y="54"/>
                  <a:pt x="758" y="49"/>
                </a:cubicBezTo>
                <a:cubicBezTo>
                  <a:pt x="757" y="51"/>
                  <a:pt x="757" y="52"/>
                  <a:pt x="756" y="54"/>
                </a:cubicBezTo>
                <a:cubicBezTo>
                  <a:pt x="755" y="52"/>
                  <a:pt x="755" y="51"/>
                  <a:pt x="754" y="48"/>
                </a:cubicBezTo>
                <a:cubicBezTo>
                  <a:pt x="753" y="50"/>
                  <a:pt x="753" y="52"/>
                  <a:pt x="752" y="54"/>
                </a:cubicBezTo>
                <a:cubicBezTo>
                  <a:pt x="752" y="52"/>
                  <a:pt x="751" y="50"/>
                  <a:pt x="751" y="49"/>
                </a:cubicBezTo>
                <a:cubicBezTo>
                  <a:pt x="750" y="50"/>
                  <a:pt x="749" y="51"/>
                  <a:pt x="749" y="53"/>
                </a:cubicBezTo>
                <a:cubicBezTo>
                  <a:pt x="748" y="51"/>
                  <a:pt x="748" y="50"/>
                  <a:pt x="747" y="48"/>
                </a:cubicBezTo>
                <a:cubicBezTo>
                  <a:pt x="746" y="50"/>
                  <a:pt x="746" y="51"/>
                  <a:pt x="745" y="53"/>
                </a:cubicBezTo>
                <a:cubicBezTo>
                  <a:pt x="744" y="51"/>
                  <a:pt x="744" y="50"/>
                  <a:pt x="744" y="48"/>
                </a:cubicBezTo>
                <a:cubicBezTo>
                  <a:pt x="743" y="49"/>
                  <a:pt x="742" y="51"/>
                  <a:pt x="742" y="53"/>
                </a:cubicBezTo>
                <a:cubicBezTo>
                  <a:pt x="741" y="51"/>
                  <a:pt x="741" y="50"/>
                  <a:pt x="740" y="48"/>
                </a:cubicBezTo>
                <a:cubicBezTo>
                  <a:pt x="739" y="49"/>
                  <a:pt x="739" y="50"/>
                  <a:pt x="738" y="53"/>
                </a:cubicBezTo>
                <a:cubicBezTo>
                  <a:pt x="738" y="51"/>
                  <a:pt x="737" y="49"/>
                  <a:pt x="737" y="47"/>
                </a:cubicBezTo>
                <a:cubicBezTo>
                  <a:pt x="736" y="49"/>
                  <a:pt x="735" y="50"/>
                  <a:pt x="734" y="53"/>
                </a:cubicBezTo>
                <a:cubicBezTo>
                  <a:pt x="734" y="51"/>
                  <a:pt x="734" y="49"/>
                  <a:pt x="733" y="47"/>
                </a:cubicBezTo>
                <a:cubicBezTo>
                  <a:pt x="733" y="48"/>
                  <a:pt x="733" y="49"/>
                  <a:pt x="733" y="49"/>
                </a:cubicBezTo>
                <a:cubicBezTo>
                  <a:pt x="732" y="49"/>
                  <a:pt x="731" y="49"/>
                  <a:pt x="729" y="49"/>
                </a:cubicBezTo>
                <a:cubicBezTo>
                  <a:pt x="728" y="49"/>
                  <a:pt x="727" y="48"/>
                  <a:pt x="726" y="49"/>
                </a:cubicBezTo>
                <a:cubicBezTo>
                  <a:pt x="725" y="49"/>
                  <a:pt x="723" y="51"/>
                  <a:pt x="722" y="48"/>
                </a:cubicBezTo>
                <a:cubicBezTo>
                  <a:pt x="721" y="51"/>
                  <a:pt x="720" y="50"/>
                  <a:pt x="719" y="48"/>
                </a:cubicBezTo>
                <a:cubicBezTo>
                  <a:pt x="719" y="48"/>
                  <a:pt x="718" y="50"/>
                  <a:pt x="717" y="50"/>
                </a:cubicBezTo>
                <a:cubicBezTo>
                  <a:pt x="716" y="49"/>
                  <a:pt x="716" y="48"/>
                  <a:pt x="715" y="47"/>
                </a:cubicBezTo>
                <a:cubicBezTo>
                  <a:pt x="715" y="48"/>
                  <a:pt x="714" y="49"/>
                  <a:pt x="714" y="51"/>
                </a:cubicBezTo>
                <a:cubicBezTo>
                  <a:pt x="712" y="48"/>
                  <a:pt x="711" y="45"/>
                  <a:pt x="711" y="49"/>
                </a:cubicBezTo>
                <a:cubicBezTo>
                  <a:pt x="708" y="49"/>
                  <a:pt x="706" y="48"/>
                  <a:pt x="704" y="48"/>
                </a:cubicBezTo>
                <a:cubicBezTo>
                  <a:pt x="702" y="48"/>
                  <a:pt x="700" y="48"/>
                  <a:pt x="698" y="48"/>
                </a:cubicBezTo>
                <a:cubicBezTo>
                  <a:pt x="697" y="48"/>
                  <a:pt x="695" y="47"/>
                  <a:pt x="694" y="47"/>
                </a:cubicBezTo>
                <a:cubicBezTo>
                  <a:pt x="692" y="48"/>
                  <a:pt x="690" y="49"/>
                  <a:pt x="688" y="49"/>
                </a:cubicBezTo>
                <a:cubicBezTo>
                  <a:pt x="686" y="48"/>
                  <a:pt x="684" y="47"/>
                  <a:pt x="682" y="49"/>
                </a:cubicBezTo>
                <a:cubicBezTo>
                  <a:pt x="681" y="50"/>
                  <a:pt x="679" y="47"/>
                  <a:pt x="677" y="47"/>
                </a:cubicBezTo>
                <a:cubicBezTo>
                  <a:pt x="675" y="47"/>
                  <a:pt x="674" y="47"/>
                  <a:pt x="673" y="47"/>
                </a:cubicBezTo>
                <a:cubicBezTo>
                  <a:pt x="668" y="46"/>
                  <a:pt x="663" y="46"/>
                  <a:pt x="659" y="47"/>
                </a:cubicBezTo>
                <a:cubicBezTo>
                  <a:pt x="656" y="47"/>
                  <a:pt x="653" y="49"/>
                  <a:pt x="650" y="49"/>
                </a:cubicBezTo>
                <a:cubicBezTo>
                  <a:pt x="647" y="49"/>
                  <a:pt x="644" y="47"/>
                  <a:pt x="642" y="47"/>
                </a:cubicBezTo>
                <a:cubicBezTo>
                  <a:pt x="639" y="47"/>
                  <a:pt x="636" y="48"/>
                  <a:pt x="633" y="48"/>
                </a:cubicBezTo>
                <a:cubicBezTo>
                  <a:pt x="630" y="48"/>
                  <a:pt x="627" y="47"/>
                  <a:pt x="624" y="47"/>
                </a:cubicBezTo>
                <a:cubicBezTo>
                  <a:pt x="621" y="48"/>
                  <a:pt x="618" y="48"/>
                  <a:pt x="615" y="48"/>
                </a:cubicBezTo>
                <a:cubicBezTo>
                  <a:pt x="614" y="48"/>
                  <a:pt x="612" y="47"/>
                  <a:pt x="610" y="47"/>
                </a:cubicBezTo>
                <a:cubicBezTo>
                  <a:pt x="609" y="47"/>
                  <a:pt x="607" y="48"/>
                  <a:pt x="605" y="48"/>
                </a:cubicBezTo>
                <a:cubicBezTo>
                  <a:pt x="604" y="48"/>
                  <a:pt x="604" y="48"/>
                  <a:pt x="604" y="48"/>
                </a:cubicBezTo>
                <a:cubicBezTo>
                  <a:pt x="603" y="48"/>
                  <a:pt x="602" y="48"/>
                  <a:pt x="601" y="48"/>
                </a:cubicBezTo>
                <a:cubicBezTo>
                  <a:pt x="600" y="48"/>
                  <a:pt x="599" y="42"/>
                  <a:pt x="598" y="49"/>
                </a:cubicBezTo>
                <a:cubicBezTo>
                  <a:pt x="597" y="48"/>
                  <a:pt x="596" y="46"/>
                  <a:pt x="595" y="45"/>
                </a:cubicBezTo>
                <a:cubicBezTo>
                  <a:pt x="595" y="46"/>
                  <a:pt x="594" y="48"/>
                  <a:pt x="594" y="49"/>
                </a:cubicBezTo>
                <a:cubicBezTo>
                  <a:pt x="593" y="48"/>
                  <a:pt x="592" y="46"/>
                  <a:pt x="592" y="45"/>
                </a:cubicBezTo>
                <a:cubicBezTo>
                  <a:pt x="591" y="46"/>
                  <a:pt x="591" y="48"/>
                  <a:pt x="590" y="50"/>
                </a:cubicBezTo>
                <a:cubicBezTo>
                  <a:pt x="589" y="48"/>
                  <a:pt x="589" y="46"/>
                  <a:pt x="589" y="44"/>
                </a:cubicBezTo>
                <a:cubicBezTo>
                  <a:pt x="588" y="46"/>
                  <a:pt x="587" y="47"/>
                  <a:pt x="587" y="49"/>
                </a:cubicBezTo>
                <a:cubicBezTo>
                  <a:pt x="586" y="47"/>
                  <a:pt x="585" y="42"/>
                  <a:pt x="583" y="49"/>
                </a:cubicBezTo>
                <a:cubicBezTo>
                  <a:pt x="582" y="46"/>
                  <a:pt x="581" y="42"/>
                  <a:pt x="580" y="49"/>
                </a:cubicBezTo>
                <a:cubicBezTo>
                  <a:pt x="579" y="47"/>
                  <a:pt x="578" y="43"/>
                  <a:pt x="576" y="47"/>
                </a:cubicBezTo>
                <a:cubicBezTo>
                  <a:pt x="576" y="49"/>
                  <a:pt x="573" y="47"/>
                  <a:pt x="571" y="46"/>
                </a:cubicBezTo>
                <a:cubicBezTo>
                  <a:pt x="570" y="45"/>
                  <a:pt x="569" y="46"/>
                  <a:pt x="567" y="46"/>
                </a:cubicBezTo>
                <a:cubicBezTo>
                  <a:pt x="562" y="45"/>
                  <a:pt x="557" y="47"/>
                  <a:pt x="552" y="48"/>
                </a:cubicBezTo>
                <a:cubicBezTo>
                  <a:pt x="547" y="48"/>
                  <a:pt x="541" y="48"/>
                  <a:pt x="536" y="48"/>
                </a:cubicBezTo>
                <a:cubicBezTo>
                  <a:pt x="532" y="48"/>
                  <a:pt x="528" y="49"/>
                  <a:pt x="524" y="49"/>
                </a:cubicBezTo>
                <a:cubicBezTo>
                  <a:pt x="520" y="49"/>
                  <a:pt x="516" y="49"/>
                  <a:pt x="512" y="49"/>
                </a:cubicBezTo>
                <a:cubicBezTo>
                  <a:pt x="504" y="48"/>
                  <a:pt x="495" y="48"/>
                  <a:pt x="486" y="48"/>
                </a:cubicBezTo>
                <a:cubicBezTo>
                  <a:pt x="473" y="48"/>
                  <a:pt x="459" y="50"/>
                  <a:pt x="446" y="50"/>
                </a:cubicBezTo>
                <a:cubicBezTo>
                  <a:pt x="438" y="51"/>
                  <a:pt x="431" y="50"/>
                  <a:pt x="423" y="50"/>
                </a:cubicBezTo>
                <a:cubicBezTo>
                  <a:pt x="402" y="51"/>
                  <a:pt x="380" y="52"/>
                  <a:pt x="358" y="53"/>
                </a:cubicBezTo>
                <a:cubicBezTo>
                  <a:pt x="358" y="53"/>
                  <a:pt x="358" y="53"/>
                  <a:pt x="358" y="52"/>
                </a:cubicBezTo>
                <a:cubicBezTo>
                  <a:pt x="359" y="52"/>
                  <a:pt x="360" y="51"/>
                  <a:pt x="361" y="51"/>
                </a:cubicBezTo>
                <a:cubicBezTo>
                  <a:pt x="362" y="51"/>
                  <a:pt x="364" y="51"/>
                  <a:pt x="365" y="50"/>
                </a:cubicBezTo>
                <a:cubicBezTo>
                  <a:pt x="400" y="47"/>
                  <a:pt x="434" y="41"/>
                  <a:pt x="469" y="40"/>
                </a:cubicBezTo>
                <a:cubicBezTo>
                  <a:pt x="531" y="37"/>
                  <a:pt x="593" y="35"/>
                  <a:pt x="654" y="35"/>
                </a:cubicBezTo>
                <a:cubicBezTo>
                  <a:pt x="688" y="35"/>
                  <a:pt x="722" y="40"/>
                  <a:pt x="755" y="42"/>
                </a:cubicBezTo>
                <a:cubicBezTo>
                  <a:pt x="790" y="44"/>
                  <a:pt x="824" y="46"/>
                  <a:pt x="858" y="47"/>
                </a:cubicBezTo>
                <a:cubicBezTo>
                  <a:pt x="868" y="47"/>
                  <a:pt x="878" y="45"/>
                  <a:pt x="888" y="45"/>
                </a:cubicBezTo>
                <a:cubicBezTo>
                  <a:pt x="901" y="45"/>
                  <a:pt x="915" y="45"/>
                  <a:pt x="928" y="45"/>
                </a:cubicBezTo>
                <a:cubicBezTo>
                  <a:pt x="931" y="45"/>
                  <a:pt x="934" y="44"/>
                  <a:pt x="937" y="44"/>
                </a:cubicBezTo>
                <a:cubicBezTo>
                  <a:pt x="937" y="43"/>
                  <a:pt x="937" y="43"/>
                  <a:pt x="937" y="42"/>
                </a:cubicBezTo>
                <a:cubicBezTo>
                  <a:pt x="936" y="42"/>
                  <a:pt x="934" y="41"/>
                  <a:pt x="933" y="41"/>
                </a:cubicBezTo>
                <a:cubicBezTo>
                  <a:pt x="927" y="41"/>
                  <a:pt x="920" y="41"/>
                  <a:pt x="914" y="41"/>
                </a:cubicBezTo>
                <a:cubicBezTo>
                  <a:pt x="909" y="41"/>
                  <a:pt x="903" y="39"/>
                  <a:pt x="898" y="39"/>
                </a:cubicBezTo>
                <a:cubicBezTo>
                  <a:pt x="887" y="38"/>
                  <a:pt x="876" y="38"/>
                  <a:pt x="865" y="37"/>
                </a:cubicBezTo>
                <a:cubicBezTo>
                  <a:pt x="848" y="35"/>
                  <a:pt x="831" y="34"/>
                  <a:pt x="813" y="33"/>
                </a:cubicBezTo>
                <a:cubicBezTo>
                  <a:pt x="804" y="32"/>
                  <a:pt x="794" y="31"/>
                  <a:pt x="785" y="30"/>
                </a:cubicBezTo>
                <a:cubicBezTo>
                  <a:pt x="784" y="30"/>
                  <a:pt x="783" y="29"/>
                  <a:pt x="782" y="28"/>
                </a:cubicBezTo>
                <a:cubicBezTo>
                  <a:pt x="783" y="28"/>
                  <a:pt x="784" y="27"/>
                  <a:pt x="785" y="27"/>
                </a:cubicBezTo>
                <a:cubicBezTo>
                  <a:pt x="789" y="27"/>
                  <a:pt x="793" y="27"/>
                  <a:pt x="797" y="26"/>
                </a:cubicBezTo>
                <a:cubicBezTo>
                  <a:pt x="800" y="26"/>
                  <a:pt x="803" y="26"/>
                  <a:pt x="807" y="25"/>
                </a:cubicBezTo>
                <a:cubicBezTo>
                  <a:pt x="806" y="24"/>
                  <a:pt x="806" y="22"/>
                  <a:pt x="805" y="22"/>
                </a:cubicBezTo>
                <a:cubicBezTo>
                  <a:pt x="791" y="21"/>
                  <a:pt x="776" y="20"/>
                  <a:pt x="762" y="19"/>
                </a:cubicBezTo>
                <a:cubicBezTo>
                  <a:pt x="746" y="18"/>
                  <a:pt x="730" y="17"/>
                  <a:pt x="714" y="16"/>
                </a:cubicBezTo>
                <a:cubicBezTo>
                  <a:pt x="704" y="15"/>
                  <a:pt x="694" y="15"/>
                  <a:pt x="685" y="14"/>
                </a:cubicBezTo>
                <a:cubicBezTo>
                  <a:pt x="683" y="14"/>
                  <a:pt x="680" y="13"/>
                  <a:pt x="678" y="12"/>
                </a:cubicBezTo>
                <a:cubicBezTo>
                  <a:pt x="677" y="11"/>
                  <a:pt x="676" y="8"/>
                  <a:pt x="675" y="7"/>
                </a:cubicBezTo>
                <a:cubicBezTo>
                  <a:pt x="674" y="13"/>
                  <a:pt x="671" y="13"/>
                  <a:pt x="668" y="6"/>
                </a:cubicBezTo>
                <a:cubicBezTo>
                  <a:pt x="668" y="7"/>
                  <a:pt x="668" y="9"/>
                  <a:pt x="668" y="10"/>
                </a:cubicBezTo>
                <a:cubicBezTo>
                  <a:pt x="667" y="11"/>
                  <a:pt x="667" y="12"/>
                  <a:pt x="667" y="12"/>
                </a:cubicBezTo>
                <a:cubicBezTo>
                  <a:pt x="666" y="10"/>
                  <a:pt x="666" y="8"/>
                  <a:pt x="665" y="4"/>
                </a:cubicBezTo>
                <a:cubicBezTo>
                  <a:pt x="664" y="7"/>
                  <a:pt x="664" y="9"/>
                  <a:pt x="663" y="11"/>
                </a:cubicBezTo>
                <a:cubicBezTo>
                  <a:pt x="663" y="9"/>
                  <a:pt x="662" y="7"/>
                  <a:pt x="661" y="5"/>
                </a:cubicBezTo>
                <a:cubicBezTo>
                  <a:pt x="661" y="7"/>
                  <a:pt x="660" y="9"/>
                  <a:pt x="660" y="11"/>
                </a:cubicBezTo>
                <a:cubicBezTo>
                  <a:pt x="659" y="9"/>
                  <a:pt x="659" y="7"/>
                  <a:pt x="658" y="5"/>
                </a:cubicBezTo>
                <a:cubicBezTo>
                  <a:pt x="657" y="7"/>
                  <a:pt x="657" y="8"/>
                  <a:pt x="656" y="11"/>
                </a:cubicBezTo>
                <a:cubicBezTo>
                  <a:pt x="656" y="9"/>
                  <a:pt x="655" y="7"/>
                  <a:pt x="655" y="4"/>
                </a:cubicBezTo>
                <a:cubicBezTo>
                  <a:pt x="654" y="7"/>
                  <a:pt x="653" y="8"/>
                  <a:pt x="653" y="10"/>
                </a:cubicBezTo>
                <a:cubicBezTo>
                  <a:pt x="652" y="9"/>
                  <a:pt x="651" y="0"/>
                  <a:pt x="649" y="9"/>
                </a:cubicBezTo>
                <a:cubicBezTo>
                  <a:pt x="648" y="7"/>
                  <a:pt x="647" y="2"/>
                  <a:pt x="646" y="9"/>
                </a:cubicBezTo>
                <a:cubicBezTo>
                  <a:pt x="645" y="8"/>
                  <a:pt x="645" y="7"/>
                  <a:pt x="644" y="5"/>
                </a:cubicBezTo>
                <a:cubicBezTo>
                  <a:pt x="643" y="7"/>
                  <a:pt x="643" y="8"/>
                  <a:pt x="642" y="10"/>
                </a:cubicBezTo>
                <a:cubicBezTo>
                  <a:pt x="642" y="8"/>
                  <a:pt x="641" y="7"/>
                  <a:pt x="640" y="5"/>
                </a:cubicBezTo>
                <a:cubicBezTo>
                  <a:pt x="640" y="7"/>
                  <a:pt x="639" y="9"/>
                  <a:pt x="639" y="12"/>
                </a:cubicBezTo>
                <a:cubicBezTo>
                  <a:pt x="638" y="9"/>
                  <a:pt x="638" y="7"/>
                  <a:pt x="637" y="4"/>
                </a:cubicBezTo>
                <a:cubicBezTo>
                  <a:pt x="636" y="7"/>
                  <a:pt x="636" y="9"/>
                  <a:pt x="636" y="11"/>
                </a:cubicBezTo>
                <a:cubicBezTo>
                  <a:pt x="635" y="9"/>
                  <a:pt x="634" y="7"/>
                  <a:pt x="633" y="4"/>
                </a:cubicBezTo>
                <a:cubicBezTo>
                  <a:pt x="633" y="7"/>
                  <a:pt x="632" y="9"/>
                  <a:pt x="632" y="13"/>
                </a:cubicBezTo>
                <a:cubicBezTo>
                  <a:pt x="631" y="9"/>
                  <a:pt x="631" y="7"/>
                  <a:pt x="630" y="4"/>
                </a:cubicBezTo>
                <a:cubicBezTo>
                  <a:pt x="628" y="12"/>
                  <a:pt x="629" y="14"/>
                  <a:pt x="632" y="14"/>
                </a:cubicBezTo>
                <a:cubicBezTo>
                  <a:pt x="646" y="15"/>
                  <a:pt x="659" y="16"/>
                  <a:pt x="672" y="17"/>
                </a:cubicBezTo>
                <a:cubicBezTo>
                  <a:pt x="676" y="18"/>
                  <a:pt x="681" y="18"/>
                  <a:pt x="685" y="20"/>
                </a:cubicBezTo>
                <a:cubicBezTo>
                  <a:pt x="573" y="19"/>
                  <a:pt x="462" y="19"/>
                  <a:pt x="351" y="18"/>
                </a:cubicBezTo>
                <a:cubicBezTo>
                  <a:pt x="351" y="17"/>
                  <a:pt x="351" y="16"/>
                  <a:pt x="351" y="15"/>
                </a:cubicBezTo>
                <a:cubicBezTo>
                  <a:pt x="439" y="15"/>
                  <a:pt x="527" y="15"/>
                  <a:pt x="615" y="15"/>
                </a:cubicBezTo>
                <a:cubicBezTo>
                  <a:pt x="615" y="14"/>
                  <a:pt x="615" y="13"/>
                  <a:pt x="615" y="12"/>
                </a:cubicBezTo>
                <a:cubicBezTo>
                  <a:pt x="609" y="12"/>
                  <a:pt x="602" y="12"/>
                  <a:pt x="595" y="12"/>
                </a:cubicBezTo>
                <a:cubicBezTo>
                  <a:pt x="589" y="12"/>
                  <a:pt x="584" y="11"/>
                  <a:pt x="578" y="10"/>
                </a:cubicBezTo>
                <a:cubicBezTo>
                  <a:pt x="576" y="10"/>
                  <a:pt x="575" y="8"/>
                  <a:pt x="574" y="7"/>
                </a:cubicBezTo>
                <a:cubicBezTo>
                  <a:pt x="574" y="6"/>
                  <a:pt x="574" y="6"/>
                  <a:pt x="574" y="5"/>
                </a:cubicBezTo>
                <a:cubicBezTo>
                  <a:pt x="560" y="5"/>
                  <a:pt x="545" y="5"/>
                  <a:pt x="531" y="5"/>
                </a:cubicBezTo>
                <a:cubicBezTo>
                  <a:pt x="530" y="7"/>
                  <a:pt x="529" y="8"/>
                  <a:pt x="528" y="4"/>
                </a:cubicBezTo>
                <a:close/>
                <a:moveTo>
                  <a:pt x="829" y="24"/>
                </a:moveTo>
                <a:cubicBezTo>
                  <a:pt x="830" y="32"/>
                  <a:pt x="832" y="29"/>
                  <a:pt x="834" y="29"/>
                </a:cubicBezTo>
                <a:cubicBezTo>
                  <a:pt x="851" y="30"/>
                  <a:pt x="868" y="31"/>
                  <a:pt x="885" y="32"/>
                </a:cubicBezTo>
                <a:cubicBezTo>
                  <a:pt x="890" y="32"/>
                  <a:pt x="894" y="32"/>
                  <a:pt x="898" y="32"/>
                </a:cubicBezTo>
                <a:cubicBezTo>
                  <a:pt x="898" y="31"/>
                  <a:pt x="898" y="29"/>
                  <a:pt x="898" y="28"/>
                </a:cubicBezTo>
                <a:cubicBezTo>
                  <a:pt x="875" y="27"/>
                  <a:pt x="852" y="25"/>
                  <a:pt x="829" y="24"/>
                </a:cubicBezTo>
                <a:close/>
                <a:moveTo>
                  <a:pt x="623" y="14"/>
                </a:moveTo>
                <a:cubicBezTo>
                  <a:pt x="623" y="13"/>
                  <a:pt x="624" y="13"/>
                  <a:pt x="624" y="12"/>
                </a:cubicBezTo>
                <a:cubicBezTo>
                  <a:pt x="624" y="10"/>
                  <a:pt x="623" y="7"/>
                  <a:pt x="623" y="5"/>
                </a:cubicBezTo>
                <a:cubicBezTo>
                  <a:pt x="623" y="5"/>
                  <a:pt x="622" y="5"/>
                  <a:pt x="622" y="5"/>
                </a:cubicBezTo>
                <a:cubicBezTo>
                  <a:pt x="622" y="8"/>
                  <a:pt x="623" y="11"/>
                  <a:pt x="623" y="14"/>
                </a:cubicBezTo>
                <a:close/>
                <a:moveTo>
                  <a:pt x="626" y="15"/>
                </a:moveTo>
                <a:cubicBezTo>
                  <a:pt x="627" y="14"/>
                  <a:pt x="627" y="14"/>
                  <a:pt x="628" y="14"/>
                </a:cubicBezTo>
                <a:cubicBezTo>
                  <a:pt x="627" y="11"/>
                  <a:pt x="627" y="8"/>
                  <a:pt x="627" y="5"/>
                </a:cubicBezTo>
                <a:cubicBezTo>
                  <a:pt x="626" y="5"/>
                  <a:pt x="626" y="5"/>
                  <a:pt x="625" y="6"/>
                </a:cubicBezTo>
                <a:cubicBezTo>
                  <a:pt x="626" y="9"/>
                  <a:pt x="626" y="12"/>
                  <a:pt x="626" y="15"/>
                </a:cubicBezTo>
                <a:close/>
                <a:moveTo>
                  <a:pt x="619" y="14"/>
                </a:moveTo>
                <a:cubicBezTo>
                  <a:pt x="621" y="10"/>
                  <a:pt x="621" y="9"/>
                  <a:pt x="618" y="4"/>
                </a:cubicBezTo>
                <a:cubicBezTo>
                  <a:pt x="619" y="8"/>
                  <a:pt x="619" y="11"/>
                  <a:pt x="61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8CB2E1A7-9D78-A44E-8A1F-AF555879C593}"/>
              </a:ext>
            </a:extLst>
          </p:cNvPr>
          <p:cNvGrpSpPr/>
          <p:nvPr/>
        </p:nvGrpSpPr>
        <p:grpSpPr>
          <a:xfrm>
            <a:off x="1262062" y="1103312"/>
            <a:ext cx="4283075" cy="1797050"/>
            <a:chOff x="1262062" y="1103312"/>
            <a:chExt cx="4283075" cy="1797050"/>
          </a:xfrm>
        </p:grpSpPr>
        <p:sp>
          <p:nvSpPr>
            <p:cNvPr id="1593" name="Google Shape;1593;p62"/>
            <p:cNvSpPr/>
            <p:nvPr/>
          </p:nvSpPr>
          <p:spPr>
            <a:xfrm>
              <a:off x="1262062" y="1103312"/>
              <a:ext cx="4283075" cy="1797050"/>
            </a:xfrm>
            <a:custGeom>
              <a:avLst/>
              <a:gdLst/>
              <a:ahLst/>
              <a:cxnLst/>
              <a:rect l="l" t="t" r="r" b="b"/>
              <a:pathLst>
                <a:path w="938" h="393" extrusionOk="0">
                  <a:moveTo>
                    <a:pt x="575" y="4"/>
                  </a:moveTo>
                  <a:cubicBezTo>
                    <a:pt x="575" y="5"/>
                    <a:pt x="575" y="6"/>
                    <a:pt x="574" y="6"/>
                  </a:cubicBezTo>
                  <a:cubicBezTo>
                    <a:pt x="576" y="7"/>
                    <a:pt x="577" y="9"/>
                    <a:pt x="579" y="10"/>
                  </a:cubicBezTo>
                  <a:cubicBezTo>
                    <a:pt x="584" y="10"/>
                    <a:pt x="590" y="11"/>
                    <a:pt x="596" y="11"/>
                  </a:cubicBezTo>
                  <a:cubicBezTo>
                    <a:pt x="603" y="11"/>
                    <a:pt x="609" y="11"/>
                    <a:pt x="616" y="11"/>
                  </a:cubicBezTo>
                  <a:cubicBezTo>
                    <a:pt x="616" y="12"/>
                    <a:pt x="616" y="13"/>
                    <a:pt x="616" y="14"/>
                  </a:cubicBezTo>
                  <a:cubicBezTo>
                    <a:pt x="528" y="14"/>
                    <a:pt x="440" y="14"/>
                    <a:pt x="351" y="14"/>
                  </a:cubicBezTo>
                  <a:cubicBezTo>
                    <a:pt x="351" y="15"/>
                    <a:pt x="351" y="16"/>
                    <a:pt x="351" y="17"/>
                  </a:cubicBezTo>
                  <a:cubicBezTo>
                    <a:pt x="463" y="18"/>
                    <a:pt x="574" y="18"/>
                    <a:pt x="686" y="19"/>
                  </a:cubicBezTo>
                  <a:cubicBezTo>
                    <a:pt x="682" y="18"/>
                    <a:pt x="677" y="17"/>
                    <a:pt x="673" y="16"/>
                  </a:cubicBezTo>
                  <a:cubicBezTo>
                    <a:pt x="660" y="15"/>
                    <a:pt x="646" y="15"/>
                    <a:pt x="633" y="14"/>
                  </a:cubicBezTo>
                  <a:cubicBezTo>
                    <a:pt x="630" y="13"/>
                    <a:pt x="629" y="12"/>
                    <a:pt x="631" y="4"/>
                  </a:cubicBezTo>
                  <a:cubicBezTo>
                    <a:pt x="631" y="6"/>
                    <a:pt x="632" y="9"/>
                    <a:pt x="633" y="12"/>
                  </a:cubicBezTo>
                  <a:cubicBezTo>
                    <a:pt x="633" y="9"/>
                    <a:pt x="633" y="6"/>
                    <a:pt x="634" y="3"/>
                  </a:cubicBezTo>
                  <a:cubicBezTo>
                    <a:pt x="635" y="6"/>
                    <a:pt x="636" y="8"/>
                    <a:pt x="636" y="10"/>
                  </a:cubicBezTo>
                  <a:cubicBezTo>
                    <a:pt x="637" y="8"/>
                    <a:pt x="637" y="6"/>
                    <a:pt x="637" y="3"/>
                  </a:cubicBezTo>
                  <a:cubicBezTo>
                    <a:pt x="638" y="6"/>
                    <a:pt x="639" y="8"/>
                    <a:pt x="640" y="11"/>
                  </a:cubicBezTo>
                  <a:cubicBezTo>
                    <a:pt x="640" y="8"/>
                    <a:pt x="641" y="6"/>
                    <a:pt x="641" y="4"/>
                  </a:cubicBezTo>
                  <a:cubicBezTo>
                    <a:pt x="642" y="6"/>
                    <a:pt x="643" y="7"/>
                    <a:pt x="643" y="9"/>
                  </a:cubicBezTo>
                  <a:cubicBezTo>
                    <a:pt x="644" y="7"/>
                    <a:pt x="644" y="6"/>
                    <a:pt x="645" y="4"/>
                  </a:cubicBezTo>
                  <a:cubicBezTo>
                    <a:pt x="645" y="6"/>
                    <a:pt x="646" y="7"/>
                    <a:pt x="647" y="9"/>
                  </a:cubicBezTo>
                  <a:cubicBezTo>
                    <a:pt x="648" y="1"/>
                    <a:pt x="649" y="7"/>
                    <a:pt x="650" y="9"/>
                  </a:cubicBezTo>
                  <a:cubicBezTo>
                    <a:pt x="652" y="0"/>
                    <a:pt x="653" y="9"/>
                    <a:pt x="654" y="9"/>
                  </a:cubicBezTo>
                  <a:cubicBezTo>
                    <a:pt x="654" y="8"/>
                    <a:pt x="655" y="6"/>
                    <a:pt x="655" y="3"/>
                  </a:cubicBezTo>
                  <a:cubicBezTo>
                    <a:pt x="656" y="6"/>
                    <a:pt x="657" y="8"/>
                    <a:pt x="657" y="11"/>
                  </a:cubicBezTo>
                  <a:cubicBezTo>
                    <a:pt x="658" y="8"/>
                    <a:pt x="658" y="6"/>
                    <a:pt x="659" y="4"/>
                  </a:cubicBezTo>
                  <a:cubicBezTo>
                    <a:pt x="659" y="6"/>
                    <a:pt x="660" y="8"/>
                    <a:pt x="661" y="10"/>
                  </a:cubicBezTo>
                  <a:cubicBezTo>
                    <a:pt x="661" y="8"/>
                    <a:pt x="662" y="6"/>
                    <a:pt x="662" y="4"/>
                  </a:cubicBezTo>
                  <a:cubicBezTo>
                    <a:pt x="663" y="6"/>
                    <a:pt x="664" y="8"/>
                    <a:pt x="664" y="10"/>
                  </a:cubicBezTo>
                  <a:cubicBezTo>
                    <a:pt x="665" y="8"/>
                    <a:pt x="665" y="6"/>
                    <a:pt x="666" y="3"/>
                  </a:cubicBezTo>
                  <a:cubicBezTo>
                    <a:pt x="667" y="7"/>
                    <a:pt x="667" y="9"/>
                    <a:pt x="667" y="12"/>
                  </a:cubicBezTo>
                  <a:cubicBezTo>
                    <a:pt x="668" y="11"/>
                    <a:pt x="668" y="10"/>
                    <a:pt x="668" y="10"/>
                  </a:cubicBezTo>
                  <a:cubicBezTo>
                    <a:pt x="669" y="8"/>
                    <a:pt x="669" y="7"/>
                    <a:pt x="669" y="5"/>
                  </a:cubicBezTo>
                  <a:cubicBezTo>
                    <a:pt x="672" y="13"/>
                    <a:pt x="675" y="13"/>
                    <a:pt x="676" y="6"/>
                  </a:cubicBezTo>
                  <a:cubicBezTo>
                    <a:pt x="677" y="8"/>
                    <a:pt x="678" y="10"/>
                    <a:pt x="679" y="11"/>
                  </a:cubicBezTo>
                  <a:cubicBezTo>
                    <a:pt x="681" y="12"/>
                    <a:pt x="683" y="13"/>
                    <a:pt x="686" y="13"/>
                  </a:cubicBezTo>
                  <a:cubicBezTo>
                    <a:pt x="695" y="14"/>
                    <a:pt x="705" y="14"/>
                    <a:pt x="714" y="15"/>
                  </a:cubicBezTo>
                  <a:cubicBezTo>
                    <a:pt x="730" y="16"/>
                    <a:pt x="747" y="17"/>
                    <a:pt x="763" y="19"/>
                  </a:cubicBezTo>
                  <a:cubicBezTo>
                    <a:pt x="777" y="20"/>
                    <a:pt x="791" y="20"/>
                    <a:pt x="806" y="21"/>
                  </a:cubicBezTo>
                  <a:cubicBezTo>
                    <a:pt x="807" y="22"/>
                    <a:pt x="807" y="24"/>
                    <a:pt x="808" y="25"/>
                  </a:cubicBezTo>
                  <a:cubicBezTo>
                    <a:pt x="804" y="26"/>
                    <a:pt x="801" y="26"/>
                    <a:pt x="798" y="26"/>
                  </a:cubicBezTo>
                  <a:cubicBezTo>
                    <a:pt x="794" y="26"/>
                    <a:pt x="790" y="26"/>
                    <a:pt x="786" y="26"/>
                  </a:cubicBezTo>
                  <a:cubicBezTo>
                    <a:pt x="785" y="26"/>
                    <a:pt x="784" y="27"/>
                    <a:pt x="783" y="27"/>
                  </a:cubicBezTo>
                  <a:cubicBezTo>
                    <a:pt x="784" y="28"/>
                    <a:pt x="785" y="29"/>
                    <a:pt x="786" y="29"/>
                  </a:cubicBezTo>
                  <a:cubicBezTo>
                    <a:pt x="795" y="30"/>
                    <a:pt x="805" y="31"/>
                    <a:pt x="814" y="32"/>
                  </a:cubicBezTo>
                  <a:cubicBezTo>
                    <a:pt x="831" y="33"/>
                    <a:pt x="849" y="35"/>
                    <a:pt x="866" y="36"/>
                  </a:cubicBezTo>
                  <a:cubicBezTo>
                    <a:pt x="877" y="37"/>
                    <a:pt x="888" y="37"/>
                    <a:pt x="899" y="38"/>
                  </a:cubicBezTo>
                  <a:cubicBezTo>
                    <a:pt x="904" y="39"/>
                    <a:pt x="910" y="40"/>
                    <a:pt x="915" y="40"/>
                  </a:cubicBezTo>
                  <a:cubicBezTo>
                    <a:pt x="921" y="41"/>
                    <a:pt x="928" y="40"/>
                    <a:pt x="934" y="41"/>
                  </a:cubicBezTo>
                  <a:cubicBezTo>
                    <a:pt x="935" y="41"/>
                    <a:pt x="937" y="41"/>
                    <a:pt x="938" y="41"/>
                  </a:cubicBezTo>
                  <a:cubicBezTo>
                    <a:pt x="938" y="42"/>
                    <a:pt x="938" y="43"/>
                    <a:pt x="938" y="43"/>
                  </a:cubicBezTo>
                  <a:cubicBezTo>
                    <a:pt x="935" y="44"/>
                    <a:pt x="932" y="44"/>
                    <a:pt x="929" y="44"/>
                  </a:cubicBezTo>
                  <a:cubicBezTo>
                    <a:pt x="916" y="44"/>
                    <a:pt x="902" y="44"/>
                    <a:pt x="888" y="44"/>
                  </a:cubicBezTo>
                  <a:cubicBezTo>
                    <a:pt x="879" y="44"/>
                    <a:pt x="869" y="46"/>
                    <a:pt x="859" y="46"/>
                  </a:cubicBezTo>
                  <a:cubicBezTo>
                    <a:pt x="825" y="45"/>
                    <a:pt x="790" y="43"/>
                    <a:pt x="756" y="41"/>
                  </a:cubicBezTo>
                  <a:cubicBezTo>
                    <a:pt x="723" y="39"/>
                    <a:pt x="689" y="34"/>
                    <a:pt x="655" y="34"/>
                  </a:cubicBezTo>
                  <a:cubicBezTo>
                    <a:pt x="593" y="34"/>
                    <a:pt x="532" y="36"/>
                    <a:pt x="470" y="39"/>
                  </a:cubicBezTo>
                  <a:cubicBezTo>
                    <a:pt x="435" y="41"/>
                    <a:pt x="401" y="46"/>
                    <a:pt x="366" y="50"/>
                  </a:cubicBezTo>
                  <a:cubicBezTo>
                    <a:pt x="365" y="50"/>
                    <a:pt x="363" y="50"/>
                    <a:pt x="362" y="50"/>
                  </a:cubicBezTo>
                  <a:cubicBezTo>
                    <a:pt x="361" y="51"/>
                    <a:pt x="360" y="51"/>
                    <a:pt x="359" y="51"/>
                  </a:cubicBezTo>
                  <a:cubicBezTo>
                    <a:pt x="359" y="52"/>
                    <a:pt x="359" y="53"/>
                    <a:pt x="359" y="53"/>
                  </a:cubicBezTo>
                  <a:cubicBezTo>
                    <a:pt x="381" y="52"/>
                    <a:pt x="403" y="51"/>
                    <a:pt x="424" y="50"/>
                  </a:cubicBezTo>
                  <a:cubicBezTo>
                    <a:pt x="432" y="49"/>
                    <a:pt x="439" y="50"/>
                    <a:pt x="447" y="49"/>
                  </a:cubicBezTo>
                  <a:cubicBezTo>
                    <a:pt x="460" y="49"/>
                    <a:pt x="473" y="48"/>
                    <a:pt x="487" y="47"/>
                  </a:cubicBezTo>
                  <a:cubicBezTo>
                    <a:pt x="496" y="47"/>
                    <a:pt x="504" y="48"/>
                    <a:pt x="513" y="48"/>
                  </a:cubicBezTo>
                  <a:cubicBezTo>
                    <a:pt x="517" y="48"/>
                    <a:pt x="521" y="48"/>
                    <a:pt x="524" y="48"/>
                  </a:cubicBezTo>
                  <a:cubicBezTo>
                    <a:pt x="529" y="48"/>
                    <a:pt x="533" y="47"/>
                    <a:pt x="537" y="47"/>
                  </a:cubicBezTo>
                  <a:cubicBezTo>
                    <a:pt x="542" y="47"/>
                    <a:pt x="547" y="47"/>
                    <a:pt x="553" y="47"/>
                  </a:cubicBezTo>
                  <a:cubicBezTo>
                    <a:pt x="558" y="47"/>
                    <a:pt x="563" y="45"/>
                    <a:pt x="568" y="45"/>
                  </a:cubicBezTo>
                  <a:cubicBezTo>
                    <a:pt x="569" y="45"/>
                    <a:pt x="571" y="44"/>
                    <a:pt x="572" y="45"/>
                  </a:cubicBezTo>
                  <a:cubicBezTo>
                    <a:pt x="574" y="46"/>
                    <a:pt x="576" y="48"/>
                    <a:pt x="577" y="47"/>
                  </a:cubicBezTo>
                  <a:cubicBezTo>
                    <a:pt x="579" y="42"/>
                    <a:pt x="580" y="46"/>
                    <a:pt x="581" y="48"/>
                  </a:cubicBezTo>
                  <a:cubicBezTo>
                    <a:pt x="582" y="41"/>
                    <a:pt x="583" y="46"/>
                    <a:pt x="584" y="48"/>
                  </a:cubicBezTo>
                  <a:cubicBezTo>
                    <a:pt x="585" y="41"/>
                    <a:pt x="587" y="46"/>
                    <a:pt x="588" y="48"/>
                  </a:cubicBezTo>
                  <a:cubicBezTo>
                    <a:pt x="588" y="47"/>
                    <a:pt x="589" y="45"/>
                    <a:pt x="589" y="43"/>
                  </a:cubicBezTo>
                  <a:cubicBezTo>
                    <a:pt x="590" y="45"/>
                    <a:pt x="590" y="47"/>
                    <a:pt x="591" y="49"/>
                  </a:cubicBezTo>
                  <a:cubicBezTo>
                    <a:pt x="592" y="47"/>
                    <a:pt x="592" y="46"/>
                    <a:pt x="593" y="44"/>
                  </a:cubicBezTo>
                  <a:cubicBezTo>
                    <a:pt x="593" y="46"/>
                    <a:pt x="594" y="47"/>
                    <a:pt x="595" y="48"/>
                  </a:cubicBezTo>
                  <a:cubicBezTo>
                    <a:pt x="595" y="47"/>
                    <a:pt x="596" y="46"/>
                    <a:pt x="596" y="44"/>
                  </a:cubicBezTo>
                  <a:cubicBezTo>
                    <a:pt x="597" y="46"/>
                    <a:pt x="598" y="47"/>
                    <a:pt x="598" y="49"/>
                  </a:cubicBezTo>
                  <a:cubicBezTo>
                    <a:pt x="599" y="41"/>
                    <a:pt x="601" y="47"/>
                    <a:pt x="602" y="47"/>
                  </a:cubicBezTo>
                  <a:cubicBezTo>
                    <a:pt x="603" y="47"/>
                    <a:pt x="604" y="47"/>
                    <a:pt x="604" y="47"/>
                  </a:cubicBezTo>
                  <a:cubicBezTo>
                    <a:pt x="605" y="47"/>
                    <a:pt x="605" y="48"/>
                    <a:pt x="606" y="47"/>
                  </a:cubicBezTo>
                  <a:cubicBezTo>
                    <a:pt x="608" y="47"/>
                    <a:pt x="609" y="47"/>
                    <a:pt x="611" y="47"/>
                  </a:cubicBezTo>
                  <a:cubicBezTo>
                    <a:pt x="613" y="47"/>
                    <a:pt x="615" y="48"/>
                    <a:pt x="616" y="48"/>
                  </a:cubicBezTo>
                  <a:cubicBezTo>
                    <a:pt x="619" y="47"/>
                    <a:pt x="622" y="47"/>
                    <a:pt x="625" y="47"/>
                  </a:cubicBezTo>
                  <a:cubicBezTo>
                    <a:pt x="628" y="47"/>
                    <a:pt x="631" y="47"/>
                    <a:pt x="634" y="47"/>
                  </a:cubicBezTo>
                  <a:cubicBezTo>
                    <a:pt x="637" y="47"/>
                    <a:pt x="640" y="46"/>
                    <a:pt x="642" y="46"/>
                  </a:cubicBezTo>
                  <a:cubicBezTo>
                    <a:pt x="645" y="46"/>
                    <a:pt x="648" y="48"/>
                    <a:pt x="651" y="48"/>
                  </a:cubicBezTo>
                  <a:cubicBezTo>
                    <a:pt x="654" y="48"/>
                    <a:pt x="657" y="46"/>
                    <a:pt x="660" y="46"/>
                  </a:cubicBezTo>
                  <a:cubicBezTo>
                    <a:pt x="664" y="46"/>
                    <a:pt x="669" y="45"/>
                    <a:pt x="674" y="46"/>
                  </a:cubicBezTo>
                  <a:cubicBezTo>
                    <a:pt x="675" y="46"/>
                    <a:pt x="676" y="47"/>
                    <a:pt x="678" y="46"/>
                  </a:cubicBezTo>
                  <a:cubicBezTo>
                    <a:pt x="679" y="46"/>
                    <a:pt x="681" y="49"/>
                    <a:pt x="683" y="48"/>
                  </a:cubicBezTo>
                  <a:cubicBezTo>
                    <a:pt x="685" y="46"/>
                    <a:pt x="687" y="47"/>
                    <a:pt x="689" y="48"/>
                  </a:cubicBezTo>
                  <a:cubicBezTo>
                    <a:pt x="691" y="48"/>
                    <a:pt x="693" y="47"/>
                    <a:pt x="694" y="47"/>
                  </a:cubicBezTo>
                  <a:cubicBezTo>
                    <a:pt x="696" y="46"/>
                    <a:pt x="698" y="47"/>
                    <a:pt x="699" y="47"/>
                  </a:cubicBezTo>
                  <a:cubicBezTo>
                    <a:pt x="701" y="47"/>
                    <a:pt x="703" y="47"/>
                    <a:pt x="705" y="47"/>
                  </a:cubicBezTo>
                  <a:cubicBezTo>
                    <a:pt x="707" y="47"/>
                    <a:pt x="709" y="48"/>
                    <a:pt x="711" y="48"/>
                  </a:cubicBezTo>
                  <a:cubicBezTo>
                    <a:pt x="712" y="44"/>
                    <a:pt x="713" y="47"/>
                    <a:pt x="714" y="50"/>
                  </a:cubicBezTo>
                  <a:cubicBezTo>
                    <a:pt x="715" y="49"/>
                    <a:pt x="716" y="48"/>
                    <a:pt x="716" y="46"/>
                  </a:cubicBezTo>
                  <a:cubicBezTo>
                    <a:pt x="717" y="48"/>
                    <a:pt x="717" y="49"/>
                    <a:pt x="718" y="50"/>
                  </a:cubicBezTo>
                  <a:cubicBezTo>
                    <a:pt x="719" y="49"/>
                    <a:pt x="720" y="47"/>
                    <a:pt x="720" y="47"/>
                  </a:cubicBezTo>
                  <a:cubicBezTo>
                    <a:pt x="721" y="49"/>
                    <a:pt x="722" y="50"/>
                    <a:pt x="723" y="47"/>
                  </a:cubicBezTo>
                  <a:cubicBezTo>
                    <a:pt x="724" y="50"/>
                    <a:pt x="726" y="48"/>
                    <a:pt x="727" y="48"/>
                  </a:cubicBezTo>
                  <a:cubicBezTo>
                    <a:pt x="728" y="48"/>
                    <a:pt x="729" y="48"/>
                    <a:pt x="729" y="49"/>
                  </a:cubicBezTo>
                  <a:cubicBezTo>
                    <a:pt x="731" y="49"/>
                    <a:pt x="733" y="49"/>
                    <a:pt x="734" y="49"/>
                  </a:cubicBezTo>
                  <a:cubicBezTo>
                    <a:pt x="734" y="48"/>
                    <a:pt x="734" y="47"/>
                    <a:pt x="734" y="46"/>
                  </a:cubicBezTo>
                  <a:cubicBezTo>
                    <a:pt x="735" y="48"/>
                    <a:pt x="735" y="50"/>
                    <a:pt x="735" y="52"/>
                  </a:cubicBezTo>
                  <a:cubicBezTo>
                    <a:pt x="736" y="50"/>
                    <a:pt x="737" y="48"/>
                    <a:pt x="738" y="46"/>
                  </a:cubicBezTo>
                  <a:cubicBezTo>
                    <a:pt x="738" y="48"/>
                    <a:pt x="738" y="50"/>
                    <a:pt x="739" y="52"/>
                  </a:cubicBezTo>
                  <a:cubicBezTo>
                    <a:pt x="740" y="50"/>
                    <a:pt x="740" y="49"/>
                    <a:pt x="741" y="47"/>
                  </a:cubicBezTo>
                  <a:cubicBezTo>
                    <a:pt x="742" y="49"/>
                    <a:pt x="742" y="50"/>
                    <a:pt x="742" y="52"/>
                  </a:cubicBezTo>
                  <a:cubicBezTo>
                    <a:pt x="743" y="50"/>
                    <a:pt x="744" y="49"/>
                    <a:pt x="744" y="47"/>
                  </a:cubicBezTo>
                  <a:cubicBezTo>
                    <a:pt x="745" y="49"/>
                    <a:pt x="745" y="51"/>
                    <a:pt x="746" y="53"/>
                  </a:cubicBezTo>
                  <a:cubicBezTo>
                    <a:pt x="747" y="50"/>
                    <a:pt x="747" y="49"/>
                    <a:pt x="748" y="48"/>
                  </a:cubicBezTo>
                  <a:cubicBezTo>
                    <a:pt x="748" y="49"/>
                    <a:pt x="749" y="50"/>
                    <a:pt x="750" y="52"/>
                  </a:cubicBezTo>
                  <a:cubicBezTo>
                    <a:pt x="750" y="51"/>
                    <a:pt x="751" y="49"/>
                    <a:pt x="752" y="48"/>
                  </a:cubicBezTo>
                  <a:cubicBezTo>
                    <a:pt x="752" y="50"/>
                    <a:pt x="752" y="51"/>
                    <a:pt x="753" y="54"/>
                  </a:cubicBezTo>
                  <a:cubicBezTo>
                    <a:pt x="754" y="51"/>
                    <a:pt x="754" y="50"/>
                    <a:pt x="755" y="48"/>
                  </a:cubicBezTo>
                  <a:cubicBezTo>
                    <a:pt x="756" y="50"/>
                    <a:pt x="756" y="52"/>
                    <a:pt x="756" y="54"/>
                  </a:cubicBezTo>
                  <a:cubicBezTo>
                    <a:pt x="757" y="51"/>
                    <a:pt x="758" y="50"/>
                    <a:pt x="759" y="48"/>
                  </a:cubicBezTo>
                  <a:cubicBezTo>
                    <a:pt x="760" y="53"/>
                    <a:pt x="761" y="54"/>
                    <a:pt x="762" y="48"/>
                  </a:cubicBezTo>
                  <a:cubicBezTo>
                    <a:pt x="763" y="54"/>
                    <a:pt x="764" y="51"/>
                    <a:pt x="766" y="51"/>
                  </a:cubicBezTo>
                  <a:cubicBezTo>
                    <a:pt x="769" y="51"/>
                    <a:pt x="772" y="53"/>
                    <a:pt x="775" y="54"/>
                  </a:cubicBezTo>
                  <a:cubicBezTo>
                    <a:pt x="782" y="54"/>
                    <a:pt x="790" y="54"/>
                    <a:pt x="798" y="55"/>
                  </a:cubicBezTo>
                  <a:cubicBezTo>
                    <a:pt x="815" y="57"/>
                    <a:pt x="832" y="58"/>
                    <a:pt x="849" y="60"/>
                  </a:cubicBezTo>
                  <a:cubicBezTo>
                    <a:pt x="862" y="61"/>
                    <a:pt x="875" y="61"/>
                    <a:pt x="887" y="62"/>
                  </a:cubicBezTo>
                  <a:cubicBezTo>
                    <a:pt x="896" y="63"/>
                    <a:pt x="904" y="64"/>
                    <a:pt x="912" y="65"/>
                  </a:cubicBezTo>
                  <a:cubicBezTo>
                    <a:pt x="913" y="65"/>
                    <a:pt x="913" y="66"/>
                    <a:pt x="914" y="66"/>
                  </a:cubicBezTo>
                  <a:cubicBezTo>
                    <a:pt x="913" y="67"/>
                    <a:pt x="913" y="68"/>
                    <a:pt x="912" y="68"/>
                  </a:cubicBezTo>
                  <a:cubicBezTo>
                    <a:pt x="906" y="68"/>
                    <a:pt x="899" y="68"/>
                    <a:pt x="893" y="68"/>
                  </a:cubicBezTo>
                  <a:cubicBezTo>
                    <a:pt x="880" y="67"/>
                    <a:pt x="868" y="67"/>
                    <a:pt x="855" y="67"/>
                  </a:cubicBezTo>
                  <a:cubicBezTo>
                    <a:pt x="847" y="66"/>
                    <a:pt x="839" y="67"/>
                    <a:pt x="831" y="67"/>
                  </a:cubicBezTo>
                  <a:cubicBezTo>
                    <a:pt x="851" y="69"/>
                    <a:pt x="871" y="71"/>
                    <a:pt x="891" y="73"/>
                  </a:cubicBezTo>
                  <a:cubicBezTo>
                    <a:pt x="902" y="74"/>
                    <a:pt x="913" y="74"/>
                    <a:pt x="923" y="74"/>
                  </a:cubicBezTo>
                  <a:cubicBezTo>
                    <a:pt x="924" y="75"/>
                    <a:pt x="925" y="76"/>
                    <a:pt x="926" y="77"/>
                  </a:cubicBezTo>
                  <a:cubicBezTo>
                    <a:pt x="925" y="78"/>
                    <a:pt x="925" y="79"/>
                    <a:pt x="924" y="79"/>
                  </a:cubicBezTo>
                  <a:cubicBezTo>
                    <a:pt x="921" y="79"/>
                    <a:pt x="918" y="79"/>
                    <a:pt x="914" y="80"/>
                  </a:cubicBezTo>
                  <a:cubicBezTo>
                    <a:pt x="907" y="81"/>
                    <a:pt x="900" y="84"/>
                    <a:pt x="892" y="84"/>
                  </a:cubicBezTo>
                  <a:cubicBezTo>
                    <a:pt x="872" y="84"/>
                    <a:pt x="848" y="97"/>
                    <a:pt x="828" y="96"/>
                  </a:cubicBezTo>
                  <a:cubicBezTo>
                    <a:pt x="762" y="93"/>
                    <a:pt x="700" y="89"/>
                    <a:pt x="634" y="88"/>
                  </a:cubicBezTo>
                  <a:cubicBezTo>
                    <a:pt x="541" y="85"/>
                    <a:pt x="451" y="91"/>
                    <a:pt x="355" y="88"/>
                  </a:cubicBezTo>
                  <a:cubicBezTo>
                    <a:pt x="352" y="88"/>
                    <a:pt x="350" y="89"/>
                    <a:pt x="347" y="89"/>
                  </a:cubicBezTo>
                  <a:cubicBezTo>
                    <a:pt x="347" y="90"/>
                    <a:pt x="347" y="91"/>
                    <a:pt x="347" y="92"/>
                  </a:cubicBezTo>
                  <a:cubicBezTo>
                    <a:pt x="356" y="92"/>
                    <a:pt x="365" y="92"/>
                    <a:pt x="374" y="92"/>
                  </a:cubicBezTo>
                  <a:cubicBezTo>
                    <a:pt x="383" y="91"/>
                    <a:pt x="391" y="90"/>
                    <a:pt x="400" y="90"/>
                  </a:cubicBezTo>
                  <a:cubicBezTo>
                    <a:pt x="427" y="89"/>
                    <a:pt x="455" y="89"/>
                    <a:pt x="483" y="88"/>
                  </a:cubicBezTo>
                  <a:cubicBezTo>
                    <a:pt x="497" y="88"/>
                    <a:pt x="511" y="87"/>
                    <a:pt x="525" y="87"/>
                  </a:cubicBezTo>
                  <a:cubicBezTo>
                    <a:pt x="544" y="87"/>
                    <a:pt x="562" y="87"/>
                    <a:pt x="580" y="87"/>
                  </a:cubicBezTo>
                  <a:cubicBezTo>
                    <a:pt x="589" y="87"/>
                    <a:pt x="598" y="87"/>
                    <a:pt x="608" y="87"/>
                  </a:cubicBezTo>
                  <a:cubicBezTo>
                    <a:pt x="616" y="88"/>
                    <a:pt x="625" y="87"/>
                    <a:pt x="634" y="88"/>
                  </a:cubicBezTo>
                  <a:cubicBezTo>
                    <a:pt x="641" y="88"/>
                    <a:pt x="649" y="88"/>
                    <a:pt x="657" y="88"/>
                  </a:cubicBezTo>
                  <a:cubicBezTo>
                    <a:pt x="662" y="89"/>
                    <a:pt x="667" y="89"/>
                    <a:pt x="672" y="89"/>
                  </a:cubicBezTo>
                  <a:cubicBezTo>
                    <a:pt x="676" y="89"/>
                    <a:pt x="680" y="89"/>
                    <a:pt x="685" y="89"/>
                  </a:cubicBezTo>
                  <a:cubicBezTo>
                    <a:pt x="689" y="89"/>
                    <a:pt x="692" y="89"/>
                    <a:pt x="696" y="90"/>
                  </a:cubicBezTo>
                  <a:cubicBezTo>
                    <a:pt x="701" y="90"/>
                    <a:pt x="705" y="90"/>
                    <a:pt x="710" y="90"/>
                  </a:cubicBezTo>
                  <a:cubicBezTo>
                    <a:pt x="712" y="90"/>
                    <a:pt x="715" y="90"/>
                    <a:pt x="718" y="90"/>
                  </a:cubicBezTo>
                  <a:cubicBezTo>
                    <a:pt x="721" y="89"/>
                    <a:pt x="724" y="89"/>
                    <a:pt x="726" y="90"/>
                  </a:cubicBezTo>
                  <a:cubicBezTo>
                    <a:pt x="728" y="90"/>
                    <a:pt x="730" y="91"/>
                    <a:pt x="731" y="91"/>
                  </a:cubicBezTo>
                  <a:cubicBezTo>
                    <a:pt x="733" y="91"/>
                    <a:pt x="735" y="90"/>
                    <a:pt x="737" y="90"/>
                  </a:cubicBezTo>
                  <a:cubicBezTo>
                    <a:pt x="738" y="90"/>
                    <a:pt x="739" y="90"/>
                    <a:pt x="741" y="91"/>
                  </a:cubicBezTo>
                  <a:cubicBezTo>
                    <a:pt x="743" y="91"/>
                    <a:pt x="744" y="92"/>
                    <a:pt x="746" y="92"/>
                  </a:cubicBezTo>
                  <a:cubicBezTo>
                    <a:pt x="748" y="91"/>
                    <a:pt x="749" y="90"/>
                    <a:pt x="751" y="90"/>
                  </a:cubicBezTo>
                  <a:cubicBezTo>
                    <a:pt x="753" y="91"/>
                    <a:pt x="754" y="92"/>
                    <a:pt x="756" y="92"/>
                  </a:cubicBezTo>
                  <a:cubicBezTo>
                    <a:pt x="758" y="92"/>
                    <a:pt x="760" y="91"/>
                    <a:pt x="761" y="91"/>
                  </a:cubicBezTo>
                  <a:cubicBezTo>
                    <a:pt x="764" y="91"/>
                    <a:pt x="767" y="93"/>
                    <a:pt x="770" y="92"/>
                  </a:cubicBezTo>
                  <a:cubicBezTo>
                    <a:pt x="775" y="91"/>
                    <a:pt x="781" y="94"/>
                    <a:pt x="786" y="93"/>
                  </a:cubicBezTo>
                  <a:cubicBezTo>
                    <a:pt x="790" y="92"/>
                    <a:pt x="793" y="94"/>
                    <a:pt x="797" y="94"/>
                  </a:cubicBezTo>
                  <a:cubicBezTo>
                    <a:pt x="804" y="95"/>
                    <a:pt x="811" y="96"/>
                    <a:pt x="818" y="97"/>
                  </a:cubicBezTo>
                  <a:cubicBezTo>
                    <a:pt x="825" y="98"/>
                    <a:pt x="831" y="100"/>
                    <a:pt x="837" y="101"/>
                  </a:cubicBezTo>
                  <a:cubicBezTo>
                    <a:pt x="849" y="102"/>
                    <a:pt x="861" y="103"/>
                    <a:pt x="874" y="104"/>
                  </a:cubicBezTo>
                  <a:cubicBezTo>
                    <a:pt x="886" y="105"/>
                    <a:pt x="839" y="106"/>
                    <a:pt x="852" y="107"/>
                  </a:cubicBezTo>
                  <a:cubicBezTo>
                    <a:pt x="867" y="108"/>
                    <a:pt x="883" y="109"/>
                    <a:pt x="899" y="110"/>
                  </a:cubicBezTo>
                  <a:cubicBezTo>
                    <a:pt x="900" y="110"/>
                    <a:pt x="900" y="111"/>
                    <a:pt x="901" y="111"/>
                  </a:cubicBezTo>
                  <a:cubicBezTo>
                    <a:pt x="901" y="113"/>
                    <a:pt x="900" y="113"/>
                    <a:pt x="900" y="113"/>
                  </a:cubicBezTo>
                  <a:cubicBezTo>
                    <a:pt x="881" y="113"/>
                    <a:pt x="862" y="113"/>
                    <a:pt x="843" y="113"/>
                  </a:cubicBezTo>
                  <a:cubicBezTo>
                    <a:pt x="827" y="112"/>
                    <a:pt x="811" y="111"/>
                    <a:pt x="795" y="115"/>
                  </a:cubicBezTo>
                  <a:cubicBezTo>
                    <a:pt x="794" y="115"/>
                    <a:pt x="794" y="116"/>
                    <a:pt x="793" y="116"/>
                  </a:cubicBezTo>
                  <a:cubicBezTo>
                    <a:pt x="798" y="117"/>
                    <a:pt x="803" y="118"/>
                    <a:pt x="808" y="119"/>
                  </a:cubicBezTo>
                  <a:cubicBezTo>
                    <a:pt x="830" y="120"/>
                    <a:pt x="853" y="121"/>
                    <a:pt x="875" y="123"/>
                  </a:cubicBezTo>
                  <a:cubicBezTo>
                    <a:pt x="878" y="123"/>
                    <a:pt x="882" y="124"/>
                    <a:pt x="885" y="125"/>
                  </a:cubicBezTo>
                  <a:cubicBezTo>
                    <a:pt x="885" y="126"/>
                    <a:pt x="885" y="127"/>
                    <a:pt x="885" y="128"/>
                  </a:cubicBezTo>
                  <a:cubicBezTo>
                    <a:pt x="863" y="129"/>
                    <a:pt x="841" y="130"/>
                    <a:pt x="819" y="130"/>
                  </a:cubicBezTo>
                  <a:cubicBezTo>
                    <a:pt x="798" y="130"/>
                    <a:pt x="834" y="129"/>
                    <a:pt x="813" y="128"/>
                  </a:cubicBezTo>
                  <a:cubicBezTo>
                    <a:pt x="813" y="129"/>
                    <a:pt x="813" y="130"/>
                    <a:pt x="812" y="130"/>
                  </a:cubicBezTo>
                  <a:cubicBezTo>
                    <a:pt x="860" y="138"/>
                    <a:pt x="850" y="138"/>
                    <a:pt x="898" y="145"/>
                  </a:cubicBezTo>
                  <a:cubicBezTo>
                    <a:pt x="898" y="146"/>
                    <a:pt x="898" y="147"/>
                    <a:pt x="898" y="148"/>
                  </a:cubicBezTo>
                  <a:cubicBezTo>
                    <a:pt x="833" y="146"/>
                    <a:pt x="827" y="143"/>
                    <a:pt x="762" y="141"/>
                  </a:cubicBezTo>
                  <a:cubicBezTo>
                    <a:pt x="762" y="142"/>
                    <a:pt x="762" y="142"/>
                    <a:pt x="762" y="143"/>
                  </a:cubicBezTo>
                  <a:cubicBezTo>
                    <a:pt x="807" y="146"/>
                    <a:pt x="793" y="150"/>
                    <a:pt x="838" y="154"/>
                  </a:cubicBezTo>
                  <a:cubicBezTo>
                    <a:pt x="838" y="155"/>
                    <a:pt x="838" y="156"/>
                    <a:pt x="838" y="157"/>
                  </a:cubicBezTo>
                  <a:cubicBezTo>
                    <a:pt x="814" y="158"/>
                    <a:pt x="815" y="159"/>
                    <a:pt x="792" y="161"/>
                  </a:cubicBezTo>
                  <a:cubicBezTo>
                    <a:pt x="792" y="161"/>
                    <a:pt x="792" y="162"/>
                    <a:pt x="792" y="162"/>
                  </a:cubicBezTo>
                  <a:cubicBezTo>
                    <a:pt x="793" y="163"/>
                    <a:pt x="736" y="163"/>
                    <a:pt x="737" y="164"/>
                  </a:cubicBezTo>
                  <a:cubicBezTo>
                    <a:pt x="752" y="165"/>
                    <a:pt x="768" y="166"/>
                    <a:pt x="784" y="167"/>
                  </a:cubicBezTo>
                  <a:cubicBezTo>
                    <a:pt x="797" y="169"/>
                    <a:pt x="811" y="169"/>
                    <a:pt x="824" y="170"/>
                  </a:cubicBezTo>
                  <a:cubicBezTo>
                    <a:pt x="826" y="171"/>
                    <a:pt x="827" y="172"/>
                    <a:pt x="828" y="173"/>
                  </a:cubicBezTo>
                  <a:cubicBezTo>
                    <a:pt x="828" y="174"/>
                    <a:pt x="828" y="175"/>
                    <a:pt x="828" y="176"/>
                  </a:cubicBezTo>
                  <a:cubicBezTo>
                    <a:pt x="781" y="174"/>
                    <a:pt x="792" y="172"/>
                    <a:pt x="745" y="170"/>
                  </a:cubicBezTo>
                  <a:cubicBezTo>
                    <a:pt x="745" y="171"/>
                    <a:pt x="745" y="171"/>
                    <a:pt x="745" y="172"/>
                  </a:cubicBezTo>
                  <a:cubicBezTo>
                    <a:pt x="749" y="173"/>
                    <a:pt x="753" y="174"/>
                    <a:pt x="756" y="174"/>
                  </a:cubicBezTo>
                  <a:cubicBezTo>
                    <a:pt x="776" y="176"/>
                    <a:pt x="737" y="178"/>
                    <a:pt x="756" y="179"/>
                  </a:cubicBezTo>
                  <a:cubicBezTo>
                    <a:pt x="784" y="182"/>
                    <a:pt x="812" y="185"/>
                    <a:pt x="840" y="187"/>
                  </a:cubicBezTo>
                  <a:cubicBezTo>
                    <a:pt x="841" y="188"/>
                    <a:pt x="843" y="188"/>
                    <a:pt x="844" y="189"/>
                  </a:cubicBezTo>
                  <a:cubicBezTo>
                    <a:pt x="844" y="191"/>
                    <a:pt x="844" y="191"/>
                    <a:pt x="843" y="191"/>
                  </a:cubicBezTo>
                  <a:cubicBezTo>
                    <a:pt x="822" y="190"/>
                    <a:pt x="800" y="190"/>
                    <a:pt x="779" y="189"/>
                  </a:cubicBezTo>
                  <a:cubicBezTo>
                    <a:pt x="769" y="189"/>
                    <a:pt x="758" y="188"/>
                    <a:pt x="747" y="188"/>
                  </a:cubicBezTo>
                  <a:cubicBezTo>
                    <a:pt x="746" y="188"/>
                    <a:pt x="744" y="190"/>
                    <a:pt x="742" y="191"/>
                  </a:cubicBezTo>
                  <a:cubicBezTo>
                    <a:pt x="742" y="191"/>
                    <a:pt x="742" y="192"/>
                    <a:pt x="742" y="193"/>
                  </a:cubicBezTo>
                  <a:cubicBezTo>
                    <a:pt x="743" y="193"/>
                    <a:pt x="743" y="193"/>
                    <a:pt x="743" y="193"/>
                  </a:cubicBezTo>
                  <a:cubicBezTo>
                    <a:pt x="753" y="196"/>
                    <a:pt x="763" y="192"/>
                    <a:pt x="773" y="200"/>
                  </a:cubicBezTo>
                  <a:cubicBezTo>
                    <a:pt x="776" y="203"/>
                    <a:pt x="780" y="201"/>
                    <a:pt x="783" y="202"/>
                  </a:cubicBezTo>
                  <a:cubicBezTo>
                    <a:pt x="786" y="202"/>
                    <a:pt x="788" y="203"/>
                    <a:pt x="790" y="204"/>
                  </a:cubicBezTo>
                  <a:cubicBezTo>
                    <a:pt x="790" y="204"/>
                    <a:pt x="790" y="205"/>
                    <a:pt x="790" y="206"/>
                  </a:cubicBezTo>
                  <a:cubicBezTo>
                    <a:pt x="737" y="209"/>
                    <a:pt x="775" y="202"/>
                    <a:pt x="722" y="202"/>
                  </a:cubicBezTo>
                  <a:cubicBezTo>
                    <a:pt x="722" y="203"/>
                    <a:pt x="723" y="203"/>
                    <a:pt x="723" y="203"/>
                  </a:cubicBezTo>
                  <a:cubicBezTo>
                    <a:pt x="743" y="204"/>
                    <a:pt x="730" y="206"/>
                    <a:pt x="750" y="207"/>
                  </a:cubicBezTo>
                  <a:cubicBezTo>
                    <a:pt x="761" y="208"/>
                    <a:pt x="772" y="209"/>
                    <a:pt x="783" y="211"/>
                  </a:cubicBezTo>
                  <a:cubicBezTo>
                    <a:pt x="783" y="211"/>
                    <a:pt x="784" y="212"/>
                    <a:pt x="784" y="212"/>
                  </a:cubicBezTo>
                  <a:cubicBezTo>
                    <a:pt x="784" y="213"/>
                    <a:pt x="784" y="213"/>
                    <a:pt x="784" y="214"/>
                  </a:cubicBezTo>
                  <a:cubicBezTo>
                    <a:pt x="773" y="214"/>
                    <a:pt x="763" y="214"/>
                    <a:pt x="752" y="214"/>
                  </a:cubicBezTo>
                  <a:cubicBezTo>
                    <a:pt x="752" y="215"/>
                    <a:pt x="752" y="216"/>
                    <a:pt x="752" y="217"/>
                  </a:cubicBezTo>
                  <a:cubicBezTo>
                    <a:pt x="807" y="222"/>
                    <a:pt x="804" y="227"/>
                    <a:pt x="859" y="232"/>
                  </a:cubicBezTo>
                  <a:cubicBezTo>
                    <a:pt x="859" y="233"/>
                    <a:pt x="859" y="233"/>
                    <a:pt x="859" y="234"/>
                  </a:cubicBezTo>
                  <a:cubicBezTo>
                    <a:pt x="814" y="238"/>
                    <a:pt x="828" y="232"/>
                    <a:pt x="783" y="231"/>
                  </a:cubicBezTo>
                  <a:cubicBezTo>
                    <a:pt x="788" y="232"/>
                    <a:pt x="735" y="232"/>
                    <a:pt x="740" y="233"/>
                  </a:cubicBezTo>
                  <a:cubicBezTo>
                    <a:pt x="762" y="234"/>
                    <a:pt x="784" y="236"/>
                    <a:pt x="806" y="237"/>
                  </a:cubicBezTo>
                  <a:cubicBezTo>
                    <a:pt x="807" y="237"/>
                    <a:pt x="809" y="238"/>
                    <a:pt x="811" y="239"/>
                  </a:cubicBezTo>
                  <a:cubicBezTo>
                    <a:pt x="811" y="240"/>
                    <a:pt x="811" y="240"/>
                    <a:pt x="811" y="241"/>
                  </a:cubicBezTo>
                  <a:cubicBezTo>
                    <a:pt x="780" y="244"/>
                    <a:pt x="808" y="240"/>
                    <a:pt x="777" y="243"/>
                  </a:cubicBezTo>
                  <a:cubicBezTo>
                    <a:pt x="778" y="243"/>
                    <a:pt x="778" y="243"/>
                    <a:pt x="779" y="243"/>
                  </a:cubicBezTo>
                  <a:cubicBezTo>
                    <a:pt x="801" y="245"/>
                    <a:pt x="765" y="247"/>
                    <a:pt x="788" y="249"/>
                  </a:cubicBezTo>
                  <a:cubicBezTo>
                    <a:pt x="803" y="250"/>
                    <a:pt x="819" y="252"/>
                    <a:pt x="834" y="253"/>
                  </a:cubicBezTo>
                  <a:cubicBezTo>
                    <a:pt x="835" y="253"/>
                    <a:pt x="836" y="255"/>
                    <a:pt x="837" y="255"/>
                  </a:cubicBezTo>
                  <a:cubicBezTo>
                    <a:pt x="835" y="257"/>
                    <a:pt x="834" y="258"/>
                    <a:pt x="832" y="258"/>
                  </a:cubicBezTo>
                  <a:cubicBezTo>
                    <a:pt x="827" y="257"/>
                    <a:pt x="821" y="257"/>
                    <a:pt x="816" y="257"/>
                  </a:cubicBezTo>
                  <a:cubicBezTo>
                    <a:pt x="796" y="257"/>
                    <a:pt x="777" y="257"/>
                    <a:pt x="757" y="256"/>
                  </a:cubicBezTo>
                  <a:cubicBezTo>
                    <a:pt x="704" y="254"/>
                    <a:pt x="745" y="267"/>
                    <a:pt x="692" y="265"/>
                  </a:cubicBezTo>
                  <a:cubicBezTo>
                    <a:pt x="633" y="261"/>
                    <a:pt x="568" y="260"/>
                    <a:pt x="508" y="263"/>
                  </a:cubicBezTo>
                  <a:cubicBezTo>
                    <a:pt x="480" y="265"/>
                    <a:pt x="454" y="254"/>
                    <a:pt x="426" y="256"/>
                  </a:cubicBezTo>
                  <a:cubicBezTo>
                    <a:pt x="420" y="256"/>
                    <a:pt x="415" y="257"/>
                    <a:pt x="411" y="257"/>
                  </a:cubicBezTo>
                  <a:cubicBezTo>
                    <a:pt x="419" y="257"/>
                    <a:pt x="427" y="257"/>
                    <a:pt x="436" y="257"/>
                  </a:cubicBezTo>
                  <a:cubicBezTo>
                    <a:pt x="515" y="257"/>
                    <a:pt x="594" y="257"/>
                    <a:pt x="673" y="263"/>
                  </a:cubicBezTo>
                  <a:cubicBezTo>
                    <a:pt x="717" y="267"/>
                    <a:pt x="727" y="269"/>
                    <a:pt x="771" y="272"/>
                  </a:cubicBezTo>
                  <a:cubicBezTo>
                    <a:pt x="805" y="275"/>
                    <a:pt x="814" y="278"/>
                    <a:pt x="848" y="280"/>
                  </a:cubicBezTo>
                  <a:cubicBezTo>
                    <a:pt x="856" y="281"/>
                    <a:pt x="863" y="283"/>
                    <a:pt x="870" y="284"/>
                  </a:cubicBezTo>
                  <a:cubicBezTo>
                    <a:pt x="871" y="284"/>
                    <a:pt x="872" y="285"/>
                    <a:pt x="873" y="286"/>
                  </a:cubicBezTo>
                  <a:cubicBezTo>
                    <a:pt x="872" y="286"/>
                    <a:pt x="872" y="287"/>
                    <a:pt x="872" y="288"/>
                  </a:cubicBezTo>
                  <a:cubicBezTo>
                    <a:pt x="871" y="288"/>
                    <a:pt x="870" y="287"/>
                    <a:pt x="870" y="287"/>
                  </a:cubicBezTo>
                  <a:cubicBezTo>
                    <a:pt x="862" y="288"/>
                    <a:pt x="854" y="288"/>
                    <a:pt x="846" y="288"/>
                  </a:cubicBezTo>
                  <a:cubicBezTo>
                    <a:pt x="812" y="289"/>
                    <a:pt x="837" y="286"/>
                    <a:pt x="803" y="287"/>
                  </a:cubicBezTo>
                  <a:cubicBezTo>
                    <a:pt x="756" y="287"/>
                    <a:pt x="720" y="291"/>
                    <a:pt x="674" y="288"/>
                  </a:cubicBezTo>
                  <a:cubicBezTo>
                    <a:pt x="618" y="284"/>
                    <a:pt x="553" y="288"/>
                    <a:pt x="497" y="278"/>
                  </a:cubicBezTo>
                  <a:cubicBezTo>
                    <a:pt x="491" y="278"/>
                    <a:pt x="486" y="279"/>
                    <a:pt x="481" y="280"/>
                  </a:cubicBezTo>
                  <a:cubicBezTo>
                    <a:pt x="482" y="281"/>
                    <a:pt x="482" y="281"/>
                    <a:pt x="483" y="281"/>
                  </a:cubicBezTo>
                  <a:cubicBezTo>
                    <a:pt x="517" y="282"/>
                    <a:pt x="550" y="283"/>
                    <a:pt x="584" y="284"/>
                  </a:cubicBezTo>
                  <a:cubicBezTo>
                    <a:pt x="614" y="285"/>
                    <a:pt x="644" y="286"/>
                    <a:pt x="674" y="288"/>
                  </a:cubicBezTo>
                  <a:cubicBezTo>
                    <a:pt x="716" y="291"/>
                    <a:pt x="758" y="296"/>
                    <a:pt x="801" y="300"/>
                  </a:cubicBezTo>
                  <a:cubicBezTo>
                    <a:pt x="817" y="302"/>
                    <a:pt x="776" y="302"/>
                    <a:pt x="793" y="304"/>
                  </a:cubicBezTo>
                  <a:cubicBezTo>
                    <a:pt x="800" y="305"/>
                    <a:pt x="807" y="312"/>
                    <a:pt x="815" y="311"/>
                  </a:cubicBezTo>
                  <a:cubicBezTo>
                    <a:pt x="815" y="311"/>
                    <a:pt x="816" y="312"/>
                    <a:pt x="817" y="312"/>
                  </a:cubicBezTo>
                  <a:cubicBezTo>
                    <a:pt x="817" y="312"/>
                    <a:pt x="817" y="313"/>
                    <a:pt x="817" y="313"/>
                  </a:cubicBezTo>
                  <a:cubicBezTo>
                    <a:pt x="811" y="314"/>
                    <a:pt x="804" y="315"/>
                    <a:pt x="797" y="316"/>
                  </a:cubicBezTo>
                  <a:cubicBezTo>
                    <a:pt x="797" y="316"/>
                    <a:pt x="797" y="316"/>
                    <a:pt x="797" y="317"/>
                  </a:cubicBezTo>
                  <a:cubicBezTo>
                    <a:pt x="810" y="318"/>
                    <a:pt x="822" y="319"/>
                    <a:pt x="834" y="321"/>
                  </a:cubicBezTo>
                  <a:cubicBezTo>
                    <a:pt x="834" y="322"/>
                    <a:pt x="834" y="323"/>
                    <a:pt x="834" y="324"/>
                  </a:cubicBezTo>
                  <a:cubicBezTo>
                    <a:pt x="784" y="325"/>
                    <a:pt x="792" y="319"/>
                    <a:pt x="742" y="318"/>
                  </a:cubicBezTo>
                  <a:cubicBezTo>
                    <a:pt x="748" y="319"/>
                    <a:pt x="753" y="319"/>
                    <a:pt x="759" y="320"/>
                  </a:cubicBezTo>
                  <a:cubicBezTo>
                    <a:pt x="790" y="323"/>
                    <a:pt x="763" y="326"/>
                    <a:pt x="794" y="329"/>
                  </a:cubicBezTo>
                  <a:cubicBezTo>
                    <a:pt x="806" y="330"/>
                    <a:pt x="876" y="331"/>
                    <a:pt x="887" y="332"/>
                  </a:cubicBezTo>
                  <a:cubicBezTo>
                    <a:pt x="888" y="332"/>
                    <a:pt x="888" y="334"/>
                    <a:pt x="889" y="335"/>
                  </a:cubicBezTo>
                  <a:cubicBezTo>
                    <a:pt x="888" y="336"/>
                    <a:pt x="888" y="337"/>
                    <a:pt x="887" y="337"/>
                  </a:cubicBezTo>
                  <a:cubicBezTo>
                    <a:pt x="884" y="337"/>
                    <a:pt x="881" y="337"/>
                    <a:pt x="878" y="337"/>
                  </a:cubicBezTo>
                  <a:cubicBezTo>
                    <a:pt x="868" y="336"/>
                    <a:pt x="858" y="336"/>
                    <a:pt x="848" y="335"/>
                  </a:cubicBezTo>
                  <a:cubicBezTo>
                    <a:pt x="841" y="335"/>
                    <a:pt x="833" y="335"/>
                    <a:pt x="827" y="335"/>
                  </a:cubicBezTo>
                  <a:cubicBezTo>
                    <a:pt x="830" y="336"/>
                    <a:pt x="834" y="337"/>
                    <a:pt x="837" y="338"/>
                  </a:cubicBezTo>
                  <a:cubicBezTo>
                    <a:pt x="837" y="338"/>
                    <a:pt x="837" y="339"/>
                    <a:pt x="837" y="339"/>
                  </a:cubicBezTo>
                  <a:cubicBezTo>
                    <a:pt x="812" y="343"/>
                    <a:pt x="787" y="340"/>
                    <a:pt x="761" y="338"/>
                  </a:cubicBezTo>
                  <a:cubicBezTo>
                    <a:pt x="736" y="337"/>
                    <a:pt x="711" y="335"/>
                    <a:pt x="685" y="334"/>
                  </a:cubicBezTo>
                  <a:cubicBezTo>
                    <a:pt x="685" y="334"/>
                    <a:pt x="685" y="335"/>
                    <a:pt x="685" y="336"/>
                  </a:cubicBezTo>
                  <a:cubicBezTo>
                    <a:pt x="748" y="341"/>
                    <a:pt x="811" y="347"/>
                    <a:pt x="874" y="353"/>
                  </a:cubicBezTo>
                  <a:cubicBezTo>
                    <a:pt x="874" y="354"/>
                    <a:pt x="874" y="355"/>
                    <a:pt x="874" y="356"/>
                  </a:cubicBezTo>
                  <a:cubicBezTo>
                    <a:pt x="866" y="356"/>
                    <a:pt x="858" y="356"/>
                    <a:pt x="849" y="356"/>
                  </a:cubicBezTo>
                  <a:cubicBezTo>
                    <a:pt x="849" y="357"/>
                    <a:pt x="849" y="358"/>
                    <a:pt x="849" y="359"/>
                  </a:cubicBezTo>
                  <a:cubicBezTo>
                    <a:pt x="851" y="360"/>
                    <a:pt x="852" y="361"/>
                    <a:pt x="854" y="362"/>
                  </a:cubicBezTo>
                  <a:cubicBezTo>
                    <a:pt x="854" y="362"/>
                    <a:pt x="854" y="363"/>
                    <a:pt x="854" y="364"/>
                  </a:cubicBezTo>
                  <a:cubicBezTo>
                    <a:pt x="765" y="363"/>
                    <a:pt x="676" y="351"/>
                    <a:pt x="587" y="349"/>
                  </a:cubicBezTo>
                  <a:cubicBezTo>
                    <a:pt x="621" y="353"/>
                    <a:pt x="654" y="355"/>
                    <a:pt x="688" y="358"/>
                  </a:cubicBezTo>
                  <a:cubicBezTo>
                    <a:pt x="722" y="362"/>
                    <a:pt x="755" y="365"/>
                    <a:pt x="789" y="369"/>
                  </a:cubicBezTo>
                  <a:cubicBezTo>
                    <a:pt x="822" y="372"/>
                    <a:pt x="855" y="376"/>
                    <a:pt x="889" y="380"/>
                  </a:cubicBezTo>
                  <a:cubicBezTo>
                    <a:pt x="889" y="380"/>
                    <a:pt x="889" y="381"/>
                    <a:pt x="889" y="382"/>
                  </a:cubicBezTo>
                  <a:cubicBezTo>
                    <a:pt x="888" y="382"/>
                    <a:pt x="888" y="382"/>
                    <a:pt x="887" y="382"/>
                  </a:cubicBezTo>
                  <a:cubicBezTo>
                    <a:pt x="876" y="383"/>
                    <a:pt x="866" y="383"/>
                    <a:pt x="855" y="382"/>
                  </a:cubicBezTo>
                  <a:cubicBezTo>
                    <a:pt x="819" y="380"/>
                    <a:pt x="784" y="376"/>
                    <a:pt x="749" y="373"/>
                  </a:cubicBezTo>
                  <a:cubicBezTo>
                    <a:pt x="710" y="370"/>
                    <a:pt x="671" y="366"/>
                    <a:pt x="632" y="363"/>
                  </a:cubicBezTo>
                  <a:cubicBezTo>
                    <a:pt x="595" y="361"/>
                    <a:pt x="558" y="360"/>
                    <a:pt x="521" y="359"/>
                  </a:cubicBezTo>
                  <a:cubicBezTo>
                    <a:pt x="490" y="359"/>
                    <a:pt x="459" y="359"/>
                    <a:pt x="428" y="358"/>
                  </a:cubicBezTo>
                  <a:cubicBezTo>
                    <a:pt x="383" y="358"/>
                    <a:pt x="338" y="357"/>
                    <a:pt x="293" y="357"/>
                  </a:cubicBezTo>
                  <a:cubicBezTo>
                    <a:pt x="290" y="357"/>
                    <a:pt x="286" y="359"/>
                    <a:pt x="283" y="359"/>
                  </a:cubicBezTo>
                  <a:cubicBezTo>
                    <a:pt x="282" y="360"/>
                    <a:pt x="281" y="360"/>
                    <a:pt x="280" y="359"/>
                  </a:cubicBezTo>
                  <a:cubicBezTo>
                    <a:pt x="279" y="358"/>
                    <a:pt x="278" y="357"/>
                    <a:pt x="276" y="356"/>
                  </a:cubicBezTo>
                  <a:cubicBezTo>
                    <a:pt x="273" y="356"/>
                    <a:pt x="270" y="356"/>
                    <a:pt x="267" y="356"/>
                  </a:cubicBezTo>
                  <a:cubicBezTo>
                    <a:pt x="238" y="358"/>
                    <a:pt x="209" y="359"/>
                    <a:pt x="180" y="362"/>
                  </a:cubicBezTo>
                  <a:cubicBezTo>
                    <a:pt x="157" y="364"/>
                    <a:pt x="134" y="368"/>
                    <a:pt x="111" y="372"/>
                  </a:cubicBezTo>
                  <a:cubicBezTo>
                    <a:pt x="93" y="375"/>
                    <a:pt x="103" y="378"/>
                    <a:pt x="85" y="381"/>
                  </a:cubicBezTo>
                  <a:cubicBezTo>
                    <a:pt x="65" y="384"/>
                    <a:pt x="56" y="387"/>
                    <a:pt x="36" y="390"/>
                  </a:cubicBezTo>
                  <a:cubicBezTo>
                    <a:pt x="24" y="391"/>
                    <a:pt x="37" y="392"/>
                    <a:pt x="25" y="393"/>
                  </a:cubicBezTo>
                  <a:cubicBezTo>
                    <a:pt x="22" y="393"/>
                    <a:pt x="3" y="392"/>
                    <a:pt x="1" y="391"/>
                  </a:cubicBezTo>
                  <a:cubicBezTo>
                    <a:pt x="0" y="390"/>
                    <a:pt x="0" y="389"/>
                    <a:pt x="0" y="388"/>
                  </a:cubicBezTo>
                  <a:cubicBezTo>
                    <a:pt x="1" y="387"/>
                    <a:pt x="2" y="385"/>
                    <a:pt x="3" y="385"/>
                  </a:cubicBezTo>
                  <a:cubicBezTo>
                    <a:pt x="11" y="379"/>
                    <a:pt x="37" y="373"/>
                    <a:pt x="45" y="369"/>
                  </a:cubicBezTo>
                  <a:cubicBezTo>
                    <a:pt x="52" y="366"/>
                    <a:pt x="33" y="364"/>
                    <a:pt x="40" y="362"/>
                  </a:cubicBezTo>
                  <a:cubicBezTo>
                    <a:pt x="41" y="362"/>
                    <a:pt x="42" y="361"/>
                    <a:pt x="43" y="360"/>
                  </a:cubicBezTo>
                  <a:cubicBezTo>
                    <a:pt x="43" y="359"/>
                    <a:pt x="43" y="358"/>
                    <a:pt x="43" y="357"/>
                  </a:cubicBezTo>
                  <a:cubicBezTo>
                    <a:pt x="42" y="357"/>
                    <a:pt x="41" y="358"/>
                    <a:pt x="40" y="357"/>
                  </a:cubicBezTo>
                  <a:cubicBezTo>
                    <a:pt x="30" y="357"/>
                    <a:pt x="45" y="356"/>
                    <a:pt x="35" y="355"/>
                  </a:cubicBezTo>
                  <a:cubicBezTo>
                    <a:pt x="34" y="355"/>
                    <a:pt x="33" y="354"/>
                    <a:pt x="32" y="354"/>
                  </a:cubicBezTo>
                  <a:cubicBezTo>
                    <a:pt x="32" y="353"/>
                    <a:pt x="32" y="352"/>
                    <a:pt x="32" y="351"/>
                  </a:cubicBezTo>
                  <a:cubicBezTo>
                    <a:pt x="33" y="350"/>
                    <a:pt x="34" y="349"/>
                    <a:pt x="36" y="349"/>
                  </a:cubicBezTo>
                  <a:cubicBezTo>
                    <a:pt x="44" y="347"/>
                    <a:pt x="27" y="346"/>
                    <a:pt x="36" y="345"/>
                  </a:cubicBezTo>
                  <a:cubicBezTo>
                    <a:pt x="38" y="344"/>
                    <a:pt x="40" y="346"/>
                    <a:pt x="40" y="339"/>
                  </a:cubicBezTo>
                  <a:cubicBezTo>
                    <a:pt x="40" y="338"/>
                    <a:pt x="41" y="338"/>
                    <a:pt x="42" y="337"/>
                  </a:cubicBezTo>
                  <a:cubicBezTo>
                    <a:pt x="44" y="336"/>
                    <a:pt x="46" y="335"/>
                    <a:pt x="47" y="334"/>
                  </a:cubicBezTo>
                  <a:cubicBezTo>
                    <a:pt x="69" y="325"/>
                    <a:pt x="81" y="321"/>
                    <a:pt x="103" y="318"/>
                  </a:cubicBezTo>
                  <a:cubicBezTo>
                    <a:pt x="107" y="317"/>
                    <a:pt x="109" y="313"/>
                    <a:pt x="112" y="308"/>
                  </a:cubicBezTo>
                  <a:cubicBezTo>
                    <a:pt x="109" y="308"/>
                    <a:pt x="106" y="309"/>
                    <a:pt x="103" y="309"/>
                  </a:cubicBezTo>
                  <a:cubicBezTo>
                    <a:pt x="94" y="311"/>
                    <a:pt x="85" y="313"/>
                    <a:pt x="76" y="314"/>
                  </a:cubicBezTo>
                  <a:cubicBezTo>
                    <a:pt x="59" y="315"/>
                    <a:pt x="53" y="317"/>
                    <a:pt x="35" y="318"/>
                  </a:cubicBezTo>
                  <a:cubicBezTo>
                    <a:pt x="34" y="318"/>
                    <a:pt x="33" y="317"/>
                    <a:pt x="32" y="317"/>
                  </a:cubicBezTo>
                  <a:cubicBezTo>
                    <a:pt x="32" y="316"/>
                    <a:pt x="32" y="315"/>
                    <a:pt x="32" y="314"/>
                  </a:cubicBezTo>
                  <a:cubicBezTo>
                    <a:pt x="33" y="314"/>
                    <a:pt x="34" y="312"/>
                    <a:pt x="35" y="312"/>
                  </a:cubicBezTo>
                  <a:cubicBezTo>
                    <a:pt x="44" y="309"/>
                    <a:pt x="41" y="305"/>
                    <a:pt x="50" y="303"/>
                  </a:cubicBezTo>
                  <a:cubicBezTo>
                    <a:pt x="69" y="298"/>
                    <a:pt x="88" y="294"/>
                    <a:pt x="108" y="291"/>
                  </a:cubicBezTo>
                  <a:cubicBezTo>
                    <a:pt x="126" y="287"/>
                    <a:pt x="118" y="284"/>
                    <a:pt x="136" y="282"/>
                  </a:cubicBezTo>
                  <a:cubicBezTo>
                    <a:pt x="154" y="280"/>
                    <a:pt x="173" y="277"/>
                    <a:pt x="191" y="270"/>
                  </a:cubicBezTo>
                  <a:cubicBezTo>
                    <a:pt x="194" y="269"/>
                    <a:pt x="197" y="267"/>
                    <a:pt x="200" y="266"/>
                  </a:cubicBezTo>
                  <a:cubicBezTo>
                    <a:pt x="200" y="265"/>
                    <a:pt x="200" y="265"/>
                    <a:pt x="200" y="264"/>
                  </a:cubicBezTo>
                  <a:cubicBezTo>
                    <a:pt x="198" y="265"/>
                    <a:pt x="196" y="265"/>
                    <a:pt x="194" y="265"/>
                  </a:cubicBezTo>
                  <a:cubicBezTo>
                    <a:pt x="187" y="267"/>
                    <a:pt x="180" y="269"/>
                    <a:pt x="173" y="271"/>
                  </a:cubicBezTo>
                  <a:cubicBezTo>
                    <a:pt x="164" y="273"/>
                    <a:pt x="155" y="275"/>
                    <a:pt x="146" y="277"/>
                  </a:cubicBezTo>
                  <a:cubicBezTo>
                    <a:pt x="138" y="279"/>
                    <a:pt x="131" y="280"/>
                    <a:pt x="124" y="281"/>
                  </a:cubicBezTo>
                  <a:cubicBezTo>
                    <a:pt x="112" y="283"/>
                    <a:pt x="128" y="286"/>
                    <a:pt x="116" y="287"/>
                  </a:cubicBezTo>
                  <a:cubicBezTo>
                    <a:pt x="104" y="288"/>
                    <a:pt x="92" y="289"/>
                    <a:pt x="80" y="290"/>
                  </a:cubicBezTo>
                  <a:cubicBezTo>
                    <a:pt x="79" y="290"/>
                    <a:pt x="78" y="289"/>
                    <a:pt x="77" y="288"/>
                  </a:cubicBezTo>
                  <a:cubicBezTo>
                    <a:pt x="77" y="288"/>
                    <a:pt x="77" y="287"/>
                    <a:pt x="77" y="286"/>
                  </a:cubicBezTo>
                  <a:cubicBezTo>
                    <a:pt x="78" y="285"/>
                    <a:pt x="79" y="284"/>
                    <a:pt x="81" y="283"/>
                  </a:cubicBezTo>
                  <a:cubicBezTo>
                    <a:pt x="85" y="281"/>
                    <a:pt x="72" y="280"/>
                    <a:pt x="76" y="278"/>
                  </a:cubicBezTo>
                  <a:cubicBezTo>
                    <a:pt x="79" y="278"/>
                    <a:pt x="80" y="276"/>
                    <a:pt x="80" y="271"/>
                  </a:cubicBezTo>
                  <a:cubicBezTo>
                    <a:pt x="79" y="271"/>
                    <a:pt x="78" y="270"/>
                    <a:pt x="77" y="271"/>
                  </a:cubicBezTo>
                  <a:cubicBezTo>
                    <a:pt x="68" y="272"/>
                    <a:pt x="58" y="273"/>
                    <a:pt x="49" y="274"/>
                  </a:cubicBezTo>
                  <a:cubicBezTo>
                    <a:pt x="48" y="274"/>
                    <a:pt x="46" y="274"/>
                    <a:pt x="46" y="273"/>
                  </a:cubicBezTo>
                  <a:cubicBezTo>
                    <a:pt x="43" y="268"/>
                    <a:pt x="41" y="270"/>
                    <a:pt x="38" y="270"/>
                  </a:cubicBezTo>
                  <a:cubicBezTo>
                    <a:pt x="37" y="270"/>
                    <a:pt x="36" y="269"/>
                    <a:pt x="35" y="268"/>
                  </a:cubicBezTo>
                  <a:cubicBezTo>
                    <a:pt x="35" y="267"/>
                    <a:pt x="35" y="266"/>
                    <a:pt x="35" y="266"/>
                  </a:cubicBezTo>
                  <a:cubicBezTo>
                    <a:pt x="37" y="265"/>
                    <a:pt x="30" y="263"/>
                    <a:pt x="32" y="262"/>
                  </a:cubicBezTo>
                  <a:cubicBezTo>
                    <a:pt x="51" y="257"/>
                    <a:pt x="41" y="252"/>
                    <a:pt x="60" y="248"/>
                  </a:cubicBezTo>
                  <a:cubicBezTo>
                    <a:pt x="94" y="242"/>
                    <a:pt x="128" y="237"/>
                    <a:pt x="161" y="225"/>
                  </a:cubicBezTo>
                  <a:cubicBezTo>
                    <a:pt x="164" y="224"/>
                    <a:pt x="167" y="223"/>
                    <a:pt x="170" y="221"/>
                  </a:cubicBezTo>
                  <a:cubicBezTo>
                    <a:pt x="169" y="220"/>
                    <a:pt x="169" y="220"/>
                    <a:pt x="168" y="220"/>
                  </a:cubicBezTo>
                  <a:cubicBezTo>
                    <a:pt x="157" y="222"/>
                    <a:pt x="147" y="224"/>
                    <a:pt x="136" y="225"/>
                  </a:cubicBezTo>
                  <a:cubicBezTo>
                    <a:pt x="127" y="226"/>
                    <a:pt x="119" y="227"/>
                    <a:pt x="110" y="228"/>
                  </a:cubicBezTo>
                  <a:cubicBezTo>
                    <a:pt x="92" y="231"/>
                    <a:pt x="74" y="234"/>
                    <a:pt x="55" y="237"/>
                  </a:cubicBezTo>
                  <a:cubicBezTo>
                    <a:pt x="53" y="238"/>
                    <a:pt x="50" y="236"/>
                    <a:pt x="47" y="235"/>
                  </a:cubicBezTo>
                  <a:cubicBezTo>
                    <a:pt x="47" y="235"/>
                    <a:pt x="46" y="235"/>
                    <a:pt x="45" y="235"/>
                  </a:cubicBezTo>
                  <a:cubicBezTo>
                    <a:pt x="40" y="236"/>
                    <a:pt x="36" y="237"/>
                    <a:pt x="31" y="238"/>
                  </a:cubicBezTo>
                  <a:cubicBezTo>
                    <a:pt x="23" y="239"/>
                    <a:pt x="45" y="241"/>
                    <a:pt x="38" y="242"/>
                  </a:cubicBezTo>
                  <a:cubicBezTo>
                    <a:pt x="36" y="242"/>
                    <a:pt x="35" y="241"/>
                    <a:pt x="34" y="241"/>
                  </a:cubicBezTo>
                  <a:cubicBezTo>
                    <a:pt x="34" y="240"/>
                    <a:pt x="34" y="239"/>
                    <a:pt x="34" y="239"/>
                  </a:cubicBezTo>
                  <a:cubicBezTo>
                    <a:pt x="35" y="238"/>
                    <a:pt x="36" y="237"/>
                    <a:pt x="38" y="236"/>
                  </a:cubicBezTo>
                  <a:cubicBezTo>
                    <a:pt x="43" y="234"/>
                    <a:pt x="19" y="233"/>
                    <a:pt x="24" y="231"/>
                  </a:cubicBezTo>
                  <a:cubicBezTo>
                    <a:pt x="35" y="227"/>
                    <a:pt x="46" y="223"/>
                    <a:pt x="56" y="219"/>
                  </a:cubicBezTo>
                  <a:cubicBezTo>
                    <a:pt x="64" y="217"/>
                    <a:pt x="73" y="215"/>
                    <a:pt x="81" y="212"/>
                  </a:cubicBezTo>
                  <a:cubicBezTo>
                    <a:pt x="76" y="212"/>
                    <a:pt x="70" y="213"/>
                    <a:pt x="64" y="214"/>
                  </a:cubicBezTo>
                  <a:cubicBezTo>
                    <a:pt x="54" y="216"/>
                    <a:pt x="43" y="219"/>
                    <a:pt x="32" y="221"/>
                  </a:cubicBezTo>
                  <a:cubicBezTo>
                    <a:pt x="31" y="221"/>
                    <a:pt x="29" y="220"/>
                    <a:pt x="28" y="220"/>
                  </a:cubicBezTo>
                  <a:cubicBezTo>
                    <a:pt x="28" y="219"/>
                    <a:pt x="28" y="218"/>
                    <a:pt x="28" y="217"/>
                  </a:cubicBezTo>
                  <a:cubicBezTo>
                    <a:pt x="30" y="216"/>
                    <a:pt x="33" y="214"/>
                    <a:pt x="35" y="214"/>
                  </a:cubicBezTo>
                  <a:cubicBezTo>
                    <a:pt x="56" y="208"/>
                    <a:pt x="76" y="203"/>
                    <a:pt x="97" y="198"/>
                  </a:cubicBezTo>
                  <a:cubicBezTo>
                    <a:pt x="112" y="194"/>
                    <a:pt x="128" y="190"/>
                    <a:pt x="143" y="186"/>
                  </a:cubicBezTo>
                  <a:cubicBezTo>
                    <a:pt x="149" y="184"/>
                    <a:pt x="154" y="182"/>
                    <a:pt x="160" y="180"/>
                  </a:cubicBezTo>
                  <a:cubicBezTo>
                    <a:pt x="158" y="179"/>
                    <a:pt x="156" y="180"/>
                    <a:pt x="155" y="180"/>
                  </a:cubicBezTo>
                  <a:cubicBezTo>
                    <a:pt x="149" y="180"/>
                    <a:pt x="144" y="183"/>
                    <a:pt x="139" y="179"/>
                  </a:cubicBezTo>
                  <a:cubicBezTo>
                    <a:pt x="136" y="177"/>
                    <a:pt x="133" y="180"/>
                    <a:pt x="130" y="180"/>
                  </a:cubicBezTo>
                  <a:cubicBezTo>
                    <a:pt x="110" y="185"/>
                    <a:pt x="90" y="189"/>
                    <a:pt x="70" y="193"/>
                  </a:cubicBezTo>
                  <a:cubicBezTo>
                    <a:pt x="59" y="195"/>
                    <a:pt x="49" y="199"/>
                    <a:pt x="39" y="201"/>
                  </a:cubicBezTo>
                  <a:cubicBezTo>
                    <a:pt x="38" y="202"/>
                    <a:pt x="36" y="204"/>
                    <a:pt x="34" y="198"/>
                  </a:cubicBezTo>
                  <a:cubicBezTo>
                    <a:pt x="65" y="182"/>
                    <a:pt x="97" y="175"/>
                    <a:pt x="128" y="163"/>
                  </a:cubicBezTo>
                  <a:cubicBezTo>
                    <a:pt x="124" y="162"/>
                    <a:pt x="120" y="165"/>
                    <a:pt x="116" y="161"/>
                  </a:cubicBezTo>
                  <a:cubicBezTo>
                    <a:pt x="129" y="153"/>
                    <a:pt x="73" y="151"/>
                    <a:pt x="86" y="145"/>
                  </a:cubicBezTo>
                  <a:cubicBezTo>
                    <a:pt x="85" y="143"/>
                    <a:pt x="84" y="141"/>
                    <a:pt x="83" y="142"/>
                  </a:cubicBezTo>
                  <a:cubicBezTo>
                    <a:pt x="69" y="145"/>
                    <a:pt x="124" y="149"/>
                    <a:pt x="110" y="152"/>
                  </a:cubicBezTo>
                  <a:cubicBezTo>
                    <a:pt x="99" y="155"/>
                    <a:pt x="88" y="158"/>
                    <a:pt x="77" y="160"/>
                  </a:cubicBezTo>
                  <a:cubicBezTo>
                    <a:pt x="76" y="161"/>
                    <a:pt x="74" y="161"/>
                    <a:pt x="73" y="161"/>
                  </a:cubicBezTo>
                  <a:cubicBezTo>
                    <a:pt x="73" y="160"/>
                    <a:pt x="73" y="159"/>
                    <a:pt x="73" y="158"/>
                  </a:cubicBezTo>
                  <a:cubicBezTo>
                    <a:pt x="74" y="157"/>
                    <a:pt x="75" y="155"/>
                    <a:pt x="76" y="155"/>
                  </a:cubicBezTo>
                  <a:cubicBezTo>
                    <a:pt x="82" y="152"/>
                    <a:pt x="87" y="150"/>
                    <a:pt x="92" y="148"/>
                  </a:cubicBezTo>
                  <a:cubicBezTo>
                    <a:pt x="107" y="142"/>
                    <a:pt x="53" y="135"/>
                    <a:pt x="68" y="128"/>
                  </a:cubicBezTo>
                  <a:cubicBezTo>
                    <a:pt x="69" y="128"/>
                    <a:pt x="70" y="127"/>
                    <a:pt x="70" y="126"/>
                  </a:cubicBezTo>
                  <a:cubicBezTo>
                    <a:pt x="71" y="118"/>
                    <a:pt x="74" y="119"/>
                    <a:pt x="76" y="118"/>
                  </a:cubicBezTo>
                  <a:cubicBezTo>
                    <a:pt x="83" y="114"/>
                    <a:pt x="80" y="110"/>
                    <a:pt x="87" y="107"/>
                  </a:cubicBezTo>
                  <a:cubicBezTo>
                    <a:pt x="93" y="104"/>
                    <a:pt x="99" y="101"/>
                    <a:pt x="105" y="98"/>
                  </a:cubicBezTo>
                  <a:cubicBezTo>
                    <a:pt x="110" y="96"/>
                    <a:pt x="115" y="95"/>
                    <a:pt x="119" y="94"/>
                  </a:cubicBezTo>
                  <a:cubicBezTo>
                    <a:pt x="111" y="94"/>
                    <a:pt x="102" y="96"/>
                    <a:pt x="93" y="99"/>
                  </a:cubicBezTo>
                  <a:cubicBezTo>
                    <a:pt x="84" y="101"/>
                    <a:pt x="74" y="104"/>
                    <a:pt x="65" y="107"/>
                  </a:cubicBezTo>
                  <a:cubicBezTo>
                    <a:pt x="63" y="107"/>
                    <a:pt x="62" y="107"/>
                    <a:pt x="61" y="107"/>
                  </a:cubicBezTo>
                  <a:cubicBezTo>
                    <a:pt x="60" y="106"/>
                    <a:pt x="60" y="105"/>
                    <a:pt x="60" y="104"/>
                  </a:cubicBezTo>
                  <a:cubicBezTo>
                    <a:pt x="62" y="103"/>
                    <a:pt x="63" y="102"/>
                    <a:pt x="64" y="101"/>
                  </a:cubicBezTo>
                  <a:cubicBezTo>
                    <a:pt x="70" y="99"/>
                    <a:pt x="76" y="96"/>
                    <a:pt x="82" y="94"/>
                  </a:cubicBezTo>
                  <a:cubicBezTo>
                    <a:pt x="85" y="93"/>
                    <a:pt x="89" y="91"/>
                    <a:pt x="92" y="90"/>
                  </a:cubicBezTo>
                  <a:cubicBezTo>
                    <a:pt x="91" y="89"/>
                    <a:pt x="90" y="89"/>
                    <a:pt x="89" y="89"/>
                  </a:cubicBezTo>
                  <a:cubicBezTo>
                    <a:pt x="72" y="94"/>
                    <a:pt x="56" y="98"/>
                    <a:pt x="40" y="102"/>
                  </a:cubicBezTo>
                  <a:cubicBezTo>
                    <a:pt x="38" y="103"/>
                    <a:pt x="36" y="102"/>
                    <a:pt x="35" y="102"/>
                  </a:cubicBezTo>
                  <a:cubicBezTo>
                    <a:pt x="34" y="101"/>
                    <a:pt x="34" y="100"/>
                    <a:pt x="34" y="99"/>
                  </a:cubicBezTo>
                  <a:cubicBezTo>
                    <a:pt x="36" y="98"/>
                    <a:pt x="38" y="97"/>
                    <a:pt x="40" y="96"/>
                  </a:cubicBezTo>
                  <a:cubicBezTo>
                    <a:pt x="54" y="90"/>
                    <a:pt x="67" y="85"/>
                    <a:pt x="81" y="78"/>
                  </a:cubicBezTo>
                  <a:cubicBezTo>
                    <a:pt x="87" y="75"/>
                    <a:pt x="94" y="72"/>
                    <a:pt x="100" y="63"/>
                  </a:cubicBezTo>
                  <a:cubicBezTo>
                    <a:pt x="102" y="58"/>
                    <a:pt x="106" y="55"/>
                    <a:pt x="109" y="54"/>
                  </a:cubicBezTo>
                  <a:cubicBezTo>
                    <a:pt x="119" y="51"/>
                    <a:pt x="67" y="47"/>
                    <a:pt x="77" y="47"/>
                  </a:cubicBezTo>
                  <a:cubicBezTo>
                    <a:pt x="87" y="47"/>
                    <a:pt x="96" y="38"/>
                    <a:pt x="106" y="35"/>
                  </a:cubicBezTo>
                  <a:cubicBezTo>
                    <a:pt x="105" y="34"/>
                    <a:pt x="104" y="34"/>
                    <a:pt x="104" y="34"/>
                  </a:cubicBezTo>
                  <a:cubicBezTo>
                    <a:pt x="92" y="35"/>
                    <a:pt x="80" y="35"/>
                    <a:pt x="68" y="37"/>
                  </a:cubicBezTo>
                  <a:cubicBezTo>
                    <a:pt x="58" y="38"/>
                    <a:pt x="48" y="40"/>
                    <a:pt x="38" y="42"/>
                  </a:cubicBezTo>
                  <a:cubicBezTo>
                    <a:pt x="36" y="42"/>
                    <a:pt x="35" y="41"/>
                    <a:pt x="33" y="41"/>
                  </a:cubicBezTo>
                  <a:cubicBezTo>
                    <a:pt x="33" y="40"/>
                    <a:pt x="33" y="39"/>
                    <a:pt x="33" y="38"/>
                  </a:cubicBezTo>
                  <a:cubicBezTo>
                    <a:pt x="34" y="37"/>
                    <a:pt x="36" y="36"/>
                    <a:pt x="38" y="35"/>
                  </a:cubicBezTo>
                  <a:cubicBezTo>
                    <a:pt x="46" y="33"/>
                    <a:pt x="53" y="32"/>
                    <a:pt x="61" y="30"/>
                  </a:cubicBezTo>
                  <a:cubicBezTo>
                    <a:pt x="62" y="29"/>
                    <a:pt x="64" y="29"/>
                    <a:pt x="65" y="28"/>
                  </a:cubicBezTo>
                  <a:cubicBezTo>
                    <a:pt x="65" y="27"/>
                    <a:pt x="65" y="27"/>
                    <a:pt x="65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6" y="25"/>
                    <a:pt x="56" y="24"/>
                    <a:pt x="55" y="23"/>
                  </a:cubicBezTo>
                  <a:cubicBezTo>
                    <a:pt x="57" y="22"/>
                    <a:pt x="58" y="21"/>
                    <a:pt x="60" y="21"/>
                  </a:cubicBezTo>
                  <a:cubicBezTo>
                    <a:pt x="74" y="16"/>
                    <a:pt x="88" y="11"/>
                    <a:pt x="103" y="9"/>
                  </a:cubicBezTo>
                  <a:cubicBezTo>
                    <a:pt x="121" y="6"/>
                    <a:pt x="140" y="4"/>
                    <a:pt x="158" y="3"/>
                  </a:cubicBezTo>
                  <a:cubicBezTo>
                    <a:pt x="177" y="3"/>
                    <a:pt x="367" y="4"/>
                    <a:pt x="385" y="4"/>
                  </a:cubicBezTo>
                  <a:cubicBezTo>
                    <a:pt x="405" y="4"/>
                    <a:pt x="424" y="4"/>
                    <a:pt x="444" y="4"/>
                  </a:cubicBezTo>
                  <a:cubicBezTo>
                    <a:pt x="457" y="5"/>
                    <a:pt x="471" y="4"/>
                    <a:pt x="484" y="4"/>
                  </a:cubicBezTo>
                  <a:cubicBezTo>
                    <a:pt x="490" y="4"/>
                    <a:pt x="495" y="3"/>
                    <a:pt x="500" y="3"/>
                  </a:cubicBezTo>
                  <a:cubicBezTo>
                    <a:pt x="503" y="3"/>
                    <a:pt x="505" y="3"/>
                    <a:pt x="507" y="3"/>
                  </a:cubicBezTo>
                  <a:cubicBezTo>
                    <a:pt x="510" y="3"/>
                    <a:pt x="512" y="4"/>
                    <a:pt x="514" y="5"/>
                  </a:cubicBezTo>
                  <a:cubicBezTo>
                    <a:pt x="516" y="5"/>
                    <a:pt x="518" y="2"/>
                    <a:pt x="518" y="3"/>
                  </a:cubicBezTo>
                  <a:cubicBezTo>
                    <a:pt x="520" y="7"/>
                    <a:pt x="520" y="5"/>
                    <a:pt x="521" y="2"/>
                  </a:cubicBezTo>
                  <a:cubicBezTo>
                    <a:pt x="523" y="6"/>
                    <a:pt x="524" y="6"/>
                    <a:pt x="525" y="1"/>
                  </a:cubicBezTo>
                  <a:cubicBezTo>
                    <a:pt x="525" y="2"/>
                    <a:pt x="525" y="3"/>
                    <a:pt x="525" y="4"/>
                  </a:cubicBezTo>
                  <a:cubicBezTo>
                    <a:pt x="526" y="4"/>
                    <a:pt x="528" y="4"/>
                    <a:pt x="529" y="3"/>
                  </a:cubicBezTo>
                  <a:cubicBezTo>
                    <a:pt x="530" y="7"/>
                    <a:pt x="531" y="6"/>
                    <a:pt x="532" y="4"/>
                  </a:cubicBezTo>
                  <a:cubicBezTo>
                    <a:pt x="546" y="4"/>
                    <a:pt x="560" y="4"/>
                    <a:pt x="575" y="4"/>
                  </a:cubicBezTo>
                  <a:close/>
                  <a:moveTo>
                    <a:pt x="265" y="206"/>
                  </a:moveTo>
                  <a:cubicBezTo>
                    <a:pt x="285" y="205"/>
                    <a:pt x="332" y="202"/>
                    <a:pt x="352" y="201"/>
                  </a:cubicBezTo>
                  <a:cubicBezTo>
                    <a:pt x="364" y="200"/>
                    <a:pt x="377" y="201"/>
                    <a:pt x="389" y="202"/>
                  </a:cubicBezTo>
                  <a:cubicBezTo>
                    <a:pt x="406" y="202"/>
                    <a:pt x="430" y="201"/>
                    <a:pt x="447" y="201"/>
                  </a:cubicBezTo>
                  <a:cubicBezTo>
                    <a:pt x="475" y="201"/>
                    <a:pt x="507" y="202"/>
                    <a:pt x="535" y="202"/>
                  </a:cubicBezTo>
                  <a:cubicBezTo>
                    <a:pt x="565" y="201"/>
                    <a:pt x="581" y="204"/>
                    <a:pt x="610" y="204"/>
                  </a:cubicBezTo>
                  <a:cubicBezTo>
                    <a:pt x="622" y="204"/>
                    <a:pt x="643" y="209"/>
                    <a:pt x="654" y="209"/>
                  </a:cubicBezTo>
                  <a:cubicBezTo>
                    <a:pt x="629" y="198"/>
                    <a:pt x="273" y="199"/>
                    <a:pt x="227" y="210"/>
                  </a:cubicBezTo>
                  <a:cubicBezTo>
                    <a:pt x="227" y="211"/>
                    <a:pt x="227" y="211"/>
                    <a:pt x="227" y="212"/>
                  </a:cubicBezTo>
                  <a:cubicBezTo>
                    <a:pt x="241" y="213"/>
                    <a:pt x="250" y="207"/>
                    <a:pt x="265" y="206"/>
                  </a:cubicBezTo>
                  <a:close/>
                  <a:moveTo>
                    <a:pt x="442" y="125"/>
                  </a:moveTo>
                  <a:cubicBezTo>
                    <a:pt x="495" y="124"/>
                    <a:pt x="548" y="123"/>
                    <a:pt x="602" y="121"/>
                  </a:cubicBezTo>
                  <a:cubicBezTo>
                    <a:pt x="602" y="121"/>
                    <a:pt x="602" y="120"/>
                    <a:pt x="602" y="120"/>
                  </a:cubicBezTo>
                  <a:cubicBezTo>
                    <a:pt x="548" y="118"/>
                    <a:pt x="495" y="122"/>
                    <a:pt x="442" y="125"/>
                  </a:cubicBezTo>
                  <a:close/>
                  <a:moveTo>
                    <a:pt x="275" y="281"/>
                  </a:moveTo>
                  <a:cubicBezTo>
                    <a:pt x="252" y="281"/>
                    <a:pt x="229" y="283"/>
                    <a:pt x="206" y="295"/>
                  </a:cubicBezTo>
                  <a:cubicBezTo>
                    <a:pt x="229" y="290"/>
                    <a:pt x="252" y="286"/>
                    <a:pt x="275" y="281"/>
                  </a:cubicBezTo>
                  <a:close/>
                  <a:moveTo>
                    <a:pt x="600" y="231"/>
                  </a:moveTo>
                  <a:cubicBezTo>
                    <a:pt x="600" y="231"/>
                    <a:pt x="600" y="230"/>
                    <a:pt x="600" y="230"/>
                  </a:cubicBezTo>
                  <a:cubicBezTo>
                    <a:pt x="565" y="230"/>
                    <a:pt x="530" y="230"/>
                    <a:pt x="496" y="230"/>
                  </a:cubicBezTo>
                  <a:cubicBezTo>
                    <a:pt x="496" y="230"/>
                    <a:pt x="496" y="231"/>
                    <a:pt x="496" y="231"/>
                  </a:cubicBezTo>
                  <a:cubicBezTo>
                    <a:pt x="530" y="231"/>
                    <a:pt x="565" y="231"/>
                    <a:pt x="600" y="231"/>
                  </a:cubicBezTo>
                  <a:close/>
                  <a:moveTo>
                    <a:pt x="243" y="254"/>
                  </a:moveTo>
                  <a:cubicBezTo>
                    <a:pt x="243" y="255"/>
                    <a:pt x="243" y="256"/>
                    <a:pt x="243" y="256"/>
                  </a:cubicBezTo>
                  <a:cubicBezTo>
                    <a:pt x="260" y="262"/>
                    <a:pt x="277" y="253"/>
                    <a:pt x="293" y="251"/>
                  </a:cubicBezTo>
                  <a:cubicBezTo>
                    <a:pt x="277" y="252"/>
                    <a:pt x="260" y="253"/>
                    <a:pt x="243" y="254"/>
                  </a:cubicBezTo>
                  <a:close/>
                  <a:moveTo>
                    <a:pt x="346" y="131"/>
                  </a:moveTo>
                  <a:cubicBezTo>
                    <a:pt x="346" y="131"/>
                    <a:pt x="346" y="132"/>
                    <a:pt x="346" y="132"/>
                  </a:cubicBezTo>
                  <a:cubicBezTo>
                    <a:pt x="358" y="132"/>
                    <a:pt x="369" y="132"/>
                    <a:pt x="381" y="132"/>
                  </a:cubicBezTo>
                  <a:cubicBezTo>
                    <a:pt x="381" y="131"/>
                    <a:pt x="381" y="130"/>
                    <a:pt x="381" y="129"/>
                  </a:cubicBezTo>
                  <a:cubicBezTo>
                    <a:pt x="369" y="129"/>
                    <a:pt x="358" y="130"/>
                    <a:pt x="346" y="131"/>
                  </a:cubicBezTo>
                  <a:close/>
                  <a:moveTo>
                    <a:pt x="570" y="328"/>
                  </a:moveTo>
                  <a:cubicBezTo>
                    <a:pt x="570" y="328"/>
                    <a:pt x="570" y="328"/>
                    <a:pt x="570" y="329"/>
                  </a:cubicBezTo>
                  <a:cubicBezTo>
                    <a:pt x="592" y="330"/>
                    <a:pt x="613" y="331"/>
                    <a:pt x="635" y="332"/>
                  </a:cubicBezTo>
                  <a:cubicBezTo>
                    <a:pt x="635" y="332"/>
                    <a:pt x="635" y="331"/>
                    <a:pt x="635" y="331"/>
                  </a:cubicBezTo>
                  <a:cubicBezTo>
                    <a:pt x="613" y="330"/>
                    <a:pt x="592" y="329"/>
                    <a:pt x="570" y="328"/>
                  </a:cubicBezTo>
                  <a:close/>
                  <a:moveTo>
                    <a:pt x="667" y="122"/>
                  </a:moveTo>
                  <a:cubicBezTo>
                    <a:pt x="667" y="122"/>
                    <a:pt x="667" y="122"/>
                    <a:pt x="667" y="122"/>
                  </a:cubicBezTo>
                  <a:cubicBezTo>
                    <a:pt x="649" y="121"/>
                    <a:pt x="631" y="120"/>
                    <a:pt x="612" y="120"/>
                  </a:cubicBezTo>
                  <a:cubicBezTo>
                    <a:pt x="612" y="121"/>
                    <a:pt x="612" y="121"/>
                    <a:pt x="612" y="122"/>
                  </a:cubicBezTo>
                  <a:cubicBezTo>
                    <a:pt x="631" y="122"/>
                    <a:pt x="649" y="122"/>
                    <a:pt x="667" y="122"/>
                  </a:cubicBezTo>
                  <a:close/>
                  <a:moveTo>
                    <a:pt x="433" y="231"/>
                  </a:moveTo>
                  <a:cubicBezTo>
                    <a:pt x="433" y="232"/>
                    <a:pt x="433" y="232"/>
                    <a:pt x="433" y="232"/>
                  </a:cubicBezTo>
                  <a:cubicBezTo>
                    <a:pt x="448" y="232"/>
                    <a:pt x="463" y="232"/>
                    <a:pt x="477" y="232"/>
                  </a:cubicBezTo>
                  <a:cubicBezTo>
                    <a:pt x="477" y="232"/>
                    <a:pt x="477" y="232"/>
                    <a:pt x="477" y="231"/>
                  </a:cubicBezTo>
                  <a:cubicBezTo>
                    <a:pt x="463" y="231"/>
                    <a:pt x="448" y="231"/>
                    <a:pt x="433" y="231"/>
                  </a:cubicBezTo>
                  <a:close/>
                  <a:moveTo>
                    <a:pt x="238" y="165"/>
                  </a:moveTo>
                  <a:cubicBezTo>
                    <a:pt x="241" y="169"/>
                    <a:pt x="247" y="168"/>
                    <a:pt x="256" y="163"/>
                  </a:cubicBezTo>
                  <a:cubicBezTo>
                    <a:pt x="251" y="164"/>
                    <a:pt x="245" y="165"/>
                    <a:pt x="238" y="165"/>
                  </a:cubicBezTo>
                  <a:close/>
                  <a:moveTo>
                    <a:pt x="656" y="333"/>
                  </a:moveTo>
                  <a:cubicBezTo>
                    <a:pt x="656" y="332"/>
                    <a:pt x="656" y="332"/>
                    <a:pt x="656" y="332"/>
                  </a:cubicBezTo>
                  <a:cubicBezTo>
                    <a:pt x="651" y="332"/>
                    <a:pt x="645" y="332"/>
                    <a:pt x="640" y="332"/>
                  </a:cubicBezTo>
                  <a:cubicBezTo>
                    <a:pt x="640" y="332"/>
                    <a:pt x="640" y="332"/>
                    <a:pt x="640" y="333"/>
                  </a:cubicBezTo>
                  <a:cubicBezTo>
                    <a:pt x="645" y="333"/>
                    <a:pt x="651" y="333"/>
                    <a:pt x="656" y="333"/>
                  </a:cubicBezTo>
                  <a:close/>
                </a:path>
              </a:pathLst>
            </a:custGeom>
            <a:solidFill>
              <a:srgbClr val="FFC5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62"/>
            <p:cNvSpPr txBox="1"/>
            <p:nvPr/>
          </p:nvSpPr>
          <p:spPr>
            <a:xfrm>
              <a:off x="2228850" y="1271587"/>
              <a:ext cx="2317750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lang="en-US" sz="20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9D5F407-FA73-3245-889D-060AE046DBF1}"/>
              </a:ext>
            </a:extLst>
          </p:cNvPr>
          <p:cNvGrpSpPr/>
          <p:nvPr/>
        </p:nvGrpSpPr>
        <p:grpSpPr>
          <a:xfrm>
            <a:off x="1089025" y="3895725"/>
            <a:ext cx="4356100" cy="1865312"/>
            <a:chOff x="1089025" y="3895725"/>
            <a:chExt cx="4356100" cy="1865312"/>
          </a:xfrm>
        </p:grpSpPr>
        <p:sp>
          <p:nvSpPr>
            <p:cNvPr id="1594" name="Google Shape;1594;p62"/>
            <p:cNvSpPr/>
            <p:nvPr/>
          </p:nvSpPr>
          <p:spPr>
            <a:xfrm>
              <a:off x="1089025" y="3895725"/>
              <a:ext cx="4356100" cy="1865312"/>
            </a:xfrm>
            <a:custGeom>
              <a:avLst/>
              <a:gdLst/>
              <a:ahLst/>
              <a:cxnLst/>
              <a:rect l="l" t="t" r="r" b="b"/>
              <a:pathLst>
                <a:path w="954" h="408" extrusionOk="0">
                  <a:moveTo>
                    <a:pt x="398" y="404"/>
                  </a:moveTo>
                  <a:cubicBezTo>
                    <a:pt x="398" y="403"/>
                    <a:pt x="398" y="402"/>
                    <a:pt x="398" y="401"/>
                  </a:cubicBezTo>
                  <a:cubicBezTo>
                    <a:pt x="397" y="400"/>
                    <a:pt x="396" y="398"/>
                    <a:pt x="394" y="398"/>
                  </a:cubicBezTo>
                  <a:cubicBezTo>
                    <a:pt x="388" y="397"/>
                    <a:pt x="382" y="396"/>
                    <a:pt x="377" y="396"/>
                  </a:cubicBezTo>
                  <a:cubicBezTo>
                    <a:pt x="370" y="396"/>
                    <a:pt x="363" y="396"/>
                    <a:pt x="357" y="396"/>
                  </a:cubicBezTo>
                  <a:cubicBezTo>
                    <a:pt x="357" y="395"/>
                    <a:pt x="357" y="394"/>
                    <a:pt x="357" y="393"/>
                  </a:cubicBezTo>
                  <a:cubicBezTo>
                    <a:pt x="445" y="393"/>
                    <a:pt x="533" y="393"/>
                    <a:pt x="621" y="393"/>
                  </a:cubicBezTo>
                  <a:cubicBezTo>
                    <a:pt x="621" y="392"/>
                    <a:pt x="621" y="391"/>
                    <a:pt x="621" y="390"/>
                  </a:cubicBezTo>
                  <a:cubicBezTo>
                    <a:pt x="510" y="389"/>
                    <a:pt x="423" y="388"/>
                    <a:pt x="312" y="388"/>
                  </a:cubicBezTo>
                  <a:cubicBezTo>
                    <a:pt x="316" y="389"/>
                    <a:pt x="295" y="390"/>
                    <a:pt x="300" y="390"/>
                  </a:cubicBezTo>
                  <a:cubicBezTo>
                    <a:pt x="313" y="391"/>
                    <a:pt x="326" y="392"/>
                    <a:pt x="340" y="393"/>
                  </a:cubicBezTo>
                  <a:cubicBezTo>
                    <a:pt x="343" y="394"/>
                    <a:pt x="343" y="396"/>
                    <a:pt x="342" y="404"/>
                  </a:cubicBezTo>
                  <a:cubicBezTo>
                    <a:pt x="341" y="401"/>
                    <a:pt x="341" y="399"/>
                    <a:pt x="340" y="395"/>
                  </a:cubicBezTo>
                  <a:cubicBezTo>
                    <a:pt x="339" y="399"/>
                    <a:pt x="339" y="401"/>
                    <a:pt x="339" y="405"/>
                  </a:cubicBezTo>
                  <a:cubicBezTo>
                    <a:pt x="338" y="402"/>
                    <a:pt x="337" y="400"/>
                    <a:pt x="336" y="397"/>
                  </a:cubicBezTo>
                  <a:cubicBezTo>
                    <a:pt x="336" y="400"/>
                    <a:pt x="336" y="401"/>
                    <a:pt x="335" y="404"/>
                  </a:cubicBezTo>
                  <a:cubicBezTo>
                    <a:pt x="334" y="401"/>
                    <a:pt x="334" y="399"/>
                    <a:pt x="333" y="396"/>
                  </a:cubicBezTo>
                  <a:cubicBezTo>
                    <a:pt x="332" y="399"/>
                    <a:pt x="332" y="401"/>
                    <a:pt x="332" y="404"/>
                  </a:cubicBezTo>
                  <a:cubicBezTo>
                    <a:pt x="331" y="402"/>
                    <a:pt x="330" y="400"/>
                    <a:pt x="329" y="398"/>
                  </a:cubicBezTo>
                  <a:cubicBezTo>
                    <a:pt x="329" y="400"/>
                    <a:pt x="329" y="401"/>
                    <a:pt x="328" y="403"/>
                  </a:cubicBezTo>
                  <a:cubicBezTo>
                    <a:pt x="327" y="402"/>
                    <a:pt x="327" y="400"/>
                    <a:pt x="326" y="399"/>
                  </a:cubicBezTo>
                  <a:cubicBezTo>
                    <a:pt x="325" y="407"/>
                    <a:pt x="324" y="401"/>
                    <a:pt x="322" y="399"/>
                  </a:cubicBezTo>
                  <a:cubicBezTo>
                    <a:pt x="321" y="408"/>
                    <a:pt x="320" y="399"/>
                    <a:pt x="319" y="398"/>
                  </a:cubicBezTo>
                  <a:cubicBezTo>
                    <a:pt x="318" y="400"/>
                    <a:pt x="318" y="401"/>
                    <a:pt x="317" y="404"/>
                  </a:cubicBezTo>
                  <a:cubicBezTo>
                    <a:pt x="317" y="401"/>
                    <a:pt x="316" y="399"/>
                    <a:pt x="316" y="396"/>
                  </a:cubicBezTo>
                  <a:cubicBezTo>
                    <a:pt x="315" y="400"/>
                    <a:pt x="315" y="401"/>
                    <a:pt x="314" y="403"/>
                  </a:cubicBezTo>
                  <a:cubicBezTo>
                    <a:pt x="313" y="401"/>
                    <a:pt x="313" y="399"/>
                    <a:pt x="312" y="397"/>
                  </a:cubicBezTo>
                  <a:cubicBezTo>
                    <a:pt x="311" y="400"/>
                    <a:pt x="311" y="401"/>
                    <a:pt x="311" y="403"/>
                  </a:cubicBezTo>
                  <a:cubicBezTo>
                    <a:pt x="310" y="401"/>
                    <a:pt x="309" y="399"/>
                    <a:pt x="308" y="397"/>
                  </a:cubicBezTo>
                  <a:cubicBezTo>
                    <a:pt x="308" y="400"/>
                    <a:pt x="308" y="401"/>
                    <a:pt x="307" y="404"/>
                  </a:cubicBezTo>
                  <a:cubicBezTo>
                    <a:pt x="306" y="401"/>
                    <a:pt x="306" y="398"/>
                    <a:pt x="305" y="396"/>
                  </a:cubicBezTo>
                  <a:cubicBezTo>
                    <a:pt x="305" y="396"/>
                    <a:pt x="305" y="397"/>
                    <a:pt x="304" y="398"/>
                  </a:cubicBezTo>
                  <a:cubicBezTo>
                    <a:pt x="304" y="399"/>
                    <a:pt x="304" y="401"/>
                    <a:pt x="304" y="403"/>
                  </a:cubicBezTo>
                  <a:cubicBezTo>
                    <a:pt x="300" y="395"/>
                    <a:pt x="298" y="394"/>
                    <a:pt x="297" y="402"/>
                  </a:cubicBezTo>
                  <a:cubicBezTo>
                    <a:pt x="296" y="400"/>
                    <a:pt x="320" y="397"/>
                    <a:pt x="319" y="396"/>
                  </a:cubicBezTo>
                  <a:cubicBezTo>
                    <a:pt x="317" y="395"/>
                    <a:pt x="314" y="394"/>
                    <a:pt x="312" y="394"/>
                  </a:cubicBezTo>
                  <a:cubicBezTo>
                    <a:pt x="302" y="393"/>
                    <a:pt x="293" y="393"/>
                    <a:pt x="283" y="392"/>
                  </a:cubicBezTo>
                  <a:cubicBezTo>
                    <a:pt x="267" y="391"/>
                    <a:pt x="310" y="389"/>
                    <a:pt x="294" y="388"/>
                  </a:cubicBezTo>
                  <a:cubicBezTo>
                    <a:pt x="279" y="387"/>
                    <a:pt x="265" y="386"/>
                    <a:pt x="250" y="385"/>
                  </a:cubicBezTo>
                  <a:cubicBezTo>
                    <a:pt x="250" y="385"/>
                    <a:pt x="249" y="383"/>
                    <a:pt x="248" y="382"/>
                  </a:cubicBezTo>
                  <a:cubicBezTo>
                    <a:pt x="252" y="381"/>
                    <a:pt x="255" y="381"/>
                    <a:pt x="258" y="381"/>
                  </a:cubicBezTo>
                  <a:cubicBezTo>
                    <a:pt x="262" y="380"/>
                    <a:pt x="267" y="380"/>
                    <a:pt x="271" y="380"/>
                  </a:cubicBezTo>
                  <a:cubicBezTo>
                    <a:pt x="271" y="380"/>
                    <a:pt x="272" y="379"/>
                    <a:pt x="273" y="379"/>
                  </a:cubicBezTo>
                  <a:cubicBezTo>
                    <a:pt x="272" y="378"/>
                    <a:pt x="271" y="377"/>
                    <a:pt x="271" y="377"/>
                  </a:cubicBezTo>
                  <a:cubicBezTo>
                    <a:pt x="261" y="376"/>
                    <a:pt x="252" y="375"/>
                    <a:pt x="242" y="374"/>
                  </a:cubicBezTo>
                  <a:cubicBezTo>
                    <a:pt x="225" y="373"/>
                    <a:pt x="207" y="371"/>
                    <a:pt x="190" y="370"/>
                  </a:cubicBezTo>
                  <a:cubicBezTo>
                    <a:pt x="179" y="369"/>
                    <a:pt x="168" y="368"/>
                    <a:pt x="157" y="367"/>
                  </a:cubicBezTo>
                  <a:cubicBezTo>
                    <a:pt x="152" y="367"/>
                    <a:pt x="147" y="365"/>
                    <a:pt x="141" y="365"/>
                  </a:cubicBezTo>
                  <a:cubicBezTo>
                    <a:pt x="135" y="365"/>
                    <a:pt x="104" y="365"/>
                    <a:pt x="97" y="365"/>
                  </a:cubicBezTo>
                  <a:cubicBezTo>
                    <a:pt x="96" y="365"/>
                    <a:pt x="94" y="364"/>
                    <a:pt x="93" y="364"/>
                  </a:cubicBezTo>
                  <a:cubicBezTo>
                    <a:pt x="93" y="363"/>
                    <a:pt x="93" y="363"/>
                    <a:pt x="93" y="362"/>
                  </a:cubicBezTo>
                  <a:cubicBezTo>
                    <a:pt x="96" y="361"/>
                    <a:pt x="99" y="361"/>
                    <a:pt x="102" y="361"/>
                  </a:cubicBezTo>
                  <a:cubicBezTo>
                    <a:pt x="116" y="361"/>
                    <a:pt x="154" y="361"/>
                    <a:pt x="168" y="361"/>
                  </a:cubicBezTo>
                  <a:cubicBezTo>
                    <a:pt x="178" y="361"/>
                    <a:pt x="187" y="359"/>
                    <a:pt x="197" y="359"/>
                  </a:cubicBezTo>
                  <a:cubicBezTo>
                    <a:pt x="231" y="360"/>
                    <a:pt x="266" y="362"/>
                    <a:pt x="300" y="364"/>
                  </a:cubicBezTo>
                  <a:cubicBezTo>
                    <a:pt x="334" y="367"/>
                    <a:pt x="301" y="356"/>
                    <a:pt x="335" y="356"/>
                  </a:cubicBezTo>
                  <a:cubicBezTo>
                    <a:pt x="397" y="356"/>
                    <a:pt x="450" y="357"/>
                    <a:pt x="512" y="354"/>
                  </a:cubicBezTo>
                  <a:cubicBezTo>
                    <a:pt x="547" y="352"/>
                    <a:pt x="572" y="359"/>
                    <a:pt x="607" y="355"/>
                  </a:cubicBezTo>
                  <a:cubicBezTo>
                    <a:pt x="608" y="355"/>
                    <a:pt x="609" y="355"/>
                    <a:pt x="611" y="354"/>
                  </a:cubicBezTo>
                  <a:cubicBezTo>
                    <a:pt x="612" y="354"/>
                    <a:pt x="613" y="354"/>
                    <a:pt x="614" y="353"/>
                  </a:cubicBezTo>
                  <a:cubicBezTo>
                    <a:pt x="614" y="352"/>
                    <a:pt x="614" y="352"/>
                    <a:pt x="613" y="352"/>
                  </a:cubicBezTo>
                  <a:cubicBezTo>
                    <a:pt x="592" y="353"/>
                    <a:pt x="570" y="354"/>
                    <a:pt x="548" y="355"/>
                  </a:cubicBezTo>
                  <a:cubicBezTo>
                    <a:pt x="541" y="355"/>
                    <a:pt x="534" y="355"/>
                    <a:pt x="526" y="355"/>
                  </a:cubicBezTo>
                  <a:cubicBezTo>
                    <a:pt x="513" y="356"/>
                    <a:pt x="499" y="357"/>
                    <a:pt x="486" y="358"/>
                  </a:cubicBezTo>
                  <a:cubicBezTo>
                    <a:pt x="477" y="358"/>
                    <a:pt x="468" y="357"/>
                    <a:pt x="459" y="357"/>
                  </a:cubicBezTo>
                  <a:cubicBezTo>
                    <a:pt x="456" y="357"/>
                    <a:pt x="452" y="356"/>
                    <a:pt x="448" y="357"/>
                  </a:cubicBezTo>
                  <a:cubicBezTo>
                    <a:pt x="444" y="357"/>
                    <a:pt x="440" y="358"/>
                    <a:pt x="436" y="358"/>
                  </a:cubicBezTo>
                  <a:cubicBezTo>
                    <a:pt x="430" y="358"/>
                    <a:pt x="425" y="358"/>
                    <a:pt x="420" y="358"/>
                  </a:cubicBezTo>
                  <a:cubicBezTo>
                    <a:pt x="415" y="358"/>
                    <a:pt x="410" y="360"/>
                    <a:pt x="405" y="360"/>
                  </a:cubicBezTo>
                  <a:cubicBezTo>
                    <a:pt x="403" y="360"/>
                    <a:pt x="402" y="361"/>
                    <a:pt x="400" y="360"/>
                  </a:cubicBezTo>
                  <a:cubicBezTo>
                    <a:pt x="399" y="359"/>
                    <a:pt x="396" y="357"/>
                    <a:pt x="396" y="358"/>
                  </a:cubicBezTo>
                  <a:cubicBezTo>
                    <a:pt x="394" y="363"/>
                    <a:pt x="393" y="359"/>
                    <a:pt x="392" y="357"/>
                  </a:cubicBezTo>
                  <a:cubicBezTo>
                    <a:pt x="391" y="364"/>
                    <a:pt x="390" y="359"/>
                    <a:pt x="389" y="356"/>
                  </a:cubicBezTo>
                  <a:cubicBezTo>
                    <a:pt x="387" y="365"/>
                    <a:pt x="386" y="359"/>
                    <a:pt x="385" y="357"/>
                  </a:cubicBezTo>
                  <a:cubicBezTo>
                    <a:pt x="385" y="358"/>
                    <a:pt x="384" y="360"/>
                    <a:pt x="383" y="362"/>
                  </a:cubicBezTo>
                  <a:cubicBezTo>
                    <a:pt x="383" y="360"/>
                    <a:pt x="382" y="358"/>
                    <a:pt x="382" y="356"/>
                  </a:cubicBezTo>
                  <a:cubicBezTo>
                    <a:pt x="381" y="358"/>
                    <a:pt x="381" y="359"/>
                    <a:pt x="380" y="361"/>
                  </a:cubicBezTo>
                  <a:cubicBezTo>
                    <a:pt x="379" y="359"/>
                    <a:pt x="379" y="358"/>
                    <a:pt x="378" y="356"/>
                  </a:cubicBezTo>
                  <a:cubicBezTo>
                    <a:pt x="378" y="358"/>
                    <a:pt x="377" y="359"/>
                    <a:pt x="377" y="361"/>
                  </a:cubicBezTo>
                  <a:cubicBezTo>
                    <a:pt x="376" y="359"/>
                    <a:pt x="375" y="358"/>
                    <a:pt x="374" y="356"/>
                  </a:cubicBezTo>
                  <a:cubicBezTo>
                    <a:pt x="373" y="365"/>
                    <a:pt x="372" y="357"/>
                    <a:pt x="371" y="357"/>
                  </a:cubicBezTo>
                  <a:cubicBezTo>
                    <a:pt x="370" y="358"/>
                    <a:pt x="369" y="358"/>
                    <a:pt x="368" y="358"/>
                  </a:cubicBezTo>
                  <a:cubicBezTo>
                    <a:pt x="368" y="358"/>
                    <a:pt x="367" y="357"/>
                    <a:pt x="367" y="357"/>
                  </a:cubicBezTo>
                  <a:cubicBezTo>
                    <a:pt x="365" y="358"/>
                    <a:pt x="363" y="358"/>
                    <a:pt x="362" y="358"/>
                  </a:cubicBezTo>
                  <a:cubicBezTo>
                    <a:pt x="360" y="358"/>
                    <a:pt x="358" y="357"/>
                    <a:pt x="357" y="357"/>
                  </a:cubicBezTo>
                  <a:cubicBezTo>
                    <a:pt x="354" y="357"/>
                    <a:pt x="351" y="358"/>
                    <a:pt x="348" y="358"/>
                  </a:cubicBezTo>
                  <a:cubicBezTo>
                    <a:pt x="345" y="358"/>
                    <a:pt x="342" y="358"/>
                    <a:pt x="339" y="358"/>
                  </a:cubicBezTo>
                  <a:cubicBezTo>
                    <a:pt x="336" y="358"/>
                    <a:pt x="333" y="359"/>
                    <a:pt x="330" y="359"/>
                  </a:cubicBezTo>
                  <a:cubicBezTo>
                    <a:pt x="327" y="359"/>
                    <a:pt x="325" y="357"/>
                    <a:pt x="322" y="357"/>
                  </a:cubicBezTo>
                  <a:cubicBezTo>
                    <a:pt x="319" y="357"/>
                    <a:pt x="316" y="359"/>
                    <a:pt x="313" y="359"/>
                  </a:cubicBezTo>
                  <a:cubicBezTo>
                    <a:pt x="308" y="359"/>
                    <a:pt x="304" y="360"/>
                    <a:pt x="299" y="359"/>
                  </a:cubicBezTo>
                  <a:cubicBezTo>
                    <a:pt x="298" y="358"/>
                    <a:pt x="296" y="358"/>
                    <a:pt x="295" y="359"/>
                  </a:cubicBezTo>
                  <a:cubicBezTo>
                    <a:pt x="293" y="359"/>
                    <a:pt x="316" y="356"/>
                    <a:pt x="315" y="357"/>
                  </a:cubicBezTo>
                  <a:cubicBezTo>
                    <a:pt x="313" y="359"/>
                    <a:pt x="311" y="358"/>
                    <a:pt x="308" y="357"/>
                  </a:cubicBezTo>
                  <a:cubicBezTo>
                    <a:pt x="307" y="356"/>
                    <a:pt x="305" y="358"/>
                    <a:pt x="303" y="358"/>
                  </a:cubicBezTo>
                  <a:cubicBezTo>
                    <a:pt x="302" y="359"/>
                    <a:pt x="300" y="358"/>
                    <a:pt x="299" y="358"/>
                  </a:cubicBezTo>
                  <a:cubicBezTo>
                    <a:pt x="297" y="358"/>
                    <a:pt x="295" y="358"/>
                    <a:pt x="293" y="358"/>
                  </a:cubicBezTo>
                  <a:cubicBezTo>
                    <a:pt x="291" y="357"/>
                    <a:pt x="289" y="357"/>
                    <a:pt x="286" y="357"/>
                  </a:cubicBezTo>
                  <a:cubicBezTo>
                    <a:pt x="286" y="361"/>
                    <a:pt x="284" y="357"/>
                    <a:pt x="283" y="355"/>
                  </a:cubicBezTo>
                  <a:cubicBezTo>
                    <a:pt x="283" y="356"/>
                    <a:pt x="282" y="357"/>
                    <a:pt x="282" y="359"/>
                  </a:cubicBezTo>
                  <a:cubicBezTo>
                    <a:pt x="281" y="357"/>
                    <a:pt x="280" y="356"/>
                    <a:pt x="280" y="355"/>
                  </a:cubicBezTo>
                  <a:cubicBezTo>
                    <a:pt x="279" y="356"/>
                    <a:pt x="278" y="358"/>
                    <a:pt x="278" y="358"/>
                  </a:cubicBezTo>
                  <a:cubicBezTo>
                    <a:pt x="277" y="356"/>
                    <a:pt x="276" y="354"/>
                    <a:pt x="275" y="358"/>
                  </a:cubicBezTo>
                  <a:cubicBezTo>
                    <a:pt x="273" y="354"/>
                    <a:pt x="272" y="357"/>
                    <a:pt x="271" y="357"/>
                  </a:cubicBezTo>
                  <a:cubicBezTo>
                    <a:pt x="270" y="357"/>
                    <a:pt x="269" y="356"/>
                    <a:pt x="268" y="356"/>
                  </a:cubicBezTo>
                  <a:cubicBezTo>
                    <a:pt x="266" y="356"/>
                    <a:pt x="265" y="356"/>
                    <a:pt x="264" y="356"/>
                  </a:cubicBezTo>
                  <a:cubicBezTo>
                    <a:pt x="264" y="357"/>
                    <a:pt x="264" y="358"/>
                    <a:pt x="264" y="359"/>
                  </a:cubicBezTo>
                  <a:cubicBezTo>
                    <a:pt x="263" y="357"/>
                    <a:pt x="263" y="355"/>
                    <a:pt x="262" y="353"/>
                  </a:cubicBezTo>
                  <a:cubicBezTo>
                    <a:pt x="262" y="355"/>
                    <a:pt x="261" y="356"/>
                    <a:pt x="260" y="359"/>
                  </a:cubicBezTo>
                  <a:cubicBezTo>
                    <a:pt x="260" y="357"/>
                    <a:pt x="259" y="355"/>
                    <a:pt x="259" y="353"/>
                  </a:cubicBezTo>
                  <a:cubicBezTo>
                    <a:pt x="258" y="355"/>
                    <a:pt x="257" y="356"/>
                    <a:pt x="257" y="358"/>
                  </a:cubicBezTo>
                  <a:cubicBezTo>
                    <a:pt x="256" y="356"/>
                    <a:pt x="256" y="355"/>
                    <a:pt x="255" y="353"/>
                  </a:cubicBezTo>
                  <a:cubicBezTo>
                    <a:pt x="255" y="355"/>
                    <a:pt x="254" y="356"/>
                    <a:pt x="253" y="358"/>
                  </a:cubicBezTo>
                  <a:cubicBezTo>
                    <a:pt x="253" y="356"/>
                    <a:pt x="252" y="354"/>
                    <a:pt x="252" y="352"/>
                  </a:cubicBezTo>
                  <a:cubicBezTo>
                    <a:pt x="251" y="355"/>
                    <a:pt x="251" y="356"/>
                    <a:pt x="250" y="357"/>
                  </a:cubicBezTo>
                  <a:cubicBezTo>
                    <a:pt x="249" y="356"/>
                    <a:pt x="249" y="354"/>
                    <a:pt x="248" y="353"/>
                  </a:cubicBezTo>
                  <a:cubicBezTo>
                    <a:pt x="248" y="354"/>
                    <a:pt x="247" y="355"/>
                    <a:pt x="246" y="357"/>
                  </a:cubicBezTo>
                  <a:cubicBezTo>
                    <a:pt x="246" y="355"/>
                    <a:pt x="245" y="353"/>
                    <a:pt x="245" y="351"/>
                  </a:cubicBezTo>
                  <a:cubicBezTo>
                    <a:pt x="244" y="354"/>
                    <a:pt x="302" y="355"/>
                    <a:pt x="301" y="357"/>
                  </a:cubicBezTo>
                  <a:cubicBezTo>
                    <a:pt x="301" y="355"/>
                    <a:pt x="300" y="353"/>
                    <a:pt x="300" y="351"/>
                  </a:cubicBezTo>
                  <a:cubicBezTo>
                    <a:pt x="299" y="354"/>
                    <a:pt x="298" y="355"/>
                    <a:pt x="298" y="357"/>
                  </a:cubicBezTo>
                  <a:cubicBezTo>
                    <a:pt x="297" y="351"/>
                    <a:pt x="295" y="350"/>
                    <a:pt x="294" y="357"/>
                  </a:cubicBezTo>
                  <a:cubicBezTo>
                    <a:pt x="293" y="351"/>
                    <a:pt x="292" y="354"/>
                    <a:pt x="291" y="354"/>
                  </a:cubicBezTo>
                  <a:cubicBezTo>
                    <a:pt x="288" y="354"/>
                    <a:pt x="285" y="351"/>
                    <a:pt x="281" y="351"/>
                  </a:cubicBezTo>
                  <a:cubicBezTo>
                    <a:pt x="274" y="350"/>
                    <a:pt x="266" y="350"/>
                    <a:pt x="259" y="349"/>
                  </a:cubicBezTo>
                  <a:cubicBezTo>
                    <a:pt x="241" y="348"/>
                    <a:pt x="224" y="346"/>
                    <a:pt x="207" y="345"/>
                  </a:cubicBezTo>
                  <a:cubicBezTo>
                    <a:pt x="194" y="343"/>
                    <a:pt x="181" y="343"/>
                    <a:pt x="169" y="342"/>
                  </a:cubicBezTo>
                  <a:cubicBezTo>
                    <a:pt x="161" y="341"/>
                    <a:pt x="152" y="340"/>
                    <a:pt x="144" y="339"/>
                  </a:cubicBezTo>
                  <a:cubicBezTo>
                    <a:pt x="144" y="339"/>
                    <a:pt x="143" y="338"/>
                    <a:pt x="142" y="337"/>
                  </a:cubicBezTo>
                  <a:cubicBezTo>
                    <a:pt x="143" y="337"/>
                    <a:pt x="144" y="335"/>
                    <a:pt x="144" y="335"/>
                  </a:cubicBezTo>
                  <a:cubicBezTo>
                    <a:pt x="151" y="335"/>
                    <a:pt x="157" y="336"/>
                    <a:pt x="163" y="336"/>
                  </a:cubicBezTo>
                  <a:cubicBezTo>
                    <a:pt x="176" y="336"/>
                    <a:pt x="188" y="337"/>
                    <a:pt x="201" y="337"/>
                  </a:cubicBezTo>
                  <a:cubicBezTo>
                    <a:pt x="209" y="337"/>
                    <a:pt x="217" y="337"/>
                    <a:pt x="225" y="337"/>
                  </a:cubicBezTo>
                  <a:cubicBezTo>
                    <a:pt x="205" y="335"/>
                    <a:pt x="160" y="332"/>
                    <a:pt x="140" y="330"/>
                  </a:cubicBezTo>
                  <a:cubicBezTo>
                    <a:pt x="129" y="329"/>
                    <a:pt x="119" y="329"/>
                    <a:pt x="108" y="329"/>
                  </a:cubicBezTo>
                  <a:cubicBezTo>
                    <a:pt x="107" y="329"/>
                    <a:pt x="106" y="327"/>
                    <a:pt x="105" y="326"/>
                  </a:cubicBezTo>
                  <a:cubicBezTo>
                    <a:pt x="106" y="325"/>
                    <a:pt x="106" y="324"/>
                    <a:pt x="107" y="324"/>
                  </a:cubicBezTo>
                  <a:cubicBezTo>
                    <a:pt x="110" y="324"/>
                    <a:pt x="113" y="324"/>
                    <a:pt x="117" y="323"/>
                  </a:cubicBezTo>
                  <a:cubicBezTo>
                    <a:pt x="124" y="322"/>
                    <a:pt x="131" y="318"/>
                    <a:pt x="139" y="318"/>
                  </a:cubicBezTo>
                  <a:cubicBezTo>
                    <a:pt x="176" y="318"/>
                    <a:pt x="200" y="306"/>
                    <a:pt x="203" y="306"/>
                  </a:cubicBezTo>
                  <a:cubicBezTo>
                    <a:pt x="269" y="309"/>
                    <a:pt x="273" y="313"/>
                    <a:pt x="339" y="315"/>
                  </a:cubicBezTo>
                  <a:cubicBezTo>
                    <a:pt x="432" y="317"/>
                    <a:pt x="522" y="311"/>
                    <a:pt x="618" y="315"/>
                  </a:cubicBezTo>
                  <a:cubicBezTo>
                    <a:pt x="620" y="314"/>
                    <a:pt x="623" y="313"/>
                    <a:pt x="625" y="313"/>
                  </a:cubicBezTo>
                  <a:cubicBezTo>
                    <a:pt x="625" y="312"/>
                    <a:pt x="625" y="311"/>
                    <a:pt x="625" y="310"/>
                  </a:cubicBezTo>
                  <a:cubicBezTo>
                    <a:pt x="616" y="310"/>
                    <a:pt x="608" y="310"/>
                    <a:pt x="599" y="310"/>
                  </a:cubicBezTo>
                  <a:cubicBezTo>
                    <a:pt x="590" y="311"/>
                    <a:pt x="582" y="312"/>
                    <a:pt x="573" y="312"/>
                  </a:cubicBezTo>
                  <a:cubicBezTo>
                    <a:pt x="545" y="313"/>
                    <a:pt x="518" y="313"/>
                    <a:pt x="490" y="314"/>
                  </a:cubicBezTo>
                  <a:cubicBezTo>
                    <a:pt x="476" y="314"/>
                    <a:pt x="461" y="315"/>
                    <a:pt x="447" y="315"/>
                  </a:cubicBezTo>
                  <a:cubicBezTo>
                    <a:pt x="429" y="316"/>
                    <a:pt x="411" y="315"/>
                    <a:pt x="392" y="315"/>
                  </a:cubicBezTo>
                  <a:cubicBezTo>
                    <a:pt x="383" y="315"/>
                    <a:pt x="374" y="315"/>
                    <a:pt x="365" y="315"/>
                  </a:cubicBezTo>
                  <a:cubicBezTo>
                    <a:pt x="357" y="315"/>
                    <a:pt x="348" y="315"/>
                    <a:pt x="339" y="315"/>
                  </a:cubicBezTo>
                  <a:cubicBezTo>
                    <a:pt x="331" y="315"/>
                    <a:pt x="324" y="314"/>
                    <a:pt x="316" y="314"/>
                  </a:cubicBezTo>
                  <a:cubicBezTo>
                    <a:pt x="311" y="314"/>
                    <a:pt x="306" y="314"/>
                    <a:pt x="301" y="314"/>
                  </a:cubicBezTo>
                  <a:cubicBezTo>
                    <a:pt x="297" y="314"/>
                    <a:pt x="292" y="314"/>
                    <a:pt x="288" y="313"/>
                  </a:cubicBezTo>
                  <a:cubicBezTo>
                    <a:pt x="284" y="313"/>
                    <a:pt x="280" y="313"/>
                    <a:pt x="277" y="313"/>
                  </a:cubicBezTo>
                  <a:cubicBezTo>
                    <a:pt x="272" y="312"/>
                    <a:pt x="268" y="312"/>
                    <a:pt x="263" y="312"/>
                  </a:cubicBezTo>
                  <a:cubicBezTo>
                    <a:pt x="260" y="312"/>
                    <a:pt x="258" y="312"/>
                    <a:pt x="255" y="313"/>
                  </a:cubicBezTo>
                  <a:cubicBezTo>
                    <a:pt x="252" y="313"/>
                    <a:pt x="249" y="313"/>
                    <a:pt x="246" y="313"/>
                  </a:cubicBezTo>
                  <a:cubicBezTo>
                    <a:pt x="245" y="313"/>
                    <a:pt x="243" y="311"/>
                    <a:pt x="241" y="311"/>
                  </a:cubicBezTo>
                  <a:cubicBezTo>
                    <a:pt x="240" y="311"/>
                    <a:pt x="238" y="312"/>
                    <a:pt x="236" y="312"/>
                  </a:cubicBezTo>
                  <a:cubicBezTo>
                    <a:pt x="235" y="312"/>
                    <a:pt x="233" y="312"/>
                    <a:pt x="232" y="311"/>
                  </a:cubicBezTo>
                  <a:cubicBezTo>
                    <a:pt x="230" y="311"/>
                    <a:pt x="229" y="310"/>
                    <a:pt x="227" y="311"/>
                  </a:cubicBezTo>
                  <a:cubicBezTo>
                    <a:pt x="225" y="311"/>
                    <a:pt x="223" y="312"/>
                    <a:pt x="222" y="312"/>
                  </a:cubicBezTo>
                  <a:cubicBezTo>
                    <a:pt x="220" y="312"/>
                    <a:pt x="277" y="310"/>
                    <a:pt x="275" y="310"/>
                  </a:cubicBezTo>
                  <a:cubicBezTo>
                    <a:pt x="273" y="310"/>
                    <a:pt x="271" y="312"/>
                    <a:pt x="270" y="311"/>
                  </a:cubicBezTo>
                  <a:cubicBezTo>
                    <a:pt x="267" y="311"/>
                    <a:pt x="264" y="309"/>
                    <a:pt x="261" y="310"/>
                  </a:cubicBezTo>
                  <a:cubicBezTo>
                    <a:pt x="256" y="311"/>
                    <a:pt x="250" y="308"/>
                    <a:pt x="245" y="309"/>
                  </a:cubicBezTo>
                  <a:cubicBezTo>
                    <a:pt x="241" y="310"/>
                    <a:pt x="238" y="308"/>
                    <a:pt x="234" y="308"/>
                  </a:cubicBezTo>
                  <a:cubicBezTo>
                    <a:pt x="227" y="307"/>
                    <a:pt x="220" y="306"/>
                    <a:pt x="213" y="305"/>
                  </a:cubicBezTo>
                  <a:cubicBezTo>
                    <a:pt x="207" y="304"/>
                    <a:pt x="200" y="302"/>
                    <a:pt x="194" y="301"/>
                  </a:cubicBezTo>
                  <a:cubicBezTo>
                    <a:pt x="182" y="299"/>
                    <a:pt x="186" y="298"/>
                    <a:pt x="174" y="297"/>
                  </a:cubicBezTo>
                  <a:cubicBezTo>
                    <a:pt x="162" y="296"/>
                    <a:pt x="150" y="295"/>
                    <a:pt x="138" y="294"/>
                  </a:cubicBezTo>
                  <a:cubicBezTo>
                    <a:pt x="122" y="293"/>
                    <a:pt x="106" y="292"/>
                    <a:pt x="91" y="291"/>
                  </a:cubicBezTo>
                  <a:cubicBezTo>
                    <a:pt x="90" y="291"/>
                    <a:pt x="89" y="290"/>
                    <a:pt x="88" y="290"/>
                  </a:cubicBezTo>
                  <a:cubicBezTo>
                    <a:pt x="89" y="288"/>
                    <a:pt x="89" y="287"/>
                    <a:pt x="90" y="287"/>
                  </a:cubicBezTo>
                  <a:cubicBezTo>
                    <a:pt x="108" y="288"/>
                    <a:pt x="127" y="287"/>
                    <a:pt x="146" y="288"/>
                  </a:cubicBezTo>
                  <a:cubicBezTo>
                    <a:pt x="162" y="288"/>
                    <a:pt x="162" y="290"/>
                    <a:pt x="178" y="285"/>
                  </a:cubicBezTo>
                  <a:cubicBezTo>
                    <a:pt x="178" y="285"/>
                    <a:pt x="179" y="285"/>
                    <a:pt x="180" y="285"/>
                  </a:cubicBezTo>
                  <a:cubicBezTo>
                    <a:pt x="175" y="283"/>
                    <a:pt x="187" y="282"/>
                    <a:pt x="182" y="282"/>
                  </a:cubicBezTo>
                  <a:cubicBezTo>
                    <a:pt x="159" y="280"/>
                    <a:pt x="137" y="279"/>
                    <a:pt x="114" y="277"/>
                  </a:cubicBezTo>
                  <a:cubicBezTo>
                    <a:pt x="111" y="277"/>
                    <a:pt x="108" y="276"/>
                    <a:pt x="105" y="275"/>
                  </a:cubicBezTo>
                  <a:cubicBezTo>
                    <a:pt x="105" y="274"/>
                    <a:pt x="105" y="273"/>
                    <a:pt x="105" y="272"/>
                  </a:cubicBezTo>
                  <a:cubicBezTo>
                    <a:pt x="126" y="271"/>
                    <a:pt x="148" y="269"/>
                    <a:pt x="170" y="269"/>
                  </a:cubicBezTo>
                  <a:cubicBezTo>
                    <a:pt x="192" y="269"/>
                    <a:pt x="197" y="271"/>
                    <a:pt x="219" y="272"/>
                  </a:cubicBezTo>
                  <a:cubicBezTo>
                    <a:pt x="219" y="271"/>
                    <a:pt x="219" y="270"/>
                    <a:pt x="219" y="269"/>
                  </a:cubicBezTo>
                  <a:cubicBezTo>
                    <a:pt x="171" y="261"/>
                    <a:pt x="81" y="261"/>
                    <a:pt x="33" y="254"/>
                  </a:cubicBezTo>
                  <a:cubicBezTo>
                    <a:pt x="33" y="253"/>
                    <a:pt x="33" y="252"/>
                    <a:pt x="33" y="251"/>
                  </a:cubicBezTo>
                  <a:cubicBezTo>
                    <a:pt x="98" y="253"/>
                    <a:pt x="146" y="256"/>
                    <a:pt x="211" y="258"/>
                  </a:cubicBezTo>
                  <a:cubicBezTo>
                    <a:pt x="211" y="257"/>
                    <a:pt x="211" y="257"/>
                    <a:pt x="211" y="256"/>
                  </a:cubicBezTo>
                  <a:cubicBezTo>
                    <a:pt x="166" y="252"/>
                    <a:pt x="138" y="248"/>
                    <a:pt x="93" y="245"/>
                  </a:cubicBezTo>
                  <a:cubicBezTo>
                    <a:pt x="93" y="244"/>
                    <a:pt x="93" y="242"/>
                    <a:pt x="93" y="241"/>
                  </a:cubicBezTo>
                  <a:cubicBezTo>
                    <a:pt x="117" y="240"/>
                    <a:pt x="124" y="238"/>
                    <a:pt x="148" y="237"/>
                  </a:cubicBezTo>
                  <a:cubicBezTo>
                    <a:pt x="148" y="236"/>
                    <a:pt x="148" y="236"/>
                    <a:pt x="148" y="235"/>
                  </a:cubicBezTo>
                  <a:cubicBezTo>
                    <a:pt x="147" y="235"/>
                    <a:pt x="145" y="234"/>
                    <a:pt x="144" y="234"/>
                  </a:cubicBezTo>
                  <a:cubicBezTo>
                    <a:pt x="129" y="233"/>
                    <a:pt x="130" y="231"/>
                    <a:pt x="114" y="230"/>
                  </a:cubicBezTo>
                  <a:cubicBezTo>
                    <a:pt x="101" y="229"/>
                    <a:pt x="87" y="228"/>
                    <a:pt x="73" y="227"/>
                  </a:cubicBezTo>
                  <a:cubicBezTo>
                    <a:pt x="72" y="226"/>
                    <a:pt x="71" y="225"/>
                    <a:pt x="70" y="224"/>
                  </a:cubicBezTo>
                  <a:cubicBezTo>
                    <a:pt x="70" y="223"/>
                    <a:pt x="70" y="222"/>
                    <a:pt x="70" y="221"/>
                  </a:cubicBezTo>
                  <a:cubicBezTo>
                    <a:pt x="117" y="223"/>
                    <a:pt x="147" y="225"/>
                    <a:pt x="195" y="227"/>
                  </a:cubicBezTo>
                  <a:cubicBezTo>
                    <a:pt x="195" y="226"/>
                    <a:pt x="195" y="226"/>
                    <a:pt x="195" y="225"/>
                  </a:cubicBezTo>
                  <a:cubicBezTo>
                    <a:pt x="191" y="224"/>
                    <a:pt x="187" y="223"/>
                    <a:pt x="183" y="223"/>
                  </a:cubicBezTo>
                  <a:cubicBezTo>
                    <a:pt x="164" y="221"/>
                    <a:pt x="144" y="219"/>
                    <a:pt x="125" y="217"/>
                  </a:cubicBezTo>
                  <a:cubicBezTo>
                    <a:pt x="97" y="214"/>
                    <a:pt x="86" y="212"/>
                    <a:pt x="58" y="209"/>
                  </a:cubicBezTo>
                  <a:cubicBezTo>
                    <a:pt x="56" y="208"/>
                    <a:pt x="55" y="208"/>
                    <a:pt x="53" y="207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76" y="205"/>
                    <a:pt x="97" y="206"/>
                    <a:pt x="119" y="207"/>
                  </a:cubicBezTo>
                  <a:cubicBezTo>
                    <a:pt x="129" y="207"/>
                    <a:pt x="123" y="208"/>
                    <a:pt x="134" y="208"/>
                  </a:cubicBezTo>
                  <a:cubicBezTo>
                    <a:pt x="135" y="208"/>
                    <a:pt x="137" y="206"/>
                    <a:pt x="139" y="205"/>
                  </a:cubicBezTo>
                  <a:cubicBezTo>
                    <a:pt x="139" y="204"/>
                    <a:pt x="139" y="204"/>
                    <a:pt x="139" y="203"/>
                  </a:cubicBezTo>
                  <a:cubicBezTo>
                    <a:pt x="138" y="203"/>
                    <a:pt x="138" y="202"/>
                    <a:pt x="138" y="202"/>
                  </a:cubicBezTo>
                  <a:cubicBezTo>
                    <a:pt x="128" y="199"/>
                    <a:pt x="118" y="203"/>
                    <a:pt x="108" y="195"/>
                  </a:cubicBezTo>
                  <a:cubicBezTo>
                    <a:pt x="105" y="192"/>
                    <a:pt x="118" y="194"/>
                    <a:pt x="114" y="193"/>
                  </a:cubicBezTo>
                  <a:cubicBezTo>
                    <a:pt x="112" y="193"/>
                    <a:pt x="110" y="192"/>
                    <a:pt x="107" y="191"/>
                  </a:cubicBezTo>
                  <a:cubicBezTo>
                    <a:pt x="107" y="190"/>
                    <a:pt x="107" y="189"/>
                    <a:pt x="107" y="188"/>
                  </a:cubicBezTo>
                  <a:cubicBezTo>
                    <a:pt x="161" y="186"/>
                    <a:pt x="198" y="193"/>
                    <a:pt x="251" y="193"/>
                  </a:cubicBezTo>
                  <a:cubicBezTo>
                    <a:pt x="251" y="193"/>
                    <a:pt x="250" y="192"/>
                    <a:pt x="250" y="192"/>
                  </a:cubicBezTo>
                  <a:cubicBezTo>
                    <a:pt x="229" y="191"/>
                    <a:pt x="209" y="189"/>
                    <a:pt x="189" y="188"/>
                  </a:cubicBezTo>
                  <a:cubicBezTo>
                    <a:pt x="178" y="187"/>
                    <a:pt x="168" y="185"/>
                    <a:pt x="157" y="184"/>
                  </a:cubicBezTo>
                  <a:cubicBezTo>
                    <a:pt x="156" y="184"/>
                    <a:pt x="156" y="183"/>
                    <a:pt x="155" y="182"/>
                  </a:cubicBezTo>
                  <a:cubicBezTo>
                    <a:pt x="155" y="182"/>
                    <a:pt x="155" y="181"/>
                    <a:pt x="155" y="180"/>
                  </a:cubicBezTo>
                  <a:cubicBezTo>
                    <a:pt x="166" y="180"/>
                    <a:pt x="177" y="180"/>
                    <a:pt x="188" y="180"/>
                  </a:cubicBezTo>
                  <a:cubicBezTo>
                    <a:pt x="188" y="179"/>
                    <a:pt x="188" y="178"/>
                    <a:pt x="188" y="177"/>
                  </a:cubicBezTo>
                  <a:cubicBezTo>
                    <a:pt x="132" y="172"/>
                    <a:pt x="94" y="166"/>
                    <a:pt x="39" y="161"/>
                  </a:cubicBezTo>
                  <a:cubicBezTo>
                    <a:pt x="39" y="160"/>
                    <a:pt x="39" y="160"/>
                    <a:pt x="39" y="159"/>
                  </a:cubicBezTo>
                  <a:cubicBezTo>
                    <a:pt x="84" y="155"/>
                    <a:pt x="112" y="161"/>
                    <a:pt x="156" y="162"/>
                  </a:cubicBezTo>
                  <a:cubicBezTo>
                    <a:pt x="151" y="162"/>
                    <a:pt x="146" y="161"/>
                    <a:pt x="141" y="160"/>
                  </a:cubicBezTo>
                  <a:cubicBezTo>
                    <a:pt x="119" y="159"/>
                    <a:pt x="114" y="157"/>
                    <a:pt x="92" y="156"/>
                  </a:cubicBezTo>
                  <a:cubicBezTo>
                    <a:pt x="90" y="156"/>
                    <a:pt x="89" y="155"/>
                    <a:pt x="87" y="154"/>
                  </a:cubicBezTo>
                  <a:cubicBezTo>
                    <a:pt x="87" y="153"/>
                    <a:pt x="87" y="152"/>
                    <a:pt x="87" y="151"/>
                  </a:cubicBezTo>
                  <a:cubicBezTo>
                    <a:pt x="118" y="148"/>
                    <a:pt x="132" y="153"/>
                    <a:pt x="162" y="150"/>
                  </a:cubicBezTo>
                  <a:cubicBezTo>
                    <a:pt x="162" y="149"/>
                    <a:pt x="161" y="149"/>
                    <a:pt x="161" y="149"/>
                  </a:cubicBezTo>
                  <a:cubicBezTo>
                    <a:pt x="138" y="147"/>
                    <a:pt x="132" y="145"/>
                    <a:pt x="110" y="143"/>
                  </a:cubicBezTo>
                  <a:cubicBezTo>
                    <a:pt x="94" y="142"/>
                    <a:pt x="79" y="140"/>
                    <a:pt x="64" y="139"/>
                  </a:cubicBezTo>
                  <a:cubicBezTo>
                    <a:pt x="63" y="139"/>
                    <a:pt x="62" y="137"/>
                    <a:pt x="61" y="136"/>
                  </a:cubicBezTo>
                  <a:cubicBezTo>
                    <a:pt x="63" y="135"/>
                    <a:pt x="64" y="134"/>
                    <a:pt x="66" y="134"/>
                  </a:cubicBezTo>
                  <a:cubicBezTo>
                    <a:pt x="71" y="134"/>
                    <a:pt x="76" y="135"/>
                    <a:pt x="82" y="135"/>
                  </a:cubicBezTo>
                  <a:cubicBezTo>
                    <a:pt x="101" y="135"/>
                    <a:pt x="104" y="135"/>
                    <a:pt x="124" y="136"/>
                  </a:cubicBezTo>
                  <a:cubicBezTo>
                    <a:pt x="177" y="138"/>
                    <a:pt x="227" y="123"/>
                    <a:pt x="280" y="126"/>
                  </a:cubicBezTo>
                  <a:cubicBezTo>
                    <a:pt x="340" y="130"/>
                    <a:pt x="405" y="131"/>
                    <a:pt x="465" y="128"/>
                  </a:cubicBezTo>
                  <a:cubicBezTo>
                    <a:pt x="493" y="126"/>
                    <a:pt x="519" y="138"/>
                    <a:pt x="547" y="136"/>
                  </a:cubicBezTo>
                  <a:cubicBezTo>
                    <a:pt x="552" y="136"/>
                    <a:pt x="558" y="135"/>
                    <a:pt x="562" y="134"/>
                  </a:cubicBezTo>
                  <a:cubicBezTo>
                    <a:pt x="554" y="134"/>
                    <a:pt x="545" y="134"/>
                    <a:pt x="536" y="134"/>
                  </a:cubicBezTo>
                  <a:cubicBezTo>
                    <a:pt x="458" y="134"/>
                    <a:pt x="379" y="135"/>
                    <a:pt x="300" y="128"/>
                  </a:cubicBezTo>
                  <a:cubicBezTo>
                    <a:pt x="256" y="124"/>
                    <a:pt x="212" y="122"/>
                    <a:pt x="169" y="118"/>
                  </a:cubicBezTo>
                  <a:cubicBezTo>
                    <a:pt x="134" y="116"/>
                    <a:pt x="75" y="113"/>
                    <a:pt x="41" y="110"/>
                  </a:cubicBezTo>
                  <a:cubicBezTo>
                    <a:pt x="34" y="109"/>
                    <a:pt x="26" y="107"/>
                    <a:pt x="19" y="106"/>
                  </a:cubicBezTo>
                  <a:cubicBezTo>
                    <a:pt x="18" y="106"/>
                    <a:pt x="18" y="105"/>
                    <a:pt x="17" y="104"/>
                  </a:cubicBezTo>
                  <a:cubicBezTo>
                    <a:pt x="17" y="103"/>
                    <a:pt x="0" y="103"/>
                    <a:pt x="0" y="102"/>
                  </a:cubicBezTo>
                  <a:cubicBezTo>
                    <a:pt x="1" y="102"/>
                    <a:pt x="2" y="103"/>
                    <a:pt x="3" y="103"/>
                  </a:cubicBezTo>
                  <a:cubicBezTo>
                    <a:pt x="11" y="102"/>
                    <a:pt x="19" y="101"/>
                    <a:pt x="26" y="101"/>
                  </a:cubicBezTo>
                  <a:cubicBezTo>
                    <a:pt x="60" y="100"/>
                    <a:pt x="94" y="103"/>
                    <a:pt x="128" y="103"/>
                  </a:cubicBezTo>
                  <a:cubicBezTo>
                    <a:pt x="175" y="103"/>
                    <a:pt x="253" y="98"/>
                    <a:pt x="299" y="102"/>
                  </a:cubicBezTo>
                  <a:cubicBezTo>
                    <a:pt x="355" y="106"/>
                    <a:pt x="420" y="102"/>
                    <a:pt x="476" y="112"/>
                  </a:cubicBezTo>
                  <a:cubicBezTo>
                    <a:pt x="481" y="112"/>
                    <a:pt x="487" y="111"/>
                    <a:pt x="492" y="111"/>
                  </a:cubicBezTo>
                  <a:cubicBezTo>
                    <a:pt x="491" y="109"/>
                    <a:pt x="490" y="109"/>
                    <a:pt x="490" y="109"/>
                  </a:cubicBezTo>
                  <a:cubicBezTo>
                    <a:pt x="456" y="108"/>
                    <a:pt x="422" y="107"/>
                    <a:pt x="389" y="106"/>
                  </a:cubicBezTo>
                  <a:cubicBezTo>
                    <a:pt x="359" y="105"/>
                    <a:pt x="329" y="104"/>
                    <a:pt x="299" y="102"/>
                  </a:cubicBezTo>
                  <a:cubicBezTo>
                    <a:pt x="257" y="98"/>
                    <a:pt x="173" y="93"/>
                    <a:pt x="131" y="89"/>
                  </a:cubicBezTo>
                  <a:cubicBezTo>
                    <a:pt x="114" y="87"/>
                    <a:pt x="97" y="87"/>
                    <a:pt x="80" y="84"/>
                  </a:cubicBezTo>
                  <a:cubicBezTo>
                    <a:pt x="73" y="83"/>
                    <a:pt x="66" y="76"/>
                    <a:pt x="58" y="77"/>
                  </a:cubicBezTo>
                  <a:cubicBezTo>
                    <a:pt x="57" y="77"/>
                    <a:pt x="56" y="76"/>
                    <a:pt x="55" y="76"/>
                  </a:cubicBezTo>
                  <a:cubicBezTo>
                    <a:pt x="55" y="76"/>
                    <a:pt x="55" y="75"/>
                    <a:pt x="55" y="75"/>
                  </a:cubicBezTo>
                  <a:cubicBezTo>
                    <a:pt x="62" y="74"/>
                    <a:pt x="69" y="73"/>
                    <a:pt x="75" y="72"/>
                  </a:cubicBezTo>
                  <a:cubicBezTo>
                    <a:pt x="75" y="72"/>
                    <a:pt x="75" y="71"/>
                    <a:pt x="75" y="71"/>
                  </a:cubicBezTo>
                  <a:cubicBezTo>
                    <a:pt x="63" y="70"/>
                    <a:pt x="51" y="68"/>
                    <a:pt x="39" y="67"/>
                  </a:cubicBezTo>
                  <a:cubicBezTo>
                    <a:pt x="39" y="66"/>
                    <a:pt x="39" y="64"/>
                    <a:pt x="39" y="63"/>
                  </a:cubicBezTo>
                  <a:cubicBezTo>
                    <a:pt x="89" y="62"/>
                    <a:pt x="180" y="69"/>
                    <a:pt x="230" y="70"/>
                  </a:cubicBezTo>
                  <a:cubicBezTo>
                    <a:pt x="225" y="69"/>
                    <a:pt x="219" y="68"/>
                    <a:pt x="214" y="68"/>
                  </a:cubicBezTo>
                  <a:cubicBezTo>
                    <a:pt x="183" y="65"/>
                    <a:pt x="110" y="61"/>
                    <a:pt x="79" y="58"/>
                  </a:cubicBezTo>
                  <a:cubicBezTo>
                    <a:pt x="67" y="57"/>
                    <a:pt x="55" y="56"/>
                    <a:pt x="44" y="55"/>
                  </a:cubicBezTo>
                  <a:cubicBezTo>
                    <a:pt x="43" y="55"/>
                    <a:pt x="43" y="53"/>
                    <a:pt x="42" y="52"/>
                  </a:cubicBezTo>
                  <a:cubicBezTo>
                    <a:pt x="43" y="51"/>
                    <a:pt x="44" y="49"/>
                    <a:pt x="44" y="49"/>
                  </a:cubicBezTo>
                  <a:cubicBezTo>
                    <a:pt x="47" y="49"/>
                    <a:pt x="50" y="50"/>
                    <a:pt x="53" y="50"/>
                  </a:cubicBezTo>
                  <a:cubicBezTo>
                    <a:pt x="63" y="50"/>
                    <a:pt x="73" y="51"/>
                    <a:pt x="83" y="51"/>
                  </a:cubicBezTo>
                  <a:cubicBezTo>
                    <a:pt x="90" y="51"/>
                    <a:pt x="98" y="51"/>
                    <a:pt x="104" y="51"/>
                  </a:cubicBezTo>
                  <a:cubicBezTo>
                    <a:pt x="101" y="51"/>
                    <a:pt x="98" y="50"/>
                    <a:pt x="94" y="49"/>
                  </a:cubicBezTo>
                  <a:cubicBezTo>
                    <a:pt x="94" y="48"/>
                    <a:pt x="94" y="48"/>
                    <a:pt x="94" y="47"/>
                  </a:cubicBezTo>
                  <a:cubicBezTo>
                    <a:pt x="119" y="44"/>
                    <a:pt x="186" y="47"/>
                    <a:pt x="211" y="48"/>
                  </a:cubicBezTo>
                  <a:cubicBezTo>
                    <a:pt x="237" y="50"/>
                    <a:pt x="262" y="51"/>
                    <a:pt x="287" y="53"/>
                  </a:cubicBezTo>
                  <a:cubicBezTo>
                    <a:pt x="287" y="52"/>
                    <a:pt x="287" y="72"/>
                    <a:pt x="287" y="71"/>
                  </a:cubicBezTo>
                  <a:cubicBezTo>
                    <a:pt x="225" y="65"/>
                    <a:pt x="120" y="39"/>
                    <a:pt x="57" y="33"/>
                  </a:cubicBezTo>
                  <a:cubicBezTo>
                    <a:pt x="57" y="31"/>
                    <a:pt x="57" y="30"/>
                    <a:pt x="57" y="29"/>
                  </a:cubicBezTo>
                  <a:cubicBezTo>
                    <a:pt x="65" y="29"/>
                    <a:pt x="73" y="29"/>
                    <a:pt x="82" y="29"/>
                  </a:cubicBezTo>
                  <a:cubicBezTo>
                    <a:pt x="82" y="28"/>
                    <a:pt x="82" y="27"/>
                    <a:pt x="82" y="26"/>
                  </a:cubicBezTo>
                  <a:cubicBezTo>
                    <a:pt x="80" y="25"/>
                    <a:pt x="79" y="24"/>
                    <a:pt x="77" y="23"/>
                  </a:cubicBezTo>
                  <a:cubicBezTo>
                    <a:pt x="77" y="22"/>
                    <a:pt x="77" y="22"/>
                    <a:pt x="77" y="21"/>
                  </a:cubicBezTo>
                  <a:cubicBezTo>
                    <a:pt x="166" y="22"/>
                    <a:pt x="297" y="55"/>
                    <a:pt x="386" y="56"/>
                  </a:cubicBezTo>
                  <a:cubicBezTo>
                    <a:pt x="352" y="53"/>
                    <a:pt x="318" y="50"/>
                    <a:pt x="285" y="47"/>
                  </a:cubicBezTo>
                  <a:cubicBezTo>
                    <a:pt x="251" y="43"/>
                    <a:pt x="176" y="20"/>
                    <a:pt x="142" y="16"/>
                  </a:cubicBezTo>
                  <a:cubicBezTo>
                    <a:pt x="109" y="12"/>
                    <a:pt x="76" y="8"/>
                    <a:pt x="42" y="4"/>
                  </a:cubicBezTo>
                  <a:cubicBezTo>
                    <a:pt x="42" y="3"/>
                    <a:pt x="42" y="3"/>
                    <a:pt x="42" y="2"/>
                  </a:cubicBezTo>
                  <a:cubicBezTo>
                    <a:pt x="43" y="2"/>
                    <a:pt x="43" y="1"/>
                    <a:pt x="44" y="1"/>
                  </a:cubicBezTo>
                  <a:cubicBezTo>
                    <a:pt x="55" y="1"/>
                    <a:pt x="65" y="0"/>
                    <a:pt x="76" y="1"/>
                  </a:cubicBezTo>
                  <a:cubicBezTo>
                    <a:pt x="112" y="4"/>
                    <a:pt x="189" y="8"/>
                    <a:pt x="224" y="11"/>
                  </a:cubicBezTo>
                  <a:cubicBezTo>
                    <a:pt x="263" y="15"/>
                    <a:pt x="302" y="39"/>
                    <a:pt x="341" y="41"/>
                  </a:cubicBezTo>
                  <a:cubicBezTo>
                    <a:pt x="377" y="44"/>
                    <a:pt x="414" y="45"/>
                    <a:pt x="451" y="46"/>
                  </a:cubicBezTo>
                  <a:cubicBezTo>
                    <a:pt x="483" y="46"/>
                    <a:pt x="514" y="56"/>
                    <a:pt x="545" y="57"/>
                  </a:cubicBezTo>
                  <a:cubicBezTo>
                    <a:pt x="590" y="57"/>
                    <a:pt x="635" y="58"/>
                    <a:pt x="680" y="59"/>
                  </a:cubicBezTo>
                  <a:cubicBezTo>
                    <a:pt x="683" y="59"/>
                    <a:pt x="686" y="56"/>
                    <a:pt x="690" y="56"/>
                  </a:cubicBezTo>
                  <a:cubicBezTo>
                    <a:pt x="691" y="55"/>
                    <a:pt x="692" y="55"/>
                    <a:pt x="693" y="56"/>
                  </a:cubicBezTo>
                  <a:cubicBezTo>
                    <a:pt x="694" y="57"/>
                    <a:pt x="695" y="59"/>
                    <a:pt x="697" y="59"/>
                  </a:cubicBezTo>
                  <a:cubicBezTo>
                    <a:pt x="699" y="59"/>
                    <a:pt x="702" y="59"/>
                    <a:pt x="705" y="59"/>
                  </a:cubicBezTo>
                  <a:cubicBezTo>
                    <a:pt x="735" y="57"/>
                    <a:pt x="764" y="56"/>
                    <a:pt x="793" y="53"/>
                  </a:cubicBezTo>
                  <a:cubicBezTo>
                    <a:pt x="816" y="51"/>
                    <a:pt x="839" y="56"/>
                    <a:pt x="862" y="52"/>
                  </a:cubicBezTo>
                  <a:cubicBezTo>
                    <a:pt x="879" y="49"/>
                    <a:pt x="870" y="46"/>
                    <a:pt x="888" y="43"/>
                  </a:cubicBezTo>
                  <a:cubicBezTo>
                    <a:pt x="908" y="39"/>
                    <a:pt x="883" y="36"/>
                    <a:pt x="903" y="33"/>
                  </a:cubicBezTo>
                  <a:cubicBezTo>
                    <a:pt x="915" y="31"/>
                    <a:pt x="877" y="30"/>
                    <a:pt x="889" y="30"/>
                  </a:cubicBezTo>
                  <a:cubicBezTo>
                    <a:pt x="892" y="29"/>
                    <a:pt x="945" y="31"/>
                    <a:pt x="947" y="32"/>
                  </a:cubicBezTo>
                  <a:cubicBezTo>
                    <a:pt x="947" y="33"/>
                    <a:pt x="947" y="34"/>
                    <a:pt x="947" y="35"/>
                  </a:cubicBezTo>
                  <a:cubicBezTo>
                    <a:pt x="946" y="36"/>
                    <a:pt x="946" y="38"/>
                    <a:pt x="945" y="39"/>
                  </a:cubicBezTo>
                  <a:cubicBezTo>
                    <a:pt x="936" y="44"/>
                    <a:pt x="878" y="51"/>
                    <a:pt x="869" y="55"/>
                  </a:cubicBezTo>
                  <a:cubicBezTo>
                    <a:pt x="863" y="59"/>
                    <a:pt x="906" y="60"/>
                    <a:pt x="899" y="63"/>
                  </a:cubicBezTo>
                  <a:cubicBezTo>
                    <a:pt x="898" y="63"/>
                    <a:pt x="897" y="64"/>
                    <a:pt x="896" y="65"/>
                  </a:cubicBezTo>
                  <a:cubicBezTo>
                    <a:pt x="896" y="66"/>
                    <a:pt x="896" y="67"/>
                    <a:pt x="896" y="68"/>
                  </a:cubicBezTo>
                  <a:cubicBezTo>
                    <a:pt x="897" y="68"/>
                    <a:pt x="898" y="68"/>
                    <a:pt x="900" y="68"/>
                  </a:cubicBezTo>
                  <a:cubicBezTo>
                    <a:pt x="909" y="68"/>
                    <a:pt x="869" y="69"/>
                    <a:pt x="879" y="70"/>
                  </a:cubicBezTo>
                  <a:cubicBezTo>
                    <a:pt x="880" y="70"/>
                    <a:pt x="881" y="71"/>
                    <a:pt x="883" y="72"/>
                  </a:cubicBezTo>
                  <a:cubicBezTo>
                    <a:pt x="883" y="73"/>
                    <a:pt x="883" y="74"/>
                    <a:pt x="883" y="74"/>
                  </a:cubicBezTo>
                  <a:cubicBezTo>
                    <a:pt x="881" y="75"/>
                    <a:pt x="880" y="77"/>
                    <a:pt x="879" y="77"/>
                  </a:cubicBezTo>
                  <a:cubicBezTo>
                    <a:pt x="870" y="78"/>
                    <a:pt x="912" y="80"/>
                    <a:pt x="904" y="81"/>
                  </a:cubicBezTo>
                  <a:cubicBezTo>
                    <a:pt x="902" y="82"/>
                    <a:pt x="899" y="79"/>
                    <a:pt x="899" y="87"/>
                  </a:cubicBezTo>
                  <a:cubicBezTo>
                    <a:pt x="899" y="88"/>
                    <a:pt x="898" y="89"/>
                    <a:pt x="897" y="89"/>
                  </a:cubicBezTo>
                  <a:cubicBezTo>
                    <a:pt x="896" y="90"/>
                    <a:pt x="894" y="91"/>
                    <a:pt x="892" y="92"/>
                  </a:cubicBezTo>
                  <a:cubicBezTo>
                    <a:pt x="870" y="103"/>
                    <a:pt x="892" y="106"/>
                    <a:pt x="870" y="110"/>
                  </a:cubicBezTo>
                  <a:cubicBezTo>
                    <a:pt x="866" y="111"/>
                    <a:pt x="864" y="115"/>
                    <a:pt x="861" y="120"/>
                  </a:cubicBezTo>
                  <a:cubicBezTo>
                    <a:pt x="864" y="120"/>
                    <a:pt x="867" y="119"/>
                    <a:pt x="870" y="119"/>
                  </a:cubicBezTo>
                  <a:cubicBezTo>
                    <a:pt x="879" y="117"/>
                    <a:pt x="888" y="115"/>
                    <a:pt x="897" y="114"/>
                  </a:cubicBezTo>
                  <a:cubicBezTo>
                    <a:pt x="914" y="112"/>
                    <a:pt x="887" y="111"/>
                    <a:pt x="904" y="109"/>
                  </a:cubicBezTo>
                  <a:cubicBezTo>
                    <a:pt x="905" y="109"/>
                    <a:pt x="906" y="111"/>
                    <a:pt x="907" y="111"/>
                  </a:cubicBezTo>
                  <a:cubicBezTo>
                    <a:pt x="907" y="112"/>
                    <a:pt x="907" y="113"/>
                    <a:pt x="907" y="113"/>
                  </a:cubicBezTo>
                  <a:cubicBezTo>
                    <a:pt x="906" y="114"/>
                    <a:pt x="905" y="116"/>
                    <a:pt x="904" y="116"/>
                  </a:cubicBezTo>
                  <a:cubicBezTo>
                    <a:pt x="896" y="119"/>
                    <a:pt x="898" y="123"/>
                    <a:pt x="890" y="125"/>
                  </a:cubicBezTo>
                  <a:cubicBezTo>
                    <a:pt x="870" y="130"/>
                    <a:pt x="884" y="135"/>
                    <a:pt x="865" y="139"/>
                  </a:cubicBezTo>
                  <a:cubicBezTo>
                    <a:pt x="847" y="142"/>
                    <a:pt x="855" y="146"/>
                    <a:pt x="837" y="148"/>
                  </a:cubicBezTo>
                  <a:cubicBezTo>
                    <a:pt x="819" y="150"/>
                    <a:pt x="800" y="114"/>
                    <a:pt x="782" y="121"/>
                  </a:cubicBezTo>
                  <a:cubicBezTo>
                    <a:pt x="779" y="122"/>
                    <a:pt x="776" y="124"/>
                    <a:pt x="773" y="125"/>
                  </a:cubicBezTo>
                  <a:cubicBezTo>
                    <a:pt x="773" y="126"/>
                    <a:pt x="773" y="126"/>
                    <a:pt x="773" y="127"/>
                  </a:cubicBezTo>
                  <a:cubicBezTo>
                    <a:pt x="775" y="127"/>
                    <a:pt x="777" y="126"/>
                    <a:pt x="779" y="126"/>
                  </a:cubicBezTo>
                  <a:cubicBezTo>
                    <a:pt x="786" y="124"/>
                    <a:pt x="793" y="122"/>
                    <a:pt x="800" y="120"/>
                  </a:cubicBezTo>
                  <a:cubicBezTo>
                    <a:pt x="809" y="117"/>
                    <a:pt x="818" y="115"/>
                    <a:pt x="827" y="113"/>
                  </a:cubicBezTo>
                  <a:cubicBezTo>
                    <a:pt x="834" y="112"/>
                    <a:pt x="843" y="152"/>
                    <a:pt x="851" y="151"/>
                  </a:cubicBezTo>
                  <a:cubicBezTo>
                    <a:pt x="862" y="148"/>
                    <a:pt x="845" y="144"/>
                    <a:pt x="856" y="143"/>
                  </a:cubicBezTo>
                  <a:cubicBezTo>
                    <a:pt x="869" y="141"/>
                    <a:pt x="881" y="141"/>
                    <a:pt x="893" y="140"/>
                  </a:cubicBezTo>
                  <a:cubicBezTo>
                    <a:pt x="894" y="140"/>
                    <a:pt x="895" y="141"/>
                    <a:pt x="896" y="141"/>
                  </a:cubicBezTo>
                  <a:cubicBezTo>
                    <a:pt x="896" y="142"/>
                    <a:pt x="896" y="143"/>
                    <a:pt x="896" y="143"/>
                  </a:cubicBezTo>
                  <a:cubicBezTo>
                    <a:pt x="895" y="144"/>
                    <a:pt x="893" y="146"/>
                    <a:pt x="892" y="146"/>
                  </a:cubicBezTo>
                  <a:cubicBezTo>
                    <a:pt x="888" y="148"/>
                    <a:pt x="901" y="150"/>
                    <a:pt x="896" y="152"/>
                  </a:cubicBezTo>
                  <a:cubicBezTo>
                    <a:pt x="894" y="152"/>
                    <a:pt x="893" y="154"/>
                    <a:pt x="893" y="160"/>
                  </a:cubicBezTo>
                  <a:cubicBezTo>
                    <a:pt x="894" y="160"/>
                    <a:pt x="895" y="160"/>
                    <a:pt x="896" y="160"/>
                  </a:cubicBezTo>
                  <a:cubicBezTo>
                    <a:pt x="905" y="159"/>
                    <a:pt x="881" y="158"/>
                    <a:pt x="890" y="157"/>
                  </a:cubicBezTo>
                  <a:cubicBezTo>
                    <a:pt x="891" y="157"/>
                    <a:pt x="926" y="156"/>
                    <a:pt x="927" y="158"/>
                  </a:cubicBezTo>
                  <a:cubicBezTo>
                    <a:pt x="929" y="162"/>
                    <a:pt x="932" y="161"/>
                    <a:pt x="935" y="161"/>
                  </a:cubicBezTo>
                  <a:cubicBezTo>
                    <a:pt x="936" y="161"/>
                    <a:pt x="937" y="162"/>
                    <a:pt x="938" y="163"/>
                  </a:cubicBezTo>
                  <a:cubicBezTo>
                    <a:pt x="938" y="163"/>
                    <a:pt x="938" y="164"/>
                    <a:pt x="938" y="165"/>
                  </a:cubicBezTo>
                  <a:cubicBezTo>
                    <a:pt x="936" y="166"/>
                    <a:pt x="943" y="168"/>
                    <a:pt x="941" y="169"/>
                  </a:cubicBezTo>
                  <a:cubicBezTo>
                    <a:pt x="922" y="174"/>
                    <a:pt x="932" y="180"/>
                    <a:pt x="912" y="184"/>
                  </a:cubicBezTo>
                  <a:cubicBezTo>
                    <a:pt x="879" y="190"/>
                    <a:pt x="891" y="189"/>
                    <a:pt x="844" y="187"/>
                  </a:cubicBezTo>
                  <a:cubicBezTo>
                    <a:pt x="841" y="188"/>
                    <a:pt x="805" y="171"/>
                    <a:pt x="802" y="172"/>
                  </a:cubicBezTo>
                  <a:cubicBezTo>
                    <a:pt x="803" y="174"/>
                    <a:pt x="804" y="174"/>
                    <a:pt x="805" y="174"/>
                  </a:cubicBezTo>
                  <a:cubicBezTo>
                    <a:pt x="816" y="172"/>
                    <a:pt x="832" y="197"/>
                    <a:pt x="843" y="195"/>
                  </a:cubicBezTo>
                  <a:cubicBezTo>
                    <a:pt x="851" y="194"/>
                    <a:pt x="854" y="207"/>
                    <a:pt x="862" y="205"/>
                  </a:cubicBezTo>
                  <a:cubicBezTo>
                    <a:pt x="881" y="202"/>
                    <a:pt x="899" y="198"/>
                    <a:pt x="918" y="195"/>
                  </a:cubicBezTo>
                  <a:cubicBezTo>
                    <a:pt x="920" y="195"/>
                    <a:pt x="923" y="197"/>
                    <a:pt x="925" y="198"/>
                  </a:cubicBezTo>
                  <a:cubicBezTo>
                    <a:pt x="926" y="198"/>
                    <a:pt x="927" y="198"/>
                    <a:pt x="927" y="198"/>
                  </a:cubicBezTo>
                  <a:cubicBezTo>
                    <a:pt x="932" y="197"/>
                    <a:pt x="937" y="196"/>
                    <a:pt x="942" y="195"/>
                  </a:cubicBezTo>
                  <a:cubicBezTo>
                    <a:pt x="950" y="193"/>
                    <a:pt x="928" y="192"/>
                    <a:pt x="935" y="190"/>
                  </a:cubicBezTo>
                  <a:cubicBezTo>
                    <a:pt x="936" y="190"/>
                    <a:pt x="938" y="191"/>
                    <a:pt x="939" y="191"/>
                  </a:cubicBezTo>
                  <a:cubicBezTo>
                    <a:pt x="939" y="192"/>
                    <a:pt x="939" y="193"/>
                    <a:pt x="939" y="194"/>
                  </a:cubicBezTo>
                  <a:cubicBezTo>
                    <a:pt x="938" y="195"/>
                    <a:pt x="937" y="196"/>
                    <a:pt x="935" y="197"/>
                  </a:cubicBezTo>
                  <a:cubicBezTo>
                    <a:pt x="930" y="198"/>
                    <a:pt x="954" y="200"/>
                    <a:pt x="948" y="202"/>
                  </a:cubicBezTo>
                  <a:cubicBezTo>
                    <a:pt x="938" y="206"/>
                    <a:pt x="902" y="211"/>
                    <a:pt x="892" y="214"/>
                  </a:cubicBezTo>
                  <a:cubicBezTo>
                    <a:pt x="883" y="217"/>
                    <a:pt x="875" y="220"/>
                    <a:pt x="866" y="222"/>
                  </a:cubicBezTo>
                  <a:cubicBezTo>
                    <a:pt x="872" y="222"/>
                    <a:pt x="878" y="221"/>
                    <a:pt x="883" y="220"/>
                  </a:cubicBezTo>
                  <a:cubicBezTo>
                    <a:pt x="894" y="218"/>
                    <a:pt x="905" y="215"/>
                    <a:pt x="916" y="213"/>
                  </a:cubicBezTo>
                  <a:cubicBezTo>
                    <a:pt x="917" y="213"/>
                    <a:pt x="918" y="213"/>
                    <a:pt x="920" y="214"/>
                  </a:cubicBezTo>
                  <a:cubicBezTo>
                    <a:pt x="920" y="215"/>
                    <a:pt x="920" y="216"/>
                    <a:pt x="920" y="217"/>
                  </a:cubicBezTo>
                  <a:cubicBezTo>
                    <a:pt x="917" y="218"/>
                    <a:pt x="915" y="220"/>
                    <a:pt x="913" y="221"/>
                  </a:cubicBezTo>
                  <a:cubicBezTo>
                    <a:pt x="892" y="226"/>
                    <a:pt x="896" y="192"/>
                    <a:pt x="876" y="197"/>
                  </a:cubicBezTo>
                  <a:cubicBezTo>
                    <a:pt x="860" y="202"/>
                    <a:pt x="845" y="206"/>
                    <a:pt x="830" y="210"/>
                  </a:cubicBezTo>
                  <a:cubicBezTo>
                    <a:pt x="824" y="212"/>
                    <a:pt x="819" y="214"/>
                    <a:pt x="813" y="216"/>
                  </a:cubicBezTo>
                  <a:cubicBezTo>
                    <a:pt x="815" y="217"/>
                    <a:pt x="817" y="217"/>
                    <a:pt x="818" y="217"/>
                  </a:cubicBezTo>
                  <a:cubicBezTo>
                    <a:pt x="823" y="217"/>
                    <a:pt x="829" y="213"/>
                    <a:pt x="834" y="217"/>
                  </a:cubicBezTo>
                  <a:cubicBezTo>
                    <a:pt x="837" y="219"/>
                    <a:pt x="840" y="217"/>
                    <a:pt x="843" y="216"/>
                  </a:cubicBezTo>
                  <a:cubicBezTo>
                    <a:pt x="839" y="217"/>
                    <a:pt x="859" y="213"/>
                    <a:pt x="903" y="202"/>
                  </a:cubicBezTo>
                  <a:cubicBezTo>
                    <a:pt x="913" y="200"/>
                    <a:pt x="898" y="237"/>
                    <a:pt x="908" y="234"/>
                  </a:cubicBezTo>
                  <a:cubicBezTo>
                    <a:pt x="910" y="233"/>
                    <a:pt x="937" y="191"/>
                    <a:pt x="939" y="198"/>
                  </a:cubicBezTo>
                  <a:cubicBezTo>
                    <a:pt x="886" y="226"/>
                    <a:pt x="854" y="231"/>
                    <a:pt x="844" y="234"/>
                  </a:cubicBezTo>
                  <a:cubicBezTo>
                    <a:pt x="848" y="236"/>
                    <a:pt x="853" y="232"/>
                    <a:pt x="857" y="236"/>
                  </a:cubicBezTo>
                  <a:cubicBezTo>
                    <a:pt x="844" y="245"/>
                    <a:pt x="875" y="247"/>
                    <a:pt x="862" y="254"/>
                  </a:cubicBezTo>
                  <a:cubicBezTo>
                    <a:pt x="863" y="256"/>
                    <a:pt x="864" y="258"/>
                    <a:pt x="865" y="257"/>
                  </a:cubicBezTo>
                  <a:cubicBezTo>
                    <a:pt x="879" y="254"/>
                    <a:pt x="849" y="250"/>
                    <a:pt x="863" y="246"/>
                  </a:cubicBezTo>
                  <a:cubicBezTo>
                    <a:pt x="874" y="243"/>
                    <a:pt x="860" y="240"/>
                    <a:pt x="871" y="237"/>
                  </a:cubicBezTo>
                  <a:cubicBezTo>
                    <a:pt x="872" y="237"/>
                    <a:pt x="873" y="237"/>
                    <a:pt x="875" y="237"/>
                  </a:cubicBezTo>
                  <a:cubicBezTo>
                    <a:pt x="875" y="238"/>
                    <a:pt x="875" y="239"/>
                    <a:pt x="875" y="240"/>
                  </a:cubicBezTo>
                  <a:cubicBezTo>
                    <a:pt x="874" y="241"/>
                    <a:pt x="873" y="243"/>
                    <a:pt x="871" y="244"/>
                  </a:cubicBezTo>
                  <a:cubicBezTo>
                    <a:pt x="866" y="246"/>
                    <a:pt x="861" y="248"/>
                    <a:pt x="856" y="250"/>
                  </a:cubicBezTo>
                  <a:cubicBezTo>
                    <a:pt x="840" y="257"/>
                    <a:pt x="895" y="265"/>
                    <a:pt x="880" y="272"/>
                  </a:cubicBezTo>
                  <a:cubicBezTo>
                    <a:pt x="879" y="272"/>
                    <a:pt x="878" y="273"/>
                    <a:pt x="877" y="274"/>
                  </a:cubicBezTo>
                  <a:cubicBezTo>
                    <a:pt x="877" y="282"/>
                    <a:pt x="874" y="281"/>
                    <a:pt x="872" y="283"/>
                  </a:cubicBezTo>
                  <a:cubicBezTo>
                    <a:pt x="864" y="287"/>
                    <a:pt x="868" y="291"/>
                    <a:pt x="861" y="295"/>
                  </a:cubicBezTo>
                  <a:cubicBezTo>
                    <a:pt x="855" y="298"/>
                    <a:pt x="874" y="301"/>
                    <a:pt x="868" y="303"/>
                  </a:cubicBezTo>
                  <a:cubicBezTo>
                    <a:pt x="863" y="305"/>
                    <a:pt x="858" y="307"/>
                    <a:pt x="853" y="308"/>
                  </a:cubicBezTo>
                  <a:cubicBezTo>
                    <a:pt x="862" y="307"/>
                    <a:pt x="846" y="306"/>
                    <a:pt x="854" y="303"/>
                  </a:cubicBezTo>
                  <a:cubicBezTo>
                    <a:pt x="864" y="300"/>
                    <a:pt x="874" y="297"/>
                    <a:pt x="883" y="294"/>
                  </a:cubicBezTo>
                  <a:cubicBezTo>
                    <a:pt x="884" y="294"/>
                    <a:pt x="886" y="294"/>
                    <a:pt x="887" y="294"/>
                  </a:cubicBezTo>
                  <a:cubicBezTo>
                    <a:pt x="887" y="295"/>
                    <a:pt x="887" y="296"/>
                    <a:pt x="887" y="297"/>
                  </a:cubicBezTo>
                  <a:cubicBezTo>
                    <a:pt x="886" y="298"/>
                    <a:pt x="885" y="300"/>
                    <a:pt x="884" y="300"/>
                  </a:cubicBezTo>
                  <a:cubicBezTo>
                    <a:pt x="878" y="303"/>
                    <a:pt x="872" y="305"/>
                    <a:pt x="866" y="308"/>
                  </a:cubicBezTo>
                  <a:cubicBezTo>
                    <a:pt x="862" y="309"/>
                    <a:pt x="859" y="311"/>
                    <a:pt x="856" y="312"/>
                  </a:cubicBezTo>
                  <a:cubicBezTo>
                    <a:pt x="857" y="313"/>
                    <a:pt x="858" y="313"/>
                    <a:pt x="859" y="313"/>
                  </a:cubicBezTo>
                  <a:cubicBezTo>
                    <a:pt x="876" y="308"/>
                    <a:pt x="892" y="304"/>
                    <a:pt x="908" y="299"/>
                  </a:cubicBezTo>
                  <a:cubicBezTo>
                    <a:pt x="910" y="299"/>
                    <a:pt x="912" y="299"/>
                    <a:pt x="913" y="299"/>
                  </a:cubicBezTo>
                  <a:cubicBezTo>
                    <a:pt x="913" y="300"/>
                    <a:pt x="913" y="301"/>
                    <a:pt x="913" y="302"/>
                  </a:cubicBezTo>
                  <a:cubicBezTo>
                    <a:pt x="912" y="304"/>
                    <a:pt x="910" y="305"/>
                    <a:pt x="908" y="306"/>
                  </a:cubicBezTo>
                  <a:cubicBezTo>
                    <a:pt x="894" y="312"/>
                    <a:pt x="880" y="318"/>
                    <a:pt x="867" y="325"/>
                  </a:cubicBezTo>
                  <a:cubicBezTo>
                    <a:pt x="860" y="328"/>
                    <a:pt x="854" y="331"/>
                    <a:pt x="848" y="341"/>
                  </a:cubicBezTo>
                  <a:cubicBezTo>
                    <a:pt x="845" y="346"/>
                    <a:pt x="867" y="349"/>
                    <a:pt x="864" y="350"/>
                  </a:cubicBezTo>
                  <a:cubicBezTo>
                    <a:pt x="854" y="354"/>
                    <a:pt x="881" y="357"/>
                    <a:pt x="871" y="357"/>
                  </a:cubicBezTo>
                  <a:cubicBezTo>
                    <a:pt x="861" y="357"/>
                    <a:pt x="877" y="367"/>
                    <a:pt x="867" y="370"/>
                  </a:cubicBezTo>
                  <a:cubicBezTo>
                    <a:pt x="868" y="371"/>
                    <a:pt x="868" y="372"/>
                    <a:pt x="869" y="372"/>
                  </a:cubicBezTo>
                  <a:cubicBezTo>
                    <a:pt x="881" y="371"/>
                    <a:pt x="868" y="370"/>
                    <a:pt x="880" y="369"/>
                  </a:cubicBezTo>
                  <a:cubicBezTo>
                    <a:pt x="890" y="368"/>
                    <a:pt x="900" y="365"/>
                    <a:pt x="910" y="363"/>
                  </a:cubicBezTo>
                  <a:cubicBezTo>
                    <a:pt x="912" y="363"/>
                    <a:pt x="913" y="364"/>
                    <a:pt x="915" y="364"/>
                  </a:cubicBezTo>
                  <a:cubicBezTo>
                    <a:pt x="915" y="365"/>
                    <a:pt x="915" y="366"/>
                    <a:pt x="915" y="367"/>
                  </a:cubicBezTo>
                  <a:cubicBezTo>
                    <a:pt x="913" y="368"/>
                    <a:pt x="912" y="370"/>
                    <a:pt x="910" y="370"/>
                  </a:cubicBezTo>
                  <a:cubicBezTo>
                    <a:pt x="902" y="373"/>
                    <a:pt x="894" y="374"/>
                    <a:pt x="887" y="376"/>
                  </a:cubicBezTo>
                  <a:cubicBezTo>
                    <a:pt x="885" y="377"/>
                    <a:pt x="884" y="377"/>
                    <a:pt x="883" y="378"/>
                  </a:cubicBezTo>
                  <a:cubicBezTo>
                    <a:pt x="883" y="379"/>
                    <a:pt x="883" y="379"/>
                    <a:pt x="883" y="380"/>
                  </a:cubicBezTo>
                  <a:cubicBezTo>
                    <a:pt x="886" y="380"/>
                    <a:pt x="889" y="380"/>
                    <a:pt x="892" y="380"/>
                  </a:cubicBezTo>
                  <a:cubicBezTo>
                    <a:pt x="892" y="381"/>
                    <a:pt x="892" y="382"/>
                    <a:pt x="892" y="383"/>
                  </a:cubicBezTo>
                  <a:cubicBezTo>
                    <a:pt x="891" y="384"/>
                    <a:pt x="889" y="386"/>
                    <a:pt x="888" y="386"/>
                  </a:cubicBezTo>
                  <a:cubicBezTo>
                    <a:pt x="874" y="390"/>
                    <a:pt x="884" y="396"/>
                    <a:pt x="870" y="399"/>
                  </a:cubicBezTo>
                  <a:cubicBezTo>
                    <a:pt x="851" y="402"/>
                    <a:pt x="833" y="404"/>
                    <a:pt x="814" y="404"/>
                  </a:cubicBezTo>
                  <a:cubicBezTo>
                    <a:pt x="796" y="405"/>
                    <a:pt x="606" y="404"/>
                    <a:pt x="587" y="404"/>
                  </a:cubicBezTo>
                  <a:cubicBezTo>
                    <a:pt x="568" y="403"/>
                    <a:pt x="549" y="403"/>
                    <a:pt x="529" y="403"/>
                  </a:cubicBezTo>
                  <a:cubicBezTo>
                    <a:pt x="516" y="403"/>
                    <a:pt x="502" y="403"/>
                    <a:pt x="488" y="403"/>
                  </a:cubicBezTo>
                  <a:cubicBezTo>
                    <a:pt x="483" y="403"/>
                    <a:pt x="478" y="404"/>
                    <a:pt x="473" y="405"/>
                  </a:cubicBezTo>
                  <a:cubicBezTo>
                    <a:pt x="470" y="405"/>
                    <a:pt x="468" y="405"/>
                    <a:pt x="465" y="405"/>
                  </a:cubicBezTo>
                  <a:cubicBezTo>
                    <a:pt x="463" y="405"/>
                    <a:pt x="461" y="403"/>
                    <a:pt x="458" y="403"/>
                  </a:cubicBezTo>
                  <a:cubicBezTo>
                    <a:pt x="457" y="403"/>
                    <a:pt x="455" y="406"/>
                    <a:pt x="455" y="405"/>
                  </a:cubicBezTo>
                  <a:cubicBezTo>
                    <a:pt x="453" y="400"/>
                    <a:pt x="452" y="403"/>
                    <a:pt x="451" y="406"/>
                  </a:cubicBezTo>
                  <a:cubicBezTo>
                    <a:pt x="450" y="401"/>
                    <a:pt x="449" y="402"/>
                    <a:pt x="448" y="406"/>
                  </a:cubicBezTo>
                  <a:cubicBezTo>
                    <a:pt x="448" y="405"/>
                    <a:pt x="448" y="404"/>
                    <a:pt x="448" y="403"/>
                  </a:cubicBezTo>
                  <a:cubicBezTo>
                    <a:pt x="446" y="404"/>
                    <a:pt x="445" y="404"/>
                    <a:pt x="444" y="404"/>
                  </a:cubicBezTo>
                  <a:cubicBezTo>
                    <a:pt x="443" y="400"/>
                    <a:pt x="442" y="402"/>
                    <a:pt x="441" y="404"/>
                  </a:cubicBezTo>
                  <a:cubicBezTo>
                    <a:pt x="427" y="404"/>
                    <a:pt x="412" y="404"/>
                    <a:pt x="398" y="404"/>
                  </a:cubicBezTo>
                  <a:close/>
                  <a:moveTo>
                    <a:pt x="708" y="189"/>
                  </a:moveTo>
                  <a:cubicBezTo>
                    <a:pt x="688" y="190"/>
                    <a:pt x="641" y="193"/>
                    <a:pt x="621" y="194"/>
                  </a:cubicBezTo>
                  <a:cubicBezTo>
                    <a:pt x="609" y="195"/>
                    <a:pt x="596" y="194"/>
                    <a:pt x="584" y="193"/>
                  </a:cubicBezTo>
                  <a:cubicBezTo>
                    <a:pt x="567" y="193"/>
                    <a:pt x="543" y="194"/>
                    <a:pt x="526" y="194"/>
                  </a:cubicBezTo>
                  <a:cubicBezTo>
                    <a:pt x="498" y="195"/>
                    <a:pt x="466" y="193"/>
                    <a:pt x="438" y="194"/>
                  </a:cubicBezTo>
                  <a:cubicBezTo>
                    <a:pt x="408" y="194"/>
                    <a:pt x="392" y="191"/>
                    <a:pt x="362" y="191"/>
                  </a:cubicBezTo>
                  <a:cubicBezTo>
                    <a:pt x="350" y="191"/>
                    <a:pt x="330" y="185"/>
                    <a:pt x="318" y="186"/>
                  </a:cubicBezTo>
                  <a:cubicBezTo>
                    <a:pt x="343" y="198"/>
                    <a:pt x="700" y="196"/>
                    <a:pt x="746" y="184"/>
                  </a:cubicBezTo>
                  <a:cubicBezTo>
                    <a:pt x="746" y="184"/>
                    <a:pt x="746" y="183"/>
                    <a:pt x="746" y="182"/>
                  </a:cubicBezTo>
                  <a:cubicBezTo>
                    <a:pt x="732" y="182"/>
                    <a:pt x="723" y="188"/>
                    <a:pt x="708" y="189"/>
                  </a:cubicBezTo>
                  <a:close/>
                  <a:moveTo>
                    <a:pt x="531" y="275"/>
                  </a:moveTo>
                  <a:cubicBezTo>
                    <a:pt x="478" y="276"/>
                    <a:pt x="424" y="278"/>
                    <a:pt x="371" y="279"/>
                  </a:cubicBezTo>
                  <a:cubicBezTo>
                    <a:pt x="371" y="279"/>
                    <a:pt x="371" y="280"/>
                    <a:pt x="371" y="281"/>
                  </a:cubicBezTo>
                  <a:cubicBezTo>
                    <a:pt x="424" y="282"/>
                    <a:pt x="478" y="279"/>
                    <a:pt x="531" y="275"/>
                  </a:cubicBezTo>
                  <a:close/>
                  <a:moveTo>
                    <a:pt x="698" y="109"/>
                  </a:moveTo>
                  <a:cubicBezTo>
                    <a:pt x="721" y="109"/>
                    <a:pt x="744" y="107"/>
                    <a:pt x="767" y="95"/>
                  </a:cubicBezTo>
                  <a:cubicBezTo>
                    <a:pt x="744" y="99"/>
                    <a:pt x="721" y="104"/>
                    <a:pt x="698" y="109"/>
                  </a:cubicBezTo>
                  <a:close/>
                  <a:moveTo>
                    <a:pt x="373" y="163"/>
                  </a:moveTo>
                  <a:cubicBezTo>
                    <a:pt x="373" y="163"/>
                    <a:pt x="373" y="163"/>
                    <a:pt x="373" y="163"/>
                  </a:cubicBezTo>
                  <a:cubicBezTo>
                    <a:pt x="407" y="163"/>
                    <a:pt x="442" y="163"/>
                    <a:pt x="477" y="163"/>
                  </a:cubicBezTo>
                  <a:cubicBezTo>
                    <a:pt x="477" y="163"/>
                    <a:pt x="477" y="163"/>
                    <a:pt x="477" y="163"/>
                  </a:cubicBezTo>
                  <a:cubicBezTo>
                    <a:pt x="442" y="163"/>
                    <a:pt x="407" y="163"/>
                    <a:pt x="373" y="163"/>
                  </a:cubicBezTo>
                  <a:close/>
                  <a:moveTo>
                    <a:pt x="729" y="137"/>
                  </a:moveTo>
                  <a:cubicBezTo>
                    <a:pt x="729" y="137"/>
                    <a:pt x="729" y="136"/>
                    <a:pt x="729" y="135"/>
                  </a:cubicBezTo>
                  <a:cubicBezTo>
                    <a:pt x="713" y="129"/>
                    <a:pt x="696" y="139"/>
                    <a:pt x="679" y="141"/>
                  </a:cubicBezTo>
                  <a:cubicBezTo>
                    <a:pt x="696" y="140"/>
                    <a:pt x="713" y="138"/>
                    <a:pt x="729" y="137"/>
                  </a:cubicBezTo>
                  <a:close/>
                  <a:moveTo>
                    <a:pt x="627" y="269"/>
                  </a:moveTo>
                  <a:cubicBezTo>
                    <a:pt x="627" y="268"/>
                    <a:pt x="627" y="268"/>
                    <a:pt x="627" y="268"/>
                  </a:cubicBezTo>
                  <a:cubicBezTo>
                    <a:pt x="615" y="268"/>
                    <a:pt x="604" y="268"/>
                    <a:pt x="592" y="268"/>
                  </a:cubicBezTo>
                  <a:cubicBezTo>
                    <a:pt x="592" y="269"/>
                    <a:pt x="592" y="270"/>
                    <a:pt x="592" y="271"/>
                  </a:cubicBezTo>
                  <a:cubicBezTo>
                    <a:pt x="604" y="270"/>
                    <a:pt x="615" y="269"/>
                    <a:pt x="627" y="269"/>
                  </a:cubicBezTo>
                  <a:close/>
                  <a:moveTo>
                    <a:pt x="403" y="60"/>
                  </a:moveTo>
                  <a:cubicBezTo>
                    <a:pt x="403" y="59"/>
                    <a:pt x="403" y="59"/>
                    <a:pt x="403" y="58"/>
                  </a:cubicBezTo>
                  <a:cubicBezTo>
                    <a:pt x="381" y="57"/>
                    <a:pt x="359" y="56"/>
                    <a:pt x="338" y="55"/>
                  </a:cubicBezTo>
                  <a:cubicBezTo>
                    <a:pt x="338" y="55"/>
                    <a:pt x="338" y="56"/>
                    <a:pt x="338" y="56"/>
                  </a:cubicBezTo>
                  <a:cubicBezTo>
                    <a:pt x="359" y="57"/>
                    <a:pt x="381" y="58"/>
                    <a:pt x="403" y="60"/>
                  </a:cubicBezTo>
                  <a:close/>
                  <a:moveTo>
                    <a:pt x="305" y="278"/>
                  </a:moveTo>
                  <a:cubicBezTo>
                    <a:pt x="305" y="278"/>
                    <a:pt x="305" y="278"/>
                    <a:pt x="305" y="278"/>
                  </a:cubicBezTo>
                  <a:cubicBezTo>
                    <a:pt x="324" y="279"/>
                    <a:pt x="342" y="280"/>
                    <a:pt x="361" y="281"/>
                  </a:cubicBezTo>
                  <a:cubicBezTo>
                    <a:pt x="361" y="280"/>
                    <a:pt x="361" y="279"/>
                    <a:pt x="361" y="278"/>
                  </a:cubicBezTo>
                  <a:cubicBezTo>
                    <a:pt x="342" y="278"/>
                    <a:pt x="324" y="278"/>
                    <a:pt x="305" y="278"/>
                  </a:cubicBezTo>
                  <a:close/>
                  <a:moveTo>
                    <a:pt x="540" y="162"/>
                  </a:moveTo>
                  <a:cubicBezTo>
                    <a:pt x="540" y="162"/>
                    <a:pt x="540" y="161"/>
                    <a:pt x="540" y="161"/>
                  </a:cubicBezTo>
                  <a:cubicBezTo>
                    <a:pt x="525" y="161"/>
                    <a:pt x="510" y="161"/>
                    <a:pt x="495" y="161"/>
                  </a:cubicBezTo>
                  <a:cubicBezTo>
                    <a:pt x="495" y="161"/>
                    <a:pt x="495" y="162"/>
                    <a:pt x="495" y="162"/>
                  </a:cubicBezTo>
                  <a:cubicBezTo>
                    <a:pt x="510" y="162"/>
                    <a:pt x="525" y="162"/>
                    <a:pt x="540" y="162"/>
                  </a:cubicBezTo>
                  <a:close/>
                  <a:moveTo>
                    <a:pt x="734" y="232"/>
                  </a:moveTo>
                  <a:cubicBezTo>
                    <a:pt x="731" y="229"/>
                    <a:pt x="726" y="229"/>
                    <a:pt x="716" y="234"/>
                  </a:cubicBezTo>
                  <a:cubicBezTo>
                    <a:pt x="722" y="234"/>
                    <a:pt x="728" y="233"/>
                    <a:pt x="734" y="232"/>
                  </a:cubicBezTo>
                  <a:close/>
                  <a:moveTo>
                    <a:pt x="317" y="54"/>
                  </a:moveTo>
                  <a:cubicBezTo>
                    <a:pt x="317" y="54"/>
                    <a:pt x="317" y="55"/>
                    <a:pt x="317" y="55"/>
                  </a:cubicBezTo>
                  <a:cubicBezTo>
                    <a:pt x="322" y="55"/>
                    <a:pt x="328" y="55"/>
                    <a:pt x="333" y="55"/>
                  </a:cubicBezTo>
                  <a:cubicBezTo>
                    <a:pt x="333" y="55"/>
                    <a:pt x="333" y="54"/>
                    <a:pt x="333" y="54"/>
                  </a:cubicBezTo>
                  <a:cubicBezTo>
                    <a:pt x="328" y="54"/>
                    <a:pt x="322" y="54"/>
                    <a:pt x="317" y="54"/>
                  </a:cubicBezTo>
                  <a:close/>
                </a:path>
              </a:pathLst>
            </a:custGeom>
            <a:solidFill>
              <a:srgbClr val="FF59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62"/>
            <p:cNvSpPr txBox="1"/>
            <p:nvPr/>
          </p:nvSpPr>
          <p:spPr>
            <a:xfrm>
              <a:off x="2389187" y="4287837"/>
              <a:ext cx="2317750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0D93C124-DD2D-584F-8E5F-337E05894F62}"/>
              </a:ext>
            </a:extLst>
          </p:cNvPr>
          <p:cNvGrpSpPr/>
          <p:nvPr/>
        </p:nvGrpSpPr>
        <p:grpSpPr>
          <a:xfrm>
            <a:off x="6610350" y="1135062"/>
            <a:ext cx="4492625" cy="1860550"/>
            <a:chOff x="6610350" y="1135062"/>
            <a:chExt cx="4492625" cy="1860550"/>
          </a:xfrm>
        </p:grpSpPr>
        <p:sp>
          <p:nvSpPr>
            <p:cNvPr id="1595" name="Google Shape;1595;p62"/>
            <p:cNvSpPr/>
            <p:nvPr/>
          </p:nvSpPr>
          <p:spPr>
            <a:xfrm>
              <a:off x="6610350" y="1135062"/>
              <a:ext cx="4492625" cy="1860550"/>
            </a:xfrm>
            <a:custGeom>
              <a:avLst/>
              <a:gdLst/>
              <a:ahLst/>
              <a:cxnLst/>
              <a:rect l="l" t="t" r="r" b="b"/>
              <a:pathLst>
                <a:path w="984" h="407" extrusionOk="0">
                  <a:moveTo>
                    <a:pt x="384" y="402"/>
                  </a:moveTo>
                  <a:cubicBezTo>
                    <a:pt x="385" y="401"/>
                    <a:pt x="385" y="400"/>
                    <a:pt x="385" y="400"/>
                  </a:cubicBezTo>
                  <a:cubicBezTo>
                    <a:pt x="383" y="398"/>
                    <a:pt x="382" y="396"/>
                    <a:pt x="381" y="396"/>
                  </a:cubicBezTo>
                  <a:cubicBezTo>
                    <a:pt x="375" y="395"/>
                    <a:pt x="369" y="395"/>
                    <a:pt x="363" y="395"/>
                  </a:cubicBezTo>
                  <a:cubicBezTo>
                    <a:pt x="356" y="394"/>
                    <a:pt x="350" y="395"/>
                    <a:pt x="343" y="395"/>
                  </a:cubicBezTo>
                  <a:cubicBezTo>
                    <a:pt x="343" y="394"/>
                    <a:pt x="343" y="392"/>
                    <a:pt x="343" y="391"/>
                  </a:cubicBezTo>
                  <a:cubicBezTo>
                    <a:pt x="431" y="391"/>
                    <a:pt x="519" y="391"/>
                    <a:pt x="608" y="391"/>
                  </a:cubicBezTo>
                  <a:cubicBezTo>
                    <a:pt x="608" y="390"/>
                    <a:pt x="608" y="389"/>
                    <a:pt x="608" y="388"/>
                  </a:cubicBezTo>
                  <a:cubicBezTo>
                    <a:pt x="496" y="388"/>
                    <a:pt x="385" y="387"/>
                    <a:pt x="273" y="387"/>
                  </a:cubicBezTo>
                  <a:cubicBezTo>
                    <a:pt x="278" y="388"/>
                    <a:pt x="282" y="389"/>
                    <a:pt x="286" y="389"/>
                  </a:cubicBezTo>
                  <a:cubicBezTo>
                    <a:pt x="299" y="390"/>
                    <a:pt x="313" y="391"/>
                    <a:pt x="326" y="392"/>
                  </a:cubicBezTo>
                  <a:cubicBezTo>
                    <a:pt x="329" y="392"/>
                    <a:pt x="330" y="394"/>
                    <a:pt x="329" y="402"/>
                  </a:cubicBezTo>
                  <a:cubicBezTo>
                    <a:pt x="328" y="400"/>
                    <a:pt x="327" y="397"/>
                    <a:pt x="326" y="394"/>
                  </a:cubicBezTo>
                  <a:cubicBezTo>
                    <a:pt x="326" y="397"/>
                    <a:pt x="326" y="399"/>
                    <a:pt x="325" y="403"/>
                  </a:cubicBezTo>
                  <a:cubicBezTo>
                    <a:pt x="324" y="400"/>
                    <a:pt x="324" y="398"/>
                    <a:pt x="323" y="396"/>
                  </a:cubicBezTo>
                  <a:cubicBezTo>
                    <a:pt x="322" y="398"/>
                    <a:pt x="322" y="400"/>
                    <a:pt x="322" y="403"/>
                  </a:cubicBezTo>
                  <a:cubicBezTo>
                    <a:pt x="321" y="400"/>
                    <a:pt x="320" y="398"/>
                    <a:pt x="319" y="395"/>
                  </a:cubicBezTo>
                  <a:cubicBezTo>
                    <a:pt x="319" y="398"/>
                    <a:pt x="319" y="400"/>
                    <a:pt x="318" y="402"/>
                  </a:cubicBezTo>
                  <a:cubicBezTo>
                    <a:pt x="317" y="400"/>
                    <a:pt x="317" y="398"/>
                    <a:pt x="316" y="397"/>
                  </a:cubicBezTo>
                  <a:cubicBezTo>
                    <a:pt x="315" y="398"/>
                    <a:pt x="315" y="400"/>
                    <a:pt x="315" y="402"/>
                  </a:cubicBezTo>
                  <a:cubicBezTo>
                    <a:pt x="314" y="400"/>
                    <a:pt x="313" y="399"/>
                    <a:pt x="312" y="397"/>
                  </a:cubicBezTo>
                  <a:cubicBezTo>
                    <a:pt x="311" y="405"/>
                    <a:pt x="310" y="399"/>
                    <a:pt x="309" y="397"/>
                  </a:cubicBezTo>
                  <a:cubicBezTo>
                    <a:pt x="307" y="407"/>
                    <a:pt x="307" y="397"/>
                    <a:pt x="305" y="397"/>
                  </a:cubicBezTo>
                  <a:cubicBezTo>
                    <a:pt x="305" y="398"/>
                    <a:pt x="304" y="400"/>
                    <a:pt x="304" y="403"/>
                  </a:cubicBezTo>
                  <a:cubicBezTo>
                    <a:pt x="303" y="400"/>
                    <a:pt x="303" y="398"/>
                    <a:pt x="302" y="395"/>
                  </a:cubicBezTo>
                  <a:cubicBezTo>
                    <a:pt x="301" y="398"/>
                    <a:pt x="301" y="400"/>
                    <a:pt x="301" y="402"/>
                  </a:cubicBezTo>
                  <a:cubicBezTo>
                    <a:pt x="300" y="400"/>
                    <a:pt x="299" y="398"/>
                    <a:pt x="298" y="396"/>
                  </a:cubicBezTo>
                  <a:cubicBezTo>
                    <a:pt x="298" y="398"/>
                    <a:pt x="298" y="400"/>
                    <a:pt x="297" y="402"/>
                  </a:cubicBezTo>
                  <a:cubicBezTo>
                    <a:pt x="296" y="399"/>
                    <a:pt x="296" y="398"/>
                    <a:pt x="295" y="396"/>
                  </a:cubicBezTo>
                  <a:cubicBezTo>
                    <a:pt x="294" y="398"/>
                    <a:pt x="294" y="399"/>
                    <a:pt x="293" y="403"/>
                  </a:cubicBezTo>
                  <a:cubicBezTo>
                    <a:pt x="292" y="399"/>
                    <a:pt x="292" y="397"/>
                    <a:pt x="292" y="394"/>
                  </a:cubicBezTo>
                  <a:cubicBezTo>
                    <a:pt x="291" y="395"/>
                    <a:pt x="291" y="396"/>
                    <a:pt x="291" y="396"/>
                  </a:cubicBezTo>
                  <a:cubicBezTo>
                    <a:pt x="291" y="398"/>
                    <a:pt x="290" y="399"/>
                    <a:pt x="290" y="401"/>
                  </a:cubicBezTo>
                  <a:cubicBezTo>
                    <a:pt x="287" y="393"/>
                    <a:pt x="284" y="393"/>
                    <a:pt x="283" y="400"/>
                  </a:cubicBezTo>
                  <a:cubicBezTo>
                    <a:pt x="282" y="398"/>
                    <a:pt x="281" y="395"/>
                    <a:pt x="280" y="395"/>
                  </a:cubicBezTo>
                  <a:cubicBezTo>
                    <a:pt x="278" y="393"/>
                    <a:pt x="276" y="393"/>
                    <a:pt x="273" y="393"/>
                  </a:cubicBezTo>
                  <a:cubicBezTo>
                    <a:pt x="264" y="392"/>
                    <a:pt x="254" y="391"/>
                    <a:pt x="245" y="391"/>
                  </a:cubicBezTo>
                  <a:cubicBezTo>
                    <a:pt x="229" y="389"/>
                    <a:pt x="213" y="388"/>
                    <a:pt x="197" y="387"/>
                  </a:cubicBezTo>
                  <a:cubicBezTo>
                    <a:pt x="182" y="386"/>
                    <a:pt x="168" y="385"/>
                    <a:pt x="153" y="384"/>
                  </a:cubicBezTo>
                  <a:cubicBezTo>
                    <a:pt x="153" y="384"/>
                    <a:pt x="152" y="382"/>
                    <a:pt x="151" y="381"/>
                  </a:cubicBezTo>
                  <a:cubicBezTo>
                    <a:pt x="155" y="380"/>
                    <a:pt x="158" y="380"/>
                    <a:pt x="161" y="380"/>
                  </a:cubicBezTo>
                  <a:cubicBezTo>
                    <a:pt x="165" y="379"/>
                    <a:pt x="170" y="379"/>
                    <a:pt x="174" y="379"/>
                  </a:cubicBezTo>
                  <a:cubicBezTo>
                    <a:pt x="174" y="379"/>
                    <a:pt x="175" y="379"/>
                    <a:pt x="176" y="378"/>
                  </a:cubicBezTo>
                  <a:cubicBezTo>
                    <a:pt x="175" y="377"/>
                    <a:pt x="174" y="376"/>
                    <a:pt x="174" y="376"/>
                  </a:cubicBezTo>
                  <a:cubicBezTo>
                    <a:pt x="164" y="375"/>
                    <a:pt x="155" y="374"/>
                    <a:pt x="145" y="373"/>
                  </a:cubicBezTo>
                  <a:cubicBezTo>
                    <a:pt x="128" y="372"/>
                    <a:pt x="110" y="370"/>
                    <a:pt x="93" y="369"/>
                  </a:cubicBezTo>
                  <a:cubicBezTo>
                    <a:pt x="82" y="368"/>
                    <a:pt x="71" y="368"/>
                    <a:pt x="60" y="367"/>
                  </a:cubicBezTo>
                  <a:cubicBezTo>
                    <a:pt x="55" y="366"/>
                    <a:pt x="50" y="365"/>
                    <a:pt x="44" y="365"/>
                  </a:cubicBezTo>
                  <a:cubicBezTo>
                    <a:pt x="38" y="364"/>
                    <a:pt x="32" y="364"/>
                    <a:pt x="25" y="364"/>
                  </a:cubicBezTo>
                  <a:cubicBezTo>
                    <a:pt x="24" y="364"/>
                    <a:pt x="22" y="364"/>
                    <a:pt x="21" y="364"/>
                  </a:cubicBezTo>
                  <a:cubicBezTo>
                    <a:pt x="21" y="363"/>
                    <a:pt x="21" y="362"/>
                    <a:pt x="21" y="361"/>
                  </a:cubicBezTo>
                  <a:cubicBezTo>
                    <a:pt x="24" y="361"/>
                    <a:pt x="27" y="360"/>
                    <a:pt x="30" y="360"/>
                  </a:cubicBezTo>
                  <a:cubicBezTo>
                    <a:pt x="44" y="360"/>
                    <a:pt x="57" y="361"/>
                    <a:pt x="71" y="361"/>
                  </a:cubicBezTo>
                  <a:cubicBezTo>
                    <a:pt x="81" y="360"/>
                    <a:pt x="90" y="358"/>
                    <a:pt x="100" y="359"/>
                  </a:cubicBezTo>
                  <a:cubicBezTo>
                    <a:pt x="134" y="360"/>
                    <a:pt x="169" y="362"/>
                    <a:pt x="203" y="364"/>
                  </a:cubicBezTo>
                  <a:cubicBezTo>
                    <a:pt x="237" y="366"/>
                    <a:pt x="274" y="357"/>
                    <a:pt x="307" y="356"/>
                  </a:cubicBezTo>
                  <a:cubicBezTo>
                    <a:pt x="369" y="356"/>
                    <a:pt x="430" y="358"/>
                    <a:pt x="492" y="355"/>
                  </a:cubicBezTo>
                  <a:cubicBezTo>
                    <a:pt x="527" y="353"/>
                    <a:pt x="559" y="359"/>
                    <a:pt x="593" y="355"/>
                  </a:cubicBezTo>
                  <a:cubicBezTo>
                    <a:pt x="595" y="355"/>
                    <a:pt x="596" y="354"/>
                    <a:pt x="597" y="354"/>
                  </a:cubicBezTo>
                  <a:cubicBezTo>
                    <a:pt x="598" y="354"/>
                    <a:pt x="599" y="354"/>
                    <a:pt x="600" y="353"/>
                  </a:cubicBezTo>
                  <a:cubicBezTo>
                    <a:pt x="600" y="352"/>
                    <a:pt x="600" y="352"/>
                    <a:pt x="600" y="352"/>
                  </a:cubicBezTo>
                  <a:cubicBezTo>
                    <a:pt x="578" y="353"/>
                    <a:pt x="557" y="354"/>
                    <a:pt x="535" y="355"/>
                  </a:cubicBezTo>
                  <a:cubicBezTo>
                    <a:pt x="527" y="355"/>
                    <a:pt x="520" y="355"/>
                    <a:pt x="513" y="355"/>
                  </a:cubicBezTo>
                  <a:cubicBezTo>
                    <a:pt x="499" y="356"/>
                    <a:pt x="486" y="357"/>
                    <a:pt x="472" y="358"/>
                  </a:cubicBezTo>
                  <a:cubicBezTo>
                    <a:pt x="464" y="358"/>
                    <a:pt x="455" y="357"/>
                    <a:pt x="446" y="357"/>
                  </a:cubicBezTo>
                  <a:cubicBezTo>
                    <a:pt x="442" y="357"/>
                    <a:pt x="438" y="356"/>
                    <a:pt x="435" y="356"/>
                  </a:cubicBezTo>
                  <a:cubicBezTo>
                    <a:pt x="430" y="356"/>
                    <a:pt x="426" y="357"/>
                    <a:pt x="422" y="357"/>
                  </a:cubicBezTo>
                  <a:cubicBezTo>
                    <a:pt x="417" y="358"/>
                    <a:pt x="412" y="357"/>
                    <a:pt x="407" y="358"/>
                  </a:cubicBezTo>
                  <a:cubicBezTo>
                    <a:pt x="401" y="358"/>
                    <a:pt x="396" y="360"/>
                    <a:pt x="391" y="359"/>
                  </a:cubicBezTo>
                  <a:cubicBezTo>
                    <a:pt x="390" y="359"/>
                    <a:pt x="388" y="360"/>
                    <a:pt x="387" y="360"/>
                  </a:cubicBezTo>
                  <a:cubicBezTo>
                    <a:pt x="385" y="359"/>
                    <a:pt x="383" y="356"/>
                    <a:pt x="382" y="358"/>
                  </a:cubicBezTo>
                  <a:cubicBezTo>
                    <a:pt x="380" y="362"/>
                    <a:pt x="380" y="359"/>
                    <a:pt x="378" y="357"/>
                  </a:cubicBezTo>
                  <a:cubicBezTo>
                    <a:pt x="377" y="364"/>
                    <a:pt x="376" y="359"/>
                    <a:pt x="375" y="356"/>
                  </a:cubicBezTo>
                  <a:cubicBezTo>
                    <a:pt x="374" y="364"/>
                    <a:pt x="373" y="359"/>
                    <a:pt x="372" y="356"/>
                  </a:cubicBezTo>
                  <a:cubicBezTo>
                    <a:pt x="371" y="358"/>
                    <a:pt x="371" y="359"/>
                    <a:pt x="370" y="362"/>
                  </a:cubicBezTo>
                  <a:cubicBezTo>
                    <a:pt x="369" y="359"/>
                    <a:pt x="369" y="358"/>
                    <a:pt x="368" y="355"/>
                  </a:cubicBezTo>
                  <a:cubicBezTo>
                    <a:pt x="368" y="358"/>
                    <a:pt x="367" y="359"/>
                    <a:pt x="367" y="361"/>
                  </a:cubicBezTo>
                  <a:cubicBezTo>
                    <a:pt x="366" y="359"/>
                    <a:pt x="365" y="358"/>
                    <a:pt x="364" y="356"/>
                  </a:cubicBezTo>
                  <a:cubicBezTo>
                    <a:pt x="364" y="358"/>
                    <a:pt x="364" y="359"/>
                    <a:pt x="363" y="361"/>
                  </a:cubicBezTo>
                  <a:cubicBezTo>
                    <a:pt x="362" y="359"/>
                    <a:pt x="362" y="358"/>
                    <a:pt x="361" y="356"/>
                  </a:cubicBezTo>
                  <a:cubicBezTo>
                    <a:pt x="360" y="364"/>
                    <a:pt x="359" y="357"/>
                    <a:pt x="357" y="357"/>
                  </a:cubicBezTo>
                  <a:cubicBezTo>
                    <a:pt x="356" y="358"/>
                    <a:pt x="356" y="358"/>
                    <a:pt x="355" y="357"/>
                  </a:cubicBezTo>
                  <a:cubicBezTo>
                    <a:pt x="354" y="357"/>
                    <a:pt x="354" y="357"/>
                    <a:pt x="353" y="357"/>
                  </a:cubicBezTo>
                  <a:cubicBezTo>
                    <a:pt x="352" y="357"/>
                    <a:pt x="350" y="358"/>
                    <a:pt x="348" y="358"/>
                  </a:cubicBezTo>
                  <a:cubicBezTo>
                    <a:pt x="346" y="358"/>
                    <a:pt x="345" y="357"/>
                    <a:pt x="343" y="357"/>
                  </a:cubicBezTo>
                  <a:cubicBezTo>
                    <a:pt x="340" y="357"/>
                    <a:pt x="337" y="358"/>
                    <a:pt x="334" y="358"/>
                  </a:cubicBezTo>
                  <a:cubicBezTo>
                    <a:pt x="331" y="358"/>
                    <a:pt x="328" y="357"/>
                    <a:pt x="325" y="357"/>
                  </a:cubicBezTo>
                  <a:cubicBezTo>
                    <a:pt x="322" y="358"/>
                    <a:pt x="320" y="359"/>
                    <a:pt x="317" y="358"/>
                  </a:cubicBezTo>
                  <a:cubicBezTo>
                    <a:pt x="314" y="358"/>
                    <a:pt x="311" y="357"/>
                    <a:pt x="308" y="357"/>
                  </a:cubicBezTo>
                  <a:cubicBezTo>
                    <a:pt x="305" y="357"/>
                    <a:pt x="302" y="359"/>
                    <a:pt x="299" y="359"/>
                  </a:cubicBezTo>
                  <a:cubicBezTo>
                    <a:pt x="295" y="359"/>
                    <a:pt x="290" y="359"/>
                    <a:pt x="286" y="358"/>
                  </a:cubicBezTo>
                  <a:cubicBezTo>
                    <a:pt x="284" y="358"/>
                    <a:pt x="283" y="358"/>
                    <a:pt x="281" y="358"/>
                  </a:cubicBezTo>
                  <a:cubicBezTo>
                    <a:pt x="280" y="359"/>
                    <a:pt x="278" y="356"/>
                    <a:pt x="276" y="357"/>
                  </a:cubicBezTo>
                  <a:cubicBezTo>
                    <a:pt x="274" y="358"/>
                    <a:pt x="272" y="358"/>
                    <a:pt x="270" y="357"/>
                  </a:cubicBezTo>
                  <a:cubicBezTo>
                    <a:pt x="268" y="356"/>
                    <a:pt x="266" y="358"/>
                    <a:pt x="265" y="358"/>
                  </a:cubicBezTo>
                  <a:cubicBezTo>
                    <a:pt x="263" y="358"/>
                    <a:pt x="262" y="358"/>
                    <a:pt x="260" y="358"/>
                  </a:cubicBezTo>
                  <a:cubicBezTo>
                    <a:pt x="258" y="358"/>
                    <a:pt x="256" y="358"/>
                    <a:pt x="254" y="357"/>
                  </a:cubicBezTo>
                  <a:cubicBezTo>
                    <a:pt x="252" y="357"/>
                    <a:pt x="250" y="357"/>
                    <a:pt x="248" y="356"/>
                  </a:cubicBezTo>
                  <a:cubicBezTo>
                    <a:pt x="247" y="360"/>
                    <a:pt x="246" y="357"/>
                    <a:pt x="245" y="355"/>
                  </a:cubicBezTo>
                  <a:cubicBezTo>
                    <a:pt x="244" y="356"/>
                    <a:pt x="244" y="357"/>
                    <a:pt x="243" y="358"/>
                  </a:cubicBezTo>
                  <a:cubicBezTo>
                    <a:pt x="242" y="357"/>
                    <a:pt x="242" y="356"/>
                    <a:pt x="241" y="355"/>
                  </a:cubicBezTo>
                  <a:cubicBezTo>
                    <a:pt x="241" y="356"/>
                    <a:pt x="240" y="358"/>
                    <a:pt x="239" y="357"/>
                  </a:cubicBezTo>
                  <a:cubicBezTo>
                    <a:pt x="238" y="355"/>
                    <a:pt x="237" y="354"/>
                    <a:pt x="236" y="357"/>
                  </a:cubicBezTo>
                  <a:cubicBezTo>
                    <a:pt x="235" y="354"/>
                    <a:pt x="233" y="356"/>
                    <a:pt x="232" y="357"/>
                  </a:cubicBezTo>
                  <a:cubicBezTo>
                    <a:pt x="231" y="357"/>
                    <a:pt x="230" y="356"/>
                    <a:pt x="230" y="356"/>
                  </a:cubicBezTo>
                  <a:cubicBezTo>
                    <a:pt x="228" y="356"/>
                    <a:pt x="227" y="356"/>
                    <a:pt x="225" y="356"/>
                  </a:cubicBezTo>
                  <a:cubicBezTo>
                    <a:pt x="225" y="357"/>
                    <a:pt x="225" y="357"/>
                    <a:pt x="225" y="358"/>
                  </a:cubicBezTo>
                  <a:cubicBezTo>
                    <a:pt x="225" y="356"/>
                    <a:pt x="224" y="355"/>
                    <a:pt x="224" y="352"/>
                  </a:cubicBezTo>
                  <a:cubicBezTo>
                    <a:pt x="223" y="355"/>
                    <a:pt x="222" y="356"/>
                    <a:pt x="222" y="359"/>
                  </a:cubicBezTo>
                  <a:cubicBezTo>
                    <a:pt x="221" y="356"/>
                    <a:pt x="221" y="354"/>
                    <a:pt x="220" y="353"/>
                  </a:cubicBezTo>
                  <a:cubicBezTo>
                    <a:pt x="219" y="355"/>
                    <a:pt x="219" y="356"/>
                    <a:pt x="218" y="358"/>
                  </a:cubicBezTo>
                  <a:cubicBezTo>
                    <a:pt x="218" y="356"/>
                    <a:pt x="217" y="354"/>
                    <a:pt x="217" y="352"/>
                  </a:cubicBezTo>
                  <a:cubicBezTo>
                    <a:pt x="216" y="355"/>
                    <a:pt x="215" y="356"/>
                    <a:pt x="215" y="358"/>
                  </a:cubicBezTo>
                  <a:cubicBezTo>
                    <a:pt x="214" y="356"/>
                    <a:pt x="214" y="354"/>
                    <a:pt x="213" y="352"/>
                  </a:cubicBezTo>
                  <a:cubicBezTo>
                    <a:pt x="212" y="354"/>
                    <a:pt x="212" y="356"/>
                    <a:pt x="211" y="357"/>
                  </a:cubicBezTo>
                  <a:cubicBezTo>
                    <a:pt x="211" y="355"/>
                    <a:pt x="210" y="354"/>
                    <a:pt x="210" y="353"/>
                  </a:cubicBezTo>
                  <a:cubicBezTo>
                    <a:pt x="209" y="354"/>
                    <a:pt x="208" y="355"/>
                    <a:pt x="208" y="357"/>
                  </a:cubicBezTo>
                  <a:cubicBezTo>
                    <a:pt x="207" y="355"/>
                    <a:pt x="207" y="353"/>
                    <a:pt x="206" y="351"/>
                  </a:cubicBezTo>
                  <a:cubicBezTo>
                    <a:pt x="205" y="354"/>
                    <a:pt x="205" y="355"/>
                    <a:pt x="204" y="357"/>
                  </a:cubicBezTo>
                  <a:cubicBezTo>
                    <a:pt x="204" y="355"/>
                    <a:pt x="203" y="353"/>
                    <a:pt x="203" y="351"/>
                  </a:cubicBezTo>
                  <a:cubicBezTo>
                    <a:pt x="202" y="353"/>
                    <a:pt x="201" y="355"/>
                    <a:pt x="201" y="357"/>
                  </a:cubicBezTo>
                  <a:cubicBezTo>
                    <a:pt x="200" y="351"/>
                    <a:pt x="198" y="350"/>
                    <a:pt x="197" y="357"/>
                  </a:cubicBezTo>
                  <a:cubicBezTo>
                    <a:pt x="196" y="350"/>
                    <a:pt x="195" y="354"/>
                    <a:pt x="194" y="354"/>
                  </a:cubicBezTo>
                  <a:cubicBezTo>
                    <a:pt x="191" y="354"/>
                    <a:pt x="187" y="351"/>
                    <a:pt x="184" y="351"/>
                  </a:cubicBezTo>
                  <a:cubicBezTo>
                    <a:pt x="177" y="350"/>
                    <a:pt x="169" y="350"/>
                    <a:pt x="162" y="349"/>
                  </a:cubicBezTo>
                  <a:cubicBezTo>
                    <a:pt x="144" y="348"/>
                    <a:pt x="127" y="346"/>
                    <a:pt x="110" y="345"/>
                  </a:cubicBezTo>
                  <a:cubicBezTo>
                    <a:pt x="97" y="344"/>
                    <a:pt x="84" y="343"/>
                    <a:pt x="72" y="342"/>
                  </a:cubicBezTo>
                  <a:cubicBezTo>
                    <a:pt x="64" y="341"/>
                    <a:pt x="55" y="340"/>
                    <a:pt x="47" y="339"/>
                  </a:cubicBezTo>
                  <a:cubicBezTo>
                    <a:pt x="47" y="339"/>
                    <a:pt x="46" y="338"/>
                    <a:pt x="45" y="338"/>
                  </a:cubicBezTo>
                  <a:cubicBezTo>
                    <a:pt x="46" y="337"/>
                    <a:pt x="47" y="336"/>
                    <a:pt x="47" y="336"/>
                  </a:cubicBezTo>
                  <a:cubicBezTo>
                    <a:pt x="54" y="336"/>
                    <a:pt x="60" y="336"/>
                    <a:pt x="66" y="336"/>
                  </a:cubicBezTo>
                  <a:cubicBezTo>
                    <a:pt x="79" y="337"/>
                    <a:pt x="91" y="337"/>
                    <a:pt x="104" y="337"/>
                  </a:cubicBezTo>
                  <a:cubicBezTo>
                    <a:pt x="112" y="337"/>
                    <a:pt x="120" y="337"/>
                    <a:pt x="128" y="337"/>
                  </a:cubicBezTo>
                  <a:cubicBezTo>
                    <a:pt x="108" y="335"/>
                    <a:pt x="88" y="333"/>
                    <a:pt x="68" y="331"/>
                  </a:cubicBezTo>
                  <a:cubicBezTo>
                    <a:pt x="57" y="330"/>
                    <a:pt x="47" y="330"/>
                    <a:pt x="36" y="329"/>
                  </a:cubicBezTo>
                  <a:cubicBezTo>
                    <a:pt x="35" y="329"/>
                    <a:pt x="34" y="328"/>
                    <a:pt x="33" y="327"/>
                  </a:cubicBezTo>
                  <a:cubicBezTo>
                    <a:pt x="34" y="325"/>
                    <a:pt x="34" y="325"/>
                    <a:pt x="35" y="325"/>
                  </a:cubicBezTo>
                  <a:cubicBezTo>
                    <a:pt x="38" y="324"/>
                    <a:pt x="41" y="324"/>
                    <a:pt x="45" y="324"/>
                  </a:cubicBezTo>
                  <a:cubicBezTo>
                    <a:pt x="52" y="322"/>
                    <a:pt x="59" y="319"/>
                    <a:pt x="67" y="319"/>
                  </a:cubicBezTo>
                  <a:cubicBezTo>
                    <a:pt x="87" y="319"/>
                    <a:pt x="111" y="306"/>
                    <a:pt x="131" y="307"/>
                  </a:cubicBezTo>
                  <a:cubicBezTo>
                    <a:pt x="197" y="310"/>
                    <a:pt x="259" y="314"/>
                    <a:pt x="325" y="316"/>
                  </a:cubicBezTo>
                  <a:cubicBezTo>
                    <a:pt x="418" y="318"/>
                    <a:pt x="508" y="312"/>
                    <a:pt x="604" y="316"/>
                  </a:cubicBezTo>
                  <a:cubicBezTo>
                    <a:pt x="607" y="315"/>
                    <a:pt x="609" y="314"/>
                    <a:pt x="612" y="314"/>
                  </a:cubicBezTo>
                  <a:cubicBezTo>
                    <a:pt x="612" y="313"/>
                    <a:pt x="612" y="312"/>
                    <a:pt x="612" y="311"/>
                  </a:cubicBezTo>
                  <a:cubicBezTo>
                    <a:pt x="603" y="311"/>
                    <a:pt x="594" y="311"/>
                    <a:pt x="585" y="312"/>
                  </a:cubicBezTo>
                  <a:cubicBezTo>
                    <a:pt x="577" y="312"/>
                    <a:pt x="568" y="313"/>
                    <a:pt x="560" y="313"/>
                  </a:cubicBezTo>
                  <a:cubicBezTo>
                    <a:pt x="532" y="314"/>
                    <a:pt x="504" y="314"/>
                    <a:pt x="476" y="315"/>
                  </a:cubicBezTo>
                  <a:cubicBezTo>
                    <a:pt x="462" y="315"/>
                    <a:pt x="448" y="316"/>
                    <a:pt x="434" y="316"/>
                  </a:cubicBezTo>
                  <a:cubicBezTo>
                    <a:pt x="415" y="317"/>
                    <a:pt x="397" y="316"/>
                    <a:pt x="379" y="316"/>
                  </a:cubicBezTo>
                  <a:cubicBezTo>
                    <a:pt x="370" y="316"/>
                    <a:pt x="361" y="316"/>
                    <a:pt x="352" y="316"/>
                  </a:cubicBezTo>
                  <a:cubicBezTo>
                    <a:pt x="343" y="316"/>
                    <a:pt x="334" y="316"/>
                    <a:pt x="325" y="316"/>
                  </a:cubicBezTo>
                  <a:cubicBezTo>
                    <a:pt x="318" y="316"/>
                    <a:pt x="310" y="315"/>
                    <a:pt x="302" y="315"/>
                  </a:cubicBezTo>
                  <a:cubicBezTo>
                    <a:pt x="297" y="315"/>
                    <a:pt x="292" y="315"/>
                    <a:pt x="287" y="315"/>
                  </a:cubicBezTo>
                  <a:cubicBezTo>
                    <a:pt x="283" y="315"/>
                    <a:pt x="279" y="315"/>
                    <a:pt x="275" y="314"/>
                  </a:cubicBezTo>
                  <a:cubicBezTo>
                    <a:pt x="271" y="314"/>
                    <a:pt x="267" y="314"/>
                    <a:pt x="263" y="314"/>
                  </a:cubicBezTo>
                  <a:cubicBezTo>
                    <a:pt x="258" y="313"/>
                    <a:pt x="254" y="313"/>
                    <a:pt x="250" y="313"/>
                  </a:cubicBezTo>
                  <a:cubicBezTo>
                    <a:pt x="247" y="313"/>
                    <a:pt x="244" y="314"/>
                    <a:pt x="241" y="314"/>
                  </a:cubicBezTo>
                  <a:cubicBezTo>
                    <a:pt x="238" y="314"/>
                    <a:pt x="235" y="314"/>
                    <a:pt x="233" y="314"/>
                  </a:cubicBezTo>
                  <a:cubicBezTo>
                    <a:pt x="231" y="314"/>
                    <a:pt x="229" y="312"/>
                    <a:pt x="228" y="312"/>
                  </a:cubicBezTo>
                  <a:cubicBezTo>
                    <a:pt x="226" y="312"/>
                    <a:pt x="224" y="313"/>
                    <a:pt x="223" y="313"/>
                  </a:cubicBezTo>
                  <a:cubicBezTo>
                    <a:pt x="221" y="313"/>
                    <a:pt x="220" y="313"/>
                    <a:pt x="218" y="313"/>
                  </a:cubicBezTo>
                  <a:cubicBezTo>
                    <a:pt x="217" y="312"/>
                    <a:pt x="215" y="312"/>
                    <a:pt x="213" y="312"/>
                  </a:cubicBezTo>
                  <a:cubicBezTo>
                    <a:pt x="212" y="312"/>
                    <a:pt x="210" y="313"/>
                    <a:pt x="208" y="313"/>
                  </a:cubicBezTo>
                  <a:cubicBezTo>
                    <a:pt x="206" y="313"/>
                    <a:pt x="205" y="311"/>
                    <a:pt x="203" y="311"/>
                  </a:cubicBezTo>
                  <a:cubicBezTo>
                    <a:pt x="201" y="311"/>
                    <a:pt x="200" y="313"/>
                    <a:pt x="198" y="313"/>
                  </a:cubicBezTo>
                  <a:cubicBezTo>
                    <a:pt x="195" y="312"/>
                    <a:pt x="192" y="310"/>
                    <a:pt x="189" y="311"/>
                  </a:cubicBezTo>
                  <a:cubicBezTo>
                    <a:pt x="184" y="312"/>
                    <a:pt x="178" y="309"/>
                    <a:pt x="173" y="310"/>
                  </a:cubicBezTo>
                  <a:cubicBezTo>
                    <a:pt x="169" y="311"/>
                    <a:pt x="166" y="309"/>
                    <a:pt x="162" y="309"/>
                  </a:cubicBezTo>
                  <a:cubicBezTo>
                    <a:pt x="155" y="308"/>
                    <a:pt x="148" y="307"/>
                    <a:pt x="141" y="306"/>
                  </a:cubicBezTo>
                  <a:cubicBezTo>
                    <a:pt x="135" y="305"/>
                    <a:pt x="128" y="303"/>
                    <a:pt x="122" y="302"/>
                  </a:cubicBezTo>
                  <a:cubicBezTo>
                    <a:pt x="110" y="301"/>
                    <a:pt x="98" y="300"/>
                    <a:pt x="86" y="299"/>
                  </a:cubicBezTo>
                  <a:cubicBezTo>
                    <a:pt x="73" y="298"/>
                    <a:pt x="61" y="297"/>
                    <a:pt x="49" y="296"/>
                  </a:cubicBezTo>
                  <a:cubicBezTo>
                    <a:pt x="33" y="295"/>
                    <a:pt x="18" y="294"/>
                    <a:pt x="2" y="293"/>
                  </a:cubicBezTo>
                  <a:cubicBezTo>
                    <a:pt x="1" y="293"/>
                    <a:pt x="0" y="292"/>
                    <a:pt x="0" y="292"/>
                  </a:cubicBezTo>
                  <a:cubicBezTo>
                    <a:pt x="0" y="290"/>
                    <a:pt x="0" y="289"/>
                    <a:pt x="1" y="289"/>
                  </a:cubicBezTo>
                  <a:cubicBezTo>
                    <a:pt x="20" y="289"/>
                    <a:pt x="39" y="289"/>
                    <a:pt x="58" y="290"/>
                  </a:cubicBezTo>
                  <a:cubicBezTo>
                    <a:pt x="74" y="290"/>
                    <a:pt x="90" y="292"/>
                    <a:pt x="106" y="287"/>
                  </a:cubicBezTo>
                  <a:cubicBezTo>
                    <a:pt x="106" y="287"/>
                    <a:pt x="107" y="287"/>
                    <a:pt x="108" y="286"/>
                  </a:cubicBezTo>
                  <a:cubicBezTo>
                    <a:pt x="103" y="285"/>
                    <a:pt x="98" y="284"/>
                    <a:pt x="93" y="284"/>
                  </a:cubicBezTo>
                  <a:cubicBezTo>
                    <a:pt x="71" y="282"/>
                    <a:pt x="48" y="281"/>
                    <a:pt x="26" y="279"/>
                  </a:cubicBezTo>
                  <a:cubicBezTo>
                    <a:pt x="22" y="279"/>
                    <a:pt x="19" y="278"/>
                    <a:pt x="16" y="277"/>
                  </a:cubicBezTo>
                  <a:cubicBezTo>
                    <a:pt x="16" y="276"/>
                    <a:pt x="16" y="275"/>
                    <a:pt x="16" y="274"/>
                  </a:cubicBezTo>
                  <a:cubicBezTo>
                    <a:pt x="38" y="273"/>
                    <a:pt x="60" y="272"/>
                    <a:pt x="81" y="272"/>
                  </a:cubicBezTo>
                  <a:cubicBezTo>
                    <a:pt x="103" y="271"/>
                    <a:pt x="125" y="273"/>
                    <a:pt x="147" y="274"/>
                  </a:cubicBezTo>
                  <a:cubicBezTo>
                    <a:pt x="147" y="273"/>
                    <a:pt x="147" y="272"/>
                    <a:pt x="147" y="272"/>
                  </a:cubicBezTo>
                  <a:cubicBezTo>
                    <a:pt x="99" y="263"/>
                    <a:pt x="51" y="264"/>
                    <a:pt x="3" y="257"/>
                  </a:cubicBezTo>
                  <a:cubicBezTo>
                    <a:pt x="3" y="256"/>
                    <a:pt x="3" y="255"/>
                    <a:pt x="3" y="253"/>
                  </a:cubicBezTo>
                  <a:cubicBezTo>
                    <a:pt x="68" y="256"/>
                    <a:pt x="133" y="258"/>
                    <a:pt x="197" y="261"/>
                  </a:cubicBezTo>
                  <a:cubicBezTo>
                    <a:pt x="197" y="260"/>
                    <a:pt x="197" y="259"/>
                    <a:pt x="197" y="259"/>
                  </a:cubicBezTo>
                  <a:cubicBezTo>
                    <a:pt x="152" y="255"/>
                    <a:pt x="108" y="251"/>
                    <a:pt x="63" y="248"/>
                  </a:cubicBezTo>
                  <a:cubicBezTo>
                    <a:pt x="63" y="247"/>
                    <a:pt x="63" y="246"/>
                    <a:pt x="63" y="244"/>
                  </a:cubicBezTo>
                  <a:cubicBezTo>
                    <a:pt x="87" y="243"/>
                    <a:pt x="110" y="242"/>
                    <a:pt x="134" y="240"/>
                  </a:cubicBezTo>
                  <a:cubicBezTo>
                    <a:pt x="134" y="240"/>
                    <a:pt x="134" y="239"/>
                    <a:pt x="134" y="238"/>
                  </a:cubicBezTo>
                  <a:cubicBezTo>
                    <a:pt x="133" y="238"/>
                    <a:pt x="132" y="237"/>
                    <a:pt x="131" y="237"/>
                  </a:cubicBezTo>
                  <a:cubicBezTo>
                    <a:pt x="115" y="236"/>
                    <a:pt x="99" y="235"/>
                    <a:pt x="84" y="233"/>
                  </a:cubicBezTo>
                  <a:cubicBezTo>
                    <a:pt x="70" y="232"/>
                    <a:pt x="57" y="231"/>
                    <a:pt x="43" y="230"/>
                  </a:cubicBezTo>
                  <a:cubicBezTo>
                    <a:pt x="42" y="230"/>
                    <a:pt x="41" y="229"/>
                    <a:pt x="40" y="228"/>
                  </a:cubicBezTo>
                  <a:cubicBezTo>
                    <a:pt x="40" y="227"/>
                    <a:pt x="40" y="226"/>
                    <a:pt x="40" y="225"/>
                  </a:cubicBezTo>
                  <a:cubicBezTo>
                    <a:pt x="87" y="227"/>
                    <a:pt x="134" y="229"/>
                    <a:pt x="181" y="231"/>
                  </a:cubicBezTo>
                  <a:cubicBezTo>
                    <a:pt x="181" y="230"/>
                    <a:pt x="181" y="229"/>
                    <a:pt x="181" y="228"/>
                  </a:cubicBezTo>
                  <a:cubicBezTo>
                    <a:pt x="177" y="228"/>
                    <a:pt x="173" y="227"/>
                    <a:pt x="169" y="227"/>
                  </a:cubicBezTo>
                  <a:cubicBezTo>
                    <a:pt x="150" y="225"/>
                    <a:pt x="130" y="223"/>
                    <a:pt x="111" y="221"/>
                  </a:cubicBezTo>
                  <a:cubicBezTo>
                    <a:pt x="83" y="218"/>
                    <a:pt x="55" y="216"/>
                    <a:pt x="27" y="213"/>
                  </a:cubicBezTo>
                  <a:cubicBezTo>
                    <a:pt x="26" y="213"/>
                    <a:pt x="25" y="212"/>
                    <a:pt x="23" y="211"/>
                  </a:cubicBezTo>
                  <a:cubicBezTo>
                    <a:pt x="24" y="209"/>
                    <a:pt x="24" y="209"/>
                    <a:pt x="24" y="209"/>
                  </a:cubicBezTo>
                  <a:cubicBezTo>
                    <a:pt x="46" y="210"/>
                    <a:pt x="67" y="210"/>
                    <a:pt x="88" y="211"/>
                  </a:cubicBezTo>
                  <a:cubicBezTo>
                    <a:pt x="99" y="211"/>
                    <a:pt x="109" y="212"/>
                    <a:pt x="120" y="212"/>
                  </a:cubicBezTo>
                  <a:cubicBezTo>
                    <a:pt x="122" y="212"/>
                    <a:pt x="124" y="210"/>
                    <a:pt x="125" y="209"/>
                  </a:cubicBezTo>
                  <a:cubicBezTo>
                    <a:pt x="125" y="209"/>
                    <a:pt x="125" y="208"/>
                    <a:pt x="125" y="207"/>
                  </a:cubicBezTo>
                  <a:cubicBezTo>
                    <a:pt x="125" y="207"/>
                    <a:pt x="124" y="207"/>
                    <a:pt x="124" y="206"/>
                  </a:cubicBezTo>
                  <a:cubicBezTo>
                    <a:pt x="114" y="204"/>
                    <a:pt x="104" y="208"/>
                    <a:pt x="95" y="200"/>
                  </a:cubicBezTo>
                  <a:cubicBezTo>
                    <a:pt x="92" y="197"/>
                    <a:pt x="88" y="198"/>
                    <a:pt x="84" y="198"/>
                  </a:cubicBezTo>
                  <a:cubicBezTo>
                    <a:pt x="82" y="197"/>
                    <a:pt x="79" y="197"/>
                    <a:pt x="77" y="196"/>
                  </a:cubicBezTo>
                  <a:cubicBezTo>
                    <a:pt x="77" y="195"/>
                    <a:pt x="77" y="194"/>
                    <a:pt x="77" y="193"/>
                  </a:cubicBezTo>
                  <a:cubicBezTo>
                    <a:pt x="131" y="190"/>
                    <a:pt x="184" y="198"/>
                    <a:pt x="237" y="198"/>
                  </a:cubicBezTo>
                  <a:cubicBezTo>
                    <a:pt x="237" y="197"/>
                    <a:pt x="236" y="197"/>
                    <a:pt x="236" y="197"/>
                  </a:cubicBezTo>
                  <a:cubicBezTo>
                    <a:pt x="216" y="195"/>
                    <a:pt x="196" y="194"/>
                    <a:pt x="175" y="192"/>
                  </a:cubicBezTo>
                  <a:cubicBezTo>
                    <a:pt x="165" y="191"/>
                    <a:pt x="154" y="190"/>
                    <a:pt x="143" y="189"/>
                  </a:cubicBezTo>
                  <a:cubicBezTo>
                    <a:pt x="143" y="189"/>
                    <a:pt x="142" y="188"/>
                    <a:pt x="142" y="187"/>
                  </a:cubicBezTo>
                  <a:cubicBezTo>
                    <a:pt x="142" y="187"/>
                    <a:pt x="142" y="186"/>
                    <a:pt x="142" y="185"/>
                  </a:cubicBezTo>
                  <a:cubicBezTo>
                    <a:pt x="152" y="185"/>
                    <a:pt x="163" y="185"/>
                    <a:pt x="174" y="185"/>
                  </a:cubicBezTo>
                  <a:cubicBezTo>
                    <a:pt x="174" y="184"/>
                    <a:pt x="174" y="183"/>
                    <a:pt x="174" y="182"/>
                  </a:cubicBezTo>
                  <a:cubicBezTo>
                    <a:pt x="119" y="177"/>
                    <a:pt x="64" y="172"/>
                    <a:pt x="8" y="167"/>
                  </a:cubicBezTo>
                  <a:cubicBezTo>
                    <a:pt x="8" y="166"/>
                    <a:pt x="8" y="165"/>
                    <a:pt x="8" y="165"/>
                  </a:cubicBezTo>
                  <a:cubicBezTo>
                    <a:pt x="53" y="161"/>
                    <a:pt x="98" y="167"/>
                    <a:pt x="143" y="168"/>
                  </a:cubicBezTo>
                  <a:cubicBezTo>
                    <a:pt x="138" y="167"/>
                    <a:pt x="133" y="166"/>
                    <a:pt x="127" y="166"/>
                  </a:cubicBezTo>
                  <a:cubicBezTo>
                    <a:pt x="105" y="164"/>
                    <a:pt x="84" y="163"/>
                    <a:pt x="62" y="161"/>
                  </a:cubicBezTo>
                  <a:cubicBezTo>
                    <a:pt x="60" y="161"/>
                    <a:pt x="58" y="160"/>
                    <a:pt x="57" y="160"/>
                  </a:cubicBezTo>
                  <a:cubicBezTo>
                    <a:pt x="57" y="159"/>
                    <a:pt x="57" y="158"/>
                    <a:pt x="57" y="157"/>
                  </a:cubicBezTo>
                  <a:cubicBezTo>
                    <a:pt x="87" y="154"/>
                    <a:pt x="118" y="159"/>
                    <a:pt x="149" y="155"/>
                  </a:cubicBezTo>
                  <a:cubicBezTo>
                    <a:pt x="148" y="155"/>
                    <a:pt x="148" y="155"/>
                    <a:pt x="147" y="155"/>
                  </a:cubicBezTo>
                  <a:cubicBezTo>
                    <a:pt x="124" y="153"/>
                    <a:pt x="102" y="151"/>
                    <a:pt x="79" y="149"/>
                  </a:cubicBezTo>
                  <a:cubicBezTo>
                    <a:pt x="64" y="148"/>
                    <a:pt x="49" y="146"/>
                    <a:pt x="33" y="145"/>
                  </a:cubicBezTo>
                  <a:cubicBezTo>
                    <a:pt x="32" y="145"/>
                    <a:pt x="31" y="143"/>
                    <a:pt x="31" y="143"/>
                  </a:cubicBezTo>
                  <a:cubicBezTo>
                    <a:pt x="32" y="141"/>
                    <a:pt x="34" y="140"/>
                    <a:pt x="35" y="140"/>
                  </a:cubicBezTo>
                  <a:cubicBezTo>
                    <a:pt x="41" y="141"/>
                    <a:pt x="46" y="141"/>
                    <a:pt x="52" y="141"/>
                  </a:cubicBezTo>
                  <a:cubicBezTo>
                    <a:pt x="71" y="141"/>
                    <a:pt x="91" y="141"/>
                    <a:pt x="110" y="142"/>
                  </a:cubicBezTo>
                  <a:cubicBezTo>
                    <a:pt x="163" y="144"/>
                    <a:pt x="214" y="130"/>
                    <a:pt x="267" y="133"/>
                  </a:cubicBezTo>
                  <a:cubicBezTo>
                    <a:pt x="326" y="136"/>
                    <a:pt x="391" y="138"/>
                    <a:pt x="451" y="134"/>
                  </a:cubicBezTo>
                  <a:cubicBezTo>
                    <a:pt x="479" y="133"/>
                    <a:pt x="505" y="145"/>
                    <a:pt x="533" y="142"/>
                  </a:cubicBezTo>
                  <a:cubicBezTo>
                    <a:pt x="539" y="142"/>
                    <a:pt x="544" y="141"/>
                    <a:pt x="548" y="141"/>
                  </a:cubicBezTo>
                  <a:cubicBezTo>
                    <a:pt x="541" y="141"/>
                    <a:pt x="532" y="141"/>
                    <a:pt x="523" y="141"/>
                  </a:cubicBezTo>
                  <a:cubicBezTo>
                    <a:pt x="444" y="141"/>
                    <a:pt x="365" y="141"/>
                    <a:pt x="286" y="135"/>
                  </a:cubicBezTo>
                  <a:cubicBezTo>
                    <a:pt x="243" y="131"/>
                    <a:pt x="199" y="128"/>
                    <a:pt x="155" y="125"/>
                  </a:cubicBezTo>
                  <a:cubicBezTo>
                    <a:pt x="121" y="123"/>
                    <a:pt x="87" y="120"/>
                    <a:pt x="53" y="117"/>
                  </a:cubicBezTo>
                  <a:cubicBezTo>
                    <a:pt x="45" y="116"/>
                    <a:pt x="38" y="115"/>
                    <a:pt x="31" y="113"/>
                  </a:cubicBezTo>
                  <a:cubicBezTo>
                    <a:pt x="30" y="113"/>
                    <a:pt x="29" y="112"/>
                    <a:pt x="28" y="111"/>
                  </a:cubicBezTo>
                  <a:cubicBezTo>
                    <a:pt x="28" y="111"/>
                    <a:pt x="28" y="110"/>
                    <a:pt x="29" y="109"/>
                  </a:cubicBezTo>
                  <a:cubicBezTo>
                    <a:pt x="29" y="109"/>
                    <a:pt x="30" y="110"/>
                    <a:pt x="31" y="110"/>
                  </a:cubicBezTo>
                  <a:cubicBezTo>
                    <a:pt x="39" y="109"/>
                    <a:pt x="47" y="109"/>
                    <a:pt x="54" y="108"/>
                  </a:cubicBezTo>
                  <a:cubicBezTo>
                    <a:pt x="88" y="108"/>
                    <a:pt x="122" y="111"/>
                    <a:pt x="157" y="110"/>
                  </a:cubicBezTo>
                  <a:cubicBezTo>
                    <a:pt x="203" y="110"/>
                    <a:pt x="239" y="105"/>
                    <a:pt x="285" y="109"/>
                  </a:cubicBezTo>
                  <a:cubicBezTo>
                    <a:pt x="341" y="113"/>
                    <a:pt x="406" y="109"/>
                    <a:pt x="462" y="119"/>
                  </a:cubicBezTo>
                  <a:cubicBezTo>
                    <a:pt x="468" y="119"/>
                    <a:pt x="473" y="118"/>
                    <a:pt x="478" y="118"/>
                  </a:cubicBezTo>
                  <a:cubicBezTo>
                    <a:pt x="477" y="117"/>
                    <a:pt x="477" y="117"/>
                    <a:pt x="476" y="117"/>
                  </a:cubicBezTo>
                  <a:cubicBezTo>
                    <a:pt x="442" y="115"/>
                    <a:pt x="409" y="114"/>
                    <a:pt x="375" y="113"/>
                  </a:cubicBezTo>
                  <a:cubicBezTo>
                    <a:pt x="345" y="112"/>
                    <a:pt x="315" y="111"/>
                    <a:pt x="285" y="109"/>
                  </a:cubicBezTo>
                  <a:cubicBezTo>
                    <a:pt x="243" y="106"/>
                    <a:pt x="201" y="101"/>
                    <a:pt x="159" y="97"/>
                  </a:cubicBezTo>
                  <a:cubicBezTo>
                    <a:pt x="142" y="95"/>
                    <a:pt x="125" y="94"/>
                    <a:pt x="108" y="92"/>
                  </a:cubicBezTo>
                  <a:cubicBezTo>
                    <a:pt x="101" y="91"/>
                    <a:pt x="94" y="84"/>
                    <a:pt x="86" y="85"/>
                  </a:cubicBezTo>
                  <a:cubicBezTo>
                    <a:pt x="85" y="85"/>
                    <a:pt x="84" y="85"/>
                    <a:pt x="83" y="84"/>
                  </a:cubicBezTo>
                  <a:cubicBezTo>
                    <a:pt x="83" y="84"/>
                    <a:pt x="83" y="83"/>
                    <a:pt x="84" y="83"/>
                  </a:cubicBezTo>
                  <a:cubicBezTo>
                    <a:pt x="90" y="82"/>
                    <a:pt x="97" y="81"/>
                    <a:pt x="103" y="80"/>
                  </a:cubicBezTo>
                  <a:cubicBezTo>
                    <a:pt x="103" y="80"/>
                    <a:pt x="103" y="80"/>
                    <a:pt x="103" y="79"/>
                  </a:cubicBezTo>
                  <a:cubicBezTo>
                    <a:pt x="91" y="78"/>
                    <a:pt x="79" y="76"/>
                    <a:pt x="67" y="75"/>
                  </a:cubicBezTo>
                  <a:cubicBezTo>
                    <a:pt x="67" y="74"/>
                    <a:pt x="67" y="73"/>
                    <a:pt x="67" y="72"/>
                  </a:cubicBezTo>
                  <a:cubicBezTo>
                    <a:pt x="117" y="70"/>
                    <a:pt x="167" y="77"/>
                    <a:pt x="217" y="78"/>
                  </a:cubicBezTo>
                  <a:cubicBezTo>
                    <a:pt x="211" y="77"/>
                    <a:pt x="206" y="76"/>
                    <a:pt x="200" y="76"/>
                  </a:cubicBezTo>
                  <a:cubicBezTo>
                    <a:pt x="169" y="73"/>
                    <a:pt x="138" y="70"/>
                    <a:pt x="107" y="67"/>
                  </a:cubicBezTo>
                  <a:cubicBezTo>
                    <a:pt x="95" y="66"/>
                    <a:pt x="84" y="65"/>
                    <a:pt x="72" y="63"/>
                  </a:cubicBezTo>
                  <a:cubicBezTo>
                    <a:pt x="71" y="63"/>
                    <a:pt x="71" y="62"/>
                    <a:pt x="70" y="61"/>
                  </a:cubicBezTo>
                  <a:cubicBezTo>
                    <a:pt x="71" y="60"/>
                    <a:pt x="72" y="58"/>
                    <a:pt x="72" y="58"/>
                  </a:cubicBezTo>
                  <a:cubicBezTo>
                    <a:pt x="75" y="58"/>
                    <a:pt x="78" y="59"/>
                    <a:pt x="81" y="59"/>
                  </a:cubicBezTo>
                  <a:cubicBezTo>
                    <a:pt x="91" y="59"/>
                    <a:pt x="101" y="60"/>
                    <a:pt x="111" y="60"/>
                  </a:cubicBezTo>
                  <a:cubicBezTo>
                    <a:pt x="119" y="60"/>
                    <a:pt x="126" y="60"/>
                    <a:pt x="132" y="60"/>
                  </a:cubicBezTo>
                  <a:cubicBezTo>
                    <a:pt x="129" y="59"/>
                    <a:pt x="126" y="59"/>
                    <a:pt x="122" y="58"/>
                  </a:cubicBezTo>
                  <a:cubicBezTo>
                    <a:pt x="122" y="57"/>
                    <a:pt x="122" y="56"/>
                    <a:pt x="122" y="56"/>
                  </a:cubicBezTo>
                  <a:cubicBezTo>
                    <a:pt x="147" y="53"/>
                    <a:pt x="172" y="56"/>
                    <a:pt x="198" y="57"/>
                  </a:cubicBezTo>
                  <a:cubicBezTo>
                    <a:pt x="223" y="58"/>
                    <a:pt x="248" y="60"/>
                    <a:pt x="274" y="62"/>
                  </a:cubicBezTo>
                  <a:cubicBezTo>
                    <a:pt x="274" y="61"/>
                    <a:pt x="274" y="60"/>
                    <a:pt x="274" y="60"/>
                  </a:cubicBezTo>
                  <a:cubicBezTo>
                    <a:pt x="211" y="54"/>
                    <a:pt x="148" y="48"/>
                    <a:pt x="85" y="42"/>
                  </a:cubicBezTo>
                  <a:cubicBezTo>
                    <a:pt x="85" y="41"/>
                    <a:pt x="85" y="40"/>
                    <a:pt x="85" y="38"/>
                  </a:cubicBezTo>
                  <a:cubicBezTo>
                    <a:pt x="93" y="38"/>
                    <a:pt x="102" y="38"/>
                    <a:pt x="110" y="38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08" y="35"/>
                    <a:pt x="107" y="34"/>
                    <a:pt x="105" y="33"/>
                  </a:cubicBezTo>
                  <a:cubicBezTo>
                    <a:pt x="105" y="32"/>
                    <a:pt x="106" y="31"/>
                    <a:pt x="106" y="30"/>
                  </a:cubicBezTo>
                  <a:cubicBezTo>
                    <a:pt x="194" y="31"/>
                    <a:pt x="283" y="44"/>
                    <a:pt x="372" y="46"/>
                  </a:cubicBezTo>
                  <a:cubicBezTo>
                    <a:pt x="338" y="42"/>
                    <a:pt x="305" y="39"/>
                    <a:pt x="271" y="36"/>
                  </a:cubicBezTo>
                  <a:cubicBezTo>
                    <a:pt x="238" y="33"/>
                    <a:pt x="204" y="29"/>
                    <a:pt x="170" y="26"/>
                  </a:cubicBezTo>
                  <a:cubicBezTo>
                    <a:pt x="137" y="22"/>
                    <a:pt x="104" y="18"/>
                    <a:pt x="70" y="14"/>
                  </a:cubicBezTo>
                  <a:cubicBezTo>
                    <a:pt x="70" y="13"/>
                    <a:pt x="70" y="13"/>
                    <a:pt x="70" y="12"/>
                  </a:cubicBezTo>
                  <a:cubicBezTo>
                    <a:pt x="71" y="12"/>
                    <a:pt x="71" y="11"/>
                    <a:pt x="72" y="11"/>
                  </a:cubicBezTo>
                  <a:cubicBezTo>
                    <a:pt x="83" y="11"/>
                    <a:pt x="94" y="11"/>
                    <a:pt x="104" y="11"/>
                  </a:cubicBezTo>
                  <a:cubicBezTo>
                    <a:pt x="140" y="14"/>
                    <a:pt x="175" y="18"/>
                    <a:pt x="211" y="21"/>
                  </a:cubicBezTo>
                  <a:cubicBezTo>
                    <a:pt x="249" y="24"/>
                    <a:pt x="288" y="29"/>
                    <a:pt x="327" y="31"/>
                  </a:cubicBezTo>
                  <a:cubicBezTo>
                    <a:pt x="364" y="33"/>
                    <a:pt x="401" y="34"/>
                    <a:pt x="438" y="35"/>
                  </a:cubicBezTo>
                  <a:cubicBezTo>
                    <a:pt x="469" y="36"/>
                    <a:pt x="500" y="36"/>
                    <a:pt x="531" y="36"/>
                  </a:cubicBezTo>
                  <a:cubicBezTo>
                    <a:pt x="576" y="37"/>
                    <a:pt x="621" y="38"/>
                    <a:pt x="666" y="38"/>
                  </a:cubicBezTo>
                  <a:cubicBezTo>
                    <a:pt x="669" y="38"/>
                    <a:pt x="673" y="36"/>
                    <a:pt x="676" y="35"/>
                  </a:cubicBezTo>
                  <a:cubicBezTo>
                    <a:pt x="677" y="35"/>
                    <a:pt x="678" y="35"/>
                    <a:pt x="679" y="35"/>
                  </a:cubicBezTo>
                  <a:cubicBezTo>
                    <a:pt x="680" y="36"/>
                    <a:pt x="682" y="38"/>
                    <a:pt x="683" y="38"/>
                  </a:cubicBezTo>
                  <a:cubicBezTo>
                    <a:pt x="686" y="39"/>
                    <a:pt x="689" y="39"/>
                    <a:pt x="692" y="39"/>
                  </a:cubicBezTo>
                  <a:cubicBezTo>
                    <a:pt x="721" y="37"/>
                    <a:pt x="750" y="36"/>
                    <a:pt x="779" y="33"/>
                  </a:cubicBezTo>
                  <a:cubicBezTo>
                    <a:pt x="802" y="30"/>
                    <a:pt x="825" y="26"/>
                    <a:pt x="848" y="22"/>
                  </a:cubicBezTo>
                  <a:cubicBezTo>
                    <a:pt x="866" y="19"/>
                    <a:pt x="857" y="16"/>
                    <a:pt x="874" y="13"/>
                  </a:cubicBezTo>
                  <a:cubicBezTo>
                    <a:pt x="894" y="10"/>
                    <a:pt x="903" y="7"/>
                    <a:pt x="923" y="4"/>
                  </a:cubicBezTo>
                  <a:cubicBezTo>
                    <a:pt x="935" y="2"/>
                    <a:pt x="947" y="1"/>
                    <a:pt x="959" y="0"/>
                  </a:cubicBezTo>
                  <a:cubicBezTo>
                    <a:pt x="962" y="0"/>
                    <a:pt x="981" y="2"/>
                    <a:pt x="984" y="3"/>
                  </a:cubicBezTo>
                  <a:cubicBezTo>
                    <a:pt x="984" y="4"/>
                    <a:pt x="984" y="4"/>
                    <a:pt x="984" y="5"/>
                  </a:cubicBezTo>
                  <a:cubicBezTo>
                    <a:pt x="983" y="7"/>
                    <a:pt x="982" y="8"/>
                    <a:pt x="981" y="9"/>
                  </a:cubicBezTo>
                  <a:cubicBezTo>
                    <a:pt x="973" y="15"/>
                    <a:pt x="947" y="21"/>
                    <a:pt x="939" y="25"/>
                  </a:cubicBezTo>
                  <a:cubicBezTo>
                    <a:pt x="932" y="29"/>
                    <a:pt x="926" y="30"/>
                    <a:pt x="919" y="32"/>
                  </a:cubicBezTo>
                  <a:cubicBezTo>
                    <a:pt x="918" y="33"/>
                    <a:pt x="917" y="34"/>
                    <a:pt x="916" y="35"/>
                  </a:cubicBezTo>
                  <a:cubicBezTo>
                    <a:pt x="916" y="36"/>
                    <a:pt x="916" y="36"/>
                    <a:pt x="916" y="37"/>
                  </a:cubicBezTo>
                  <a:cubicBezTo>
                    <a:pt x="917" y="37"/>
                    <a:pt x="918" y="37"/>
                    <a:pt x="919" y="37"/>
                  </a:cubicBezTo>
                  <a:cubicBezTo>
                    <a:pt x="929" y="38"/>
                    <a:pt x="939" y="39"/>
                    <a:pt x="949" y="39"/>
                  </a:cubicBezTo>
                  <a:cubicBezTo>
                    <a:pt x="950" y="40"/>
                    <a:pt x="951" y="41"/>
                    <a:pt x="952" y="41"/>
                  </a:cubicBezTo>
                  <a:cubicBezTo>
                    <a:pt x="952" y="42"/>
                    <a:pt x="952" y="43"/>
                    <a:pt x="952" y="44"/>
                  </a:cubicBezTo>
                  <a:cubicBezTo>
                    <a:pt x="951" y="45"/>
                    <a:pt x="950" y="46"/>
                    <a:pt x="949" y="46"/>
                  </a:cubicBezTo>
                  <a:cubicBezTo>
                    <a:pt x="940" y="48"/>
                    <a:pt x="932" y="49"/>
                    <a:pt x="923" y="50"/>
                  </a:cubicBezTo>
                  <a:cubicBezTo>
                    <a:pt x="922" y="51"/>
                    <a:pt x="919" y="49"/>
                    <a:pt x="919" y="56"/>
                  </a:cubicBezTo>
                  <a:cubicBezTo>
                    <a:pt x="919" y="57"/>
                    <a:pt x="918" y="58"/>
                    <a:pt x="917" y="58"/>
                  </a:cubicBezTo>
                  <a:cubicBezTo>
                    <a:pt x="915" y="59"/>
                    <a:pt x="914" y="60"/>
                    <a:pt x="912" y="61"/>
                  </a:cubicBezTo>
                  <a:cubicBezTo>
                    <a:pt x="890" y="71"/>
                    <a:pt x="878" y="75"/>
                    <a:pt x="856" y="78"/>
                  </a:cubicBezTo>
                  <a:cubicBezTo>
                    <a:pt x="853" y="79"/>
                    <a:pt x="850" y="83"/>
                    <a:pt x="848" y="88"/>
                  </a:cubicBezTo>
                  <a:cubicBezTo>
                    <a:pt x="850" y="88"/>
                    <a:pt x="853" y="87"/>
                    <a:pt x="856" y="87"/>
                  </a:cubicBezTo>
                  <a:cubicBezTo>
                    <a:pt x="865" y="85"/>
                    <a:pt x="874" y="83"/>
                    <a:pt x="883" y="82"/>
                  </a:cubicBezTo>
                  <a:cubicBezTo>
                    <a:pt x="900" y="81"/>
                    <a:pt x="907" y="79"/>
                    <a:pt x="924" y="78"/>
                  </a:cubicBezTo>
                  <a:cubicBezTo>
                    <a:pt x="925" y="78"/>
                    <a:pt x="926" y="79"/>
                    <a:pt x="927" y="79"/>
                  </a:cubicBezTo>
                  <a:cubicBezTo>
                    <a:pt x="927" y="80"/>
                    <a:pt x="927" y="81"/>
                    <a:pt x="927" y="82"/>
                  </a:cubicBezTo>
                  <a:cubicBezTo>
                    <a:pt x="926" y="83"/>
                    <a:pt x="925" y="84"/>
                    <a:pt x="924" y="84"/>
                  </a:cubicBezTo>
                  <a:cubicBezTo>
                    <a:pt x="915" y="88"/>
                    <a:pt x="918" y="91"/>
                    <a:pt x="910" y="93"/>
                  </a:cubicBezTo>
                  <a:cubicBezTo>
                    <a:pt x="890" y="98"/>
                    <a:pt x="871" y="102"/>
                    <a:pt x="851" y="106"/>
                  </a:cubicBezTo>
                  <a:cubicBezTo>
                    <a:pt x="833" y="110"/>
                    <a:pt x="842" y="113"/>
                    <a:pt x="824" y="115"/>
                  </a:cubicBezTo>
                  <a:cubicBezTo>
                    <a:pt x="805" y="118"/>
                    <a:pt x="787" y="121"/>
                    <a:pt x="768" y="128"/>
                  </a:cubicBezTo>
                  <a:cubicBezTo>
                    <a:pt x="765" y="129"/>
                    <a:pt x="762" y="130"/>
                    <a:pt x="759" y="132"/>
                  </a:cubicBezTo>
                  <a:cubicBezTo>
                    <a:pt x="759" y="132"/>
                    <a:pt x="759" y="133"/>
                    <a:pt x="759" y="133"/>
                  </a:cubicBezTo>
                  <a:cubicBezTo>
                    <a:pt x="761" y="133"/>
                    <a:pt x="763" y="133"/>
                    <a:pt x="765" y="132"/>
                  </a:cubicBezTo>
                  <a:cubicBezTo>
                    <a:pt x="772" y="131"/>
                    <a:pt x="779" y="128"/>
                    <a:pt x="786" y="127"/>
                  </a:cubicBezTo>
                  <a:cubicBezTo>
                    <a:pt x="795" y="124"/>
                    <a:pt x="805" y="122"/>
                    <a:pt x="814" y="120"/>
                  </a:cubicBezTo>
                  <a:cubicBezTo>
                    <a:pt x="821" y="119"/>
                    <a:pt x="828" y="117"/>
                    <a:pt x="836" y="116"/>
                  </a:cubicBezTo>
                  <a:cubicBezTo>
                    <a:pt x="847" y="114"/>
                    <a:pt x="832" y="111"/>
                    <a:pt x="843" y="110"/>
                  </a:cubicBezTo>
                  <a:cubicBezTo>
                    <a:pt x="855" y="109"/>
                    <a:pt x="867" y="108"/>
                    <a:pt x="879" y="107"/>
                  </a:cubicBezTo>
                  <a:cubicBezTo>
                    <a:pt x="880" y="107"/>
                    <a:pt x="881" y="108"/>
                    <a:pt x="882" y="108"/>
                  </a:cubicBezTo>
                  <a:cubicBezTo>
                    <a:pt x="882" y="109"/>
                    <a:pt x="882" y="110"/>
                    <a:pt x="882" y="111"/>
                  </a:cubicBezTo>
                  <a:cubicBezTo>
                    <a:pt x="881" y="112"/>
                    <a:pt x="880" y="113"/>
                    <a:pt x="879" y="114"/>
                  </a:cubicBezTo>
                  <a:cubicBezTo>
                    <a:pt x="874" y="116"/>
                    <a:pt x="887" y="118"/>
                    <a:pt x="883" y="119"/>
                  </a:cubicBezTo>
                  <a:cubicBezTo>
                    <a:pt x="880" y="120"/>
                    <a:pt x="879" y="121"/>
                    <a:pt x="879" y="127"/>
                  </a:cubicBezTo>
                  <a:cubicBezTo>
                    <a:pt x="880" y="127"/>
                    <a:pt x="881" y="127"/>
                    <a:pt x="882" y="127"/>
                  </a:cubicBezTo>
                  <a:cubicBezTo>
                    <a:pt x="891" y="126"/>
                    <a:pt x="901" y="125"/>
                    <a:pt x="910" y="124"/>
                  </a:cubicBezTo>
                  <a:cubicBezTo>
                    <a:pt x="911" y="124"/>
                    <a:pt x="913" y="123"/>
                    <a:pt x="913" y="125"/>
                  </a:cubicBezTo>
                  <a:cubicBezTo>
                    <a:pt x="916" y="129"/>
                    <a:pt x="919" y="127"/>
                    <a:pt x="921" y="128"/>
                  </a:cubicBezTo>
                  <a:cubicBezTo>
                    <a:pt x="922" y="128"/>
                    <a:pt x="923" y="129"/>
                    <a:pt x="925" y="129"/>
                  </a:cubicBezTo>
                  <a:cubicBezTo>
                    <a:pt x="924" y="130"/>
                    <a:pt x="924" y="131"/>
                    <a:pt x="924" y="132"/>
                  </a:cubicBezTo>
                  <a:cubicBezTo>
                    <a:pt x="922" y="133"/>
                    <a:pt x="930" y="135"/>
                    <a:pt x="927" y="135"/>
                  </a:cubicBezTo>
                  <a:cubicBezTo>
                    <a:pt x="908" y="140"/>
                    <a:pt x="918" y="147"/>
                    <a:pt x="899" y="150"/>
                  </a:cubicBezTo>
                  <a:cubicBezTo>
                    <a:pt x="865" y="156"/>
                    <a:pt x="831" y="162"/>
                    <a:pt x="798" y="174"/>
                  </a:cubicBezTo>
                  <a:cubicBezTo>
                    <a:pt x="795" y="175"/>
                    <a:pt x="792" y="176"/>
                    <a:pt x="789" y="178"/>
                  </a:cubicBezTo>
                  <a:cubicBezTo>
                    <a:pt x="790" y="179"/>
                    <a:pt x="791" y="179"/>
                    <a:pt x="791" y="179"/>
                  </a:cubicBezTo>
                  <a:cubicBezTo>
                    <a:pt x="802" y="177"/>
                    <a:pt x="813" y="175"/>
                    <a:pt x="823" y="174"/>
                  </a:cubicBezTo>
                  <a:cubicBezTo>
                    <a:pt x="832" y="172"/>
                    <a:pt x="840" y="172"/>
                    <a:pt x="849" y="171"/>
                  </a:cubicBezTo>
                  <a:cubicBezTo>
                    <a:pt x="867" y="168"/>
                    <a:pt x="886" y="164"/>
                    <a:pt x="904" y="161"/>
                  </a:cubicBezTo>
                  <a:cubicBezTo>
                    <a:pt x="907" y="161"/>
                    <a:pt x="909" y="163"/>
                    <a:pt x="912" y="163"/>
                  </a:cubicBezTo>
                  <a:cubicBezTo>
                    <a:pt x="912" y="164"/>
                    <a:pt x="913" y="164"/>
                    <a:pt x="914" y="164"/>
                  </a:cubicBezTo>
                  <a:cubicBezTo>
                    <a:pt x="919" y="163"/>
                    <a:pt x="924" y="162"/>
                    <a:pt x="928" y="161"/>
                  </a:cubicBezTo>
                  <a:cubicBezTo>
                    <a:pt x="936" y="159"/>
                    <a:pt x="914" y="158"/>
                    <a:pt x="922" y="156"/>
                  </a:cubicBezTo>
                  <a:cubicBezTo>
                    <a:pt x="923" y="156"/>
                    <a:pt x="924" y="157"/>
                    <a:pt x="925" y="157"/>
                  </a:cubicBezTo>
                  <a:cubicBezTo>
                    <a:pt x="925" y="158"/>
                    <a:pt x="925" y="159"/>
                    <a:pt x="925" y="160"/>
                  </a:cubicBezTo>
                  <a:cubicBezTo>
                    <a:pt x="924" y="161"/>
                    <a:pt x="923" y="162"/>
                    <a:pt x="922" y="162"/>
                  </a:cubicBezTo>
                  <a:cubicBezTo>
                    <a:pt x="916" y="164"/>
                    <a:pt x="940" y="165"/>
                    <a:pt x="935" y="167"/>
                  </a:cubicBezTo>
                  <a:cubicBezTo>
                    <a:pt x="924" y="171"/>
                    <a:pt x="914" y="176"/>
                    <a:pt x="903" y="180"/>
                  </a:cubicBezTo>
                  <a:cubicBezTo>
                    <a:pt x="895" y="183"/>
                    <a:pt x="886" y="185"/>
                    <a:pt x="878" y="187"/>
                  </a:cubicBezTo>
                  <a:cubicBezTo>
                    <a:pt x="884" y="187"/>
                    <a:pt x="889" y="186"/>
                    <a:pt x="895" y="185"/>
                  </a:cubicBezTo>
                  <a:cubicBezTo>
                    <a:pt x="906" y="183"/>
                    <a:pt x="916" y="180"/>
                    <a:pt x="927" y="178"/>
                  </a:cubicBezTo>
                  <a:cubicBezTo>
                    <a:pt x="928" y="178"/>
                    <a:pt x="930" y="179"/>
                    <a:pt x="931" y="179"/>
                  </a:cubicBezTo>
                  <a:cubicBezTo>
                    <a:pt x="931" y="180"/>
                    <a:pt x="931" y="181"/>
                    <a:pt x="931" y="182"/>
                  </a:cubicBezTo>
                  <a:cubicBezTo>
                    <a:pt x="929" y="183"/>
                    <a:pt x="927" y="185"/>
                    <a:pt x="924" y="186"/>
                  </a:cubicBezTo>
                  <a:cubicBezTo>
                    <a:pt x="903" y="191"/>
                    <a:pt x="883" y="196"/>
                    <a:pt x="862" y="202"/>
                  </a:cubicBezTo>
                  <a:cubicBezTo>
                    <a:pt x="847" y="206"/>
                    <a:pt x="831" y="210"/>
                    <a:pt x="816" y="214"/>
                  </a:cubicBezTo>
                  <a:cubicBezTo>
                    <a:pt x="811" y="216"/>
                    <a:pt x="805" y="218"/>
                    <a:pt x="800" y="220"/>
                  </a:cubicBezTo>
                  <a:cubicBezTo>
                    <a:pt x="801" y="221"/>
                    <a:pt x="803" y="221"/>
                    <a:pt x="805" y="221"/>
                  </a:cubicBezTo>
                  <a:cubicBezTo>
                    <a:pt x="810" y="221"/>
                    <a:pt x="815" y="217"/>
                    <a:pt x="821" y="221"/>
                  </a:cubicBezTo>
                  <a:cubicBezTo>
                    <a:pt x="823" y="223"/>
                    <a:pt x="827" y="221"/>
                    <a:pt x="830" y="220"/>
                  </a:cubicBezTo>
                  <a:cubicBezTo>
                    <a:pt x="850" y="216"/>
                    <a:pt x="870" y="211"/>
                    <a:pt x="890" y="207"/>
                  </a:cubicBezTo>
                  <a:cubicBezTo>
                    <a:pt x="900" y="204"/>
                    <a:pt x="910" y="201"/>
                    <a:pt x="920" y="199"/>
                  </a:cubicBezTo>
                  <a:cubicBezTo>
                    <a:pt x="921" y="198"/>
                    <a:pt x="924" y="196"/>
                    <a:pt x="925" y="202"/>
                  </a:cubicBezTo>
                  <a:cubicBezTo>
                    <a:pt x="894" y="218"/>
                    <a:pt x="862" y="226"/>
                    <a:pt x="831" y="238"/>
                  </a:cubicBezTo>
                  <a:cubicBezTo>
                    <a:pt x="835" y="239"/>
                    <a:pt x="839" y="235"/>
                    <a:pt x="843" y="240"/>
                  </a:cubicBezTo>
                  <a:cubicBezTo>
                    <a:pt x="830" y="248"/>
                    <a:pt x="886" y="250"/>
                    <a:pt x="873" y="257"/>
                  </a:cubicBezTo>
                  <a:cubicBezTo>
                    <a:pt x="874" y="258"/>
                    <a:pt x="875" y="260"/>
                    <a:pt x="876" y="260"/>
                  </a:cubicBezTo>
                  <a:cubicBezTo>
                    <a:pt x="890" y="257"/>
                    <a:pt x="835" y="253"/>
                    <a:pt x="850" y="249"/>
                  </a:cubicBezTo>
                  <a:cubicBezTo>
                    <a:pt x="860" y="246"/>
                    <a:pt x="871" y="243"/>
                    <a:pt x="882" y="240"/>
                  </a:cubicBezTo>
                  <a:cubicBezTo>
                    <a:pt x="883" y="240"/>
                    <a:pt x="885" y="240"/>
                    <a:pt x="886" y="240"/>
                  </a:cubicBezTo>
                  <a:cubicBezTo>
                    <a:pt x="886" y="241"/>
                    <a:pt x="886" y="242"/>
                    <a:pt x="886" y="243"/>
                  </a:cubicBezTo>
                  <a:cubicBezTo>
                    <a:pt x="885" y="245"/>
                    <a:pt x="884" y="246"/>
                    <a:pt x="883" y="247"/>
                  </a:cubicBezTo>
                  <a:cubicBezTo>
                    <a:pt x="878" y="249"/>
                    <a:pt x="872" y="251"/>
                    <a:pt x="867" y="253"/>
                  </a:cubicBezTo>
                  <a:cubicBezTo>
                    <a:pt x="852" y="260"/>
                    <a:pt x="907" y="267"/>
                    <a:pt x="891" y="274"/>
                  </a:cubicBezTo>
                  <a:cubicBezTo>
                    <a:pt x="891" y="274"/>
                    <a:pt x="889" y="275"/>
                    <a:pt x="889" y="276"/>
                  </a:cubicBezTo>
                  <a:cubicBezTo>
                    <a:pt x="888" y="284"/>
                    <a:pt x="885" y="283"/>
                    <a:pt x="883" y="285"/>
                  </a:cubicBezTo>
                  <a:cubicBezTo>
                    <a:pt x="876" y="289"/>
                    <a:pt x="879" y="292"/>
                    <a:pt x="872" y="296"/>
                  </a:cubicBezTo>
                  <a:cubicBezTo>
                    <a:pt x="866" y="299"/>
                    <a:pt x="860" y="302"/>
                    <a:pt x="854" y="305"/>
                  </a:cubicBezTo>
                  <a:cubicBezTo>
                    <a:pt x="849" y="307"/>
                    <a:pt x="844" y="308"/>
                    <a:pt x="840" y="309"/>
                  </a:cubicBezTo>
                  <a:cubicBezTo>
                    <a:pt x="848" y="309"/>
                    <a:pt x="857" y="307"/>
                    <a:pt x="866" y="304"/>
                  </a:cubicBezTo>
                  <a:cubicBezTo>
                    <a:pt x="875" y="302"/>
                    <a:pt x="885" y="299"/>
                    <a:pt x="895" y="296"/>
                  </a:cubicBezTo>
                  <a:cubicBezTo>
                    <a:pt x="896" y="295"/>
                    <a:pt x="897" y="296"/>
                    <a:pt x="899" y="296"/>
                  </a:cubicBezTo>
                  <a:cubicBezTo>
                    <a:pt x="899" y="297"/>
                    <a:pt x="899" y="298"/>
                    <a:pt x="899" y="299"/>
                  </a:cubicBezTo>
                  <a:cubicBezTo>
                    <a:pt x="898" y="300"/>
                    <a:pt x="896" y="301"/>
                    <a:pt x="895" y="302"/>
                  </a:cubicBezTo>
                  <a:cubicBezTo>
                    <a:pt x="889" y="304"/>
                    <a:pt x="883" y="307"/>
                    <a:pt x="877" y="309"/>
                  </a:cubicBezTo>
                  <a:cubicBezTo>
                    <a:pt x="874" y="310"/>
                    <a:pt x="871" y="312"/>
                    <a:pt x="867" y="313"/>
                  </a:cubicBezTo>
                  <a:cubicBezTo>
                    <a:pt x="868" y="314"/>
                    <a:pt x="870" y="314"/>
                    <a:pt x="871" y="314"/>
                  </a:cubicBezTo>
                  <a:cubicBezTo>
                    <a:pt x="887" y="310"/>
                    <a:pt x="903" y="305"/>
                    <a:pt x="920" y="301"/>
                  </a:cubicBezTo>
                  <a:cubicBezTo>
                    <a:pt x="921" y="300"/>
                    <a:pt x="923" y="301"/>
                    <a:pt x="925" y="301"/>
                  </a:cubicBezTo>
                  <a:cubicBezTo>
                    <a:pt x="925" y="302"/>
                    <a:pt x="925" y="303"/>
                    <a:pt x="925" y="304"/>
                  </a:cubicBezTo>
                  <a:cubicBezTo>
                    <a:pt x="923" y="305"/>
                    <a:pt x="921" y="306"/>
                    <a:pt x="919" y="307"/>
                  </a:cubicBezTo>
                  <a:cubicBezTo>
                    <a:pt x="906" y="313"/>
                    <a:pt x="892" y="319"/>
                    <a:pt x="878" y="325"/>
                  </a:cubicBezTo>
                  <a:cubicBezTo>
                    <a:pt x="872" y="328"/>
                    <a:pt x="865" y="332"/>
                    <a:pt x="860" y="341"/>
                  </a:cubicBezTo>
                  <a:cubicBezTo>
                    <a:pt x="857" y="346"/>
                    <a:pt x="853" y="349"/>
                    <a:pt x="850" y="350"/>
                  </a:cubicBezTo>
                  <a:cubicBezTo>
                    <a:pt x="840" y="353"/>
                    <a:pt x="892" y="357"/>
                    <a:pt x="882" y="357"/>
                  </a:cubicBezTo>
                  <a:cubicBezTo>
                    <a:pt x="872" y="357"/>
                    <a:pt x="863" y="367"/>
                    <a:pt x="853" y="370"/>
                  </a:cubicBezTo>
                  <a:cubicBezTo>
                    <a:pt x="854" y="371"/>
                    <a:pt x="855" y="371"/>
                    <a:pt x="855" y="371"/>
                  </a:cubicBezTo>
                  <a:cubicBezTo>
                    <a:pt x="867" y="370"/>
                    <a:pt x="879" y="370"/>
                    <a:pt x="891" y="368"/>
                  </a:cubicBezTo>
                  <a:cubicBezTo>
                    <a:pt x="901" y="367"/>
                    <a:pt x="911" y="365"/>
                    <a:pt x="921" y="363"/>
                  </a:cubicBezTo>
                  <a:cubicBezTo>
                    <a:pt x="923" y="362"/>
                    <a:pt x="925" y="363"/>
                    <a:pt x="926" y="364"/>
                  </a:cubicBezTo>
                  <a:cubicBezTo>
                    <a:pt x="926" y="365"/>
                    <a:pt x="926" y="366"/>
                    <a:pt x="926" y="367"/>
                  </a:cubicBezTo>
                  <a:cubicBezTo>
                    <a:pt x="925" y="368"/>
                    <a:pt x="923" y="369"/>
                    <a:pt x="921" y="370"/>
                  </a:cubicBezTo>
                  <a:cubicBezTo>
                    <a:pt x="914" y="372"/>
                    <a:pt x="906" y="373"/>
                    <a:pt x="898" y="375"/>
                  </a:cubicBezTo>
                  <a:cubicBezTo>
                    <a:pt x="897" y="376"/>
                    <a:pt x="895" y="377"/>
                    <a:pt x="894" y="377"/>
                  </a:cubicBezTo>
                  <a:cubicBezTo>
                    <a:pt x="894" y="378"/>
                    <a:pt x="894" y="379"/>
                    <a:pt x="894" y="379"/>
                  </a:cubicBezTo>
                  <a:cubicBezTo>
                    <a:pt x="897" y="379"/>
                    <a:pt x="900" y="379"/>
                    <a:pt x="904" y="379"/>
                  </a:cubicBezTo>
                  <a:cubicBezTo>
                    <a:pt x="904" y="380"/>
                    <a:pt x="904" y="381"/>
                    <a:pt x="904" y="382"/>
                  </a:cubicBezTo>
                  <a:cubicBezTo>
                    <a:pt x="902" y="383"/>
                    <a:pt x="901" y="385"/>
                    <a:pt x="899" y="385"/>
                  </a:cubicBezTo>
                  <a:cubicBezTo>
                    <a:pt x="885" y="389"/>
                    <a:pt x="871" y="395"/>
                    <a:pt x="856" y="397"/>
                  </a:cubicBezTo>
                  <a:cubicBezTo>
                    <a:pt x="838" y="400"/>
                    <a:pt x="819" y="402"/>
                    <a:pt x="801" y="403"/>
                  </a:cubicBezTo>
                  <a:cubicBezTo>
                    <a:pt x="782" y="403"/>
                    <a:pt x="592" y="402"/>
                    <a:pt x="574" y="402"/>
                  </a:cubicBezTo>
                  <a:cubicBezTo>
                    <a:pt x="554" y="402"/>
                    <a:pt x="535" y="402"/>
                    <a:pt x="516" y="401"/>
                  </a:cubicBezTo>
                  <a:cubicBezTo>
                    <a:pt x="502" y="401"/>
                    <a:pt x="488" y="402"/>
                    <a:pt x="475" y="402"/>
                  </a:cubicBezTo>
                  <a:cubicBezTo>
                    <a:pt x="469" y="402"/>
                    <a:pt x="464" y="403"/>
                    <a:pt x="459" y="403"/>
                  </a:cubicBezTo>
                  <a:cubicBezTo>
                    <a:pt x="457" y="403"/>
                    <a:pt x="454" y="404"/>
                    <a:pt x="452" y="403"/>
                  </a:cubicBezTo>
                  <a:cubicBezTo>
                    <a:pt x="449" y="403"/>
                    <a:pt x="447" y="402"/>
                    <a:pt x="445" y="401"/>
                  </a:cubicBezTo>
                  <a:cubicBezTo>
                    <a:pt x="444" y="401"/>
                    <a:pt x="441" y="404"/>
                    <a:pt x="441" y="403"/>
                  </a:cubicBezTo>
                  <a:cubicBezTo>
                    <a:pt x="439" y="399"/>
                    <a:pt x="439" y="401"/>
                    <a:pt x="438" y="404"/>
                  </a:cubicBezTo>
                  <a:cubicBezTo>
                    <a:pt x="436" y="400"/>
                    <a:pt x="435" y="400"/>
                    <a:pt x="434" y="405"/>
                  </a:cubicBezTo>
                  <a:cubicBezTo>
                    <a:pt x="434" y="404"/>
                    <a:pt x="434" y="403"/>
                    <a:pt x="434" y="402"/>
                  </a:cubicBezTo>
                  <a:cubicBezTo>
                    <a:pt x="433" y="402"/>
                    <a:pt x="432" y="402"/>
                    <a:pt x="430" y="403"/>
                  </a:cubicBezTo>
                  <a:cubicBezTo>
                    <a:pt x="429" y="399"/>
                    <a:pt x="428" y="400"/>
                    <a:pt x="427" y="402"/>
                  </a:cubicBezTo>
                  <a:cubicBezTo>
                    <a:pt x="413" y="402"/>
                    <a:pt x="399" y="402"/>
                    <a:pt x="384" y="402"/>
                  </a:cubicBezTo>
                  <a:close/>
                  <a:moveTo>
                    <a:pt x="695" y="193"/>
                  </a:moveTo>
                  <a:cubicBezTo>
                    <a:pt x="675" y="195"/>
                    <a:pt x="627" y="198"/>
                    <a:pt x="607" y="199"/>
                  </a:cubicBezTo>
                  <a:cubicBezTo>
                    <a:pt x="595" y="199"/>
                    <a:pt x="582" y="198"/>
                    <a:pt x="570" y="198"/>
                  </a:cubicBezTo>
                  <a:cubicBezTo>
                    <a:pt x="553" y="197"/>
                    <a:pt x="529" y="198"/>
                    <a:pt x="512" y="199"/>
                  </a:cubicBezTo>
                  <a:cubicBezTo>
                    <a:pt x="484" y="199"/>
                    <a:pt x="452" y="198"/>
                    <a:pt x="424" y="198"/>
                  </a:cubicBezTo>
                  <a:cubicBezTo>
                    <a:pt x="395" y="198"/>
                    <a:pt x="378" y="196"/>
                    <a:pt x="349" y="196"/>
                  </a:cubicBezTo>
                  <a:cubicBezTo>
                    <a:pt x="337" y="196"/>
                    <a:pt x="317" y="190"/>
                    <a:pt x="305" y="191"/>
                  </a:cubicBezTo>
                  <a:cubicBezTo>
                    <a:pt x="330" y="202"/>
                    <a:pt x="686" y="200"/>
                    <a:pt x="732" y="189"/>
                  </a:cubicBezTo>
                  <a:cubicBezTo>
                    <a:pt x="732" y="189"/>
                    <a:pt x="732" y="188"/>
                    <a:pt x="732" y="187"/>
                  </a:cubicBezTo>
                  <a:cubicBezTo>
                    <a:pt x="718" y="186"/>
                    <a:pt x="709" y="193"/>
                    <a:pt x="695" y="193"/>
                  </a:cubicBezTo>
                  <a:close/>
                  <a:moveTo>
                    <a:pt x="518" y="277"/>
                  </a:moveTo>
                  <a:cubicBezTo>
                    <a:pt x="464" y="278"/>
                    <a:pt x="411" y="280"/>
                    <a:pt x="357" y="281"/>
                  </a:cubicBezTo>
                  <a:cubicBezTo>
                    <a:pt x="357" y="281"/>
                    <a:pt x="357" y="282"/>
                    <a:pt x="357" y="283"/>
                  </a:cubicBezTo>
                  <a:cubicBezTo>
                    <a:pt x="411" y="284"/>
                    <a:pt x="464" y="281"/>
                    <a:pt x="518" y="277"/>
                  </a:cubicBezTo>
                  <a:close/>
                  <a:moveTo>
                    <a:pt x="684" y="116"/>
                  </a:moveTo>
                  <a:cubicBezTo>
                    <a:pt x="707" y="116"/>
                    <a:pt x="731" y="114"/>
                    <a:pt x="754" y="102"/>
                  </a:cubicBezTo>
                  <a:cubicBezTo>
                    <a:pt x="730" y="107"/>
                    <a:pt x="707" y="111"/>
                    <a:pt x="684" y="116"/>
                  </a:cubicBezTo>
                  <a:close/>
                  <a:moveTo>
                    <a:pt x="359" y="168"/>
                  </a:moveTo>
                  <a:cubicBezTo>
                    <a:pt x="359" y="168"/>
                    <a:pt x="359" y="168"/>
                    <a:pt x="359" y="169"/>
                  </a:cubicBezTo>
                  <a:cubicBezTo>
                    <a:pt x="394" y="169"/>
                    <a:pt x="429" y="169"/>
                    <a:pt x="463" y="169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29" y="168"/>
                    <a:pt x="394" y="168"/>
                    <a:pt x="359" y="168"/>
                  </a:cubicBezTo>
                  <a:close/>
                  <a:moveTo>
                    <a:pt x="716" y="144"/>
                  </a:moveTo>
                  <a:cubicBezTo>
                    <a:pt x="716" y="143"/>
                    <a:pt x="716" y="142"/>
                    <a:pt x="716" y="142"/>
                  </a:cubicBezTo>
                  <a:cubicBezTo>
                    <a:pt x="699" y="136"/>
                    <a:pt x="682" y="145"/>
                    <a:pt x="666" y="147"/>
                  </a:cubicBezTo>
                  <a:cubicBezTo>
                    <a:pt x="682" y="146"/>
                    <a:pt x="699" y="145"/>
                    <a:pt x="716" y="144"/>
                  </a:cubicBezTo>
                  <a:close/>
                  <a:moveTo>
                    <a:pt x="613" y="271"/>
                  </a:moveTo>
                  <a:cubicBezTo>
                    <a:pt x="613" y="271"/>
                    <a:pt x="613" y="270"/>
                    <a:pt x="613" y="270"/>
                  </a:cubicBezTo>
                  <a:cubicBezTo>
                    <a:pt x="601" y="270"/>
                    <a:pt x="590" y="270"/>
                    <a:pt x="579" y="270"/>
                  </a:cubicBezTo>
                  <a:cubicBezTo>
                    <a:pt x="579" y="271"/>
                    <a:pt x="579" y="272"/>
                    <a:pt x="579" y="273"/>
                  </a:cubicBezTo>
                  <a:cubicBezTo>
                    <a:pt x="590" y="273"/>
                    <a:pt x="602" y="272"/>
                    <a:pt x="613" y="271"/>
                  </a:cubicBezTo>
                  <a:close/>
                  <a:moveTo>
                    <a:pt x="389" y="68"/>
                  </a:moveTo>
                  <a:cubicBezTo>
                    <a:pt x="389" y="68"/>
                    <a:pt x="389" y="67"/>
                    <a:pt x="389" y="67"/>
                  </a:cubicBezTo>
                  <a:cubicBezTo>
                    <a:pt x="368" y="66"/>
                    <a:pt x="346" y="65"/>
                    <a:pt x="324" y="63"/>
                  </a:cubicBezTo>
                  <a:cubicBezTo>
                    <a:pt x="324" y="64"/>
                    <a:pt x="324" y="64"/>
                    <a:pt x="324" y="65"/>
                  </a:cubicBezTo>
                  <a:cubicBezTo>
                    <a:pt x="346" y="66"/>
                    <a:pt x="368" y="67"/>
                    <a:pt x="389" y="68"/>
                  </a:cubicBezTo>
                  <a:close/>
                  <a:moveTo>
                    <a:pt x="292" y="280"/>
                  </a:moveTo>
                  <a:cubicBezTo>
                    <a:pt x="292" y="280"/>
                    <a:pt x="292" y="280"/>
                    <a:pt x="292" y="280"/>
                  </a:cubicBezTo>
                  <a:cubicBezTo>
                    <a:pt x="310" y="281"/>
                    <a:pt x="329" y="282"/>
                    <a:pt x="347" y="283"/>
                  </a:cubicBezTo>
                  <a:cubicBezTo>
                    <a:pt x="347" y="282"/>
                    <a:pt x="347" y="281"/>
                    <a:pt x="347" y="280"/>
                  </a:cubicBezTo>
                  <a:cubicBezTo>
                    <a:pt x="329" y="280"/>
                    <a:pt x="310" y="280"/>
                    <a:pt x="292" y="280"/>
                  </a:cubicBezTo>
                  <a:close/>
                  <a:moveTo>
                    <a:pt x="527" y="167"/>
                  </a:moveTo>
                  <a:cubicBezTo>
                    <a:pt x="527" y="167"/>
                    <a:pt x="527" y="167"/>
                    <a:pt x="527" y="167"/>
                  </a:cubicBezTo>
                  <a:cubicBezTo>
                    <a:pt x="512" y="167"/>
                    <a:pt x="497" y="167"/>
                    <a:pt x="482" y="167"/>
                  </a:cubicBezTo>
                  <a:cubicBezTo>
                    <a:pt x="482" y="167"/>
                    <a:pt x="482" y="167"/>
                    <a:pt x="482" y="167"/>
                  </a:cubicBezTo>
                  <a:cubicBezTo>
                    <a:pt x="497" y="167"/>
                    <a:pt x="512" y="167"/>
                    <a:pt x="527" y="167"/>
                  </a:cubicBezTo>
                  <a:close/>
                  <a:moveTo>
                    <a:pt x="721" y="235"/>
                  </a:moveTo>
                  <a:cubicBezTo>
                    <a:pt x="718" y="232"/>
                    <a:pt x="712" y="233"/>
                    <a:pt x="703" y="238"/>
                  </a:cubicBezTo>
                  <a:cubicBezTo>
                    <a:pt x="709" y="237"/>
                    <a:pt x="714" y="236"/>
                    <a:pt x="721" y="235"/>
                  </a:cubicBezTo>
                  <a:close/>
                  <a:moveTo>
                    <a:pt x="303" y="63"/>
                  </a:moveTo>
                  <a:cubicBezTo>
                    <a:pt x="303" y="63"/>
                    <a:pt x="303" y="63"/>
                    <a:pt x="303" y="63"/>
                  </a:cubicBezTo>
                  <a:cubicBezTo>
                    <a:pt x="309" y="63"/>
                    <a:pt x="314" y="63"/>
                    <a:pt x="320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14" y="63"/>
                    <a:pt x="308" y="63"/>
                    <a:pt x="303" y="63"/>
                  </a:cubicBezTo>
                  <a:close/>
                </a:path>
              </a:pathLst>
            </a:custGeom>
            <a:solidFill>
              <a:srgbClr val="35B6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62"/>
            <p:cNvSpPr txBox="1"/>
            <p:nvPr/>
          </p:nvSpPr>
          <p:spPr>
            <a:xfrm>
              <a:off x="7859712" y="1449387"/>
              <a:ext cx="2317750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82A5DE55-534E-1244-B7CD-D95D3F24AEC9}"/>
              </a:ext>
            </a:extLst>
          </p:cNvPr>
          <p:cNvGrpSpPr/>
          <p:nvPr/>
        </p:nvGrpSpPr>
        <p:grpSpPr>
          <a:xfrm>
            <a:off x="6761162" y="3873500"/>
            <a:ext cx="4333875" cy="1873250"/>
            <a:chOff x="6761162" y="3873500"/>
            <a:chExt cx="4333875" cy="1873250"/>
          </a:xfrm>
        </p:grpSpPr>
        <p:sp>
          <p:nvSpPr>
            <p:cNvPr id="1596" name="Google Shape;1596;p62"/>
            <p:cNvSpPr/>
            <p:nvPr/>
          </p:nvSpPr>
          <p:spPr>
            <a:xfrm>
              <a:off x="6761162" y="3873500"/>
              <a:ext cx="4333875" cy="1873250"/>
            </a:xfrm>
            <a:custGeom>
              <a:avLst/>
              <a:gdLst/>
              <a:ahLst/>
              <a:cxnLst/>
              <a:rect l="l" t="t" r="r" b="b"/>
              <a:pathLst>
                <a:path w="949" h="410" extrusionOk="0">
                  <a:moveTo>
                    <a:pt x="580" y="405"/>
                  </a:moveTo>
                  <a:cubicBezTo>
                    <a:pt x="579" y="403"/>
                    <a:pt x="578" y="402"/>
                    <a:pt x="577" y="406"/>
                  </a:cubicBezTo>
                  <a:cubicBezTo>
                    <a:pt x="576" y="405"/>
                    <a:pt x="575" y="405"/>
                    <a:pt x="574" y="405"/>
                  </a:cubicBezTo>
                  <a:cubicBezTo>
                    <a:pt x="574" y="406"/>
                    <a:pt x="574" y="407"/>
                    <a:pt x="574" y="408"/>
                  </a:cubicBezTo>
                  <a:cubicBezTo>
                    <a:pt x="572" y="403"/>
                    <a:pt x="571" y="403"/>
                    <a:pt x="570" y="407"/>
                  </a:cubicBezTo>
                  <a:cubicBezTo>
                    <a:pt x="569" y="404"/>
                    <a:pt x="568" y="402"/>
                    <a:pt x="567" y="406"/>
                  </a:cubicBezTo>
                  <a:cubicBezTo>
                    <a:pt x="567" y="407"/>
                    <a:pt x="565" y="404"/>
                    <a:pt x="563" y="404"/>
                  </a:cubicBezTo>
                  <a:cubicBezTo>
                    <a:pt x="561" y="405"/>
                    <a:pt x="559" y="406"/>
                    <a:pt x="557" y="406"/>
                  </a:cubicBezTo>
                  <a:cubicBezTo>
                    <a:pt x="555" y="407"/>
                    <a:pt x="552" y="406"/>
                    <a:pt x="550" y="406"/>
                  </a:cubicBezTo>
                  <a:cubicBezTo>
                    <a:pt x="545" y="406"/>
                    <a:pt x="540" y="405"/>
                    <a:pt x="535" y="405"/>
                  </a:cubicBezTo>
                  <a:cubicBezTo>
                    <a:pt x="522" y="404"/>
                    <a:pt x="509" y="404"/>
                    <a:pt x="496" y="404"/>
                  </a:cubicBezTo>
                  <a:cubicBezTo>
                    <a:pt x="478" y="405"/>
                    <a:pt x="460" y="405"/>
                    <a:pt x="442" y="405"/>
                  </a:cubicBezTo>
                  <a:cubicBezTo>
                    <a:pt x="424" y="405"/>
                    <a:pt x="244" y="406"/>
                    <a:pt x="227" y="406"/>
                  </a:cubicBezTo>
                  <a:cubicBezTo>
                    <a:pt x="209" y="405"/>
                    <a:pt x="192" y="403"/>
                    <a:pt x="174" y="400"/>
                  </a:cubicBezTo>
                  <a:cubicBezTo>
                    <a:pt x="161" y="398"/>
                    <a:pt x="147" y="392"/>
                    <a:pt x="134" y="388"/>
                  </a:cubicBezTo>
                  <a:cubicBezTo>
                    <a:pt x="132" y="387"/>
                    <a:pt x="131" y="386"/>
                    <a:pt x="129" y="385"/>
                  </a:cubicBezTo>
                  <a:cubicBezTo>
                    <a:pt x="129" y="384"/>
                    <a:pt x="130" y="383"/>
                    <a:pt x="130" y="382"/>
                  </a:cubicBezTo>
                  <a:cubicBezTo>
                    <a:pt x="133" y="382"/>
                    <a:pt x="136" y="382"/>
                    <a:pt x="138" y="382"/>
                  </a:cubicBezTo>
                  <a:cubicBezTo>
                    <a:pt x="139" y="381"/>
                    <a:pt x="139" y="381"/>
                    <a:pt x="139" y="380"/>
                  </a:cubicBezTo>
                  <a:cubicBezTo>
                    <a:pt x="137" y="379"/>
                    <a:pt x="136" y="379"/>
                    <a:pt x="135" y="378"/>
                  </a:cubicBezTo>
                  <a:cubicBezTo>
                    <a:pt x="127" y="376"/>
                    <a:pt x="120" y="375"/>
                    <a:pt x="113" y="372"/>
                  </a:cubicBezTo>
                  <a:cubicBezTo>
                    <a:pt x="111" y="372"/>
                    <a:pt x="110" y="370"/>
                    <a:pt x="108" y="369"/>
                  </a:cubicBezTo>
                  <a:cubicBezTo>
                    <a:pt x="108" y="368"/>
                    <a:pt x="108" y="367"/>
                    <a:pt x="108" y="366"/>
                  </a:cubicBezTo>
                  <a:cubicBezTo>
                    <a:pt x="110" y="366"/>
                    <a:pt x="111" y="365"/>
                    <a:pt x="113" y="365"/>
                  </a:cubicBezTo>
                  <a:cubicBezTo>
                    <a:pt x="122" y="367"/>
                    <a:pt x="132" y="370"/>
                    <a:pt x="141" y="371"/>
                  </a:cubicBezTo>
                  <a:cubicBezTo>
                    <a:pt x="153" y="373"/>
                    <a:pt x="164" y="373"/>
                    <a:pt x="175" y="374"/>
                  </a:cubicBezTo>
                  <a:cubicBezTo>
                    <a:pt x="176" y="374"/>
                    <a:pt x="176" y="374"/>
                    <a:pt x="177" y="373"/>
                  </a:cubicBezTo>
                  <a:cubicBezTo>
                    <a:pt x="168" y="370"/>
                    <a:pt x="159" y="360"/>
                    <a:pt x="150" y="360"/>
                  </a:cubicBezTo>
                  <a:cubicBezTo>
                    <a:pt x="140" y="360"/>
                    <a:pt x="189" y="356"/>
                    <a:pt x="180" y="353"/>
                  </a:cubicBezTo>
                  <a:cubicBezTo>
                    <a:pt x="177" y="352"/>
                    <a:pt x="174" y="348"/>
                    <a:pt x="171" y="344"/>
                  </a:cubicBezTo>
                  <a:cubicBezTo>
                    <a:pt x="166" y="334"/>
                    <a:pt x="128" y="331"/>
                    <a:pt x="122" y="328"/>
                  </a:cubicBezTo>
                  <a:cubicBezTo>
                    <a:pt x="109" y="321"/>
                    <a:pt x="57" y="316"/>
                    <a:pt x="44" y="310"/>
                  </a:cubicBezTo>
                  <a:cubicBezTo>
                    <a:pt x="42" y="309"/>
                    <a:pt x="40" y="307"/>
                    <a:pt x="38" y="306"/>
                  </a:cubicBezTo>
                  <a:cubicBezTo>
                    <a:pt x="38" y="305"/>
                    <a:pt x="39" y="304"/>
                    <a:pt x="39" y="303"/>
                  </a:cubicBezTo>
                  <a:cubicBezTo>
                    <a:pt x="40" y="303"/>
                    <a:pt x="42" y="302"/>
                    <a:pt x="43" y="303"/>
                  </a:cubicBezTo>
                  <a:cubicBezTo>
                    <a:pt x="59" y="307"/>
                    <a:pt x="74" y="312"/>
                    <a:pt x="90" y="316"/>
                  </a:cubicBezTo>
                  <a:cubicBezTo>
                    <a:pt x="91" y="317"/>
                    <a:pt x="92" y="317"/>
                    <a:pt x="93" y="316"/>
                  </a:cubicBezTo>
                  <a:cubicBezTo>
                    <a:pt x="90" y="314"/>
                    <a:pt x="87" y="313"/>
                    <a:pt x="84" y="311"/>
                  </a:cubicBezTo>
                  <a:cubicBezTo>
                    <a:pt x="78" y="309"/>
                    <a:pt x="72" y="307"/>
                    <a:pt x="67" y="304"/>
                  </a:cubicBezTo>
                  <a:cubicBezTo>
                    <a:pt x="65" y="304"/>
                    <a:pt x="64" y="302"/>
                    <a:pt x="63" y="301"/>
                  </a:cubicBezTo>
                  <a:cubicBezTo>
                    <a:pt x="63" y="300"/>
                    <a:pt x="63" y="299"/>
                    <a:pt x="63" y="298"/>
                  </a:cubicBezTo>
                  <a:cubicBezTo>
                    <a:pt x="65" y="298"/>
                    <a:pt x="66" y="298"/>
                    <a:pt x="67" y="298"/>
                  </a:cubicBezTo>
                  <a:cubicBezTo>
                    <a:pt x="76" y="301"/>
                    <a:pt x="85" y="304"/>
                    <a:pt x="94" y="307"/>
                  </a:cubicBezTo>
                  <a:cubicBezTo>
                    <a:pt x="103" y="309"/>
                    <a:pt x="111" y="311"/>
                    <a:pt x="119" y="312"/>
                  </a:cubicBezTo>
                  <a:cubicBezTo>
                    <a:pt x="114" y="310"/>
                    <a:pt x="110" y="309"/>
                    <a:pt x="105" y="307"/>
                  </a:cubicBezTo>
                  <a:cubicBezTo>
                    <a:pt x="100" y="304"/>
                    <a:pt x="94" y="301"/>
                    <a:pt x="88" y="298"/>
                  </a:cubicBezTo>
                  <a:cubicBezTo>
                    <a:pt x="81" y="295"/>
                    <a:pt x="85" y="291"/>
                    <a:pt x="78" y="287"/>
                  </a:cubicBezTo>
                  <a:cubicBezTo>
                    <a:pt x="76" y="285"/>
                    <a:pt x="73" y="286"/>
                    <a:pt x="72" y="278"/>
                  </a:cubicBezTo>
                  <a:cubicBezTo>
                    <a:pt x="72" y="277"/>
                    <a:pt x="71" y="276"/>
                    <a:pt x="70" y="276"/>
                  </a:cubicBezTo>
                  <a:cubicBezTo>
                    <a:pt x="56" y="269"/>
                    <a:pt x="107" y="262"/>
                    <a:pt x="93" y="255"/>
                  </a:cubicBezTo>
                  <a:cubicBezTo>
                    <a:pt x="88" y="253"/>
                    <a:pt x="83" y="251"/>
                    <a:pt x="78" y="248"/>
                  </a:cubicBezTo>
                  <a:cubicBezTo>
                    <a:pt x="77" y="248"/>
                    <a:pt x="76" y="246"/>
                    <a:pt x="75" y="245"/>
                  </a:cubicBezTo>
                  <a:cubicBezTo>
                    <a:pt x="75" y="244"/>
                    <a:pt x="75" y="243"/>
                    <a:pt x="75" y="242"/>
                  </a:cubicBezTo>
                  <a:cubicBezTo>
                    <a:pt x="76" y="242"/>
                    <a:pt x="78" y="242"/>
                    <a:pt x="79" y="242"/>
                  </a:cubicBezTo>
                  <a:cubicBezTo>
                    <a:pt x="89" y="245"/>
                    <a:pt x="99" y="248"/>
                    <a:pt x="110" y="251"/>
                  </a:cubicBezTo>
                  <a:cubicBezTo>
                    <a:pt x="123" y="255"/>
                    <a:pt x="71" y="258"/>
                    <a:pt x="85" y="262"/>
                  </a:cubicBezTo>
                  <a:cubicBezTo>
                    <a:pt x="86" y="262"/>
                    <a:pt x="87" y="260"/>
                    <a:pt x="87" y="258"/>
                  </a:cubicBezTo>
                  <a:cubicBezTo>
                    <a:pt x="75" y="252"/>
                    <a:pt x="128" y="250"/>
                    <a:pt x="116" y="241"/>
                  </a:cubicBezTo>
                  <a:cubicBezTo>
                    <a:pt x="120" y="237"/>
                    <a:pt x="124" y="241"/>
                    <a:pt x="127" y="239"/>
                  </a:cubicBezTo>
                  <a:cubicBezTo>
                    <a:pt x="98" y="227"/>
                    <a:pt x="44" y="220"/>
                    <a:pt x="14" y="204"/>
                  </a:cubicBezTo>
                  <a:cubicBezTo>
                    <a:pt x="16" y="197"/>
                    <a:pt x="18" y="200"/>
                    <a:pt x="19" y="200"/>
                  </a:cubicBezTo>
                  <a:cubicBezTo>
                    <a:pt x="29" y="203"/>
                    <a:pt x="39" y="206"/>
                    <a:pt x="48" y="208"/>
                  </a:cubicBezTo>
                  <a:cubicBezTo>
                    <a:pt x="67" y="213"/>
                    <a:pt x="86" y="217"/>
                    <a:pt x="105" y="222"/>
                  </a:cubicBezTo>
                  <a:cubicBezTo>
                    <a:pt x="108" y="222"/>
                    <a:pt x="111" y="225"/>
                    <a:pt x="113" y="223"/>
                  </a:cubicBezTo>
                  <a:cubicBezTo>
                    <a:pt x="119" y="219"/>
                    <a:pt x="124" y="222"/>
                    <a:pt x="129" y="222"/>
                  </a:cubicBezTo>
                  <a:cubicBezTo>
                    <a:pt x="130" y="222"/>
                    <a:pt x="132" y="223"/>
                    <a:pt x="133" y="222"/>
                  </a:cubicBezTo>
                  <a:cubicBezTo>
                    <a:pt x="128" y="220"/>
                    <a:pt x="123" y="218"/>
                    <a:pt x="118" y="216"/>
                  </a:cubicBezTo>
                  <a:cubicBezTo>
                    <a:pt x="103" y="212"/>
                    <a:pt x="89" y="207"/>
                    <a:pt x="74" y="203"/>
                  </a:cubicBezTo>
                  <a:cubicBezTo>
                    <a:pt x="55" y="198"/>
                    <a:pt x="35" y="193"/>
                    <a:pt x="15" y="187"/>
                  </a:cubicBezTo>
                  <a:cubicBezTo>
                    <a:pt x="13" y="186"/>
                    <a:pt x="11" y="185"/>
                    <a:pt x="9" y="183"/>
                  </a:cubicBezTo>
                  <a:cubicBezTo>
                    <a:pt x="9" y="182"/>
                    <a:pt x="9" y="181"/>
                    <a:pt x="9" y="180"/>
                  </a:cubicBezTo>
                  <a:cubicBezTo>
                    <a:pt x="10" y="180"/>
                    <a:pt x="11" y="179"/>
                    <a:pt x="13" y="180"/>
                  </a:cubicBezTo>
                  <a:cubicBezTo>
                    <a:pt x="23" y="182"/>
                    <a:pt x="33" y="184"/>
                    <a:pt x="43" y="186"/>
                  </a:cubicBezTo>
                  <a:cubicBezTo>
                    <a:pt x="48" y="188"/>
                    <a:pt x="54" y="189"/>
                    <a:pt x="59" y="189"/>
                  </a:cubicBezTo>
                  <a:cubicBezTo>
                    <a:pt x="51" y="186"/>
                    <a:pt x="43" y="184"/>
                    <a:pt x="35" y="181"/>
                  </a:cubicBezTo>
                  <a:cubicBezTo>
                    <a:pt x="25" y="177"/>
                    <a:pt x="15" y="173"/>
                    <a:pt x="5" y="169"/>
                  </a:cubicBezTo>
                  <a:cubicBezTo>
                    <a:pt x="0" y="167"/>
                    <a:pt x="23" y="165"/>
                    <a:pt x="18" y="164"/>
                  </a:cubicBezTo>
                  <a:cubicBezTo>
                    <a:pt x="17" y="163"/>
                    <a:pt x="15" y="162"/>
                    <a:pt x="14" y="161"/>
                  </a:cubicBezTo>
                  <a:cubicBezTo>
                    <a:pt x="14" y="160"/>
                    <a:pt x="14" y="159"/>
                    <a:pt x="14" y="158"/>
                  </a:cubicBezTo>
                  <a:cubicBezTo>
                    <a:pt x="15" y="158"/>
                    <a:pt x="17" y="157"/>
                    <a:pt x="18" y="157"/>
                  </a:cubicBezTo>
                  <a:cubicBezTo>
                    <a:pt x="25" y="159"/>
                    <a:pt x="4" y="160"/>
                    <a:pt x="11" y="162"/>
                  </a:cubicBezTo>
                  <a:cubicBezTo>
                    <a:pt x="16" y="163"/>
                    <a:pt x="21" y="164"/>
                    <a:pt x="25" y="165"/>
                  </a:cubicBezTo>
                  <a:cubicBezTo>
                    <a:pt x="26" y="165"/>
                    <a:pt x="26" y="165"/>
                    <a:pt x="27" y="165"/>
                  </a:cubicBezTo>
                  <a:cubicBezTo>
                    <a:pt x="30" y="164"/>
                    <a:pt x="32" y="162"/>
                    <a:pt x="34" y="162"/>
                  </a:cubicBezTo>
                  <a:cubicBezTo>
                    <a:pt x="52" y="165"/>
                    <a:pt x="69" y="169"/>
                    <a:pt x="87" y="172"/>
                  </a:cubicBezTo>
                  <a:cubicBezTo>
                    <a:pt x="95" y="173"/>
                    <a:pt x="103" y="174"/>
                    <a:pt x="111" y="175"/>
                  </a:cubicBezTo>
                  <a:cubicBezTo>
                    <a:pt x="121" y="176"/>
                    <a:pt x="131" y="178"/>
                    <a:pt x="141" y="180"/>
                  </a:cubicBezTo>
                  <a:cubicBezTo>
                    <a:pt x="142" y="180"/>
                    <a:pt x="143" y="180"/>
                    <a:pt x="143" y="179"/>
                  </a:cubicBezTo>
                  <a:cubicBezTo>
                    <a:pt x="141" y="178"/>
                    <a:pt x="138" y="176"/>
                    <a:pt x="135" y="175"/>
                  </a:cubicBezTo>
                  <a:cubicBezTo>
                    <a:pt x="103" y="163"/>
                    <a:pt x="71" y="157"/>
                    <a:pt x="40" y="151"/>
                  </a:cubicBezTo>
                  <a:cubicBezTo>
                    <a:pt x="21" y="148"/>
                    <a:pt x="62" y="141"/>
                    <a:pt x="44" y="136"/>
                  </a:cubicBezTo>
                  <a:cubicBezTo>
                    <a:pt x="42" y="136"/>
                    <a:pt x="49" y="134"/>
                    <a:pt x="47" y="133"/>
                  </a:cubicBezTo>
                  <a:cubicBezTo>
                    <a:pt x="47" y="132"/>
                    <a:pt x="47" y="131"/>
                    <a:pt x="47" y="130"/>
                  </a:cubicBezTo>
                  <a:cubicBezTo>
                    <a:pt x="48" y="130"/>
                    <a:pt x="49" y="129"/>
                    <a:pt x="50" y="129"/>
                  </a:cubicBezTo>
                  <a:cubicBezTo>
                    <a:pt x="52" y="128"/>
                    <a:pt x="94" y="130"/>
                    <a:pt x="97" y="125"/>
                  </a:cubicBezTo>
                  <a:cubicBezTo>
                    <a:pt x="97" y="124"/>
                    <a:pt x="99" y="125"/>
                    <a:pt x="100" y="125"/>
                  </a:cubicBezTo>
                  <a:cubicBezTo>
                    <a:pt x="109" y="126"/>
                    <a:pt x="78" y="127"/>
                    <a:pt x="87" y="128"/>
                  </a:cubicBezTo>
                  <a:cubicBezTo>
                    <a:pt x="88" y="128"/>
                    <a:pt x="89" y="128"/>
                    <a:pt x="90" y="128"/>
                  </a:cubicBezTo>
                  <a:cubicBezTo>
                    <a:pt x="89" y="122"/>
                    <a:pt x="128" y="120"/>
                    <a:pt x="126" y="120"/>
                  </a:cubicBezTo>
                  <a:cubicBezTo>
                    <a:pt x="122" y="118"/>
                    <a:pt x="134" y="117"/>
                    <a:pt x="129" y="115"/>
                  </a:cubicBezTo>
                  <a:cubicBezTo>
                    <a:pt x="128" y="114"/>
                    <a:pt x="127" y="113"/>
                    <a:pt x="126" y="111"/>
                  </a:cubicBezTo>
                  <a:cubicBezTo>
                    <a:pt x="126" y="111"/>
                    <a:pt x="126" y="110"/>
                    <a:pt x="126" y="109"/>
                  </a:cubicBezTo>
                  <a:cubicBezTo>
                    <a:pt x="127" y="109"/>
                    <a:pt x="128" y="108"/>
                    <a:pt x="129" y="108"/>
                  </a:cubicBezTo>
                  <a:cubicBezTo>
                    <a:pt x="140" y="109"/>
                    <a:pt x="152" y="109"/>
                    <a:pt x="163" y="111"/>
                  </a:cubicBezTo>
                  <a:cubicBezTo>
                    <a:pt x="174" y="112"/>
                    <a:pt x="183" y="115"/>
                    <a:pt x="194" y="117"/>
                  </a:cubicBezTo>
                  <a:cubicBezTo>
                    <a:pt x="201" y="118"/>
                    <a:pt x="208" y="119"/>
                    <a:pt x="215" y="121"/>
                  </a:cubicBezTo>
                  <a:cubicBezTo>
                    <a:pt x="223" y="123"/>
                    <a:pt x="232" y="125"/>
                    <a:pt x="240" y="127"/>
                  </a:cubicBezTo>
                  <a:cubicBezTo>
                    <a:pt x="247" y="129"/>
                    <a:pt x="214" y="131"/>
                    <a:pt x="221" y="133"/>
                  </a:cubicBezTo>
                  <a:cubicBezTo>
                    <a:pt x="223" y="134"/>
                    <a:pt x="225" y="134"/>
                    <a:pt x="226" y="134"/>
                  </a:cubicBezTo>
                  <a:cubicBezTo>
                    <a:pt x="226" y="134"/>
                    <a:pt x="226" y="133"/>
                    <a:pt x="227" y="133"/>
                  </a:cubicBezTo>
                  <a:cubicBezTo>
                    <a:pt x="224" y="131"/>
                    <a:pt x="221" y="130"/>
                    <a:pt x="218" y="129"/>
                  </a:cubicBezTo>
                  <a:cubicBezTo>
                    <a:pt x="201" y="121"/>
                    <a:pt x="223" y="118"/>
                    <a:pt x="205" y="116"/>
                  </a:cubicBezTo>
                  <a:cubicBezTo>
                    <a:pt x="188" y="114"/>
                    <a:pt x="172" y="110"/>
                    <a:pt x="155" y="107"/>
                  </a:cubicBezTo>
                  <a:cubicBezTo>
                    <a:pt x="137" y="103"/>
                    <a:pt x="119" y="99"/>
                    <a:pt x="100" y="94"/>
                  </a:cubicBezTo>
                  <a:cubicBezTo>
                    <a:pt x="92" y="92"/>
                    <a:pt x="118" y="88"/>
                    <a:pt x="111" y="85"/>
                  </a:cubicBezTo>
                  <a:cubicBezTo>
                    <a:pt x="109" y="85"/>
                    <a:pt x="108" y="83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8" y="79"/>
                    <a:pt x="109" y="78"/>
                    <a:pt x="110" y="78"/>
                  </a:cubicBezTo>
                  <a:cubicBezTo>
                    <a:pt x="127" y="80"/>
                    <a:pt x="133" y="81"/>
                    <a:pt x="149" y="83"/>
                  </a:cubicBezTo>
                  <a:cubicBezTo>
                    <a:pt x="157" y="84"/>
                    <a:pt x="142" y="86"/>
                    <a:pt x="151" y="87"/>
                  </a:cubicBezTo>
                  <a:cubicBezTo>
                    <a:pt x="153" y="88"/>
                    <a:pt x="156" y="89"/>
                    <a:pt x="159" y="88"/>
                  </a:cubicBezTo>
                  <a:cubicBezTo>
                    <a:pt x="156" y="84"/>
                    <a:pt x="178" y="79"/>
                    <a:pt x="174" y="79"/>
                  </a:cubicBezTo>
                  <a:cubicBezTo>
                    <a:pt x="153" y="75"/>
                    <a:pt x="142" y="72"/>
                    <a:pt x="122" y="61"/>
                  </a:cubicBezTo>
                  <a:cubicBezTo>
                    <a:pt x="120" y="61"/>
                    <a:pt x="118" y="60"/>
                    <a:pt x="117" y="59"/>
                  </a:cubicBezTo>
                  <a:cubicBezTo>
                    <a:pt x="116" y="58"/>
                    <a:pt x="115" y="57"/>
                    <a:pt x="115" y="56"/>
                  </a:cubicBezTo>
                  <a:cubicBezTo>
                    <a:pt x="115" y="49"/>
                    <a:pt x="113" y="51"/>
                    <a:pt x="111" y="51"/>
                  </a:cubicBezTo>
                  <a:cubicBezTo>
                    <a:pt x="103" y="49"/>
                    <a:pt x="95" y="48"/>
                    <a:pt x="87" y="46"/>
                  </a:cubicBezTo>
                  <a:cubicBezTo>
                    <a:pt x="86" y="46"/>
                    <a:pt x="85" y="45"/>
                    <a:pt x="83" y="44"/>
                  </a:cubicBezTo>
                  <a:cubicBezTo>
                    <a:pt x="83" y="43"/>
                    <a:pt x="83" y="42"/>
                    <a:pt x="83" y="42"/>
                  </a:cubicBezTo>
                  <a:cubicBezTo>
                    <a:pt x="84" y="41"/>
                    <a:pt x="86" y="40"/>
                    <a:pt x="87" y="40"/>
                  </a:cubicBezTo>
                  <a:cubicBezTo>
                    <a:pt x="96" y="39"/>
                    <a:pt x="105" y="38"/>
                    <a:pt x="115" y="37"/>
                  </a:cubicBezTo>
                  <a:cubicBezTo>
                    <a:pt x="116" y="37"/>
                    <a:pt x="117" y="37"/>
                    <a:pt x="118" y="37"/>
                  </a:cubicBezTo>
                  <a:cubicBezTo>
                    <a:pt x="118" y="37"/>
                    <a:pt x="118" y="36"/>
                    <a:pt x="118" y="35"/>
                  </a:cubicBezTo>
                  <a:cubicBezTo>
                    <a:pt x="117" y="34"/>
                    <a:pt x="116" y="33"/>
                    <a:pt x="115" y="33"/>
                  </a:cubicBezTo>
                  <a:cubicBezTo>
                    <a:pt x="109" y="30"/>
                    <a:pt x="102" y="29"/>
                    <a:pt x="96" y="26"/>
                  </a:cubicBezTo>
                  <a:cubicBezTo>
                    <a:pt x="88" y="21"/>
                    <a:pt x="64" y="15"/>
                    <a:pt x="56" y="9"/>
                  </a:cubicBezTo>
                  <a:cubicBezTo>
                    <a:pt x="55" y="8"/>
                    <a:pt x="55" y="7"/>
                    <a:pt x="54" y="5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6" y="2"/>
                    <a:pt x="75" y="0"/>
                    <a:pt x="77" y="0"/>
                  </a:cubicBezTo>
                  <a:cubicBezTo>
                    <a:pt x="88" y="1"/>
                    <a:pt x="100" y="2"/>
                    <a:pt x="111" y="4"/>
                  </a:cubicBezTo>
                  <a:cubicBezTo>
                    <a:pt x="130" y="7"/>
                    <a:pt x="139" y="10"/>
                    <a:pt x="158" y="13"/>
                  </a:cubicBezTo>
                  <a:cubicBezTo>
                    <a:pt x="174" y="16"/>
                    <a:pt x="165" y="19"/>
                    <a:pt x="182" y="22"/>
                  </a:cubicBezTo>
                  <a:cubicBezTo>
                    <a:pt x="203" y="26"/>
                    <a:pt x="225" y="31"/>
                    <a:pt x="247" y="33"/>
                  </a:cubicBezTo>
                  <a:cubicBezTo>
                    <a:pt x="275" y="36"/>
                    <a:pt x="302" y="37"/>
                    <a:pt x="330" y="39"/>
                  </a:cubicBezTo>
                  <a:cubicBezTo>
                    <a:pt x="333" y="39"/>
                    <a:pt x="335" y="39"/>
                    <a:pt x="338" y="39"/>
                  </a:cubicBezTo>
                  <a:cubicBezTo>
                    <a:pt x="339" y="38"/>
                    <a:pt x="341" y="36"/>
                    <a:pt x="342" y="36"/>
                  </a:cubicBezTo>
                  <a:cubicBezTo>
                    <a:pt x="343" y="35"/>
                    <a:pt x="344" y="35"/>
                    <a:pt x="345" y="35"/>
                  </a:cubicBezTo>
                  <a:cubicBezTo>
                    <a:pt x="348" y="36"/>
                    <a:pt x="351" y="38"/>
                    <a:pt x="354" y="38"/>
                  </a:cubicBezTo>
                  <a:cubicBezTo>
                    <a:pt x="397" y="38"/>
                    <a:pt x="439" y="37"/>
                    <a:pt x="482" y="36"/>
                  </a:cubicBezTo>
                  <a:cubicBezTo>
                    <a:pt x="511" y="36"/>
                    <a:pt x="541" y="36"/>
                    <a:pt x="570" y="35"/>
                  </a:cubicBezTo>
                  <a:cubicBezTo>
                    <a:pt x="605" y="34"/>
                    <a:pt x="640" y="34"/>
                    <a:pt x="675" y="31"/>
                  </a:cubicBezTo>
                  <a:cubicBezTo>
                    <a:pt x="712" y="29"/>
                    <a:pt x="748" y="24"/>
                    <a:pt x="785" y="21"/>
                  </a:cubicBezTo>
                  <a:cubicBezTo>
                    <a:pt x="818" y="18"/>
                    <a:pt x="852" y="14"/>
                    <a:pt x="885" y="11"/>
                  </a:cubicBezTo>
                  <a:cubicBezTo>
                    <a:pt x="896" y="11"/>
                    <a:pt x="906" y="11"/>
                    <a:pt x="916" y="11"/>
                  </a:cubicBezTo>
                  <a:cubicBezTo>
                    <a:pt x="917" y="11"/>
                    <a:pt x="917" y="12"/>
                    <a:pt x="918" y="12"/>
                  </a:cubicBezTo>
                  <a:cubicBezTo>
                    <a:pt x="918" y="13"/>
                    <a:pt x="918" y="14"/>
                    <a:pt x="918" y="14"/>
                  </a:cubicBezTo>
                  <a:cubicBezTo>
                    <a:pt x="886" y="18"/>
                    <a:pt x="855" y="22"/>
                    <a:pt x="823" y="26"/>
                  </a:cubicBezTo>
                  <a:cubicBezTo>
                    <a:pt x="791" y="30"/>
                    <a:pt x="759" y="33"/>
                    <a:pt x="728" y="36"/>
                  </a:cubicBezTo>
                  <a:cubicBezTo>
                    <a:pt x="696" y="40"/>
                    <a:pt x="664" y="43"/>
                    <a:pt x="632" y="46"/>
                  </a:cubicBezTo>
                  <a:cubicBezTo>
                    <a:pt x="716" y="44"/>
                    <a:pt x="800" y="31"/>
                    <a:pt x="884" y="31"/>
                  </a:cubicBezTo>
                  <a:cubicBezTo>
                    <a:pt x="884" y="31"/>
                    <a:pt x="884" y="32"/>
                    <a:pt x="884" y="33"/>
                  </a:cubicBezTo>
                  <a:cubicBezTo>
                    <a:pt x="883" y="34"/>
                    <a:pt x="882" y="35"/>
                    <a:pt x="880" y="36"/>
                  </a:cubicBezTo>
                  <a:cubicBezTo>
                    <a:pt x="880" y="37"/>
                    <a:pt x="880" y="38"/>
                    <a:pt x="880" y="39"/>
                  </a:cubicBezTo>
                  <a:cubicBezTo>
                    <a:pt x="888" y="39"/>
                    <a:pt x="896" y="39"/>
                    <a:pt x="904" y="39"/>
                  </a:cubicBezTo>
                  <a:cubicBezTo>
                    <a:pt x="904" y="40"/>
                    <a:pt x="904" y="41"/>
                    <a:pt x="904" y="42"/>
                  </a:cubicBezTo>
                  <a:cubicBezTo>
                    <a:pt x="844" y="48"/>
                    <a:pt x="785" y="54"/>
                    <a:pt x="725" y="60"/>
                  </a:cubicBezTo>
                  <a:cubicBezTo>
                    <a:pt x="725" y="61"/>
                    <a:pt x="725" y="61"/>
                    <a:pt x="725" y="62"/>
                  </a:cubicBezTo>
                  <a:cubicBezTo>
                    <a:pt x="749" y="60"/>
                    <a:pt x="773" y="59"/>
                    <a:pt x="797" y="57"/>
                  </a:cubicBezTo>
                  <a:cubicBezTo>
                    <a:pt x="821" y="56"/>
                    <a:pt x="813" y="53"/>
                    <a:pt x="837" y="56"/>
                  </a:cubicBezTo>
                  <a:cubicBezTo>
                    <a:pt x="837" y="57"/>
                    <a:pt x="837" y="57"/>
                    <a:pt x="837" y="58"/>
                  </a:cubicBezTo>
                  <a:cubicBezTo>
                    <a:pt x="834" y="59"/>
                    <a:pt x="862" y="60"/>
                    <a:pt x="859" y="60"/>
                  </a:cubicBezTo>
                  <a:cubicBezTo>
                    <a:pt x="865" y="60"/>
                    <a:pt x="840" y="61"/>
                    <a:pt x="847" y="60"/>
                  </a:cubicBezTo>
                  <a:cubicBezTo>
                    <a:pt x="857" y="60"/>
                    <a:pt x="867" y="60"/>
                    <a:pt x="876" y="59"/>
                  </a:cubicBezTo>
                  <a:cubicBezTo>
                    <a:pt x="879" y="59"/>
                    <a:pt x="881" y="58"/>
                    <a:pt x="884" y="58"/>
                  </a:cubicBezTo>
                  <a:cubicBezTo>
                    <a:pt x="885" y="58"/>
                    <a:pt x="886" y="60"/>
                    <a:pt x="886" y="61"/>
                  </a:cubicBezTo>
                  <a:cubicBezTo>
                    <a:pt x="886" y="62"/>
                    <a:pt x="885" y="64"/>
                    <a:pt x="884" y="64"/>
                  </a:cubicBezTo>
                  <a:cubicBezTo>
                    <a:pt x="874" y="65"/>
                    <a:pt x="863" y="66"/>
                    <a:pt x="852" y="67"/>
                  </a:cubicBezTo>
                  <a:cubicBezTo>
                    <a:pt x="822" y="70"/>
                    <a:pt x="824" y="73"/>
                    <a:pt x="795" y="76"/>
                  </a:cubicBezTo>
                  <a:cubicBezTo>
                    <a:pt x="789" y="77"/>
                    <a:pt x="784" y="78"/>
                    <a:pt x="779" y="79"/>
                  </a:cubicBezTo>
                  <a:cubicBezTo>
                    <a:pt x="826" y="78"/>
                    <a:pt x="842" y="71"/>
                    <a:pt x="889" y="72"/>
                  </a:cubicBezTo>
                  <a:cubicBezTo>
                    <a:pt x="889" y="73"/>
                    <a:pt x="889" y="74"/>
                    <a:pt x="889" y="76"/>
                  </a:cubicBezTo>
                  <a:cubicBezTo>
                    <a:pt x="878" y="77"/>
                    <a:pt x="866" y="78"/>
                    <a:pt x="855" y="80"/>
                  </a:cubicBezTo>
                  <a:cubicBezTo>
                    <a:pt x="855" y="80"/>
                    <a:pt x="855" y="80"/>
                    <a:pt x="855" y="81"/>
                  </a:cubicBezTo>
                  <a:cubicBezTo>
                    <a:pt x="861" y="82"/>
                    <a:pt x="867" y="82"/>
                    <a:pt x="874" y="83"/>
                  </a:cubicBezTo>
                  <a:cubicBezTo>
                    <a:pt x="874" y="84"/>
                    <a:pt x="874" y="84"/>
                    <a:pt x="874" y="85"/>
                  </a:cubicBezTo>
                  <a:cubicBezTo>
                    <a:pt x="873" y="85"/>
                    <a:pt x="872" y="86"/>
                    <a:pt x="871" y="86"/>
                  </a:cubicBezTo>
                  <a:cubicBezTo>
                    <a:pt x="864" y="85"/>
                    <a:pt x="857" y="92"/>
                    <a:pt x="850" y="93"/>
                  </a:cubicBezTo>
                  <a:cubicBezTo>
                    <a:pt x="834" y="95"/>
                    <a:pt x="850" y="96"/>
                    <a:pt x="834" y="97"/>
                  </a:cubicBezTo>
                  <a:cubicBezTo>
                    <a:pt x="794" y="101"/>
                    <a:pt x="754" y="106"/>
                    <a:pt x="714" y="110"/>
                  </a:cubicBezTo>
                  <a:cubicBezTo>
                    <a:pt x="686" y="112"/>
                    <a:pt x="658" y="113"/>
                    <a:pt x="629" y="114"/>
                  </a:cubicBezTo>
                  <a:cubicBezTo>
                    <a:pt x="598" y="115"/>
                    <a:pt x="566" y="116"/>
                    <a:pt x="534" y="117"/>
                  </a:cubicBezTo>
                  <a:cubicBezTo>
                    <a:pt x="533" y="117"/>
                    <a:pt x="533" y="117"/>
                    <a:pt x="532" y="118"/>
                  </a:cubicBezTo>
                  <a:cubicBezTo>
                    <a:pt x="537" y="119"/>
                    <a:pt x="542" y="120"/>
                    <a:pt x="547" y="120"/>
                  </a:cubicBezTo>
                  <a:cubicBezTo>
                    <a:pt x="600" y="110"/>
                    <a:pt x="662" y="114"/>
                    <a:pt x="714" y="110"/>
                  </a:cubicBezTo>
                  <a:cubicBezTo>
                    <a:pt x="758" y="106"/>
                    <a:pt x="792" y="111"/>
                    <a:pt x="836" y="111"/>
                  </a:cubicBezTo>
                  <a:cubicBezTo>
                    <a:pt x="868" y="111"/>
                    <a:pt x="814" y="108"/>
                    <a:pt x="846" y="109"/>
                  </a:cubicBezTo>
                  <a:cubicBezTo>
                    <a:pt x="853" y="109"/>
                    <a:pt x="829" y="110"/>
                    <a:pt x="836" y="111"/>
                  </a:cubicBezTo>
                  <a:cubicBezTo>
                    <a:pt x="837" y="111"/>
                    <a:pt x="838" y="110"/>
                    <a:pt x="839" y="110"/>
                  </a:cubicBezTo>
                  <a:cubicBezTo>
                    <a:pt x="839" y="111"/>
                    <a:pt x="839" y="111"/>
                    <a:pt x="839" y="112"/>
                  </a:cubicBezTo>
                  <a:cubicBezTo>
                    <a:pt x="838" y="113"/>
                    <a:pt x="838" y="114"/>
                    <a:pt x="837" y="114"/>
                  </a:cubicBezTo>
                  <a:cubicBezTo>
                    <a:pt x="830" y="115"/>
                    <a:pt x="855" y="117"/>
                    <a:pt x="848" y="118"/>
                  </a:cubicBezTo>
                  <a:cubicBezTo>
                    <a:pt x="815" y="120"/>
                    <a:pt x="870" y="123"/>
                    <a:pt x="838" y="126"/>
                  </a:cubicBezTo>
                  <a:cubicBezTo>
                    <a:pt x="796" y="129"/>
                    <a:pt x="755" y="132"/>
                    <a:pt x="713" y="135"/>
                  </a:cubicBezTo>
                  <a:cubicBezTo>
                    <a:pt x="639" y="142"/>
                    <a:pt x="564" y="142"/>
                    <a:pt x="490" y="142"/>
                  </a:cubicBezTo>
                  <a:cubicBezTo>
                    <a:pt x="481" y="142"/>
                    <a:pt x="473" y="142"/>
                    <a:pt x="466" y="142"/>
                  </a:cubicBezTo>
                  <a:cubicBezTo>
                    <a:pt x="470" y="142"/>
                    <a:pt x="475" y="143"/>
                    <a:pt x="480" y="143"/>
                  </a:cubicBezTo>
                  <a:cubicBezTo>
                    <a:pt x="507" y="146"/>
                    <a:pt x="531" y="134"/>
                    <a:pt x="558" y="135"/>
                  </a:cubicBezTo>
                  <a:cubicBezTo>
                    <a:pt x="614" y="139"/>
                    <a:pt x="675" y="137"/>
                    <a:pt x="732" y="134"/>
                  </a:cubicBezTo>
                  <a:cubicBezTo>
                    <a:pt x="782" y="131"/>
                    <a:pt x="743" y="145"/>
                    <a:pt x="793" y="143"/>
                  </a:cubicBezTo>
                  <a:cubicBezTo>
                    <a:pt x="812" y="142"/>
                    <a:pt x="830" y="142"/>
                    <a:pt x="848" y="142"/>
                  </a:cubicBezTo>
                  <a:cubicBezTo>
                    <a:pt x="854" y="142"/>
                    <a:pt x="859" y="142"/>
                    <a:pt x="864" y="141"/>
                  </a:cubicBezTo>
                  <a:cubicBezTo>
                    <a:pt x="865" y="141"/>
                    <a:pt x="867" y="142"/>
                    <a:pt x="868" y="144"/>
                  </a:cubicBezTo>
                  <a:cubicBezTo>
                    <a:pt x="868" y="144"/>
                    <a:pt x="867" y="146"/>
                    <a:pt x="866" y="146"/>
                  </a:cubicBezTo>
                  <a:cubicBezTo>
                    <a:pt x="851" y="147"/>
                    <a:pt x="837" y="149"/>
                    <a:pt x="822" y="150"/>
                  </a:cubicBezTo>
                  <a:cubicBezTo>
                    <a:pt x="801" y="152"/>
                    <a:pt x="780" y="154"/>
                    <a:pt x="758" y="156"/>
                  </a:cubicBezTo>
                  <a:cubicBezTo>
                    <a:pt x="758" y="156"/>
                    <a:pt x="757" y="156"/>
                    <a:pt x="757" y="157"/>
                  </a:cubicBezTo>
                  <a:cubicBezTo>
                    <a:pt x="786" y="160"/>
                    <a:pt x="815" y="155"/>
                    <a:pt x="844" y="158"/>
                  </a:cubicBezTo>
                  <a:cubicBezTo>
                    <a:pt x="844" y="159"/>
                    <a:pt x="844" y="160"/>
                    <a:pt x="844" y="161"/>
                  </a:cubicBezTo>
                  <a:cubicBezTo>
                    <a:pt x="842" y="161"/>
                    <a:pt x="841" y="162"/>
                    <a:pt x="839" y="163"/>
                  </a:cubicBezTo>
                  <a:cubicBezTo>
                    <a:pt x="818" y="164"/>
                    <a:pt x="798" y="166"/>
                    <a:pt x="777" y="167"/>
                  </a:cubicBezTo>
                  <a:cubicBezTo>
                    <a:pt x="772" y="167"/>
                    <a:pt x="767" y="168"/>
                    <a:pt x="762" y="169"/>
                  </a:cubicBezTo>
                  <a:cubicBezTo>
                    <a:pt x="805" y="168"/>
                    <a:pt x="847" y="162"/>
                    <a:pt x="889" y="166"/>
                  </a:cubicBezTo>
                  <a:cubicBezTo>
                    <a:pt x="889" y="166"/>
                    <a:pt x="889" y="167"/>
                    <a:pt x="889" y="168"/>
                  </a:cubicBezTo>
                  <a:cubicBezTo>
                    <a:pt x="837" y="173"/>
                    <a:pt x="872" y="178"/>
                    <a:pt x="820" y="183"/>
                  </a:cubicBezTo>
                  <a:cubicBezTo>
                    <a:pt x="820" y="185"/>
                    <a:pt x="820" y="186"/>
                    <a:pt x="820" y="187"/>
                  </a:cubicBezTo>
                  <a:cubicBezTo>
                    <a:pt x="830" y="187"/>
                    <a:pt x="753" y="187"/>
                    <a:pt x="763" y="187"/>
                  </a:cubicBezTo>
                  <a:cubicBezTo>
                    <a:pt x="763" y="187"/>
                    <a:pt x="763" y="188"/>
                    <a:pt x="763" y="189"/>
                  </a:cubicBezTo>
                  <a:cubicBezTo>
                    <a:pt x="763" y="189"/>
                    <a:pt x="762" y="190"/>
                    <a:pt x="762" y="190"/>
                  </a:cubicBezTo>
                  <a:cubicBezTo>
                    <a:pt x="752" y="191"/>
                    <a:pt x="828" y="193"/>
                    <a:pt x="818" y="194"/>
                  </a:cubicBezTo>
                  <a:cubicBezTo>
                    <a:pt x="799" y="195"/>
                    <a:pt x="780" y="197"/>
                    <a:pt x="761" y="198"/>
                  </a:cubicBezTo>
                  <a:cubicBezTo>
                    <a:pt x="760" y="198"/>
                    <a:pt x="760" y="199"/>
                    <a:pt x="760" y="199"/>
                  </a:cubicBezTo>
                  <a:cubicBezTo>
                    <a:pt x="810" y="199"/>
                    <a:pt x="774" y="192"/>
                    <a:pt x="824" y="195"/>
                  </a:cubicBezTo>
                  <a:cubicBezTo>
                    <a:pt x="824" y="196"/>
                    <a:pt x="824" y="197"/>
                    <a:pt x="824" y="198"/>
                  </a:cubicBezTo>
                  <a:cubicBezTo>
                    <a:pt x="822" y="198"/>
                    <a:pt x="820" y="199"/>
                    <a:pt x="818" y="199"/>
                  </a:cubicBezTo>
                  <a:cubicBezTo>
                    <a:pt x="814" y="200"/>
                    <a:pt x="811" y="198"/>
                    <a:pt x="808" y="201"/>
                  </a:cubicBezTo>
                  <a:cubicBezTo>
                    <a:pt x="799" y="209"/>
                    <a:pt x="789" y="205"/>
                    <a:pt x="780" y="208"/>
                  </a:cubicBezTo>
                  <a:cubicBezTo>
                    <a:pt x="780" y="208"/>
                    <a:pt x="779" y="208"/>
                    <a:pt x="779" y="209"/>
                  </a:cubicBezTo>
                  <a:cubicBezTo>
                    <a:pt x="779" y="209"/>
                    <a:pt x="779" y="210"/>
                    <a:pt x="779" y="211"/>
                  </a:cubicBezTo>
                  <a:cubicBezTo>
                    <a:pt x="781" y="212"/>
                    <a:pt x="782" y="213"/>
                    <a:pt x="784" y="213"/>
                  </a:cubicBezTo>
                  <a:cubicBezTo>
                    <a:pt x="794" y="213"/>
                    <a:pt x="804" y="213"/>
                    <a:pt x="814" y="212"/>
                  </a:cubicBezTo>
                  <a:cubicBezTo>
                    <a:pt x="834" y="212"/>
                    <a:pt x="854" y="211"/>
                    <a:pt x="875" y="210"/>
                  </a:cubicBezTo>
                  <a:cubicBezTo>
                    <a:pt x="875" y="210"/>
                    <a:pt x="875" y="211"/>
                    <a:pt x="875" y="213"/>
                  </a:cubicBezTo>
                  <a:cubicBezTo>
                    <a:pt x="874" y="213"/>
                    <a:pt x="873" y="214"/>
                    <a:pt x="871" y="214"/>
                  </a:cubicBezTo>
                  <a:cubicBezTo>
                    <a:pt x="845" y="217"/>
                    <a:pt x="819" y="220"/>
                    <a:pt x="792" y="223"/>
                  </a:cubicBezTo>
                  <a:cubicBezTo>
                    <a:pt x="774" y="225"/>
                    <a:pt x="842" y="226"/>
                    <a:pt x="824" y="228"/>
                  </a:cubicBezTo>
                  <a:cubicBezTo>
                    <a:pt x="820" y="229"/>
                    <a:pt x="817" y="229"/>
                    <a:pt x="813" y="230"/>
                  </a:cubicBezTo>
                  <a:cubicBezTo>
                    <a:pt x="813" y="231"/>
                    <a:pt x="813" y="232"/>
                    <a:pt x="813" y="232"/>
                  </a:cubicBezTo>
                  <a:cubicBezTo>
                    <a:pt x="857" y="230"/>
                    <a:pt x="815" y="229"/>
                    <a:pt x="860" y="227"/>
                  </a:cubicBezTo>
                  <a:cubicBezTo>
                    <a:pt x="860" y="228"/>
                    <a:pt x="860" y="228"/>
                    <a:pt x="860" y="229"/>
                  </a:cubicBezTo>
                  <a:cubicBezTo>
                    <a:pt x="859" y="230"/>
                    <a:pt x="858" y="232"/>
                    <a:pt x="857" y="232"/>
                  </a:cubicBezTo>
                  <a:cubicBezTo>
                    <a:pt x="844" y="233"/>
                    <a:pt x="831" y="234"/>
                    <a:pt x="818" y="235"/>
                  </a:cubicBezTo>
                  <a:cubicBezTo>
                    <a:pt x="803" y="236"/>
                    <a:pt x="789" y="238"/>
                    <a:pt x="774" y="239"/>
                  </a:cubicBezTo>
                  <a:cubicBezTo>
                    <a:pt x="773" y="239"/>
                    <a:pt x="772" y="240"/>
                    <a:pt x="770" y="240"/>
                  </a:cubicBezTo>
                  <a:cubicBezTo>
                    <a:pt x="770" y="241"/>
                    <a:pt x="771" y="241"/>
                    <a:pt x="771" y="242"/>
                  </a:cubicBezTo>
                  <a:cubicBezTo>
                    <a:pt x="793" y="243"/>
                    <a:pt x="815" y="245"/>
                    <a:pt x="838" y="246"/>
                  </a:cubicBezTo>
                  <a:cubicBezTo>
                    <a:pt x="838" y="247"/>
                    <a:pt x="838" y="248"/>
                    <a:pt x="838" y="250"/>
                  </a:cubicBezTo>
                  <a:cubicBezTo>
                    <a:pt x="796" y="253"/>
                    <a:pt x="840" y="257"/>
                    <a:pt x="798" y="260"/>
                  </a:cubicBezTo>
                  <a:cubicBezTo>
                    <a:pt x="798" y="261"/>
                    <a:pt x="798" y="262"/>
                    <a:pt x="798" y="263"/>
                  </a:cubicBezTo>
                  <a:cubicBezTo>
                    <a:pt x="859" y="260"/>
                    <a:pt x="833" y="258"/>
                    <a:pt x="894" y="255"/>
                  </a:cubicBezTo>
                  <a:cubicBezTo>
                    <a:pt x="894" y="256"/>
                    <a:pt x="894" y="258"/>
                    <a:pt x="894" y="259"/>
                  </a:cubicBezTo>
                  <a:cubicBezTo>
                    <a:pt x="849" y="266"/>
                    <a:pt x="804" y="265"/>
                    <a:pt x="759" y="274"/>
                  </a:cubicBezTo>
                  <a:cubicBezTo>
                    <a:pt x="759" y="274"/>
                    <a:pt x="759" y="275"/>
                    <a:pt x="759" y="276"/>
                  </a:cubicBezTo>
                  <a:cubicBezTo>
                    <a:pt x="779" y="275"/>
                    <a:pt x="800" y="273"/>
                    <a:pt x="820" y="274"/>
                  </a:cubicBezTo>
                  <a:cubicBezTo>
                    <a:pt x="841" y="274"/>
                    <a:pt x="862" y="275"/>
                    <a:pt x="882" y="276"/>
                  </a:cubicBezTo>
                  <a:cubicBezTo>
                    <a:pt x="882" y="277"/>
                    <a:pt x="882" y="278"/>
                    <a:pt x="882" y="279"/>
                  </a:cubicBezTo>
                  <a:cubicBezTo>
                    <a:pt x="879" y="280"/>
                    <a:pt x="876" y="281"/>
                    <a:pt x="873" y="282"/>
                  </a:cubicBezTo>
                  <a:cubicBezTo>
                    <a:pt x="852" y="283"/>
                    <a:pt x="831" y="284"/>
                    <a:pt x="809" y="286"/>
                  </a:cubicBezTo>
                  <a:cubicBezTo>
                    <a:pt x="805" y="286"/>
                    <a:pt x="800" y="287"/>
                    <a:pt x="796" y="289"/>
                  </a:cubicBezTo>
                  <a:cubicBezTo>
                    <a:pt x="796" y="289"/>
                    <a:pt x="797" y="289"/>
                    <a:pt x="797" y="289"/>
                  </a:cubicBezTo>
                  <a:cubicBezTo>
                    <a:pt x="813" y="294"/>
                    <a:pt x="828" y="292"/>
                    <a:pt x="843" y="292"/>
                  </a:cubicBezTo>
                  <a:cubicBezTo>
                    <a:pt x="861" y="291"/>
                    <a:pt x="879" y="291"/>
                    <a:pt x="897" y="291"/>
                  </a:cubicBezTo>
                  <a:cubicBezTo>
                    <a:pt x="897" y="291"/>
                    <a:pt x="897" y="292"/>
                    <a:pt x="898" y="294"/>
                  </a:cubicBezTo>
                  <a:cubicBezTo>
                    <a:pt x="897" y="294"/>
                    <a:pt x="896" y="295"/>
                    <a:pt x="895" y="295"/>
                  </a:cubicBezTo>
                  <a:cubicBezTo>
                    <a:pt x="881" y="296"/>
                    <a:pt x="866" y="297"/>
                    <a:pt x="851" y="298"/>
                  </a:cubicBezTo>
                  <a:cubicBezTo>
                    <a:pt x="839" y="299"/>
                    <a:pt x="828" y="300"/>
                    <a:pt x="816" y="301"/>
                  </a:cubicBezTo>
                  <a:cubicBezTo>
                    <a:pt x="805" y="302"/>
                    <a:pt x="794" y="303"/>
                    <a:pt x="782" y="305"/>
                  </a:cubicBezTo>
                  <a:cubicBezTo>
                    <a:pt x="776" y="305"/>
                    <a:pt x="770" y="307"/>
                    <a:pt x="764" y="308"/>
                  </a:cubicBezTo>
                  <a:cubicBezTo>
                    <a:pt x="757" y="310"/>
                    <a:pt x="837" y="310"/>
                    <a:pt x="831" y="311"/>
                  </a:cubicBezTo>
                  <a:cubicBezTo>
                    <a:pt x="827" y="312"/>
                    <a:pt x="824" y="313"/>
                    <a:pt x="821" y="313"/>
                  </a:cubicBezTo>
                  <a:cubicBezTo>
                    <a:pt x="815" y="312"/>
                    <a:pt x="810" y="315"/>
                    <a:pt x="805" y="313"/>
                  </a:cubicBezTo>
                  <a:cubicBezTo>
                    <a:pt x="803" y="312"/>
                    <a:pt x="800" y="315"/>
                    <a:pt x="797" y="315"/>
                  </a:cubicBezTo>
                  <a:cubicBezTo>
                    <a:pt x="795" y="315"/>
                    <a:pt x="794" y="313"/>
                    <a:pt x="792" y="313"/>
                  </a:cubicBezTo>
                  <a:cubicBezTo>
                    <a:pt x="790" y="313"/>
                    <a:pt x="789" y="315"/>
                    <a:pt x="787" y="315"/>
                  </a:cubicBezTo>
                  <a:cubicBezTo>
                    <a:pt x="786" y="315"/>
                    <a:pt x="784" y="314"/>
                    <a:pt x="782" y="314"/>
                  </a:cubicBezTo>
                  <a:cubicBezTo>
                    <a:pt x="781" y="314"/>
                    <a:pt x="779" y="315"/>
                    <a:pt x="778" y="315"/>
                  </a:cubicBezTo>
                  <a:cubicBezTo>
                    <a:pt x="776" y="315"/>
                    <a:pt x="775" y="316"/>
                    <a:pt x="774" y="316"/>
                  </a:cubicBezTo>
                  <a:cubicBezTo>
                    <a:pt x="772" y="316"/>
                    <a:pt x="770" y="314"/>
                    <a:pt x="769" y="314"/>
                  </a:cubicBezTo>
                  <a:cubicBezTo>
                    <a:pt x="767" y="315"/>
                    <a:pt x="766" y="316"/>
                    <a:pt x="764" y="316"/>
                  </a:cubicBezTo>
                  <a:cubicBezTo>
                    <a:pt x="761" y="316"/>
                    <a:pt x="759" y="316"/>
                    <a:pt x="756" y="316"/>
                  </a:cubicBezTo>
                  <a:cubicBezTo>
                    <a:pt x="753" y="316"/>
                    <a:pt x="751" y="315"/>
                    <a:pt x="748" y="315"/>
                  </a:cubicBezTo>
                  <a:cubicBezTo>
                    <a:pt x="744" y="315"/>
                    <a:pt x="740" y="316"/>
                    <a:pt x="735" y="316"/>
                  </a:cubicBezTo>
                  <a:cubicBezTo>
                    <a:pt x="732" y="316"/>
                    <a:pt x="728" y="317"/>
                    <a:pt x="725" y="317"/>
                  </a:cubicBezTo>
                  <a:cubicBezTo>
                    <a:pt x="720" y="317"/>
                    <a:pt x="716" y="317"/>
                    <a:pt x="712" y="317"/>
                  </a:cubicBezTo>
                  <a:cubicBezTo>
                    <a:pt x="708" y="317"/>
                    <a:pt x="703" y="317"/>
                    <a:pt x="698" y="317"/>
                  </a:cubicBezTo>
                  <a:cubicBezTo>
                    <a:pt x="691" y="317"/>
                    <a:pt x="684" y="318"/>
                    <a:pt x="676" y="318"/>
                  </a:cubicBezTo>
                  <a:cubicBezTo>
                    <a:pt x="668" y="318"/>
                    <a:pt x="660" y="318"/>
                    <a:pt x="652" y="318"/>
                  </a:cubicBezTo>
                  <a:cubicBezTo>
                    <a:pt x="643" y="318"/>
                    <a:pt x="634" y="318"/>
                    <a:pt x="626" y="318"/>
                  </a:cubicBezTo>
                  <a:cubicBezTo>
                    <a:pt x="609" y="318"/>
                    <a:pt x="591" y="319"/>
                    <a:pt x="574" y="319"/>
                  </a:cubicBezTo>
                  <a:cubicBezTo>
                    <a:pt x="561" y="319"/>
                    <a:pt x="547" y="317"/>
                    <a:pt x="534" y="317"/>
                  </a:cubicBezTo>
                  <a:cubicBezTo>
                    <a:pt x="508" y="317"/>
                    <a:pt x="481" y="316"/>
                    <a:pt x="455" y="316"/>
                  </a:cubicBezTo>
                  <a:cubicBezTo>
                    <a:pt x="447" y="315"/>
                    <a:pt x="439" y="314"/>
                    <a:pt x="431" y="314"/>
                  </a:cubicBezTo>
                  <a:cubicBezTo>
                    <a:pt x="422" y="313"/>
                    <a:pt x="414" y="314"/>
                    <a:pt x="406" y="314"/>
                  </a:cubicBezTo>
                  <a:cubicBezTo>
                    <a:pt x="406" y="315"/>
                    <a:pt x="406" y="315"/>
                    <a:pt x="406" y="316"/>
                  </a:cubicBezTo>
                  <a:cubicBezTo>
                    <a:pt x="408" y="317"/>
                    <a:pt x="410" y="318"/>
                    <a:pt x="412" y="318"/>
                  </a:cubicBezTo>
                  <a:cubicBezTo>
                    <a:pt x="504" y="314"/>
                    <a:pt x="588" y="321"/>
                    <a:pt x="676" y="318"/>
                  </a:cubicBezTo>
                  <a:cubicBezTo>
                    <a:pt x="739" y="316"/>
                    <a:pt x="711" y="312"/>
                    <a:pt x="773" y="310"/>
                  </a:cubicBezTo>
                  <a:cubicBezTo>
                    <a:pt x="792" y="309"/>
                    <a:pt x="902" y="321"/>
                    <a:pt x="921" y="322"/>
                  </a:cubicBezTo>
                  <a:cubicBezTo>
                    <a:pt x="928" y="322"/>
                    <a:pt x="919" y="325"/>
                    <a:pt x="926" y="326"/>
                  </a:cubicBezTo>
                  <a:cubicBezTo>
                    <a:pt x="929" y="327"/>
                    <a:pt x="932" y="327"/>
                    <a:pt x="935" y="327"/>
                  </a:cubicBezTo>
                  <a:cubicBezTo>
                    <a:pt x="936" y="327"/>
                    <a:pt x="936" y="328"/>
                    <a:pt x="937" y="329"/>
                  </a:cubicBezTo>
                  <a:cubicBezTo>
                    <a:pt x="936" y="330"/>
                    <a:pt x="935" y="332"/>
                    <a:pt x="934" y="332"/>
                  </a:cubicBezTo>
                  <a:cubicBezTo>
                    <a:pt x="924" y="332"/>
                    <a:pt x="930" y="332"/>
                    <a:pt x="920" y="333"/>
                  </a:cubicBezTo>
                  <a:cubicBezTo>
                    <a:pt x="901" y="335"/>
                    <a:pt x="882" y="337"/>
                    <a:pt x="863" y="340"/>
                  </a:cubicBezTo>
                  <a:cubicBezTo>
                    <a:pt x="871" y="340"/>
                    <a:pt x="878" y="340"/>
                    <a:pt x="886" y="340"/>
                  </a:cubicBezTo>
                  <a:cubicBezTo>
                    <a:pt x="898" y="340"/>
                    <a:pt x="909" y="339"/>
                    <a:pt x="921" y="339"/>
                  </a:cubicBezTo>
                  <a:cubicBezTo>
                    <a:pt x="927" y="339"/>
                    <a:pt x="918" y="338"/>
                    <a:pt x="924" y="338"/>
                  </a:cubicBezTo>
                  <a:cubicBezTo>
                    <a:pt x="924" y="338"/>
                    <a:pt x="925" y="339"/>
                    <a:pt x="926" y="340"/>
                  </a:cubicBezTo>
                  <a:cubicBezTo>
                    <a:pt x="925" y="341"/>
                    <a:pt x="924" y="342"/>
                    <a:pt x="924" y="342"/>
                  </a:cubicBezTo>
                  <a:cubicBezTo>
                    <a:pt x="916" y="343"/>
                    <a:pt x="924" y="344"/>
                    <a:pt x="916" y="344"/>
                  </a:cubicBezTo>
                  <a:cubicBezTo>
                    <a:pt x="904" y="345"/>
                    <a:pt x="892" y="346"/>
                    <a:pt x="880" y="347"/>
                  </a:cubicBezTo>
                  <a:cubicBezTo>
                    <a:pt x="864" y="349"/>
                    <a:pt x="848" y="350"/>
                    <a:pt x="831" y="352"/>
                  </a:cubicBezTo>
                  <a:cubicBezTo>
                    <a:pt x="824" y="352"/>
                    <a:pt x="817" y="353"/>
                    <a:pt x="810" y="353"/>
                  </a:cubicBezTo>
                  <a:cubicBezTo>
                    <a:pt x="807" y="354"/>
                    <a:pt x="804" y="356"/>
                    <a:pt x="801" y="356"/>
                  </a:cubicBezTo>
                  <a:cubicBezTo>
                    <a:pt x="800" y="356"/>
                    <a:pt x="799" y="353"/>
                    <a:pt x="798" y="359"/>
                  </a:cubicBezTo>
                  <a:cubicBezTo>
                    <a:pt x="796" y="353"/>
                    <a:pt x="795" y="354"/>
                    <a:pt x="794" y="359"/>
                  </a:cubicBezTo>
                  <a:cubicBezTo>
                    <a:pt x="794" y="357"/>
                    <a:pt x="793" y="356"/>
                    <a:pt x="792" y="353"/>
                  </a:cubicBezTo>
                  <a:cubicBezTo>
                    <a:pt x="792" y="356"/>
                    <a:pt x="792" y="357"/>
                    <a:pt x="791" y="360"/>
                  </a:cubicBezTo>
                  <a:cubicBezTo>
                    <a:pt x="790" y="357"/>
                    <a:pt x="790" y="356"/>
                    <a:pt x="789" y="353"/>
                  </a:cubicBezTo>
                  <a:cubicBezTo>
                    <a:pt x="789" y="356"/>
                    <a:pt x="788" y="357"/>
                    <a:pt x="788" y="359"/>
                  </a:cubicBezTo>
                  <a:cubicBezTo>
                    <a:pt x="787" y="358"/>
                    <a:pt x="787" y="357"/>
                    <a:pt x="786" y="355"/>
                  </a:cubicBezTo>
                  <a:cubicBezTo>
                    <a:pt x="785" y="357"/>
                    <a:pt x="785" y="358"/>
                    <a:pt x="784" y="360"/>
                  </a:cubicBezTo>
                  <a:cubicBezTo>
                    <a:pt x="784" y="358"/>
                    <a:pt x="783" y="357"/>
                    <a:pt x="782" y="354"/>
                  </a:cubicBezTo>
                  <a:cubicBezTo>
                    <a:pt x="782" y="357"/>
                    <a:pt x="782" y="358"/>
                    <a:pt x="781" y="360"/>
                  </a:cubicBezTo>
                  <a:cubicBezTo>
                    <a:pt x="780" y="359"/>
                    <a:pt x="780" y="357"/>
                    <a:pt x="779" y="355"/>
                  </a:cubicBezTo>
                  <a:cubicBezTo>
                    <a:pt x="779" y="357"/>
                    <a:pt x="778" y="358"/>
                    <a:pt x="778" y="360"/>
                  </a:cubicBezTo>
                  <a:cubicBezTo>
                    <a:pt x="777" y="359"/>
                    <a:pt x="777" y="357"/>
                    <a:pt x="776" y="355"/>
                  </a:cubicBezTo>
                  <a:cubicBezTo>
                    <a:pt x="775" y="357"/>
                    <a:pt x="775" y="359"/>
                    <a:pt x="775" y="361"/>
                  </a:cubicBezTo>
                  <a:cubicBezTo>
                    <a:pt x="774" y="359"/>
                    <a:pt x="773" y="358"/>
                    <a:pt x="772" y="355"/>
                  </a:cubicBezTo>
                  <a:cubicBezTo>
                    <a:pt x="772" y="357"/>
                    <a:pt x="772" y="359"/>
                    <a:pt x="771" y="361"/>
                  </a:cubicBezTo>
                  <a:cubicBezTo>
                    <a:pt x="771" y="360"/>
                    <a:pt x="771" y="359"/>
                    <a:pt x="771" y="359"/>
                  </a:cubicBezTo>
                  <a:cubicBezTo>
                    <a:pt x="770" y="359"/>
                    <a:pt x="769" y="359"/>
                    <a:pt x="767" y="359"/>
                  </a:cubicBezTo>
                  <a:cubicBezTo>
                    <a:pt x="767" y="359"/>
                    <a:pt x="766" y="360"/>
                    <a:pt x="765" y="359"/>
                  </a:cubicBezTo>
                  <a:cubicBezTo>
                    <a:pt x="763" y="359"/>
                    <a:pt x="762" y="357"/>
                    <a:pt x="761" y="360"/>
                  </a:cubicBezTo>
                  <a:cubicBezTo>
                    <a:pt x="760" y="357"/>
                    <a:pt x="759" y="358"/>
                    <a:pt x="758" y="360"/>
                  </a:cubicBezTo>
                  <a:cubicBezTo>
                    <a:pt x="757" y="360"/>
                    <a:pt x="757" y="358"/>
                    <a:pt x="756" y="357"/>
                  </a:cubicBezTo>
                  <a:cubicBezTo>
                    <a:pt x="755" y="359"/>
                    <a:pt x="755" y="360"/>
                    <a:pt x="754" y="361"/>
                  </a:cubicBezTo>
                  <a:cubicBezTo>
                    <a:pt x="754" y="360"/>
                    <a:pt x="753" y="359"/>
                    <a:pt x="753" y="357"/>
                  </a:cubicBezTo>
                  <a:cubicBezTo>
                    <a:pt x="752" y="360"/>
                    <a:pt x="751" y="363"/>
                    <a:pt x="750" y="359"/>
                  </a:cubicBezTo>
                  <a:cubicBezTo>
                    <a:pt x="747" y="359"/>
                    <a:pt x="746" y="360"/>
                    <a:pt x="744" y="360"/>
                  </a:cubicBezTo>
                  <a:cubicBezTo>
                    <a:pt x="742" y="360"/>
                    <a:pt x="740" y="360"/>
                    <a:pt x="738" y="360"/>
                  </a:cubicBezTo>
                  <a:cubicBezTo>
                    <a:pt x="737" y="360"/>
                    <a:pt x="735" y="361"/>
                    <a:pt x="734" y="361"/>
                  </a:cubicBezTo>
                  <a:cubicBezTo>
                    <a:pt x="732" y="361"/>
                    <a:pt x="730" y="359"/>
                    <a:pt x="729" y="359"/>
                  </a:cubicBezTo>
                  <a:cubicBezTo>
                    <a:pt x="727" y="360"/>
                    <a:pt x="725" y="361"/>
                    <a:pt x="723" y="359"/>
                  </a:cubicBezTo>
                  <a:cubicBezTo>
                    <a:pt x="721" y="358"/>
                    <a:pt x="720" y="361"/>
                    <a:pt x="718" y="361"/>
                  </a:cubicBezTo>
                  <a:cubicBezTo>
                    <a:pt x="717" y="361"/>
                    <a:pt x="715" y="361"/>
                    <a:pt x="714" y="361"/>
                  </a:cubicBezTo>
                  <a:cubicBezTo>
                    <a:pt x="710" y="362"/>
                    <a:pt x="705" y="362"/>
                    <a:pt x="701" y="361"/>
                  </a:cubicBezTo>
                  <a:cubicBezTo>
                    <a:pt x="698" y="361"/>
                    <a:pt x="696" y="359"/>
                    <a:pt x="693" y="359"/>
                  </a:cubicBezTo>
                  <a:cubicBezTo>
                    <a:pt x="690" y="359"/>
                    <a:pt x="687" y="361"/>
                    <a:pt x="685" y="361"/>
                  </a:cubicBezTo>
                  <a:cubicBezTo>
                    <a:pt x="682" y="361"/>
                    <a:pt x="679" y="360"/>
                    <a:pt x="676" y="360"/>
                  </a:cubicBezTo>
                  <a:cubicBezTo>
                    <a:pt x="674" y="360"/>
                    <a:pt x="671" y="361"/>
                    <a:pt x="668" y="361"/>
                  </a:cubicBezTo>
                  <a:cubicBezTo>
                    <a:pt x="665" y="361"/>
                    <a:pt x="663" y="360"/>
                    <a:pt x="660" y="360"/>
                  </a:cubicBezTo>
                  <a:cubicBezTo>
                    <a:pt x="658" y="360"/>
                    <a:pt x="657" y="361"/>
                    <a:pt x="655" y="361"/>
                  </a:cubicBezTo>
                  <a:cubicBezTo>
                    <a:pt x="653" y="361"/>
                    <a:pt x="652" y="360"/>
                    <a:pt x="650" y="360"/>
                  </a:cubicBezTo>
                  <a:cubicBezTo>
                    <a:pt x="649" y="360"/>
                    <a:pt x="649" y="360"/>
                    <a:pt x="649" y="360"/>
                  </a:cubicBezTo>
                  <a:cubicBezTo>
                    <a:pt x="648" y="360"/>
                    <a:pt x="647" y="360"/>
                    <a:pt x="646" y="360"/>
                  </a:cubicBezTo>
                  <a:cubicBezTo>
                    <a:pt x="645" y="360"/>
                    <a:pt x="644" y="367"/>
                    <a:pt x="643" y="359"/>
                  </a:cubicBezTo>
                  <a:cubicBezTo>
                    <a:pt x="642" y="360"/>
                    <a:pt x="641" y="362"/>
                    <a:pt x="641" y="363"/>
                  </a:cubicBezTo>
                  <a:cubicBezTo>
                    <a:pt x="640" y="362"/>
                    <a:pt x="640" y="360"/>
                    <a:pt x="639" y="359"/>
                  </a:cubicBezTo>
                  <a:cubicBezTo>
                    <a:pt x="639" y="360"/>
                    <a:pt x="638" y="362"/>
                    <a:pt x="637" y="364"/>
                  </a:cubicBezTo>
                  <a:cubicBezTo>
                    <a:pt x="637" y="362"/>
                    <a:pt x="637" y="360"/>
                    <a:pt x="636" y="358"/>
                  </a:cubicBezTo>
                  <a:cubicBezTo>
                    <a:pt x="635" y="360"/>
                    <a:pt x="635" y="362"/>
                    <a:pt x="634" y="364"/>
                  </a:cubicBezTo>
                  <a:cubicBezTo>
                    <a:pt x="634" y="362"/>
                    <a:pt x="633" y="361"/>
                    <a:pt x="633" y="359"/>
                  </a:cubicBezTo>
                  <a:cubicBezTo>
                    <a:pt x="632" y="361"/>
                    <a:pt x="631" y="367"/>
                    <a:pt x="630" y="359"/>
                  </a:cubicBezTo>
                  <a:cubicBezTo>
                    <a:pt x="628" y="362"/>
                    <a:pt x="627" y="367"/>
                    <a:pt x="626" y="359"/>
                  </a:cubicBezTo>
                  <a:cubicBezTo>
                    <a:pt x="625" y="361"/>
                    <a:pt x="625" y="365"/>
                    <a:pt x="623" y="361"/>
                  </a:cubicBezTo>
                  <a:cubicBezTo>
                    <a:pt x="622" y="359"/>
                    <a:pt x="620" y="361"/>
                    <a:pt x="618" y="362"/>
                  </a:cubicBezTo>
                  <a:cubicBezTo>
                    <a:pt x="617" y="363"/>
                    <a:pt x="616" y="362"/>
                    <a:pt x="614" y="362"/>
                  </a:cubicBezTo>
                  <a:cubicBezTo>
                    <a:pt x="609" y="363"/>
                    <a:pt x="605" y="361"/>
                    <a:pt x="600" y="360"/>
                  </a:cubicBezTo>
                  <a:cubicBezTo>
                    <a:pt x="595" y="360"/>
                    <a:pt x="590" y="360"/>
                    <a:pt x="585" y="360"/>
                  </a:cubicBezTo>
                  <a:cubicBezTo>
                    <a:pt x="581" y="360"/>
                    <a:pt x="577" y="359"/>
                    <a:pt x="573" y="359"/>
                  </a:cubicBezTo>
                  <a:cubicBezTo>
                    <a:pt x="570" y="359"/>
                    <a:pt x="566" y="359"/>
                    <a:pt x="562" y="359"/>
                  </a:cubicBezTo>
                  <a:cubicBezTo>
                    <a:pt x="554" y="360"/>
                    <a:pt x="546" y="360"/>
                    <a:pt x="537" y="360"/>
                  </a:cubicBezTo>
                  <a:cubicBezTo>
                    <a:pt x="525" y="360"/>
                    <a:pt x="512" y="358"/>
                    <a:pt x="499" y="358"/>
                  </a:cubicBezTo>
                  <a:cubicBezTo>
                    <a:pt x="492" y="357"/>
                    <a:pt x="485" y="358"/>
                    <a:pt x="478" y="357"/>
                  </a:cubicBezTo>
                  <a:cubicBezTo>
                    <a:pt x="458" y="357"/>
                    <a:pt x="437" y="355"/>
                    <a:pt x="417" y="354"/>
                  </a:cubicBezTo>
                  <a:cubicBezTo>
                    <a:pt x="417" y="354"/>
                    <a:pt x="416" y="355"/>
                    <a:pt x="416" y="356"/>
                  </a:cubicBezTo>
                  <a:cubicBezTo>
                    <a:pt x="417" y="356"/>
                    <a:pt x="418" y="356"/>
                    <a:pt x="419" y="357"/>
                  </a:cubicBezTo>
                  <a:cubicBezTo>
                    <a:pt x="421" y="357"/>
                    <a:pt x="422" y="357"/>
                    <a:pt x="423" y="357"/>
                  </a:cubicBezTo>
                  <a:cubicBezTo>
                    <a:pt x="456" y="361"/>
                    <a:pt x="487" y="362"/>
                    <a:pt x="520" y="364"/>
                  </a:cubicBezTo>
                  <a:cubicBezTo>
                    <a:pt x="578" y="367"/>
                    <a:pt x="636" y="364"/>
                    <a:pt x="694" y="364"/>
                  </a:cubicBezTo>
                  <a:cubicBezTo>
                    <a:pt x="726" y="364"/>
                    <a:pt x="760" y="369"/>
                    <a:pt x="792" y="367"/>
                  </a:cubicBezTo>
                  <a:cubicBezTo>
                    <a:pt x="825" y="364"/>
                    <a:pt x="857" y="363"/>
                    <a:pt x="889" y="361"/>
                  </a:cubicBezTo>
                  <a:cubicBezTo>
                    <a:pt x="899" y="361"/>
                    <a:pt x="908" y="363"/>
                    <a:pt x="917" y="363"/>
                  </a:cubicBezTo>
                  <a:cubicBezTo>
                    <a:pt x="930" y="364"/>
                    <a:pt x="927" y="363"/>
                    <a:pt x="940" y="363"/>
                  </a:cubicBezTo>
                  <a:cubicBezTo>
                    <a:pt x="943" y="363"/>
                    <a:pt x="946" y="364"/>
                    <a:pt x="949" y="364"/>
                  </a:cubicBezTo>
                  <a:cubicBezTo>
                    <a:pt x="949" y="365"/>
                    <a:pt x="949" y="366"/>
                    <a:pt x="949" y="366"/>
                  </a:cubicBezTo>
                  <a:cubicBezTo>
                    <a:pt x="947" y="366"/>
                    <a:pt x="946" y="367"/>
                    <a:pt x="944" y="367"/>
                  </a:cubicBezTo>
                  <a:cubicBezTo>
                    <a:pt x="938" y="367"/>
                    <a:pt x="932" y="367"/>
                    <a:pt x="927" y="367"/>
                  </a:cubicBezTo>
                  <a:cubicBezTo>
                    <a:pt x="921" y="368"/>
                    <a:pt x="916" y="369"/>
                    <a:pt x="911" y="369"/>
                  </a:cubicBezTo>
                  <a:cubicBezTo>
                    <a:pt x="901" y="370"/>
                    <a:pt x="906" y="371"/>
                    <a:pt x="896" y="372"/>
                  </a:cubicBezTo>
                  <a:cubicBezTo>
                    <a:pt x="880" y="373"/>
                    <a:pt x="863" y="375"/>
                    <a:pt x="847" y="376"/>
                  </a:cubicBezTo>
                  <a:cubicBezTo>
                    <a:pt x="838" y="377"/>
                    <a:pt x="829" y="378"/>
                    <a:pt x="820" y="379"/>
                  </a:cubicBezTo>
                  <a:cubicBezTo>
                    <a:pt x="819" y="379"/>
                    <a:pt x="819" y="380"/>
                    <a:pt x="818" y="381"/>
                  </a:cubicBezTo>
                  <a:cubicBezTo>
                    <a:pt x="819" y="381"/>
                    <a:pt x="819" y="382"/>
                    <a:pt x="820" y="382"/>
                  </a:cubicBezTo>
                  <a:cubicBezTo>
                    <a:pt x="824" y="382"/>
                    <a:pt x="828" y="382"/>
                    <a:pt x="831" y="382"/>
                  </a:cubicBezTo>
                  <a:cubicBezTo>
                    <a:pt x="835" y="383"/>
                    <a:pt x="838" y="382"/>
                    <a:pt x="841" y="383"/>
                  </a:cubicBezTo>
                  <a:cubicBezTo>
                    <a:pt x="841" y="385"/>
                    <a:pt x="840" y="387"/>
                    <a:pt x="839" y="387"/>
                  </a:cubicBezTo>
                  <a:cubicBezTo>
                    <a:pt x="826" y="388"/>
                    <a:pt x="812" y="389"/>
                    <a:pt x="798" y="390"/>
                  </a:cubicBezTo>
                  <a:cubicBezTo>
                    <a:pt x="783" y="391"/>
                    <a:pt x="768" y="392"/>
                    <a:pt x="753" y="394"/>
                  </a:cubicBezTo>
                  <a:cubicBezTo>
                    <a:pt x="744" y="394"/>
                    <a:pt x="735" y="395"/>
                    <a:pt x="726" y="396"/>
                  </a:cubicBezTo>
                  <a:cubicBezTo>
                    <a:pt x="723" y="396"/>
                    <a:pt x="721" y="396"/>
                    <a:pt x="719" y="398"/>
                  </a:cubicBezTo>
                  <a:cubicBezTo>
                    <a:pt x="718" y="398"/>
                    <a:pt x="717" y="401"/>
                    <a:pt x="716" y="403"/>
                  </a:cubicBezTo>
                  <a:cubicBezTo>
                    <a:pt x="715" y="396"/>
                    <a:pt x="713" y="396"/>
                    <a:pt x="710" y="404"/>
                  </a:cubicBezTo>
                  <a:cubicBezTo>
                    <a:pt x="709" y="402"/>
                    <a:pt x="709" y="401"/>
                    <a:pt x="709" y="399"/>
                  </a:cubicBezTo>
                  <a:cubicBezTo>
                    <a:pt x="709" y="399"/>
                    <a:pt x="709" y="398"/>
                    <a:pt x="708" y="397"/>
                  </a:cubicBezTo>
                  <a:cubicBezTo>
                    <a:pt x="708" y="400"/>
                    <a:pt x="708" y="402"/>
                    <a:pt x="707" y="406"/>
                  </a:cubicBezTo>
                  <a:cubicBezTo>
                    <a:pt x="706" y="402"/>
                    <a:pt x="706" y="401"/>
                    <a:pt x="705" y="399"/>
                  </a:cubicBezTo>
                  <a:cubicBezTo>
                    <a:pt x="705" y="401"/>
                    <a:pt x="704" y="402"/>
                    <a:pt x="703" y="405"/>
                  </a:cubicBezTo>
                  <a:cubicBezTo>
                    <a:pt x="703" y="403"/>
                    <a:pt x="702" y="401"/>
                    <a:pt x="702" y="399"/>
                  </a:cubicBezTo>
                  <a:cubicBezTo>
                    <a:pt x="701" y="401"/>
                    <a:pt x="701" y="403"/>
                    <a:pt x="700" y="405"/>
                  </a:cubicBezTo>
                  <a:cubicBezTo>
                    <a:pt x="699" y="403"/>
                    <a:pt x="699" y="401"/>
                    <a:pt x="698" y="398"/>
                  </a:cubicBezTo>
                  <a:cubicBezTo>
                    <a:pt x="698" y="401"/>
                    <a:pt x="698" y="403"/>
                    <a:pt x="697" y="406"/>
                  </a:cubicBezTo>
                  <a:cubicBezTo>
                    <a:pt x="696" y="403"/>
                    <a:pt x="696" y="401"/>
                    <a:pt x="695" y="399"/>
                  </a:cubicBezTo>
                  <a:cubicBezTo>
                    <a:pt x="694" y="400"/>
                    <a:pt x="694" y="410"/>
                    <a:pt x="692" y="400"/>
                  </a:cubicBezTo>
                  <a:cubicBezTo>
                    <a:pt x="691" y="402"/>
                    <a:pt x="690" y="408"/>
                    <a:pt x="689" y="400"/>
                  </a:cubicBezTo>
                  <a:cubicBezTo>
                    <a:pt x="688" y="402"/>
                    <a:pt x="687" y="403"/>
                    <a:pt x="687" y="405"/>
                  </a:cubicBezTo>
                  <a:cubicBezTo>
                    <a:pt x="686" y="403"/>
                    <a:pt x="686" y="401"/>
                    <a:pt x="685" y="400"/>
                  </a:cubicBezTo>
                  <a:cubicBezTo>
                    <a:pt x="685" y="401"/>
                    <a:pt x="684" y="403"/>
                    <a:pt x="683" y="405"/>
                  </a:cubicBezTo>
                  <a:cubicBezTo>
                    <a:pt x="683" y="403"/>
                    <a:pt x="683" y="401"/>
                    <a:pt x="682" y="398"/>
                  </a:cubicBezTo>
                  <a:cubicBezTo>
                    <a:pt x="681" y="401"/>
                    <a:pt x="681" y="403"/>
                    <a:pt x="680" y="406"/>
                  </a:cubicBezTo>
                  <a:cubicBezTo>
                    <a:pt x="680" y="403"/>
                    <a:pt x="679" y="401"/>
                    <a:pt x="679" y="399"/>
                  </a:cubicBezTo>
                  <a:cubicBezTo>
                    <a:pt x="678" y="401"/>
                    <a:pt x="677" y="403"/>
                    <a:pt x="676" y="406"/>
                  </a:cubicBezTo>
                  <a:cubicBezTo>
                    <a:pt x="676" y="402"/>
                    <a:pt x="676" y="400"/>
                    <a:pt x="676" y="397"/>
                  </a:cubicBezTo>
                  <a:cubicBezTo>
                    <a:pt x="675" y="400"/>
                    <a:pt x="674" y="402"/>
                    <a:pt x="673" y="405"/>
                  </a:cubicBezTo>
                  <a:cubicBezTo>
                    <a:pt x="672" y="397"/>
                    <a:pt x="673" y="395"/>
                    <a:pt x="676" y="395"/>
                  </a:cubicBezTo>
                  <a:cubicBezTo>
                    <a:pt x="688" y="394"/>
                    <a:pt x="701" y="393"/>
                    <a:pt x="714" y="392"/>
                  </a:cubicBezTo>
                  <a:cubicBezTo>
                    <a:pt x="718" y="392"/>
                    <a:pt x="722" y="391"/>
                    <a:pt x="726" y="390"/>
                  </a:cubicBezTo>
                  <a:cubicBezTo>
                    <a:pt x="620" y="390"/>
                    <a:pt x="515" y="391"/>
                    <a:pt x="409" y="391"/>
                  </a:cubicBezTo>
                  <a:cubicBezTo>
                    <a:pt x="409" y="392"/>
                    <a:pt x="409" y="393"/>
                    <a:pt x="409" y="394"/>
                  </a:cubicBezTo>
                  <a:cubicBezTo>
                    <a:pt x="493" y="394"/>
                    <a:pt x="576" y="394"/>
                    <a:pt x="660" y="394"/>
                  </a:cubicBezTo>
                  <a:cubicBezTo>
                    <a:pt x="660" y="395"/>
                    <a:pt x="660" y="396"/>
                    <a:pt x="660" y="397"/>
                  </a:cubicBezTo>
                  <a:cubicBezTo>
                    <a:pt x="653" y="397"/>
                    <a:pt x="647" y="397"/>
                    <a:pt x="641" y="398"/>
                  </a:cubicBezTo>
                  <a:cubicBezTo>
                    <a:pt x="635" y="398"/>
                    <a:pt x="630" y="398"/>
                    <a:pt x="624" y="399"/>
                  </a:cubicBezTo>
                  <a:cubicBezTo>
                    <a:pt x="623" y="399"/>
                    <a:pt x="622" y="401"/>
                    <a:pt x="620" y="403"/>
                  </a:cubicBezTo>
                  <a:cubicBezTo>
                    <a:pt x="620" y="403"/>
                    <a:pt x="620" y="404"/>
                    <a:pt x="620" y="405"/>
                  </a:cubicBezTo>
                  <a:cubicBezTo>
                    <a:pt x="607" y="405"/>
                    <a:pt x="594" y="405"/>
                    <a:pt x="580" y="405"/>
                  </a:cubicBezTo>
                  <a:close/>
                  <a:moveTo>
                    <a:pt x="252" y="189"/>
                  </a:moveTo>
                  <a:cubicBezTo>
                    <a:pt x="252" y="189"/>
                    <a:pt x="252" y="190"/>
                    <a:pt x="252" y="191"/>
                  </a:cubicBezTo>
                  <a:cubicBezTo>
                    <a:pt x="296" y="202"/>
                    <a:pt x="672" y="204"/>
                    <a:pt x="696" y="192"/>
                  </a:cubicBezTo>
                  <a:cubicBezTo>
                    <a:pt x="685" y="191"/>
                    <a:pt x="666" y="197"/>
                    <a:pt x="654" y="197"/>
                  </a:cubicBezTo>
                  <a:cubicBezTo>
                    <a:pt x="626" y="197"/>
                    <a:pt x="611" y="200"/>
                    <a:pt x="583" y="200"/>
                  </a:cubicBezTo>
                  <a:cubicBezTo>
                    <a:pt x="557" y="199"/>
                    <a:pt x="526" y="201"/>
                    <a:pt x="500" y="200"/>
                  </a:cubicBezTo>
                  <a:cubicBezTo>
                    <a:pt x="484" y="200"/>
                    <a:pt x="461" y="199"/>
                    <a:pt x="445" y="199"/>
                  </a:cubicBezTo>
                  <a:cubicBezTo>
                    <a:pt x="433" y="200"/>
                    <a:pt x="421" y="201"/>
                    <a:pt x="410" y="200"/>
                  </a:cubicBezTo>
                  <a:cubicBezTo>
                    <a:pt x="391" y="199"/>
                    <a:pt x="346" y="196"/>
                    <a:pt x="327" y="195"/>
                  </a:cubicBezTo>
                  <a:cubicBezTo>
                    <a:pt x="314" y="194"/>
                    <a:pt x="266" y="188"/>
                    <a:pt x="252" y="189"/>
                  </a:cubicBezTo>
                  <a:close/>
                  <a:moveTo>
                    <a:pt x="646" y="285"/>
                  </a:moveTo>
                  <a:cubicBezTo>
                    <a:pt x="646" y="284"/>
                    <a:pt x="646" y="283"/>
                    <a:pt x="646" y="283"/>
                  </a:cubicBezTo>
                  <a:cubicBezTo>
                    <a:pt x="596" y="282"/>
                    <a:pt x="545" y="280"/>
                    <a:pt x="495" y="279"/>
                  </a:cubicBezTo>
                  <a:cubicBezTo>
                    <a:pt x="545" y="283"/>
                    <a:pt x="596" y="286"/>
                    <a:pt x="646" y="285"/>
                  </a:cubicBezTo>
                  <a:close/>
                  <a:moveTo>
                    <a:pt x="271" y="103"/>
                  </a:moveTo>
                  <a:cubicBezTo>
                    <a:pt x="293" y="115"/>
                    <a:pt x="315" y="117"/>
                    <a:pt x="337" y="117"/>
                  </a:cubicBezTo>
                  <a:cubicBezTo>
                    <a:pt x="315" y="112"/>
                    <a:pt x="293" y="108"/>
                    <a:pt x="271" y="103"/>
                  </a:cubicBezTo>
                  <a:close/>
                  <a:moveTo>
                    <a:pt x="546" y="169"/>
                  </a:moveTo>
                  <a:cubicBezTo>
                    <a:pt x="546" y="169"/>
                    <a:pt x="546" y="170"/>
                    <a:pt x="546" y="170"/>
                  </a:cubicBezTo>
                  <a:cubicBezTo>
                    <a:pt x="579" y="170"/>
                    <a:pt x="612" y="170"/>
                    <a:pt x="645" y="170"/>
                  </a:cubicBezTo>
                  <a:cubicBezTo>
                    <a:pt x="645" y="170"/>
                    <a:pt x="645" y="169"/>
                    <a:pt x="645" y="169"/>
                  </a:cubicBezTo>
                  <a:cubicBezTo>
                    <a:pt x="612" y="169"/>
                    <a:pt x="579" y="169"/>
                    <a:pt x="546" y="169"/>
                  </a:cubicBezTo>
                  <a:close/>
                  <a:moveTo>
                    <a:pt x="354" y="148"/>
                  </a:moveTo>
                  <a:cubicBezTo>
                    <a:pt x="339" y="146"/>
                    <a:pt x="284" y="136"/>
                    <a:pt x="268" y="143"/>
                  </a:cubicBezTo>
                  <a:cubicBezTo>
                    <a:pt x="268" y="143"/>
                    <a:pt x="268" y="144"/>
                    <a:pt x="268" y="145"/>
                  </a:cubicBezTo>
                  <a:cubicBezTo>
                    <a:pt x="284" y="146"/>
                    <a:pt x="339" y="147"/>
                    <a:pt x="354" y="148"/>
                  </a:cubicBezTo>
                  <a:close/>
                  <a:moveTo>
                    <a:pt x="437" y="275"/>
                  </a:moveTo>
                  <a:cubicBezTo>
                    <a:pt x="437" y="274"/>
                    <a:pt x="437" y="273"/>
                    <a:pt x="437" y="272"/>
                  </a:cubicBezTo>
                  <a:cubicBezTo>
                    <a:pt x="426" y="272"/>
                    <a:pt x="415" y="272"/>
                    <a:pt x="404" y="272"/>
                  </a:cubicBezTo>
                  <a:cubicBezTo>
                    <a:pt x="404" y="272"/>
                    <a:pt x="404" y="273"/>
                    <a:pt x="404" y="273"/>
                  </a:cubicBezTo>
                  <a:cubicBezTo>
                    <a:pt x="415" y="274"/>
                    <a:pt x="426" y="275"/>
                    <a:pt x="437" y="275"/>
                  </a:cubicBezTo>
                  <a:close/>
                  <a:moveTo>
                    <a:pt x="678" y="65"/>
                  </a:moveTo>
                  <a:cubicBezTo>
                    <a:pt x="678" y="65"/>
                    <a:pt x="678" y="64"/>
                    <a:pt x="678" y="64"/>
                  </a:cubicBezTo>
                  <a:cubicBezTo>
                    <a:pt x="657" y="65"/>
                    <a:pt x="636" y="66"/>
                    <a:pt x="616" y="67"/>
                  </a:cubicBezTo>
                  <a:cubicBezTo>
                    <a:pt x="616" y="68"/>
                    <a:pt x="616" y="68"/>
                    <a:pt x="616" y="69"/>
                  </a:cubicBezTo>
                  <a:cubicBezTo>
                    <a:pt x="636" y="67"/>
                    <a:pt x="657" y="66"/>
                    <a:pt x="678" y="65"/>
                  </a:cubicBezTo>
                  <a:close/>
                  <a:moveTo>
                    <a:pt x="656" y="282"/>
                  </a:moveTo>
                  <a:cubicBezTo>
                    <a:pt x="656" y="283"/>
                    <a:pt x="656" y="284"/>
                    <a:pt x="656" y="285"/>
                  </a:cubicBezTo>
                  <a:cubicBezTo>
                    <a:pt x="673" y="284"/>
                    <a:pt x="691" y="283"/>
                    <a:pt x="708" y="283"/>
                  </a:cubicBezTo>
                  <a:cubicBezTo>
                    <a:pt x="708" y="282"/>
                    <a:pt x="708" y="282"/>
                    <a:pt x="708" y="282"/>
                  </a:cubicBezTo>
                  <a:cubicBezTo>
                    <a:pt x="691" y="282"/>
                    <a:pt x="673" y="282"/>
                    <a:pt x="656" y="282"/>
                  </a:cubicBezTo>
                  <a:close/>
                  <a:moveTo>
                    <a:pt x="529" y="168"/>
                  </a:moveTo>
                  <a:cubicBezTo>
                    <a:pt x="529" y="168"/>
                    <a:pt x="529" y="168"/>
                    <a:pt x="529" y="168"/>
                  </a:cubicBezTo>
                  <a:cubicBezTo>
                    <a:pt x="514" y="168"/>
                    <a:pt x="500" y="168"/>
                    <a:pt x="486" y="168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500" y="168"/>
                    <a:pt x="514" y="168"/>
                    <a:pt x="529" y="168"/>
                  </a:cubicBezTo>
                  <a:close/>
                  <a:moveTo>
                    <a:pt x="320" y="239"/>
                  </a:moveTo>
                  <a:cubicBezTo>
                    <a:pt x="311" y="234"/>
                    <a:pt x="266" y="234"/>
                    <a:pt x="263" y="237"/>
                  </a:cubicBezTo>
                  <a:cubicBezTo>
                    <a:pt x="269" y="238"/>
                    <a:pt x="314" y="239"/>
                    <a:pt x="320" y="239"/>
                  </a:cubicBezTo>
                  <a:close/>
                  <a:moveTo>
                    <a:pt x="682" y="63"/>
                  </a:moveTo>
                  <a:cubicBezTo>
                    <a:pt x="682" y="64"/>
                    <a:pt x="682" y="64"/>
                    <a:pt x="682" y="64"/>
                  </a:cubicBezTo>
                  <a:cubicBezTo>
                    <a:pt x="687" y="64"/>
                    <a:pt x="692" y="64"/>
                    <a:pt x="698" y="64"/>
                  </a:cubicBezTo>
                  <a:cubicBezTo>
                    <a:pt x="698" y="64"/>
                    <a:pt x="698" y="64"/>
                    <a:pt x="698" y="63"/>
                  </a:cubicBezTo>
                  <a:cubicBezTo>
                    <a:pt x="692" y="63"/>
                    <a:pt x="687" y="63"/>
                    <a:pt x="682" y="63"/>
                  </a:cubicBezTo>
                  <a:close/>
                </a:path>
              </a:pathLst>
            </a:custGeom>
            <a:solidFill>
              <a:srgbClr val="64DB4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62"/>
            <p:cNvSpPr txBox="1"/>
            <p:nvPr/>
          </p:nvSpPr>
          <p:spPr>
            <a:xfrm>
              <a:off x="7769225" y="4167187"/>
              <a:ext cx="2317750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71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84;p13"/>
          <p:cNvSpPr txBox="1">
            <a:spLocks noChangeArrowheads="1"/>
          </p:cNvSpPr>
          <p:nvPr/>
        </p:nvSpPr>
        <p:spPr bwMode="auto">
          <a:xfrm>
            <a:off x="1014413" y="1550988"/>
            <a:ext cx="186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4D3698AB-19CF-8A41-800E-587682FB3E5A}"/>
              </a:ext>
            </a:extLst>
          </p:cNvPr>
          <p:cNvGrpSpPr/>
          <p:nvPr/>
        </p:nvGrpSpPr>
        <p:grpSpPr>
          <a:xfrm>
            <a:off x="9544050" y="3506788"/>
            <a:ext cx="1417638" cy="2911475"/>
            <a:chOff x="9544050" y="3506788"/>
            <a:chExt cx="1417638" cy="2911475"/>
          </a:xfrm>
        </p:grpSpPr>
        <p:sp>
          <p:nvSpPr>
            <p:cNvPr id="14339" name="Google Shape;85;p13"/>
            <p:cNvSpPr>
              <a:spLocks/>
            </p:cNvSpPr>
            <p:nvPr/>
          </p:nvSpPr>
          <p:spPr bwMode="auto">
            <a:xfrm>
              <a:off x="9544050" y="350678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0" name="Google Shape;86;p13"/>
            <p:cNvSpPr>
              <a:spLocks/>
            </p:cNvSpPr>
            <p:nvPr/>
          </p:nvSpPr>
          <p:spPr bwMode="auto">
            <a:xfrm>
              <a:off x="9840913" y="350678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1" name="Google Shape;87;p13"/>
            <p:cNvSpPr>
              <a:spLocks/>
            </p:cNvSpPr>
            <p:nvPr/>
          </p:nvSpPr>
          <p:spPr bwMode="auto">
            <a:xfrm>
              <a:off x="1014253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2" name="Google Shape;88;p13"/>
            <p:cNvSpPr>
              <a:spLocks/>
            </p:cNvSpPr>
            <p:nvPr/>
          </p:nvSpPr>
          <p:spPr bwMode="auto">
            <a:xfrm>
              <a:off x="10439400" y="350678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3" name="Google Shape;89;p13"/>
            <p:cNvSpPr>
              <a:spLocks/>
            </p:cNvSpPr>
            <p:nvPr/>
          </p:nvSpPr>
          <p:spPr bwMode="auto">
            <a:xfrm>
              <a:off x="1073943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4" name="Google Shape;90;p13"/>
            <p:cNvSpPr>
              <a:spLocks/>
            </p:cNvSpPr>
            <p:nvPr/>
          </p:nvSpPr>
          <p:spPr bwMode="auto">
            <a:xfrm>
              <a:off x="9544050" y="3805238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5" name="Google Shape;91;p13"/>
            <p:cNvSpPr>
              <a:spLocks/>
            </p:cNvSpPr>
            <p:nvPr/>
          </p:nvSpPr>
          <p:spPr bwMode="auto">
            <a:xfrm>
              <a:off x="9840913" y="3805238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6" name="Google Shape;92;p13"/>
            <p:cNvSpPr>
              <a:spLocks/>
            </p:cNvSpPr>
            <p:nvPr/>
          </p:nvSpPr>
          <p:spPr bwMode="auto">
            <a:xfrm>
              <a:off x="1014253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7" name="Google Shape;93;p13"/>
            <p:cNvSpPr>
              <a:spLocks/>
            </p:cNvSpPr>
            <p:nvPr/>
          </p:nvSpPr>
          <p:spPr bwMode="auto">
            <a:xfrm>
              <a:off x="10439400" y="3805238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8" name="Google Shape;94;p13"/>
            <p:cNvSpPr>
              <a:spLocks/>
            </p:cNvSpPr>
            <p:nvPr/>
          </p:nvSpPr>
          <p:spPr bwMode="auto">
            <a:xfrm>
              <a:off x="1073943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49" name="Google Shape;95;p13"/>
            <p:cNvSpPr>
              <a:spLocks/>
            </p:cNvSpPr>
            <p:nvPr/>
          </p:nvSpPr>
          <p:spPr bwMode="auto">
            <a:xfrm>
              <a:off x="9544050" y="410527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0" name="Google Shape;96;p13"/>
            <p:cNvSpPr>
              <a:spLocks/>
            </p:cNvSpPr>
            <p:nvPr/>
          </p:nvSpPr>
          <p:spPr bwMode="auto">
            <a:xfrm>
              <a:off x="9840913" y="410527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1" name="Google Shape;97;p13"/>
            <p:cNvSpPr>
              <a:spLocks/>
            </p:cNvSpPr>
            <p:nvPr/>
          </p:nvSpPr>
          <p:spPr bwMode="auto">
            <a:xfrm>
              <a:off x="1014253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2" name="Google Shape;98;p13"/>
            <p:cNvSpPr>
              <a:spLocks/>
            </p:cNvSpPr>
            <p:nvPr/>
          </p:nvSpPr>
          <p:spPr bwMode="auto">
            <a:xfrm>
              <a:off x="10439400" y="410527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3" name="Google Shape;99;p13"/>
            <p:cNvSpPr>
              <a:spLocks/>
            </p:cNvSpPr>
            <p:nvPr/>
          </p:nvSpPr>
          <p:spPr bwMode="auto">
            <a:xfrm>
              <a:off x="1073943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4" name="Google Shape;100;p13"/>
            <p:cNvSpPr>
              <a:spLocks/>
            </p:cNvSpPr>
            <p:nvPr/>
          </p:nvSpPr>
          <p:spPr bwMode="auto">
            <a:xfrm>
              <a:off x="9544050" y="440213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5" name="Google Shape;101;p13"/>
            <p:cNvSpPr>
              <a:spLocks/>
            </p:cNvSpPr>
            <p:nvPr/>
          </p:nvSpPr>
          <p:spPr bwMode="auto">
            <a:xfrm>
              <a:off x="9840913" y="440213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6" name="Google Shape;102;p13"/>
            <p:cNvSpPr>
              <a:spLocks/>
            </p:cNvSpPr>
            <p:nvPr/>
          </p:nvSpPr>
          <p:spPr bwMode="auto">
            <a:xfrm>
              <a:off x="1014253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7" name="Google Shape;103;p13"/>
            <p:cNvSpPr>
              <a:spLocks/>
            </p:cNvSpPr>
            <p:nvPr/>
          </p:nvSpPr>
          <p:spPr bwMode="auto">
            <a:xfrm>
              <a:off x="10439400" y="440213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8" name="Google Shape;104;p13"/>
            <p:cNvSpPr>
              <a:spLocks/>
            </p:cNvSpPr>
            <p:nvPr/>
          </p:nvSpPr>
          <p:spPr bwMode="auto">
            <a:xfrm>
              <a:off x="1073943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59" name="Google Shape;105;p13"/>
            <p:cNvSpPr>
              <a:spLocks/>
            </p:cNvSpPr>
            <p:nvPr/>
          </p:nvSpPr>
          <p:spPr bwMode="auto">
            <a:xfrm>
              <a:off x="9544050" y="4699000"/>
              <a:ext cx="223838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0" name="Google Shape;106;p13"/>
            <p:cNvSpPr>
              <a:spLocks/>
            </p:cNvSpPr>
            <p:nvPr/>
          </p:nvSpPr>
          <p:spPr bwMode="auto">
            <a:xfrm>
              <a:off x="9840913" y="4699000"/>
              <a:ext cx="227012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1" name="Google Shape;107;p13"/>
            <p:cNvSpPr>
              <a:spLocks/>
            </p:cNvSpPr>
            <p:nvPr/>
          </p:nvSpPr>
          <p:spPr bwMode="auto">
            <a:xfrm>
              <a:off x="1014253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2" name="Google Shape;108;p13"/>
            <p:cNvSpPr>
              <a:spLocks/>
            </p:cNvSpPr>
            <p:nvPr/>
          </p:nvSpPr>
          <p:spPr bwMode="auto">
            <a:xfrm>
              <a:off x="10439400" y="4699000"/>
              <a:ext cx="225425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3" name="Google Shape;109;p13"/>
            <p:cNvSpPr>
              <a:spLocks/>
            </p:cNvSpPr>
            <p:nvPr/>
          </p:nvSpPr>
          <p:spPr bwMode="auto">
            <a:xfrm>
              <a:off x="1073943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4" name="Google Shape;110;p13"/>
            <p:cNvSpPr>
              <a:spLocks/>
            </p:cNvSpPr>
            <p:nvPr/>
          </p:nvSpPr>
          <p:spPr bwMode="auto">
            <a:xfrm>
              <a:off x="9544050" y="500062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5" name="Google Shape;111;p13"/>
            <p:cNvSpPr>
              <a:spLocks/>
            </p:cNvSpPr>
            <p:nvPr/>
          </p:nvSpPr>
          <p:spPr bwMode="auto">
            <a:xfrm>
              <a:off x="9840913" y="500062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6" name="Google Shape;112;p13"/>
            <p:cNvSpPr>
              <a:spLocks/>
            </p:cNvSpPr>
            <p:nvPr/>
          </p:nvSpPr>
          <p:spPr bwMode="auto">
            <a:xfrm>
              <a:off x="1014253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7" name="Google Shape;113;p13"/>
            <p:cNvSpPr>
              <a:spLocks/>
            </p:cNvSpPr>
            <p:nvPr/>
          </p:nvSpPr>
          <p:spPr bwMode="auto">
            <a:xfrm>
              <a:off x="10439400" y="500062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8" name="Google Shape;114;p13"/>
            <p:cNvSpPr>
              <a:spLocks/>
            </p:cNvSpPr>
            <p:nvPr/>
          </p:nvSpPr>
          <p:spPr bwMode="auto">
            <a:xfrm>
              <a:off x="1073943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69" name="Google Shape;115;p13"/>
            <p:cNvSpPr>
              <a:spLocks/>
            </p:cNvSpPr>
            <p:nvPr/>
          </p:nvSpPr>
          <p:spPr bwMode="auto">
            <a:xfrm>
              <a:off x="9544050" y="5297488"/>
              <a:ext cx="223838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0" name="Google Shape;116;p13"/>
            <p:cNvSpPr>
              <a:spLocks/>
            </p:cNvSpPr>
            <p:nvPr/>
          </p:nvSpPr>
          <p:spPr bwMode="auto">
            <a:xfrm>
              <a:off x="9840913" y="5297488"/>
              <a:ext cx="227012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1" name="Google Shape;117;p13"/>
            <p:cNvSpPr>
              <a:spLocks/>
            </p:cNvSpPr>
            <p:nvPr/>
          </p:nvSpPr>
          <p:spPr bwMode="auto">
            <a:xfrm>
              <a:off x="1014253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2" name="Google Shape;118;p13"/>
            <p:cNvSpPr>
              <a:spLocks/>
            </p:cNvSpPr>
            <p:nvPr/>
          </p:nvSpPr>
          <p:spPr bwMode="auto">
            <a:xfrm>
              <a:off x="10439400" y="5297488"/>
              <a:ext cx="225425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3" name="Google Shape;119;p13"/>
            <p:cNvSpPr>
              <a:spLocks/>
            </p:cNvSpPr>
            <p:nvPr/>
          </p:nvSpPr>
          <p:spPr bwMode="auto">
            <a:xfrm>
              <a:off x="1073943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4" name="Google Shape;120;p13"/>
            <p:cNvSpPr>
              <a:spLocks/>
            </p:cNvSpPr>
            <p:nvPr/>
          </p:nvSpPr>
          <p:spPr bwMode="auto">
            <a:xfrm>
              <a:off x="9544050" y="5597525"/>
              <a:ext cx="223838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5" name="Google Shape;121;p13"/>
            <p:cNvSpPr>
              <a:spLocks/>
            </p:cNvSpPr>
            <p:nvPr/>
          </p:nvSpPr>
          <p:spPr bwMode="auto">
            <a:xfrm>
              <a:off x="9840913" y="5597525"/>
              <a:ext cx="227012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6" name="Google Shape;122;p13"/>
            <p:cNvSpPr>
              <a:spLocks/>
            </p:cNvSpPr>
            <p:nvPr/>
          </p:nvSpPr>
          <p:spPr bwMode="auto">
            <a:xfrm>
              <a:off x="1014253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7" name="Google Shape;123;p13"/>
            <p:cNvSpPr>
              <a:spLocks/>
            </p:cNvSpPr>
            <p:nvPr/>
          </p:nvSpPr>
          <p:spPr bwMode="auto">
            <a:xfrm>
              <a:off x="10439400" y="5597525"/>
              <a:ext cx="225425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8" name="Google Shape;124;p13"/>
            <p:cNvSpPr>
              <a:spLocks/>
            </p:cNvSpPr>
            <p:nvPr/>
          </p:nvSpPr>
          <p:spPr bwMode="auto">
            <a:xfrm>
              <a:off x="1073943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79" name="Google Shape;125;p13"/>
            <p:cNvSpPr>
              <a:spLocks/>
            </p:cNvSpPr>
            <p:nvPr/>
          </p:nvSpPr>
          <p:spPr bwMode="auto">
            <a:xfrm>
              <a:off x="9544050" y="5894388"/>
              <a:ext cx="223838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0" name="Google Shape;126;p13"/>
            <p:cNvSpPr>
              <a:spLocks/>
            </p:cNvSpPr>
            <p:nvPr/>
          </p:nvSpPr>
          <p:spPr bwMode="auto">
            <a:xfrm>
              <a:off x="9840913" y="5894388"/>
              <a:ext cx="227012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1" name="Google Shape;127;p13"/>
            <p:cNvSpPr>
              <a:spLocks/>
            </p:cNvSpPr>
            <p:nvPr/>
          </p:nvSpPr>
          <p:spPr bwMode="auto">
            <a:xfrm>
              <a:off x="1014253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2" name="Google Shape;128;p13"/>
            <p:cNvSpPr>
              <a:spLocks/>
            </p:cNvSpPr>
            <p:nvPr/>
          </p:nvSpPr>
          <p:spPr bwMode="auto">
            <a:xfrm>
              <a:off x="10439400" y="5894388"/>
              <a:ext cx="225425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3" name="Google Shape;129;p13"/>
            <p:cNvSpPr>
              <a:spLocks/>
            </p:cNvSpPr>
            <p:nvPr/>
          </p:nvSpPr>
          <p:spPr bwMode="auto">
            <a:xfrm>
              <a:off x="1073943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4" name="Google Shape;130;p13"/>
            <p:cNvSpPr>
              <a:spLocks/>
            </p:cNvSpPr>
            <p:nvPr/>
          </p:nvSpPr>
          <p:spPr bwMode="auto">
            <a:xfrm>
              <a:off x="9544050" y="6196013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5" name="Google Shape;131;p13"/>
            <p:cNvSpPr>
              <a:spLocks/>
            </p:cNvSpPr>
            <p:nvPr/>
          </p:nvSpPr>
          <p:spPr bwMode="auto">
            <a:xfrm>
              <a:off x="9840913" y="6196013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6" name="Google Shape;132;p13"/>
            <p:cNvSpPr>
              <a:spLocks/>
            </p:cNvSpPr>
            <p:nvPr/>
          </p:nvSpPr>
          <p:spPr bwMode="auto">
            <a:xfrm>
              <a:off x="1014253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7" name="Google Shape;133;p13"/>
            <p:cNvSpPr>
              <a:spLocks/>
            </p:cNvSpPr>
            <p:nvPr/>
          </p:nvSpPr>
          <p:spPr bwMode="auto">
            <a:xfrm>
              <a:off x="10439400" y="6196013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88" name="Google Shape;134;p13"/>
            <p:cNvSpPr>
              <a:spLocks/>
            </p:cNvSpPr>
            <p:nvPr/>
          </p:nvSpPr>
          <p:spPr bwMode="auto">
            <a:xfrm>
              <a:off x="1073943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5955D06-4E2A-0742-B491-5E58D314F272}"/>
              </a:ext>
            </a:extLst>
          </p:cNvPr>
          <p:cNvGrpSpPr/>
          <p:nvPr/>
        </p:nvGrpSpPr>
        <p:grpSpPr>
          <a:xfrm>
            <a:off x="6775450" y="3506788"/>
            <a:ext cx="1416050" cy="2911475"/>
            <a:chOff x="6775450" y="3506788"/>
            <a:chExt cx="1416050" cy="2911475"/>
          </a:xfrm>
        </p:grpSpPr>
        <p:sp>
          <p:nvSpPr>
            <p:cNvPr id="14389" name="Google Shape;135;p13"/>
            <p:cNvSpPr>
              <a:spLocks/>
            </p:cNvSpPr>
            <p:nvPr/>
          </p:nvSpPr>
          <p:spPr bwMode="auto">
            <a:xfrm>
              <a:off x="6775450" y="350678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0" name="Google Shape;136;p13"/>
            <p:cNvSpPr>
              <a:spLocks/>
            </p:cNvSpPr>
            <p:nvPr/>
          </p:nvSpPr>
          <p:spPr bwMode="auto">
            <a:xfrm>
              <a:off x="707548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1" name="Google Shape;137;p13"/>
            <p:cNvSpPr>
              <a:spLocks/>
            </p:cNvSpPr>
            <p:nvPr/>
          </p:nvSpPr>
          <p:spPr bwMode="auto">
            <a:xfrm>
              <a:off x="7372350" y="350678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2" name="Google Shape;138;p13"/>
            <p:cNvSpPr>
              <a:spLocks/>
            </p:cNvSpPr>
            <p:nvPr/>
          </p:nvSpPr>
          <p:spPr bwMode="auto">
            <a:xfrm>
              <a:off x="767238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3" name="Google Shape;139;p13"/>
            <p:cNvSpPr>
              <a:spLocks/>
            </p:cNvSpPr>
            <p:nvPr/>
          </p:nvSpPr>
          <p:spPr bwMode="auto">
            <a:xfrm>
              <a:off x="7969250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4" name="Google Shape;140;p13"/>
            <p:cNvSpPr>
              <a:spLocks/>
            </p:cNvSpPr>
            <p:nvPr/>
          </p:nvSpPr>
          <p:spPr bwMode="auto">
            <a:xfrm>
              <a:off x="6775450" y="3805238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5" name="Google Shape;141;p13"/>
            <p:cNvSpPr>
              <a:spLocks/>
            </p:cNvSpPr>
            <p:nvPr/>
          </p:nvSpPr>
          <p:spPr bwMode="auto">
            <a:xfrm>
              <a:off x="707548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6" name="Google Shape;142;p13"/>
            <p:cNvSpPr>
              <a:spLocks/>
            </p:cNvSpPr>
            <p:nvPr/>
          </p:nvSpPr>
          <p:spPr bwMode="auto">
            <a:xfrm>
              <a:off x="7372350" y="3805238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7" name="Google Shape;143;p13"/>
            <p:cNvSpPr>
              <a:spLocks/>
            </p:cNvSpPr>
            <p:nvPr/>
          </p:nvSpPr>
          <p:spPr bwMode="auto">
            <a:xfrm>
              <a:off x="767238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8" name="Google Shape;144;p13"/>
            <p:cNvSpPr>
              <a:spLocks/>
            </p:cNvSpPr>
            <p:nvPr/>
          </p:nvSpPr>
          <p:spPr bwMode="auto">
            <a:xfrm>
              <a:off x="7969250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399" name="Google Shape;145;p13"/>
            <p:cNvSpPr>
              <a:spLocks/>
            </p:cNvSpPr>
            <p:nvPr/>
          </p:nvSpPr>
          <p:spPr bwMode="auto">
            <a:xfrm>
              <a:off x="6775450" y="410527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0" name="Google Shape;146;p13"/>
            <p:cNvSpPr>
              <a:spLocks/>
            </p:cNvSpPr>
            <p:nvPr/>
          </p:nvSpPr>
          <p:spPr bwMode="auto">
            <a:xfrm>
              <a:off x="707548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1" name="Google Shape;147;p13"/>
            <p:cNvSpPr>
              <a:spLocks/>
            </p:cNvSpPr>
            <p:nvPr/>
          </p:nvSpPr>
          <p:spPr bwMode="auto">
            <a:xfrm>
              <a:off x="7372350" y="410527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2" name="Google Shape;148;p13"/>
            <p:cNvSpPr>
              <a:spLocks/>
            </p:cNvSpPr>
            <p:nvPr/>
          </p:nvSpPr>
          <p:spPr bwMode="auto">
            <a:xfrm>
              <a:off x="767238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3" name="Google Shape;149;p13"/>
            <p:cNvSpPr>
              <a:spLocks/>
            </p:cNvSpPr>
            <p:nvPr/>
          </p:nvSpPr>
          <p:spPr bwMode="auto">
            <a:xfrm>
              <a:off x="7969250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4" name="Google Shape;150;p13"/>
            <p:cNvSpPr>
              <a:spLocks/>
            </p:cNvSpPr>
            <p:nvPr/>
          </p:nvSpPr>
          <p:spPr bwMode="auto">
            <a:xfrm>
              <a:off x="6775450" y="440213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5" name="Google Shape;151;p13"/>
            <p:cNvSpPr>
              <a:spLocks/>
            </p:cNvSpPr>
            <p:nvPr/>
          </p:nvSpPr>
          <p:spPr bwMode="auto">
            <a:xfrm>
              <a:off x="707548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6" name="Google Shape;152;p13"/>
            <p:cNvSpPr>
              <a:spLocks/>
            </p:cNvSpPr>
            <p:nvPr/>
          </p:nvSpPr>
          <p:spPr bwMode="auto">
            <a:xfrm>
              <a:off x="7372350" y="440213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7" name="Google Shape;153;p13"/>
            <p:cNvSpPr>
              <a:spLocks/>
            </p:cNvSpPr>
            <p:nvPr/>
          </p:nvSpPr>
          <p:spPr bwMode="auto">
            <a:xfrm>
              <a:off x="767238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8" name="Google Shape;154;p13"/>
            <p:cNvSpPr>
              <a:spLocks/>
            </p:cNvSpPr>
            <p:nvPr/>
          </p:nvSpPr>
          <p:spPr bwMode="auto">
            <a:xfrm>
              <a:off x="7969250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09" name="Google Shape;155;p13"/>
            <p:cNvSpPr>
              <a:spLocks/>
            </p:cNvSpPr>
            <p:nvPr/>
          </p:nvSpPr>
          <p:spPr bwMode="auto">
            <a:xfrm>
              <a:off x="6775450" y="4699000"/>
              <a:ext cx="225425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0" name="Google Shape;156;p13"/>
            <p:cNvSpPr>
              <a:spLocks/>
            </p:cNvSpPr>
            <p:nvPr/>
          </p:nvSpPr>
          <p:spPr bwMode="auto">
            <a:xfrm>
              <a:off x="707548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1" name="Google Shape;157;p13"/>
            <p:cNvSpPr>
              <a:spLocks/>
            </p:cNvSpPr>
            <p:nvPr/>
          </p:nvSpPr>
          <p:spPr bwMode="auto">
            <a:xfrm>
              <a:off x="7372350" y="4699000"/>
              <a:ext cx="225425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2" name="Google Shape;158;p13"/>
            <p:cNvSpPr>
              <a:spLocks/>
            </p:cNvSpPr>
            <p:nvPr/>
          </p:nvSpPr>
          <p:spPr bwMode="auto">
            <a:xfrm>
              <a:off x="767238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3" name="Google Shape;159;p13"/>
            <p:cNvSpPr>
              <a:spLocks/>
            </p:cNvSpPr>
            <p:nvPr/>
          </p:nvSpPr>
          <p:spPr bwMode="auto">
            <a:xfrm>
              <a:off x="7969250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4" name="Google Shape;160;p13"/>
            <p:cNvSpPr>
              <a:spLocks/>
            </p:cNvSpPr>
            <p:nvPr/>
          </p:nvSpPr>
          <p:spPr bwMode="auto">
            <a:xfrm>
              <a:off x="6775450" y="500062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5" name="Google Shape;161;p13"/>
            <p:cNvSpPr>
              <a:spLocks/>
            </p:cNvSpPr>
            <p:nvPr/>
          </p:nvSpPr>
          <p:spPr bwMode="auto">
            <a:xfrm>
              <a:off x="707548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6" name="Google Shape;162;p13"/>
            <p:cNvSpPr>
              <a:spLocks/>
            </p:cNvSpPr>
            <p:nvPr/>
          </p:nvSpPr>
          <p:spPr bwMode="auto">
            <a:xfrm>
              <a:off x="7372350" y="500062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7" name="Google Shape;163;p13"/>
            <p:cNvSpPr>
              <a:spLocks/>
            </p:cNvSpPr>
            <p:nvPr/>
          </p:nvSpPr>
          <p:spPr bwMode="auto">
            <a:xfrm>
              <a:off x="767238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8" name="Google Shape;164;p13"/>
            <p:cNvSpPr>
              <a:spLocks/>
            </p:cNvSpPr>
            <p:nvPr/>
          </p:nvSpPr>
          <p:spPr bwMode="auto">
            <a:xfrm>
              <a:off x="7969250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19" name="Google Shape;165;p13"/>
            <p:cNvSpPr>
              <a:spLocks/>
            </p:cNvSpPr>
            <p:nvPr/>
          </p:nvSpPr>
          <p:spPr bwMode="auto">
            <a:xfrm>
              <a:off x="6775450" y="5297488"/>
              <a:ext cx="225425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0" name="Google Shape;166;p13"/>
            <p:cNvSpPr>
              <a:spLocks/>
            </p:cNvSpPr>
            <p:nvPr/>
          </p:nvSpPr>
          <p:spPr bwMode="auto">
            <a:xfrm>
              <a:off x="707548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1" name="Google Shape;167;p13"/>
            <p:cNvSpPr>
              <a:spLocks/>
            </p:cNvSpPr>
            <p:nvPr/>
          </p:nvSpPr>
          <p:spPr bwMode="auto">
            <a:xfrm>
              <a:off x="7372350" y="5297488"/>
              <a:ext cx="225425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2" name="Google Shape;168;p13"/>
            <p:cNvSpPr>
              <a:spLocks/>
            </p:cNvSpPr>
            <p:nvPr/>
          </p:nvSpPr>
          <p:spPr bwMode="auto">
            <a:xfrm>
              <a:off x="767238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3" name="Google Shape;169;p13"/>
            <p:cNvSpPr>
              <a:spLocks/>
            </p:cNvSpPr>
            <p:nvPr/>
          </p:nvSpPr>
          <p:spPr bwMode="auto">
            <a:xfrm>
              <a:off x="7969250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4" name="Google Shape;170;p13"/>
            <p:cNvSpPr>
              <a:spLocks/>
            </p:cNvSpPr>
            <p:nvPr/>
          </p:nvSpPr>
          <p:spPr bwMode="auto">
            <a:xfrm>
              <a:off x="6775450" y="5597525"/>
              <a:ext cx="225425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5" name="Google Shape;171;p13"/>
            <p:cNvSpPr>
              <a:spLocks/>
            </p:cNvSpPr>
            <p:nvPr/>
          </p:nvSpPr>
          <p:spPr bwMode="auto">
            <a:xfrm>
              <a:off x="707548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6" name="Google Shape;172;p13"/>
            <p:cNvSpPr>
              <a:spLocks/>
            </p:cNvSpPr>
            <p:nvPr/>
          </p:nvSpPr>
          <p:spPr bwMode="auto">
            <a:xfrm>
              <a:off x="7372350" y="5597525"/>
              <a:ext cx="225425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7" name="Google Shape;173;p13"/>
            <p:cNvSpPr>
              <a:spLocks/>
            </p:cNvSpPr>
            <p:nvPr/>
          </p:nvSpPr>
          <p:spPr bwMode="auto">
            <a:xfrm>
              <a:off x="767238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8" name="Google Shape;174;p13"/>
            <p:cNvSpPr>
              <a:spLocks/>
            </p:cNvSpPr>
            <p:nvPr/>
          </p:nvSpPr>
          <p:spPr bwMode="auto">
            <a:xfrm>
              <a:off x="7969250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29" name="Google Shape;175;p13"/>
            <p:cNvSpPr>
              <a:spLocks/>
            </p:cNvSpPr>
            <p:nvPr/>
          </p:nvSpPr>
          <p:spPr bwMode="auto">
            <a:xfrm>
              <a:off x="6775450" y="5894388"/>
              <a:ext cx="225425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0" name="Google Shape;176;p13"/>
            <p:cNvSpPr>
              <a:spLocks/>
            </p:cNvSpPr>
            <p:nvPr/>
          </p:nvSpPr>
          <p:spPr bwMode="auto">
            <a:xfrm>
              <a:off x="707548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1" name="Google Shape;177;p13"/>
            <p:cNvSpPr>
              <a:spLocks/>
            </p:cNvSpPr>
            <p:nvPr/>
          </p:nvSpPr>
          <p:spPr bwMode="auto">
            <a:xfrm>
              <a:off x="7372350" y="5894388"/>
              <a:ext cx="225425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2" name="Google Shape;178;p13"/>
            <p:cNvSpPr>
              <a:spLocks/>
            </p:cNvSpPr>
            <p:nvPr/>
          </p:nvSpPr>
          <p:spPr bwMode="auto">
            <a:xfrm>
              <a:off x="767238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3" name="Google Shape;179;p13"/>
            <p:cNvSpPr>
              <a:spLocks/>
            </p:cNvSpPr>
            <p:nvPr/>
          </p:nvSpPr>
          <p:spPr bwMode="auto">
            <a:xfrm>
              <a:off x="7969250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4" name="Google Shape;180;p13"/>
            <p:cNvSpPr>
              <a:spLocks/>
            </p:cNvSpPr>
            <p:nvPr/>
          </p:nvSpPr>
          <p:spPr bwMode="auto">
            <a:xfrm>
              <a:off x="6775450" y="6196013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5" name="Google Shape;181;p13"/>
            <p:cNvSpPr>
              <a:spLocks/>
            </p:cNvSpPr>
            <p:nvPr/>
          </p:nvSpPr>
          <p:spPr bwMode="auto">
            <a:xfrm>
              <a:off x="707548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6" name="Google Shape;182;p13"/>
            <p:cNvSpPr>
              <a:spLocks/>
            </p:cNvSpPr>
            <p:nvPr/>
          </p:nvSpPr>
          <p:spPr bwMode="auto">
            <a:xfrm>
              <a:off x="7372350" y="6196013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7" name="Google Shape;183;p13"/>
            <p:cNvSpPr>
              <a:spLocks/>
            </p:cNvSpPr>
            <p:nvPr/>
          </p:nvSpPr>
          <p:spPr bwMode="auto">
            <a:xfrm>
              <a:off x="767238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38" name="Google Shape;184;p13"/>
            <p:cNvSpPr>
              <a:spLocks/>
            </p:cNvSpPr>
            <p:nvPr/>
          </p:nvSpPr>
          <p:spPr bwMode="auto">
            <a:xfrm>
              <a:off x="7969250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716E2122-6EE1-0643-A64F-D327E6862BCF}"/>
              </a:ext>
            </a:extLst>
          </p:cNvPr>
          <p:cNvGrpSpPr/>
          <p:nvPr/>
        </p:nvGrpSpPr>
        <p:grpSpPr>
          <a:xfrm>
            <a:off x="4008438" y="3506788"/>
            <a:ext cx="1417637" cy="2911475"/>
            <a:chOff x="4008438" y="3506788"/>
            <a:chExt cx="1417637" cy="2911475"/>
          </a:xfrm>
        </p:grpSpPr>
        <p:sp>
          <p:nvSpPr>
            <p:cNvPr id="14439" name="Google Shape;185;p13"/>
            <p:cNvSpPr>
              <a:spLocks/>
            </p:cNvSpPr>
            <p:nvPr/>
          </p:nvSpPr>
          <p:spPr bwMode="auto">
            <a:xfrm>
              <a:off x="400843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0" name="Google Shape;186;p13"/>
            <p:cNvSpPr>
              <a:spLocks/>
            </p:cNvSpPr>
            <p:nvPr/>
          </p:nvSpPr>
          <p:spPr bwMode="auto">
            <a:xfrm>
              <a:off x="4305300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1" name="Google Shape;187;p13"/>
            <p:cNvSpPr>
              <a:spLocks/>
            </p:cNvSpPr>
            <p:nvPr/>
          </p:nvSpPr>
          <p:spPr bwMode="auto">
            <a:xfrm>
              <a:off x="4605338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2" name="Google Shape;188;p13"/>
            <p:cNvSpPr>
              <a:spLocks/>
            </p:cNvSpPr>
            <p:nvPr/>
          </p:nvSpPr>
          <p:spPr bwMode="auto">
            <a:xfrm>
              <a:off x="4902200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3" name="Google Shape;189;p13"/>
            <p:cNvSpPr>
              <a:spLocks/>
            </p:cNvSpPr>
            <p:nvPr/>
          </p:nvSpPr>
          <p:spPr bwMode="auto">
            <a:xfrm>
              <a:off x="5199063" y="350678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4" name="Google Shape;190;p13"/>
            <p:cNvSpPr>
              <a:spLocks/>
            </p:cNvSpPr>
            <p:nvPr/>
          </p:nvSpPr>
          <p:spPr bwMode="auto">
            <a:xfrm>
              <a:off x="400843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5" name="Google Shape;191;p13"/>
            <p:cNvSpPr>
              <a:spLocks/>
            </p:cNvSpPr>
            <p:nvPr/>
          </p:nvSpPr>
          <p:spPr bwMode="auto">
            <a:xfrm>
              <a:off x="4305300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6" name="Google Shape;192;p13"/>
            <p:cNvSpPr>
              <a:spLocks/>
            </p:cNvSpPr>
            <p:nvPr/>
          </p:nvSpPr>
          <p:spPr bwMode="auto">
            <a:xfrm>
              <a:off x="4605338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7" name="Google Shape;193;p13"/>
            <p:cNvSpPr>
              <a:spLocks/>
            </p:cNvSpPr>
            <p:nvPr/>
          </p:nvSpPr>
          <p:spPr bwMode="auto">
            <a:xfrm>
              <a:off x="4902200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8" name="Google Shape;194;p13"/>
            <p:cNvSpPr>
              <a:spLocks/>
            </p:cNvSpPr>
            <p:nvPr/>
          </p:nvSpPr>
          <p:spPr bwMode="auto">
            <a:xfrm>
              <a:off x="5199063" y="3805238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49" name="Google Shape;195;p13"/>
            <p:cNvSpPr>
              <a:spLocks/>
            </p:cNvSpPr>
            <p:nvPr/>
          </p:nvSpPr>
          <p:spPr bwMode="auto">
            <a:xfrm>
              <a:off x="400843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0" name="Google Shape;196;p13"/>
            <p:cNvSpPr>
              <a:spLocks/>
            </p:cNvSpPr>
            <p:nvPr/>
          </p:nvSpPr>
          <p:spPr bwMode="auto">
            <a:xfrm>
              <a:off x="4305300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1" name="Google Shape;197;p13"/>
            <p:cNvSpPr>
              <a:spLocks/>
            </p:cNvSpPr>
            <p:nvPr/>
          </p:nvSpPr>
          <p:spPr bwMode="auto">
            <a:xfrm>
              <a:off x="4605338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2" name="Google Shape;198;p13"/>
            <p:cNvSpPr>
              <a:spLocks/>
            </p:cNvSpPr>
            <p:nvPr/>
          </p:nvSpPr>
          <p:spPr bwMode="auto">
            <a:xfrm>
              <a:off x="4902200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3" name="Google Shape;199;p13"/>
            <p:cNvSpPr>
              <a:spLocks/>
            </p:cNvSpPr>
            <p:nvPr/>
          </p:nvSpPr>
          <p:spPr bwMode="auto">
            <a:xfrm>
              <a:off x="5199063" y="410527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4" name="Google Shape;200;p13"/>
            <p:cNvSpPr>
              <a:spLocks/>
            </p:cNvSpPr>
            <p:nvPr/>
          </p:nvSpPr>
          <p:spPr bwMode="auto">
            <a:xfrm>
              <a:off x="400843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5" name="Google Shape;201;p13"/>
            <p:cNvSpPr>
              <a:spLocks/>
            </p:cNvSpPr>
            <p:nvPr/>
          </p:nvSpPr>
          <p:spPr bwMode="auto">
            <a:xfrm>
              <a:off x="4305300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6" name="Google Shape;202;p13"/>
            <p:cNvSpPr>
              <a:spLocks/>
            </p:cNvSpPr>
            <p:nvPr/>
          </p:nvSpPr>
          <p:spPr bwMode="auto">
            <a:xfrm>
              <a:off x="4605338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7" name="Google Shape;203;p13"/>
            <p:cNvSpPr>
              <a:spLocks/>
            </p:cNvSpPr>
            <p:nvPr/>
          </p:nvSpPr>
          <p:spPr bwMode="auto">
            <a:xfrm>
              <a:off x="4902200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8" name="Google Shape;204;p13"/>
            <p:cNvSpPr>
              <a:spLocks/>
            </p:cNvSpPr>
            <p:nvPr/>
          </p:nvSpPr>
          <p:spPr bwMode="auto">
            <a:xfrm>
              <a:off x="5199063" y="440213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59" name="Google Shape;205;p13"/>
            <p:cNvSpPr>
              <a:spLocks/>
            </p:cNvSpPr>
            <p:nvPr/>
          </p:nvSpPr>
          <p:spPr bwMode="auto">
            <a:xfrm>
              <a:off x="400843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0" name="Google Shape;206;p13"/>
            <p:cNvSpPr>
              <a:spLocks/>
            </p:cNvSpPr>
            <p:nvPr/>
          </p:nvSpPr>
          <p:spPr bwMode="auto">
            <a:xfrm>
              <a:off x="4305300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1" name="Google Shape;207;p13"/>
            <p:cNvSpPr>
              <a:spLocks/>
            </p:cNvSpPr>
            <p:nvPr/>
          </p:nvSpPr>
          <p:spPr bwMode="auto">
            <a:xfrm>
              <a:off x="4605338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2" name="Google Shape;208;p13"/>
            <p:cNvSpPr>
              <a:spLocks/>
            </p:cNvSpPr>
            <p:nvPr/>
          </p:nvSpPr>
          <p:spPr bwMode="auto">
            <a:xfrm>
              <a:off x="4902200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3" name="Google Shape;209;p13"/>
            <p:cNvSpPr>
              <a:spLocks/>
            </p:cNvSpPr>
            <p:nvPr/>
          </p:nvSpPr>
          <p:spPr bwMode="auto">
            <a:xfrm>
              <a:off x="5199063" y="4699000"/>
              <a:ext cx="227012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4" name="Google Shape;210;p13"/>
            <p:cNvSpPr>
              <a:spLocks/>
            </p:cNvSpPr>
            <p:nvPr/>
          </p:nvSpPr>
          <p:spPr bwMode="auto">
            <a:xfrm>
              <a:off x="400843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5" name="Google Shape;211;p13"/>
            <p:cNvSpPr>
              <a:spLocks/>
            </p:cNvSpPr>
            <p:nvPr/>
          </p:nvSpPr>
          <p:spPr bwMode="auto">
            <a:xfrm>
              <a:off x="4305300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6" name="Google Shape;212;p13"/>
            <p:cNvSpPr>
              <a:spLocks/>
            </p:cNvSpPr>
            <p:nvPr/>
          </p:nvSpPr>
          <p:spPr bwMode="auto">
            <a:xfrm>
              <a:off x="4605338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7" name="Google Shape;213;p13"/>
            <p:cNvSpPr>
              <a:spLocks/>
            </p:cNvSpPr>
            <p:nvPr/>
          </p:nvSpPr>
          <p:spPr bwMode="auto">
            <a:xfrm>
              <a:off x="4902200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8" name="Google Shape;214;p13"/>
            <p:cNvSpPr>
              <a:spLocks/>
            </p:cNvSpPr>
            <p:nvPr/>
          </p:nvSpPr>
          <p:spPr bwMode="auto">
            <a:xfrm>
              <a:off x="5199063" y="500062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69" name="Google Shape;215;p13"/>
            <p:cNvSpPr>
              <a:spLocks/>
            </p:cNvSpPr>
            <p:nvPr/>
          </p:nvSpPr>
          <p:spPr bwMode="auto">
            <a:xfrm>
              <a:off x="400843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0" name="Google Shape;216;p13"/>
            <p:cNvSpPr>
              <a:spLocks/>
            </p:cNvSpPr>
            <p:nvPr/>
          </p:nvSpPr>
          <p:spPr bwMode="auto">
            <a:xfrm>
              <a:off x="4305300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1" name="Google Shape;217;p13"/>
            <p:cNvSpPr>
              <a:spLocks/>
            </p:cNvSpPr>
            <p:nvPr/>
          </p:nvSpPr>
          <p:spPr bwMode="auto">
            <a:xfrm>
              <a:off x="4605338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2" name="Google Shape;218;p13"/>
            <p:cNvSpPr>
              <a:spLocks/>
            </p:cNvSpPr>
            <p:nvPr/>
          </p:nvSpPr>
          <p:spPr bwMode="auto">
            <a:xfrm>
              <a:off x="4902200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3" name="Google Shape;219;p13"/>
            <p:cNvSpPr>
              <a:spLocks/>
            </p:cNvSpPr>
            <p:nvPr/>
          </p:nvSpPr>
          <p:spPr bwMode="auto">
            <a:xfrm>
              <a:off x="5199063" y="5297488"/>
              <a:ext cx="227012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4" name="Google Shape;220;p13"/>
            <p:cNvSpPr>
              <a:spLocks/>
            </p:cNvSpPr>
            <p:nvPr/>
          </p:nvSpPr>
          <p:spPr bwMode="auto">
            <a:xfrm>
              <a:off x="400843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5" name="Google Shape;221;p13"/>
            <p:cNvSpPr>
              <a:spLocks/>
            </p:cNvSpPr>
            <p:nvPr/>
          </p:nvSpPr>
          <p:spPr bwMode="auto">
            <a:xfrm>
              <a:off x="4305300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6" name="Google Shape;222;p13"/>
            <p:cNvSpPr>
              <a:spLocks/>
            </p:cNvSpPr>
            <p:nvPr/>
          </p:nvSpPr>
          <p:spPr bwMode="auto">
            <a:xfrm>
              <a:off x="4605338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7" name="Google Shape;223;p13"/>
            <p:cNvSpPr>
              <a:spLocks/>
            </p:cNvSpPr>
            <p:nvPr/>
          </p:nvSpPr>
          <p:spPr bwMode="auto">
            <a:xfrm>
              <a:off x="4902200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8" name="Google Shape;224;p13"/>
            <p:cNvSpPr>
              <a:spLocks/>
            </p:cNvSpPr>
            <p:nvPr/>
          </p:nvSpPr>
          <p:spPr bwMode="auto">
            <a:xfrm>
              <a:off x="5199063" y="5597525"/>
              <a:ext cx="227012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79" name="Google Shape;225;p13"/>
            <p:cNvSpPr>
              <a:spLocks/>
            </p:cNvSpPr>
            <p:nvPr/>
          </p:nvSpPr>
          <p:spPr bwMode="auto">
            <a:xfrm>
              <a:off x="400843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0" name="Google Shape;226;p13"/>
            <p:cNvSpPr>
              <a:spLocks/>
            </p:cNvSpPr>
            <p:nvPr/>
          </p:nvSpPr>
          <p:spPr bwMode="auto">
            <a:xfrm>
              <a:off x="4305300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1" name="Google Shape;227;p13"/>
            <p:cNvSpPr>
              <a:spLocks/>
            </p:cNvSpPr>
            <p:nvPr/>
          </p:nvSpPr>
          <p:spPr bwMode="auto">
            <a:xfrm>
              <a:off x="4605338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2" name="Google Shape;228;p13"/>
            <p:cNvSpPr>
              <a:spLocks/>
            </p:cNvSpPr>
            <p:nvPr/>
          </p:nvSpPr>
          <p:spPr bwMode="auto">
            <a:xfrm>
              <a:off x="4902200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3" name="Google Shape;229;p13"/>
            <p:cNvSpPr>
              <a:spLocks/>
            </p:cNvSpPr>
            <p:nvPr/>
          </p:nvSpPr>
          <p:spPr bwMode="auto">
            <a:xfrm>
              <a:off x="5199063" y="5894388"/>
              <a:ext cx="227012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4" name="Google Shape;230;p13"/>
            <p:cNvSpPr>
              <a:spLocks/>
            </p:cNvSpPr>
            <p:nvPr/>
          </p:nvSpPr>
          <p:spPr bwMode="auto">
            <a:xfrm>
              <a:off x="400843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5" name="Google Shape;231;p13"/>
            <p:cNvSpPr>
              <a:spLocks/>
            </p:cNvSpPr>
            <p:nvPr/>
          </p:nvSpPr>
          <p:spPr bwMode="auto">
            <a:xfrm>
              <a:off x="4305300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6" name="Google Shape;232;p13"/>
            <p:cNvSpPr>
              <a:spLocks/>
            </p:cNvSpPr>
            <p:nvPr/>
          </p:nvSpPr>
          <p:spPr bwMode="auto">
            <a:xfrm>
              <a:off x="4605338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7" name="Google Shape;233;p13"/>
            <p:cNvSpPr>
              <a:spLocks/>
            </p:cNvSpPr>
            <p:nvPr/>
          </p:nvSpPr>
          <p:spPr bwMode="auto">
            <a:xfrm>
              <a:off x="4902200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88" name="Google Shape;234;p13"/>
            <p:cNvSpPr>
              <a:spLocks/>
            </p:cNvSpPr>
            <p:nvPr/>
          </p:nvSpPr>
          <p:spPr bwMode="auto">
            <a:xfrm>
              <a:off x="5199063" y="6196013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9855C1D5-7883-9F40-ADC9-C08F9DDF8C23}"/>
              </a:ext>
            </a:extLst>
          </p:cNvPr>
          <p:cNvGrpSpPr/>
          <p:nvPr/>
        </p:nvGrpSpPr>
        <p:grpSpPr>
          <a:xfrm>
            <a:off x="1238250" y="3506788"/>
            <a:ext cx="1417638" cy="2911475"/>
            <a:chOff x="1238250" y="3506788"/>
            <a:chExt cx="1417638" cy="2911475"/>
          </a:xfrm>
        </p:grpSpPr>
        <p:sp>
          <p:nvSpPr>
            <p:cNvPr id="14489" name="Google Shape;235;p13"/>
            <p:cNvSpPr>
              <a:spLocks/>
            </p:cNvSpPr>
            <p:nvPr/>
          </p:nvSpPr>
          <p:spPr bwMode="auto">
            <a:xfrm>
              <a:off x="1238250" y="350678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0" name="Google Shape;236;p13"/>
            <p:cNvSpPr>
              <a:spLocks/>
            </p:cNvSpPr>
            <p:nvPr/>
          </p:nvSpPr>
          <p:spPr bwMode="auto">
            <a:xfrm>
              <a:off x="1535113" y="350678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1" name="Google Shape;237;p13"/>
            <p:cNvSpPr>
              <a:spLocks/>
            </p:cNvSpPr>
            <p:nvPr/>
          </p:nvSpPr>
          <p:spPr bwMode="auto">
            <a:xfrm>
              <a:off x="1835150" y="350678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2" name="Google Shape;238;p13"/>
            <p:cNvSpPr>
              <a:spLocks/>
            </p:cNvSpPr>
            <p:nvPr/>
          </p:nvSpPr>
          <p:spPr bwMode="auto">
            <a:xfrm>
              <a:off x="2132013" y="350678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3" name="Google Shape;239;p13"/>
            <p:cNvSpPr>
              <a:spLocks/>
            </p:cNvSpPr>
            <p:nvPr/>
          </p:nvSpPr>
          <p:spPr bwMode="auto">
            <a:xfrm>
              <a:off x="2432050" y="350678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4" name="Google Shape;240;p13"/>
            <p:cNvSpPr>
              <a:spLocks/>
            </p:cNvSpPr>
            <p:nvPr/>
          </p:nvSpPr>
          <p:spPr bwMode="auto">
            <a:xfrm>
              <a:off x="1238250" y="3805238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5" name="Google Shape;241;p13"/>
            <p:cNvSpPr>
              <a:spLocks/>
            </p:cNvSpPr>
            <p:nvPr/>
          </p:nvSpPr>
          <p:spPr bwMode="auto">
            <a:xfrm>
              <a:off x="1535113" y="3805238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6" name="Google Shape;242;p13"/>
            <p:cNvSpPr>
              <a:spLocks/>
            </p:cNvSpPr>
            <p:nvPr/>
          </p:nvSpPr>
          <p:spPr bwMode="auto">
            <a:xfrm>
              <a:off x="1835150" y="3805238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7" name="Google Shape;243;p13"/>
            <p:cNvSpPr>
              <a:spLocks/>
            </p:cNvSpPr>
            <p:nvPr/>
          </p:nvSpPr>
          <p:spPr bwMode="auto">
            <a:xfrm>
              <a:off x="2132013" y="3805238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8" name="Google Shape;244;p13"/>
            <p:cNvSpPr>
              <a:spLocks/>
            </p:cNvSpPr>
            <p:nvPr/>
          </p:nvSpPr>
          <p:spPr bwMode="auto">
            <a:xfrm>
              <a:off x="2432050" y="3805238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499" name="Google Shape;245;p13"/>
            <p:cNvSpPr>
              <a:spLocks/>
            </p:cNvSpPr>
            <p:nvPr/>
          </p:nvSpPr>
          <p:spPr bwMode="auto">
            <a:xfrm>
              <a:off x="1238250" y="410527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0" name="Google Shape;246;p13"/>
            <p:cNvSpPr>
              <a:spLocks/>
            </p:cNvSpPr>
            <p:nvPr/>
          </p:nvSpPr>
          <p:spPr bwMode="auto">
            <a:xfrm>
              <a:off x="1535113" y="410527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1" name="Google Shape;247;p13"/>
            <p:cNvSpPr>
              <a:spLocks/>
            </p:cNvSpPr>
            <p:nvPr/>
          </p:nvSpPr>
          <p:spPr bwMode="auto">
            <a:xfrm>
              <a:off x="1835150" y="410527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2" name="Google Shape;248;p13"/>
            <p:cNvSpPr>
              <a:spLocks/>
            </p:cNvSpPr>
            <p:nvPr/>
          </p:nvSpPr>
          <p:spPr bwMode="auto">
            <a:xfrm>
              <a:off x="2132013" y="410527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4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4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3" name="Google Shape;249;p13"/>
            <p:cNvSpPr>
              <a:spLocks/>
            </p:cNvSpPr>
            <p:nvPr/>
          </p:nvSpPr>
          <p:spPr bwMode="auto">
            <a:xfrm>
              <a:off x="2432050" y="410527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4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4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4" name="Google Shape;250;p13"/>
            <p:cNvSpPr>
              <a:spLocks/>
            </p:cNvSpPr>
            <p:nvPr/>
          </p:nvSpPr>
          <p:spPr bwMode="auto">
            <a:xfrm>
              <a:off x="1238250" y="4402138"/>
              <a:ext cx="222250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5" name="Google Shape;251;p13"/>
            <p:cNvSpPr>
              <a:spLocks/>
            </p:cNvSpPr>
            <p:nvPr/>
          </p:nvSpPr>
          <p:spPr bwMode="auto">
            <a:xfrm>
              <a:off x="1535113" y="4402138"/>
              <a:ext cx="225425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6" name="Google Shape;252;p13"/>
            <p:cNvSpPr>
              <a:spLocks/>
            </p:cNvSpPr>
            <p:nvPr/>
          </p:nvSpPr>
          <p:spPr bwMode="auto">
            <a:xfrm>
              <a:off x="1835150" y="440213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7" name="Google Shape;253;p13"/>
            <p:cNvSpPr>
              <a:spLocks/>
            </p:cNvSpPr>
            <p:nvPr/>
          </p:nvSpPr>
          <p:spPr bwMode="auto">
            <a:xfrm>
              <a:off x="2132013" y="4402138"/>
              <a:ext cx="227012" cy="223837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8" name="Google Shape;254;p13"/>
            <p:cNvSpPr>
              <a:spLocks/>
            </p:cNvSpPr>
            <p:nvPr/>
          </p:nvSpPr>
          <p:spPr bwMode="auto">
            <a:xfrm>
              <a:off x="2432050" y="4402138"/>
              <a:ext cx="223838" cy="223837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09" name="Google Shape;255;p13"/>
            <p:cNvSpPr>
              <a:spLocks/>
            </p:cNvSpPr>
            <p:nvPr/>
          </p:nvSpPr>
          <p:spPr bwMode="auto">
            <a:xfrm>
              <a:off x="1238250" y="4699000"/>
              <a:ext cx="222250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0" name="Google Shape;256;p13"/>
            <p:cNvSpPr>
              <a:spLocks/>
            </p:cNvSpPr>
            <p:nvPr/>
          </p:nvSpPr>
          <p:spPr bwMode="auto">
            <a:xfrm>
              <a:off x="1535113" y="4699000"/>
              <a:ext cx="225425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1" name="Google Shape;257;p13"/>
            <p:cNvSpPr>
              <a:spLocks/>
            </p:cNvSpPr>
            <p:nvPr/>
          </p:nvSpPr>
          <p:spPr bwMode="auto">
            <a:xfrm>
              <a:off x="1835150" y="4699000"/>
              <a:ext cx="223838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2" name="Google Shape;258;p13"/>
            <p:cNvSpPr>
              <a:spLocks/>
            </p:cNvSpPr>
            <p:nvPr/>
          </p:nvSpPr>
          <p:spPr bwMode="auto">
            <a:xfrm>
              <a:off x="2132013" y="4699000"/>
              <a:ext cx="227012" cy="227013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3" name="Google Shape;259;p13"/>
            <p:cNvSpPr>
              <a:spLocks/>
            </p:cNvSpPr>
            <p:nvPr/>
          </p:nvSpPr>
          <p:spPr bwMode="auto">
            <a:xfrm>
              <a:off x="2432050" y="4699000"/>
              <a:ext cx="223838" cy="227013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4" name="Google Shape;260;p13"/>
            <p:cNvSpPr>
              <a:spLocks/>
            </p:cNvSpPr>
            <p:nvPr/>
          </p:nvSpPr>
          <p:spPr bwMode="auto">
            <a:xfrm>
              <a:off x="1238250" y="5000625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5" name="Google Shape;261;p13"/>
            <p:cNvSpPr>
              <a:spLocks/>
            </p:cNvSpPr>
            <p:nvPr/>
          </p:nvSpPr>
          <p:spPr bwMode="auto">
            <a:xfrm>
              <a:off x="1535113" y="5000625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6" name="Google Shape;262;p13"/>
            <p:cNvSpPr>
              <a:spLocks/>
            </p:cNvSpPr>
            <p:nvPr/>
          </p:nvSpPr>
          <p:spPr bwMode="auto">
            <a:xfrm>
              <a:off x="1835150" y="500062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7" name="Google Shape;263;p13"/>
            <p:cNvSpPr>
              <a:spLocks/>
            </p:cNvSpPr>
            <p:nvPr/>
          </p:nvSpPr>
          <p:spPr bwMode="auto">
            <a:xfrm>
              <a:off x="2132013" y="5000625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8" name="Google Shape;264;p13"/>
            <p:cNvSpPr>
              <a:spLocks/>
            </p:cNvSpPr>
            <p:nvPr/>
          </p:nvSpPr>
          <p:spPr bwMode="auto">
            <a:xfrm>
              <a:off x="2432050" y="5000625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19" name="Google Shape;265;p13"/>
            <p:cNvSpPr>
              <a:spLocks/>
            </p:cNvSpPr>
            <p:nvPr/>
          </p:nvSpPr>
          <p:spPr bwMode="auto">
            <a:xfrm>
              <a:off x="1238250" y="5297488"/>
              <a:ext cx="222250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0" name="Google Shape;266;p13"/>
            <p:cNvSpPr>
              <a:spLocks/>
            </p:cNvSpPr>
            <p:nvPr/>
          </p:nvSpPr>
          <p:spPr bwMode="auto">
            <a:xfrm>
              <a:off x="1535113" y="5297488"/>
              <a:ext cx="225425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1" name="Google Shape;267;p13"/>
            <p:cNvSpPr>
              <a:spLocks/>
            </p:cNvSpPr>
            <p:nvPr/>
          </p:nvSpPr>
          <p:spPr bwMode="auto">
            <a:xfrm>
              <a:off x="1835150" y="5297488"/>
              <a:ext cx="223838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2" name="Google Shape;268;p13"/>
            <p:cNvSpPr>
              <a:spLocks/>
            </p:cNvSpPr>
            <p:nvPr/>
          </p:nvSpPr>
          <p:spPr bwMode="auto">
            <a:xfrm>
              <a:off x="2132013" y="5297488"/>
              <a:ext cx="227012" cy="225425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3" name="Google Shape;269;p13"/>
            <p:cNvSpPr>
              <a:spLocks/>
            </p:cNvSpPr>
            <p:nvPr/>
          </p:nvSpPr>
          <p:spPr bwMode="auto">
            <a:xfrm>
              <a:off x="2432050" y="5297488"/>
              <a:ext cx="223838" cy="225425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4" name="Google Shape;270;p13"/>
            <p:cNvSpPr>
              <a:spLocks/>
            </p:cNvSpPr>
            <p:nvPr/>
          </p:nvSpPr>
          <p:spPr bwMode="auto">
            <a:xfrm>
              <a:off x="1238250" y="5597525"/>
              <a:ext cx="222250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5" name="Google Shape;271;p13"/>
            <p:cNvSpPr>
              <a:spLocks/>
            </p:cNvSpPr>
            <p:nvPr/>
          </p:nvSpPr>
          <p:spPr bwMode="auto">
            <a:xfrm>
              <a:off x="1535113" y="5597525"/>
              <a:ext cx="225425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6" name="Google Shape;272;p13"/>
            <p:cNvSpPr>
              <a:spLocks/>
            </p:cNvSpPr>
            <p:nvPr/>
          </p:nvSpPr>
          <p:spPr bwMode="auto">
            <a:xfrm>
              <a:off x="1835150" y="5597525"/>
              <a:ext cx="223838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7" name="Google Shape;273;p13"/>
            <p:cNvSpPr>
              <a:spLocks/>
            </p:cNvSpPr>
            <p:nvPr/>
          </p:nvSpPr>
          <p:spPr bwMode="auto">
            <a:xfrm>
              <a:off x="2132013" y="5597525"/>
              <a:ext cx="227012" cy="223838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8" name="Google Shape;274;p13"/>
            <p:cNvSpPr>
              <a:spLocks/>
            </p:cNvSpPr>
            <p:nvPr/>
          </p:nvSpPr>
          <p:spPr bwMode="auto">
            <a:xfrm>
              <a:off x="2432050" y="5597525"/>
              <a:ext cx="223838" cy="223838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E6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29" name="Google Shape;275;p13"/>
            <p:cNvSpPr>
              <a:spLocks/>
            </p:cNvSpPr>
            <p:nvPr/>
          </p:nvSpPr>
          <p:spPr bwMode="auto">
            <a:xfrm>
              <a:off x="1238250" y="5894388"/>
              <a:ext cx="222250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0" name="Google Shape;276;p13"/>
            <p:cNvSpPr>
              <a:spLocks/>
            </p:cNvSpPr>
            <p:nvPr/>
          </p:nvSpPr>
          <p:spPr bwMode="auto">
            <a:xfrm>
              <a:off x="1535113" y="5894388"/>
              <a:ext cx="225425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1" name="Google Shape;277;p13"/>
            <p:cNvSpPr>
              <a:spLocks/>
            </p:cNvSpPr>
            <p:nvPr/>
          </p:nvSpPr>
          <p:spPr bwMode="auto">
            <a:xfrm>
              <a:off x="1835150" y="5894388"/>
              <a:ext cx="223838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2" name="Google Shape;278;p13"/>
            <p:cNvSpPr>
              <a:spLocks/>
            </p:cNvSpPr>
            <p:nvPr/>
          </p:nvSpPr>
          <p:spPr bwMode="auto">
            <a:xfrm>
              <a:off x="2132013" y="5894388"/>
              <a:ext cx="227012" cy="227012"/>
            </a:xfrm>
            <a:custGeom>
              <a:avLst/>
              <a:gdLst>
                <a:gd name="T0" fmla="*/ 65 w 73"/>
                <a:gd name="T1" fmla="*/ 73 h 73"/>
                <a:gd name="T2" fmla="*/ 8 w 73"/>
                <a:gd name="T3" fmla="*/ 73 h 73"/>
                <a:gd name="T4" fmla="*/ 0 w 73"/>
                <a:gd name="T5" fmla="*/ 65 h 73"/>
                <a:gd name="T6" fmla="*/ 0 w 73"/>
                <a:gd name="T7" fmla="*/ 8 h 73"/>
                <a:gd name="T8" fmla="*/ 8 w 73"/>
                <a:gd name="T9" fmla="*/ 0 h 73"/>
                <a:gd name="T10" fmla="*/ 65 w 73"/>
                <a:gd name="T11" fmla="*/ 0 h 73"/>
                <a:gd name="T12" fmla="*/ 73 w 73"/>
                <a:gd name="T13" fmla="*/ 8 h 73"/>
                <a:gd name="T14" fmla="*/ 73 w 73"/>
                <a:gd name="T15" fmla="*/ 65 h 73"/>
                <a:gd name="T16" fmla="*/ 65 w 73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3" extrusionOk="0">
                  <a:moveTo>
                    <a:pt x="65" y="73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8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3" name="Google Shape;279;p13"/>
            <p:cNvSpPr>
              <a:spLocks/>
            </p:cNvSpPr>
            <p:nvPr/>
          </p:nvSpPr>
          <p:spPr bwMode="auto">
            <a:xfrm>
              <a:off x="2432050" y="5894388"/>
              <a:ext cx="223838" cy="227012"/>
            </a:xfrm>
            <a:custGeom>
              <a:avLst/>
              <a:gdLst>
                <a:gd name="T0" fmla="*/ 65 w 72"/>
                <a:gd name="T1" fmla="*/ 73 h 73"/>
                <a:gd name="T2" fmla="*/ 7 w 72"/>
                <a:gd name="T3" fmla="*/ 73 h 73"/>
                <a:gd name="T4" fmla="*/ 0 w 72"/>
                <a:gd name="T5" fmla="*/ 65 h 73"/>
                <a:gd name="T6" fmla="*/ 0 w 72"/>
                <a:gd name="T7" fmla="*/ 8 h 73"/>
                <a:gd name="T8" fmla="*/ 7 w 72"/>
                <a:gd name="T9" fmla="*/ 0 h 73"/>
                <a:gd name="T10" fmla="*/ 65 w 72"/>
                <a:gd name="T11" fmla="*/ 0 h 73"/>
                <a:gd name="T12" fmla="*/ 72 w 72"/>
                <a:gd name="T13" fmla="*/ 8 h 73"/>
                <a:gd name="T14" fmla="*/ 72 w 72"/>
                <a:gd name="T15" fmla="*/ 65 h 73"/>
                <a:gd name="T16" fmla="*/ 65 w 72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 extrusionOk="0">
                  <a:moveTo>
                    <a:pt x="65" y="73"/>
                  </a:moveTo>
                  <a:cubicBezTo>
                    <a:pt x="7" y="73"/>
                    <a:pt x="7" y="73"/>
                    <a:pt x="7" y="73"/>
                  </a:cubicBezTo>
                  <a:cubicBezTo>
                    <a:pt x="3" y="73"/>
                    <a:pt x="0" y="69"/>
                    <a:pt x="0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3"/>
                    <a:pt x="65" y="73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4" name="Google Shape;280;p13"/>
            <p:cNvSpPr>
              <a:spLocks/>
            </p:cNvSpPr>
            <p:nvPr/>
          </p:nvSpPr>
          <p:spPr bwMode="auto">
            <a:xfrm>
              <a:off x="1238250" y="6196013"/>
              <a:ext cx="222250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5" name="Google Shape;281;p13"/>
            <p:cNvSpPr>
              <a:spLocks/>
            </p:cNvSpPr>
            <p:nvPr/>
          </p:nvSpPr>
          <p:spPr bwMode="auto">
            <a:xfrm>
              <a:off x="1535113" y="6196013"/>
              <a:ext cx="225425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6" name="Google Shape;282;p13"/>
            <p:cNvSpPr>
              <a:spLocks/>
            </p:cNvSpPr>
            <p:nvPr/>
          </p:nvSpPr>
          <p:spPr bwMode="auto">
            <a:xfrm>
              <a:off x="1835150" y="6196013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7" name="Google Shape;283;p13"/>
            <p:cNvSpPr>
              <a:spLocks/>
            </p:cNvSpPr>
            <p:nvPr/>
          </p:nvSpPr>
          <p:spPr bwMode="auto">
            <a:xfrm>
              <a:off x="2132013" y="6196013"/>
              <a:ext cx="227012" cy="222250"/>
            </a:xfrm>
            <a:custGeom>
              <a:avLst/>
              <a:gdLst>
                <a:gd name="T0" fmla="*/ 65 w 73"/>
                <a:gd name="T1" fmla="*/ 72 h 72"/>
                <a:gd name="T2" fmla="*/ 8 w 73"/>
                <a:gd name="T3" fmla="*/ 72 h 72"/>
                <a:gd name="T4" fmla="*/ 0 w 73"/>
                <a:gd name="T5" fmla="*/ 65 h 72"/>
                <a:gd name="T6" fmla="*/ 0 w 73"/>
                <a:gd name="T7" fmla="*/ 7 h 72"/>
                <a:gd name="T8" fmla="*/ 8 w 73"/>
                <a:gd name="T9" fmla="*/ 0 h 72"/>
                <a:gd name="T10" fmla="*/ 65 w 73"/>
                <a:gd name="T11" fmla="*/ 0 h 72"/>
                <a:gd name="T12" fmla="*/ 73 w 73"/>
                <a:gd name="T13" fmla="*/ 7 h 72"/>
                <a:gd name="T14" fmla="*/ 73 w 73"/>
                <a:gd name="T15" fmla="*/ 65 h 72"/>
                <a:gd name="T16" fmla="*/ 65 w 73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2" extrusionOk="0">
                  <a:moveTo>
                    <a:pt x="65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538" name="Google Shape;284;p13"/>
            <p:cNvSpPr>
              <a:spLocks/>
            </p:cNvSpPr>
            <p:nvPr/>
          </p:nvSpPr>
          <p:spPr bwMode="auto">
            <a:xfrm>
              <a:off x="2432050" y="6196013"/>
              <a:ext cx="223838" cy="222250"/>
            </a:xfrm>
            <a:custGeom>
              <a:avLst/>
              <a:gdLst>
                <a:gd name="T0" fmla="*/ 65 w 72"/>
                <a:gd name="T1" fmla="*/ 72 h 72"/>
                <a:gd name="T2" fmla="*/ 7 w 72"/>
                <a:gd name="T3" fmla="*/ 72 h 72"/>
                <a:gd name="T4" fmla="*/ 0 w 72"/>
                <a:gd name="T5" fmla="*/ 65 h 72"/>
                <a:gd name="T6" fmla="*/ 0 w 72"/>
                <a:gd name="T7" fmla="*/ 7 h 72"/>
                <a:gd name="T8" fmla="*/ 7 w 72"/>
                <a:gd name="T9" fmla="*/ 0 h 72"/>
                <a:gd name="T10" fmla="*/ 65 w 72"/>
                <a:gd name="T11" fmla="*/ 0 h 72"/>
                <a:gd name="T12" fmla="*/ 72 w 72"/>
                <a:gd name="T13" fmla="*/ 7 h 72"/>
                <a:gd name="T14" fmla="*/ 72 w 72"/>
                <a:gd name="T15" fmla="*/ 65 h 72"/>
                <a:gd name="T16" fmla="*/ 65 w 72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 extrusionOk="0">
                  <a:moveTo>
                    <a:pt x="65" y="7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69"/>
                    <a:pt x="0" y="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9"/>
                    <a:pt x="69" y="72"/>
                    <a:pt x="65" y="72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4539" name="Google Shape;285;p13"/>
          <p:cNvSpPr txBox="1">
            <a:spLocks noChangeArrowheads="1"/>
          </p:cNvSpPr>
          <p:nvPr/>
        </p:nvSpPr>
        <p:spPr bwMode="auto">
          <a:xfrm>
            <a:off x="1408113" y="2352675"/>
            <a:ext cx="1311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4500" dirty="0">
                <a:solidFill>
                  <a:srgbClr val="61605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20%</a:t>
            </a:r>
            <a:endParaRPr lang="en-US" altLang="en-US" dirty="0"/>
          </a:p>
        </p:txBody>
      </p:sp>
      <p:sp>
        <p:nvSpPr>
          <p:cNvPr id="14540" name="Google Shape;286;p13"/>
          <p:cNvSpPr txBox="1">
            <a:spLocks noChangeArrowheads="1"/>
          </p:cNvSpPr>
          <p:nvPr/>
        </p:nvSpPr>
        <p:spPr bwMode="auto">
          <a:xfrm>
            <a:off x="4152900" y="2352675"/>
            <a:ext cx="12731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4500">
                <a:solidFill>
                  <a:srgbClr val="2F526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40%</a:t>
            </a:r>
            <a:endParaRPr lang="en-US" altLang="en-US"/>
          </a:p>
        </p:txBody>
      </p:sp>
      <p:sp>
        <p:nvSpPr>
          <p:cNvPr id="14541" name="Google Shape;287;p13"/>
          <p:cNvSpPr txBox="1">
            <a:spLocks noChangeArrowheads="1"/>
          </p:cNvSpPr>
          <p:nvPr/>
        </p:nvSpPr>
        <p:spPr bwMode="auto">
          <a:xfrm>
            <a:off x="6889750" y="2352675"/>
            <a:ext cx="12033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4500">
                <a:solidFill>
                  <a:srgbClr val="23929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60%</a:t>
            </a:r>
            <a:endParaRPr lang="en-US" altLang="en-US"/>
          </a:p>
        </p:txBody>
      </p:sp>
      <p:sp>
        <p:nvSpPr>
          <p:cNvPr id="14542" name="Google Shape;288;p13"/>
          <p:cNvSpPr txBox="1">
            <a:spLocks noChangeArrowheads="1"/>
          </p:cNvSpPr>
          <p:nvPr/>
        </p:nvSpPr>
        <p:spPr bwMode="auto">
          <a:xfrm>
            <a:off x="9655175" y="2352675"/>
            <a:ext cx="13065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4500"/>
              <a:buFont typeface="Montserrat" panose="02000505000000020004" pitchFamily="2" charset="0"/>
              <a:buNone/>
            </a:pPr>
            <a:r>
              <a:rPr lang="en-US" altLang="en-US" sz="4500" dirty="0">
                <a:solidFill>
                  <a:srgbClr val="FAC344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80%</a:t>
            </a:r>
            <a:endParaRPr lang="en-US" altLang="en-US" dirty="0"/>
          </a:p>
        </p:txBody>
      </p:sp>
      <p:sp>
        <p:nvSpPr>
          <p:cNvPr id="14543" name="Google Shape;289;p13"/>
          <p:cNvSpPr txBox="1">
            <a:spLocks noChangeArrowheads="1"/>
          </p:cNvSpPr>
          <p:nvPr/>
        </p:nvSpPr>
        <p:spPr bwMode="auto">
          <a:xfrm>
            <a:off x="1332217" y="453669"/>
            <a:ext cx="9527568" cy="63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56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YOUR BUSINESS TITLE HERE</a:t>
            </a:r>
            <a:endParaRPr lang="en-US" altLang="en-US" sz="4000" b="1" dirty="0"/>
          </a:p>
        </p:txBody>
      </p:sp>
      <p:sp>
        <p:nvSpPr>
          <p:cNvPr id="14544" name="Google Shape;290;p13"/>
          <p:cNvSpPr txBox="1">
            <a:spLocks noChangeArrowheads="1"/>
          </p:cNvSpPr>
          <p:nvPr/>
        </p:nvSpPr>
        <p:spPr bwMode="auto">
          <a:xfrm>
            <a:off x="3760788" y="15811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14545" name="Google Shape;291;p13"/>
          <p:cNvSpPr txBox="1">
            <a:spLocks noChangeArrowheads="1"/>
          </p:cNvSpPr>
          <p:nvPr/>
        </p:nvSpPr>
        <p:spPr bwMode="auto">
          <a:xfrm>
            <a:off x="6508750" y="158115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14546" name="Google Shape;292;p13"/>
          <p:cNvSpPr txBox="1">
            <a:spLocks noChangeArrowheads="1"/>
          </p:cNvSpPr>
          <p:nvPr/>
        </p:nvSpPr>
        <p:spPr bwMode="auto">
          <a:xfrm>
            <a:off x="9320213" y="1582738"/>
            <a:ext cx="186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38" grpId="0"/>
          <p:bldP spid="14539" grpId="0"/>
          <p:bldP spid="14540" grpId="0"/>
          <p:bldP spid="14541" grpId="0"/>
          <p:bldP spid="14542" grpId="0"/>
          <p:bldP spid="14543" grpId="0"/>
          <p:bldP spid="14544" grpId="0"/>
          <p:bldP spid="14545" grpId="0"/>
          <p:bldP spid="14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4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4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4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4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4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38" grpId="0"/>
          <p:bldP spid="14539" grpId="0"/>
          <p:bldP spid="14540" grpId="0"/>
          <p:bldP spid="14541" grpId="0"/>
          <p:bldP spid="14542" grpId="0"/>
          <p:bldP spid="14543" grpId="0"/>
          <p:bldP spid="14544" grpId="0"/>
          <p:bldP spid="14545" grpId="0"/>
          <p:bldP spid="14546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97;p14"/>
          <p:cNvSpPr txBox="1">
            <a:spLocks noChangeArrowheads="1"/>
          </p:cNvSpPr>
          <p:nvPr/>
        </p:nvSpPr>
        <p:spPr bwMode="auto">
          <a:xfrm>
            <a:off x="1055688" y="502920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16387" name="Google Shape;298;p14"/>
          <p:cNvSpPr>
            <a:spLocks/>
          </p:cNvSpPr>
          <p:nvPr/>
        </p:nvSpPr>
        <p:spPr bwMode="auto">
          <a:xfrm>
            <a:off x="784225" y="2001838"/>
            <a:ext cx="2778125" cy="635000"/>
          </a:xfrm>
          <a:custGeom>
            <a:avLst/>
            <a:gdLst>
              <a:gd name="T0" fmla="*/ 674 w 758"/>
              <a:gd name="T1" fmla="*/ 173 h 173"/>
              <a:gd name="T2" fmla="*/ 8 w 758"/>
              <a:gd name="T3" fmla="*/ 173 h 173"/>
              <a:gd name="T4" fmla="*/ 0 w 758"/>
              <a:gd name="T5" fmla="*/ 167 h 173"/>
              <a:gd name="T6" fmla="*/ 0 w 758"/>
              <a:gd name="T7" fmla="*/ 5 h 173"/>
              <a:gd name="T8" fmla="*/ 8 w 758"/>
              <a:gd name="T9" fmla="*/ 0 h 173"/>
              <a:gd name="T10" fmla="*/ 674 w 758"/>
              <a:gd name="T11" fmla="*/ 0 h 173"/>
              <a:gd name="T12" fmla="*/ 680 w 758"/>
              <a:gd name="T13" fmla="*/ 2 h 173"/>
              <a:gd name="T14" fmla="*/ 756 w 758"/>
              <a:gd name="T15" fmla="*/ 83 h 173"/>
              <a:gd name="T16" fmla="*/ 756 w 758"/>
              <a:gd name="T17" fmla="*/ 89 h 173"/>
              <a:gd name="T18" fmla="*/ 680 w 758"/>
              <a:gd name="T19" fmla="*/ 170 h 173"/>
              <a:gd name="T20" fmla="*/ 674 w 758"/>
              <a:gd name="T2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173" extrusionOk="0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88" name="Google Shape;299;p14"/>
          <p:cNvSpPr>
            <a:spLocks/>
          </p:cNvSpPr>
          <p:nvPr/>
        </p:nvSpPr>
        <p:spPr bwMode="auto">
          <a:xfrm>
            <a:off x="3419475" y="2001838"/>
            <a:ext cx="2760663" cy="635000"/>
          </a:xfrm>
          <a:custGeom>
            <a:avLst/>
            <a:gdLst>
              <a:gd name="T0" fmla="*/ 669 w 753"/>
              <a:gd name="T1" fmla="*/ 173 h 173"/>
              <a:gd name="T2" fmla="*/ 10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10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 extrusionOk="0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89" name="Google Shape;300;p14"/>
          <p:cNvSpPr>
            <a:spLocks/>
          </p:cNvSpPr>
          <p:nvPr/>
        </p:nvSpPr>
        <p:spPr bwMode="auto">
          <a:xfrm>
            <a:off x="6037263" y="2001838"/>
            <a:ext cx="2760662" cy="63500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 extrusionOk="0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0" name="Google Shape;301;p14"/>
          <p:cNvSpPr>
            <a:spLocks/>
          </p:cNvSpPr>
          <p:nvPr/>
        </p:nvSpPr>
        <p:spPr bwMode="auto">
          <a:xfrm>
            <a:off x="8655050" y="2001838"/>
            <a:ext cx="2759075" cy="63500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 extrusionOk="0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1" name="Google Shape;302;p14"/>
          <p:cNvSpPr txBox="1">
            <a:spLocks noChangeArrowheads="1"/>
          </p:cNvSpPr>
          <p:nvPr/>
        </p:nvSpPr>
        <p:spPr bwMode="auto">
          <a:xfrm>
            <a:off x="1271588" y="1007617"/>
            <a:ext cx="1573212" cy="61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929E"/>
              </a:buClr>
              <a:buSzPts val="5100"/>
              <a:buFont typeface="Open Sans Semibold" panose="020B0706030804020204" pitchFamily="34" charset="0"/>
              <a:buNone/>
            </a:pPr>
            <a:r>
              <a:rPr lang="en-US" altLang="en-US" sz="3500" b="1" dirty="0">
                <a:solidFill>
                  <a:srgbClr val="23929E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1987</a:t>
            </a:r>
            <a:endParaRPr lang="en-US" altLang="en-US" sz="3500" dirty="0">
              <a:latin typeface="Montserrat" panose="02000505000000020004" pitchFamily="2" charset="77"/>
            </a:endParaRPr>
          </a:p>
        </p:txBody>
      </p:sp>
      <p:sp>
        <p:nvSpPr>
          <p:cNvPr id="16392" name="Google Shape;303;p14"/>
          <p:cNvSpPr txBox="1">
            <a:spLocks noChangeArrowheads="1"/>
          </p:cNvSpPr>
          <p:nvPr/>
        </p:nvSpPr>
        <p:spPr bwMode="auto">
          <a:xfrm>
            <a:off x="3910013" y="1007617"/>
            <a:ext cx="1543050" cy="61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61605E"/>
              </a:buClr>
              <a:buSzPts val="5100"/>
              <a:buFont typeface="Open Sans Semibold" panose="020B0706030804020204" pitchFamily="34" charset="0"/>
              <a:buNone/>
            </a:pPr>
            <a:r>
              <a:rPr lang="en-US" altLang="en-US" sz="3500" b="1">
                <a:solidFill>
                  <a:srgbClr val="61605E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1998</a:t>
            </a:r>
            <a:endParaRPr lang="en-US" altLang="en-US" sz="3500">
              <a:latin typeface="Montserrat" panose="02000505000000020004" pitchFamily="2" charset="77"/>
            </a:endParaRPr>
          </a:p>
        </p:txBody>
      </p:sp>
      <p:sp>
        <p:nvSpPr>
          <p:cNvPr id="16393" name="Google Shape;304;p14"/>
          <p:cNvSpPr txBox="1">
            <a:spLocks noChangeArrowheads="1"/>
          </p:cNvSpPr>
          <p:nvPr/>
        </p:nvSpPr>
        <p:spPr bwMode="auto">
          <a:xfrm>
            <a:off x="6546850" y="1007617"/>
            <a:ext cx="1570038" cy="61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3B5B4"/>
              </a:buClr>
              <a:buSzPts val="5100"/>
              <a:buFont typeface="Open Sans Semibold" panose="020B0706030804020204" pitchFamily="34" charset="0"/>
              <a:buNone/>
            </a:pPr>
            <a:r>
              <a:rPr lang="en-US" altLang="en-US" sz="3500" b="1">
                <a:solidFill>
                  <a:srgbClr val="B3B5B4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2005</a:t>
            </a:r>
            <a:endParaRPr lang="en-US" altLang="en-US" sz="3500">
              <a:latin typeface="Montserrat" panose="02000505000000020004" pitchFamily="2" charset="77"/>
            </a:endParaRPr>
          </a:p>
        </p:txBody>
      </p:sp>
      <p:sp>
        <p:nvSpPr>
          <p:cNvPr id="16394" name="Google Shape;305;p14"/>
          <p:cNvSpPr txBox="1">
            <a:spLocks noChangeArrowheads="1"/>
          </p:cNvSpPr>
          <p:nvPr/>
        </p:nvSpPr>
        <p:spPr bwMode="auto">
          <a:xfrm>
            <a:off x="9244013" y="1007617"/>
            <a:ext cx="1587500" cy="61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F526B"/>
              </a:buClr>
              <a:buSzPts val="5100"/>
              <a:buFont typeface="Open Sans Semibold" panose="020B0706030804020204" pitchFamily="34" charset="0"/>
              <a:buNone/>
            </a:pPr>
            <a:r>
              <a:rPr lang="en-US" altLang="en-US" sz="3500" b="1">
                <a:solidFill>
                  <a:srgbClr val="2F526B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2017</a:t>
            </a:r>
            <a:endParaRPr lang="en-US" altLang="en-US" sz="3500">
              <a:latin typeface="Montserrat" panose="02000505000000020004" pitchFamily="2" charset="77"/>
            </a:endParaRPr>
          </a:p>
        </p:txBody>
      </p:sp>
      <p:sp>
        <p:nvSpPr>
          <p:cNvPr id="16399" name="Google Shape;310;p14"/>
          <p:cNvSpPr txBox="1">
            <a:spLocks noChangeArrowheads="1"/>
          </p:cNvSpPr>
          <p:nvPr/>
        </p:nvSpPr>
        <p:spPr bwMode="auto">
          <a:xfrm>
            <a:off x="1235075" y="4595813"/>
            <a:ext cx="1609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1</a:t>
            </a:r>
            <a:endParaRPr lang="en-US" altLang="en-US" dirty="0"/>
          </a:p>
        </p:txBody>
      </p:sp>
      <p:sp>
        <p:nvSpPr>
          <p:cNvPr id="16400" name="Google Shape;311;p14"/>
          <p:cNvSpPr txBox="1">
            <a:spLocks noChangeArrowheads="1"/>
          </p:cNvSpPr>
          <p:nvPr/>
        </p:nvSpPr>
        <p:spPr bwMode="auto">
          <a:xfrm>
            <a:off x="4108450" y="4595813"/>
            <a:ext cx="1609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2</a:t>
            </a:r>
            <a:endParaRPr lang="en-US" altLang="en-US"/>
          </a:p>
        </p:txBody>
      </p:sp>
      <p:sp>
        <p:nvSpPr>
          <p:cNvPr id="16401" name="Google Shape;312;p14"/>
          <p:cNvSpPr txBox="1">
            <a:spLocks noChangeArrowheads="1"/>
          </p:cNvSpPr>
          <p:nvPr/>
        </p:nvSpPr>
        <p:spPr bwMode="auto">
          <a:xfrm>
            <a:off x="6726238" y="4595813"/>
            <a:ext cx="1609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A9C9B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9A9C9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3</a:t>
            </a:r>
            <a:endParaRPr lang="en-US" altLang="en-US"/>
          </a:p>
        </p:txBody>
      </p:sp>
      <p:sp>
        <p:nvSpPr>
          <p:cNvPr id="16402" name="Google Shape;313;p14"/>
          <p:cNvSpPr txBox="1">
            <a:spLocks noChangeArrowheads="1"/>
          </p:cNvSpPr>
          <p:nvPr/>
        </p:nvSpPr>
        <p:spPr bwMode="auto">
          <a:xfrm>
            <a:off x="9339263" y="4595813"/>
            <a:ext cx="1609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4</a:t>
            </a:r>
            <a:endParaRPr lang="en-US" alt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EE998A60-3FE7-3044-BF92-D025877182C9}"/>
              </a:ext>
            </a:extLst>
          </p:cNvPr>
          <p:cNvGrpSpPr/>
          <p:nvPr/>
        </p:nvGrpSpPr>
        <p:grpSpPr>
          <a:xfrm>
            <a:off x="4233863" y="3297238"/>
            <a:ext cx="1135062" cy="1138237"/>
            <a:chOff x="4233863" y="3297238"/>
            <a:chExt cx="1135062" cy="1138237"/>
          </a:xfrm>
        </p:grpSpPr>
        <p:sp>
          <p:nvSpPr>
            <p:cNvPr id="16396" name="Google Shape;307;p14"/>
            <p:cNvSpPr>
              <a:spLocks noChangeArrowheads="1"/>
            </p:cNvSpPr>
            <p:nvPr/>
          </p:nvSpPr>
          <p:spPr bwMode="auto">
            <a:xfrm>
              <a:off x="4233863" y="3297238"/>
              <a:ext cx="1135062" cy="1138237"/>
            </a:xfrm>
            <a:prstGeom prst="ellipse">
              <a:avLst/>
            </a:prstGeom>
            <a:noFill/>
            <a:ln w="33325">
              <a:solidFill>
                <a:srgbClr val="61605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3" name="Google Shape;314;p14"/>
            <p:cNvSpPr>
              <a:spLocks/>
            </p:cNvSpPr>
            <p:nvPr/>
          </p:nvSpPr>
          <p:spPr bwMode="auto">
            <a:xfrm>
              <a:off x="4332288" y="3568700"/>
              <a:ext cx="941387" cy="481013"/>
            </a:xfrm>
            <a:custGeom>
              <a:avLst/>
              <a:gdLst>
                <a:gd name="T0" fmla="*/ 80 w 257"/>
                <a:gd name="T1" fmla="*/ 123 h 131"/>
                <a:gd name="T2" fmla="*/ 97 w 257"/>
                <a:gd name="T3" fmla="*/ 83 h 131"/>
                <a:gd name="T4" fmla="*/ 113 w 257"/>
                <a:gd name="T5" fmla="*/ 75 h 131"/>
                <a:gd name="T6" fmla="*/ 122 w 257"/>
                <a:gd name="T7" fmla="*/ 2 h 131"/>
                <a:gd name="T8" fmla="*/ 166 w 257"/>
                <a:gd name="T9" fmla="*/ 31 h 131"/>
                <a:gd name="T10" fmla="*/ 153 w 257"/>
                <a:gd name="T11" fmla="*/ 79 h 131"/>
                <a:gd name="T12" fmla="*/ 187 w 257"/>
                <a:gd name="T13" fmla="*/ 99 h 131"/>
                <a:gd name="T14" fmla="*/ 182 w 257"/>
                <a:gd name="T15" fmla="*/ 123 h 131"/>
                <a:gd name="T16" fmla="*/ 131 w 257"/>
                <a:gd name="T17" fmla="*/ 7 h 131"/>
                <a:gd name="T18" fmla="*/ 116 w 257"/>
                <a:gd name="T19" fmla="*/ 65 h 131"/>
                <a:gd name="T20" fmla="*/ 109 w 257"/>
                <a:gd name="T21" fmla="*/ 86 h 131"/>
                <a:gd name="T22" fmla="*/ 77 w 257"/>
                <a:gd name="T23" fmla="*/ 110 h 131"/>
                <a:gd name="T24" fmla="*/ 131 w 257"/>
                <a:gd name="T25" fmla="*/ 123 h 131"/>
                <a:gd name="T26" fmla="*/ 184 w 257"/>
                <a:gd name="T27" fmla="*/ 110 h 131"/>
                <a:gd name="T28" fmla="*/ 153 w 257"/>
                <a:gd name="T29" fmla="*/ 86 h 131"/>
                <a:gd name="T30" fmla="*/ 146 w 257"/>
                <a:gd name="T31" fmla="*/ 65 h 131"/>
                <a:gd name="T32" fmla="*/ 131 w 257"/>
                <a:gd name="T33" fmla="*/ 7 h 131"/>
                <a:gd name="T34" fmla="*/ 213 w 257"/>
                <a:gd name="T35" fmla="*/ 131 h 131"/>
                <a:gd name="T36" fmla="*/ 191 w 257"/>
                <a:gd name="T37" fmla="*/ 126 h 131"/>
                <a:gd name="T38" fmla="*/ 213 w 257"/>
                <a:gd name="T39" fmla="*/ 123 h 131"/>
                <a:gd name="T40" fmla="*/ 249 w 257"/>
                <a:gd name="T41" fmla="*/ 115 h 131"/>
                <a:gd name="T42" fmla="*/ 228 w 257"/>
                <a:gd name="T43" fmla="*/ 100 h 131"/>
                <a:gd name="T44" fmla="*/ 223 w 257"/>
                <a:gd name="T45" fmla="*/ 83 h 131"/>
                <a:gd name="T46" fmla="*/ 213 w 257"/>
                <a:gd name="T47" fmla="*/ 45 h 131"/>
                <a:gd name="T48" fmla="*/ 204 w 257"/>
                <a:gd name="T49" fmla="*/ 83 h 131"/>
                <a:gd name="T50" fmla="*/ 201 w 257"/>
                <a:gd name="T51" fmla="*/ 99 h 131"/>
                <a:gd name="T52" fmla="*/ 199 w 257"/>
                <a:gd name="T53" fmla="*/ 92 h 131"/>
                <a:gd name="T54" fmla="*/ 188 w 257"/>
                <a:gd name="T55" fmla="*/ 60 h 131"/>
                <a:gd name="T56" fmla="*/ 220 w 257"/>
                <a:gd name="T57" fmla="*/ 39 h 131"/>
                <a:gd name="T58" fmla="*/ 227 w 257"/>
                <a:gd name="T59" fmla="*/ 90 h 131"/>
                <a:gd name="T60" fmla="*/ 237 w 257"/>
                <a:gd name="T61" fmla="*/ 96 h 131"/>
                <a:gd name="T62" fmla="*/ 249 w 257"/>
                <a:gd name="T63" fmla="*/ 125 h 131"/>
                <a:gd name="T64" fmla="*/ 48 w 257"/>
                <a:gd name="T65" fmla="*/ 131 h 131"/>
                <a:gd name="T66" fmla="*/ 0 w 257"/>
                <a:gd name="T67" fmla="*/ 115 h 131"/>
                <a:gd name="T68" fmla="*/ 29 w 257"/>
                <a:gd name="T69" fmla="*/ 90 h 131"/>
                <a:gd name="T70" fmla="*/ 32 w 257"/>
                <a:gd name="T71" fmla="*/ 84 h 131"/>
                <a:gd name="T72" fmla="*/ 48 w 257"/>
                <a:gd name="T73" fmla="*/ 29 h 131"/>
                <a:gd name="T74" fmla="*/ 64 w 257"/>
                <a:gd name="T75" fmla="*/ 84 h 131"/>
                <a:gd name="T76" fmla="*/ 67 w 257"/>
                <a:gd name="T77" fmla="*/ 90 h 131"/>
                <a:gd name="T78" fmla="*/ 63 w 257"/>
                <a:gd name="T79" fmla="*/ 96 h 131"/>
                <a:gd name="T80" fmla="*/ 69 w 257"/>
                <a:gd name="T81" fmla="*/ 53 h 131"/>
                <a:gd name="T82" fmla="*/ 42 w 257"/>
                <a:gd name="T83" fmla="*/ 37 h 131"/>
                <a:gd name="T84" fmla="*/ 40 w 257"/>
                <a:gd name="T85" fmla="*/ 88 h 131"/>
                <a:gd name="T86" fmla="*/ 25 w 257"/>
                <a:gd name="T87" fmla="*/ 99 h 131"/>
                <a:gd name="T88" fmla="*/ 11 w 257"/>
                <a:gd name="T89" fmla="*/ 118 h 131"/>
                <a:gd name="T90" fmla="*/ 65 w 257"/>
                <a:gd name="T91" fmla="*/ 123 h 131"/>
                <a:gd name="T92" fmla="*/ 48 w 257"/>
                <a:gd name="T9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131" extrusionOk="0">
                  <a:moveTo>
                    <a:pt x="131" y="131"/>
                  </a:moveTo>
                  <a:cubicBezTo>
                    <a:pt x="116" y="130"/>
                    <a:pt x="104" y="130"/>
                    <a:pt x="91" y="127"/>
                  </a:cubicBezTo>
                  <a:cubicBezTo>
                    <a:pt x="87" y="126"/>
                    <a:pt x="83" y="125"/>
                    <a:pt x="80" y="123"/>
                  </a:cubicBezTo>
                  <a:cubicBezTo>
                    <a:pt x="73" y="120"/>
                    <a:pt x="70" y="115"/>
                    <a:pt x="70" y="111"/>
                  </a:cubicBezTo>
                  <a:cubicBezTo>
                    <a:pt x="69" y="107"/>
                    <a:pt x="71" y="102"/>
                    <a:pt x="74" y="99"/>
                  </a:cubicBezTo>
                  <a:cubicBezTo>
                    <a:pt x="80" y="93"/>
                    <a:pt x="87" y="88"/>
                    <a:pt x="97" y="83"/>
                  </a:cubicBezTo>
                  <a:cubicBezTo>
                    <a:pt x="100" y="82"/>
                    <a:pt x="103" y="81"/>
                    <a:pt x="106" y="80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8"/>
                    <a:pt x="112" y="76"/>
                    <a:pt x="113" y="75"/>
                  </a:cubicBezTo>
                  <a:cubicBezTo>
                    <a:pt x="113" y="73"/>
                    <a:pt x="112" y="71"/>
                    <a:pt x="111" y="70"/>
                  </a:cubicBezTo>
                  <a:cubicBezTo>
                    <a:pt x="100" y="59"/>
                    <a:pt x="96" y="47"/>
                    <a:pt x="96" y="31"/>
                  </a:cubicBezTo>
                  <a:cubicBezTo>
                    <a:pt x="97" y="15"/>
                    <a:pt x="105" y="6"/>
                    <a:pt x="122" y="2"/>
                  </a:cubicBezTo>
                  <a:cubicBezTo>
                    <a:pt x="125" y="1"/>
                    <a:pt x="128" y="0"/>
                    <a:pt x="131" y="0"/>
                  </a:cubicBezTo>
                  <a:cubicBezTo>
                    <a:pt x="134" y="0"/>
                    <a:pt x="137" y="1"/>
                    <a:pt x="140" y="2"/>
                  </a:cubicBezTo>
                  <a:cubicBezTo>
                    <a:pt x="156" y="6"/>
                    <a:pt x="165" y="15"/>
                    <a:pt x="166" y="31"/>
                  </a:cubicBezTo>
                  <a:cubicBezTo>
                    <a:pt x="166" y="47"/>
                    <a:pt x="161" y="60"/>
                    <a:pt x="151" y="70"/>
                  </a:cubicBezTo>
                  <a:cubicBezTo>
                    <a:pt x="149" y="71"/>
                    <a:pt x="149" y="73"/>
                    <a:pt x="149" y="75"/>
                  </a:cubicBezTo>
                  <a:cubicBezTo>
                    <a:pt x="150" y="76"/>
                    <a:pt x="151" y="78"/>
                    <a:pt x="153" y="79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9" y="81"/>
                    <a:pt x="162" y="82"/>
                    <a:pt x="165" y="83"/>
                  </a:cubicBezTo>
                  <a:cubicBezTo>
                    <a:pt x="175" y="88"/>
                    <a:pt x="182" y="93"/>
                    <a:pt x="187" y="99"/>
                  </a:cubicBezTo>
                  <a:cubicBezTo>
                    <a:pt x="191" y="102"/>
                    <a:pt x="192" y="107"/>
                    <a:pt x="191" y="112"/>
                  </a:cubicBezTo>
                  <a:cubicBezTo>
                    <a:pt x="190" y="116"/>
                    <a:pt x="187" y="121"/>
                    <a:pt x="182" y="123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9" y="125"/>
                    <a:pt x="175" y="126"/>
                    <a:pt x="171" y="127"/>
                  </a:cubicBezTo>
                  <a:cubicBezTo>
                    <a:pt x="158" y="130"/>
                    <a:pt x="146" y="130"/>
                    <a:pt x="131" y="131"/>
                  </a:cubicBezTo>
                  <a:close/>
                  <a:moveTo>
                    <a:pt x="131" y="7"/>
                  </a:moveTo>
                  <a:cubicBezTo>
                    <a:pt x="128" y="8"/>
                    <a:pt x="126" y="8"/>
                    <a:pt x="123" y="8"/>
                  </a:cubicBezTo>
                  <a:cubicBezTo>
                    <a:pt x="110" y="12"/>
                    <a:pt x="104" y="19"/>
                    <a:pt x="103" y="31"/>
                  </a:cubicBezTo>
                  <a:cubicBezTo>
                    <a:pt x="103" y="45"/>
                    <a:pt x="107" y="56"/>
                    <a:pt x="116" y="65"/>
                  </a:cubicBezTo>
                  <a:cubicBezTo>
                    <a:pt x="119" y="68"/>
                    <a:pt x="120" y="72"/>
                    <a:pt x="120" y="76"/>
                  </a:cubicBezTo>
                  <a:cubicBezTo>
                    <a:pt x="119" y="80"/>
                    <a:pt x="116" y="84"/>
                    <a:pt x="111" y="85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6" y="87"/>
                    <a:pt x="103" y="89"/>
                    <a:pt x="100" y="90"/>
                  </a:cubicBezTo>
                  <a:cubicBezTo>
                    <a:pt x="91" y="94"/>
                    <a:pt x="85" y="98"/>
                    <a:pt x="79" y="104"/>
                  </a:cubicBezTo>
                  <a:cubicBezTo>
                    <a:pt x="77" y="106"/>
                    <a:pt x="76" y="108"/>
                    <a:pt x="77" y="110"/>
                  </a:cubicBezTo>
                  <a:cubicBezTo>
                    <a:pt x="77" y="113"/>
                    <a:pt x="79" y="115"/>
                    <a:pt x="83" y="117"/>
                  </a:cubicBezTo>
                  <a:cubicBezTo>
                    <a:pt x="86" y="118"/>
                    <a:pt x="89" y="119"/>
                    <a:pt x="93" y="120"/>
                  </a:cubicBezTo>
                  <a:cubicBezTo>
                    <a:pt x="105" y="123"/>
                    <a:pt x="117" y="123"/>
                    <a:pt x="131" y="123"/>
                  </a:cubicBezTo>
                  <a:cubicBezTo>
                    <a:pt x="145" y="123"/>
                    <a:pt x="157" y="123"/>
                    <a:pt x="169" y="120"/>
                  </a:cubicBezTo>
                  <a:cubicBezTo>
                    <a:pt x="173" y="119"/>
                    <a:pt x="176" y="118"/>
                    <a:pt x="179" y="117"/>
                  </a:cubicBezTo>
                  <a:cubicBezTo>
                    <a:pt x="182" y="115"/>
                    <a:pt x="184" y="113"/>
                    <a:pt x="184" y="110"/>
                  </a:cubicBezTo>
                  <a:cubicBezTo>
                    <a:pt x="185" y="108"/>
                    <a:pt x="184" y="105"/>
                    <a:pt x="182" y="104"/>
                  </a:cubicBezTo>
                  <a:cubicBezTo>
                    <a:pt x="177" y="98"/>
                    <a:pt x="171" y="94"/>
                    <a:pt x="162" y="90"/>
                  </a:cubicBezTo>
                  <a:cubicBezTo>
                    <a:pt x="159" y="89"/>
                    <a:pt x="156" y="87"/>
                    <a:pt x="153" y="86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46" y="84"/>
                    <a:pt x="143" y="80"/>
                    <a:pt x="142" y="76"/>
                  </a:cubicBezTo>
                  <a:cubicBezTo>
                    <a:pt x="141" y="72"/>
                    <a:pt x="143" y="68"/>
                    <a:pt x="146" y="65"/>
                  </a:cubicBezTo>
                  <a:cubicBezTo>
                    <a:pt x="155" y="56"/>
                    <a:pt x="159" y="45"/>
                    <a:pt x="159" y="31"/>
                  </a:cubicBezTo>
                  <a:cubicBezTo>
                    <a:pt x="158" y="19"/>
                    <a:pt x="152" y="12"/>
                    <a:pt x="139" y="8"/>
                  </a:cubicBezTo>
                  <a:cubicBezTo>
                    <a:pt x="136" y="8"/>
                    <a:pt x="133" y="8"/>
                    <a:pt x="131" y="7"/>
                  </a:cubicBezTo>
                  <a:close/>
                  <a:moveTo>
                    <a:pt x="180" y="120"/>
                  </a:moveTo>
                  <a:cubicBezTo>
                    <a:pt x="180" y="120"/>
                    <a:pt x="180" y="120"/>
                    <a:pt x="180" y="120"/>
                  </a:cubicBezTo>
                  <a:close/>
                  <a:moveTo>
                    <a:pt x="213" y="131"/>
                  </a:moveTo>
                  <a:cubicBezTo>
                    <a:pt x="211" y="131"/>
                    <a:pt x="211" y="131"/>
                    <a:pt x="211" y="131"/>
                  </a:cubicBezTo>
                  <a:cubicBezTo>
                    <a:pt x="204" y="130"/>
                    <a:pt x="202" y="130"/>
                    <a:pt x="194" y="130"/>
                  </a:cubicBezTo>
                  <a:cubicBezTo>
                    <a:pt x="192" y="129"/>
                    <a:pt x="191" y="128"/>
                    <a:pt x="191" y="126"/>
                  </a:cubicBezTo>
                  <a:cubicBezTo>
                    <a:pt x="191" y="124"/>
                    <a:pt x="193" y="122"/>
                    <a:pt x="195" y="122"/>
                  </a:cubicBezTo>
                  <a:cubicBezTo>
                    <a:pt x="202" y="123"/>
                    <a:pt x="204" y="123"/>
                    <a:pt x="211" y="123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23" y="123"/>
                    <a:pt x="232" y="123"/>
                    <a:pt x="239" y="121"/>
                  </a:cubicBezTo>
                  <a:cubicBezTo>
                    <a:pt x="242" y="120"/>
                    <a:pt x="244" y="120"/>
                    <a:pt x="246" y="119"/>
                  </a:cubicBezTo>
                  <a:cubicBezTo>
                    <a:pt x="248" y="118"/>
                    <a:pt x="249" y="117"/>
                    <a:pt x="249" y="115"/>
                  </a:cubicBezTo>
                  <a:cubicBezTo>
                    <a:pt x="250" y="114"/>
                    <a:pt x="249" y="112"/>
                    <a:pt x="248" y="111"/>
                  </a:cubicBezTo>
                  <a:cubicBezTo>
                    <a:pt x="245" y="108"/>
                    <a:pt x="240" y="105"/>
                    <a:pt x="234" y="102"/>
                  </a:cubicBezTo>
                  <a:cubicBezTo>
                    <a:pt x="232" y="101"/>
                    <a:pt x="230" y="100"/>
                    <a:pt x="228" y="100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3" y="98"/>
                    <a:pt x="221" y="95"/>
                    <a:pt x="220" y="92"/>
                  </a:cubicBezTo>
                  <a:cubicBezTo>
                    <a:pt x="219" y="89"/>
                    <a:pt x="220" y="85"/>
                    <a:pt x="223" y="83"/>
                  </a:cubicBezTo>
                  <a:cubicBezTo>
                    <a:pt x="229" y="77"/>
                    <a:pt x="232" y="70"/>
                    <a:pt x="231" y="60"/>
                  </a:cubicBezTo>
                  <a:cubicBezTo>
                    <a:pt x="231" y="52"/>
                    <a:pt x="227" y="48"/>
                    <a:pt x="218" y="46"/>
                  </a:cubicBezTo>
                  <a:cubicBezTo>
                    <a:pt x="217" y="45"/>
                    <a:pt x="215" y="45"/>
                    <a:pt x="213" y="45"/>
                  </a:cubicBezTo>
                  <a:cubicBezTo>
                    <a:pt x="212" y="45"/>
                    <a:pt x="210" y="45"/>
                    <a:pt x="208" y="46"/>
                  </a:cubicBezTo>
                  <a:cubicBezTo>
                    <a:pt x="200" y="48"/>
                    <a:pt x="195" y="52"/>
                    <a:pt x="195" y="60"/>
                  </a:cubicBezTo>
                  <a:cubicBezTo>
                    <a:pt x="195" y="70"/>
                    <a:pt x="198" y="77"/>
                    <a:pt x="204" y="83"/>
                  </a:cubicBezTo>
                  <a:cubicBezTo>
                    <a:pt x="206" y="86"/>
                    <a:pt x="208" y="89"/>
                    <a:pt x="207" y="92"/>
                  </a:cubicBezTo>
                  <a:cubicBezTo>
                    <a:pt x="206" y="95"/>
                    <a:pt x="204" y="97"/>
                    <a:pt x="201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199" y="99"/>
                    <a:pt x="197" y="99"/>
                    <a:pt x="196" y="97"/>
                  </a:cubicBezTo>
                  <a:cubicBezTo>
                    <a:pt x="195" y="95"/>
                    <a:pt x="196" y="93"/>
                    <a:pt x="198" y="92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9" y="92"/>
                    <a:pt x="200" y="91"/>
                    <a:pt x="200" y="91"/>
                  </a:cubicBezTo>
                  <a:cubicBezTo>
                    <a:pt x="200" y="90"/>
                    <a:pt x="200" y="89"/>
                    <a:pt x="199" y="88"/>
                  </a:cubicBezTo>
                  <a:cubicBezTo>
                    <a:pt x="191" y="81"/>
                    <a:pt x="188" y="71"/>
                    <a:pt x="188" y="60"/>
                  </a:cubicBezTo>
                  <a:cubicBezTo>
                    <a:pt x="188" y="52"/>
                    <a:pt x="192" y="42"/>
                    <a:pt x="207" y="39"/>
                  </a:cubicBezTo>
                  <a:cubicBezTo>
                    <a:pt x="209" y="38"/>
                    <a:pt x="211" y="38"/>
                    <a:pt x="213" y="38"/>
                  </a:cubicBezTo>
                  <a:cubicBezTo>
                    <a:pt x="216" y="38"/>
                    <a:pt x="218" y="38"/>
                    <a:pt x="220" y="39"/>
                  </a:cubicBezTo>
                  <a:cubicBezTo>
                    <a:pt x="235" y="42"/>
                    <a:pt x="238" y="52"/>
                    <a:pt x="238" y="60"/>
                  </a:cubicBezTo>
                  <a:cubicBezTo>
                    <a:pt x="239" y="71"/>
                    <a:pt x="235" y="81"/>
                    <a:pt x="228" y="88"/>
                  </a:cubicBezTo>
                  <a:cubicBezTo>
                    <a:pt x="227" y="89"/>
                    <a:pt x="227" y="89"/>
                    <a:pt x="227" y="90"/>
                  </a:cubicBezTo>
                  <a:cubicBezTo>
                    <a:pt x="227" y="91"/>
                    <a:pt x="228" y="92"/>
                    <a:pt x="229" y="93"/>
                  </a:cubicBezTo>
                  <a:cubicBezTo>
                    <a:pt x="231" y="93"/>
                    <a:pt x="231" y="93"/>
                    <a:pt x="231" y="93"/>
                  </a:cubicBezTo>
                  <a:cubicBezTo>
                    <a:pt x="233" y="94"/>
                    <a:pt x="235" y="95"/>
                    <a:pt x="237" y="96"/>
                  </a:cubicBezTo>
                  <a:cubicBezTo>
                    <a:pt x="244" y="99"/>
                    <a:pt x="249" y="102"/>
                    <a:pt x="253" y="106"/>
                  </a:cubicBezTo>
                  <a:cubicBezTo>
                    <a:pt x="256" y="109"/>
                    <a:pt x="257" y="113"/>
                    <a:pt x="256" y="116"/>
                  </a:cubicBezTo>
                  <a:cubicBezTo>
                    <a:pt x="256" y="120"/>
                    <a:pt x="253" y="123"/>
                    <a:pt x="249" y="125"/>
                  </a:cubicBezTo>
                  <a:cubicBezTo>
                    <a:pt x="247" y="126"/>
                    <a:pt x="244" y="127"/>
                    <a:pt x="241" y="128"/>
                  </a:cubicBezTo>
                  <a:cubicBezTo>
                    <a:pt x="232" y="130"/>
                    <a:pt x="224" y="130"/>
                    <a:pt x="213" y="131"/>
                  </a:cubicBezTo>
                  <a:close/>
                  <a:moveTo>
                    <a:pt x="48" y="131"/>
                  </a:moveTo>
                  <a:cubicBezTo>
                    <a:pt x="36" y="130"/>
                    <a:pt x="27" y="130"/>
                    <a:pt x="17" y="128"/>
                  </a:cubicBezTo>
                  <a:cubicBezTo>
                    <a:pt x="14" y="127"/>
                    <a:pt x="11" y="126"/>
                    <a:pt x="8" y="125"/>
                  </a:cubicBezTo>
                  <a:cubicBezTo>
                    <a:pt x="4" y="122"/>
                    <a:pt x="1" y="119"/>
                    <a:pt x="0" y="115"/>
                  </a:cubicBezTo>
                  <a:cubicBezTo>
                    <a:pt x="0" y="111"/>
                    <a:pt x="1" y="108"/>
                    <a:pt x="4" y="104"/>
                  </a:cubicBezTo>
                  <a:cubicBezTo>
                    <a:pt x="8" y="100"/>
                    <a:pt x="14" y="96"/>
                    <a:pt x="22" y="93"/>
                  </a:cubicBezTo>
                  <a:cubicBezTo>
                    <a:pt x="24" y="92"/>
                    <a:pt x="26" y="91"/>
                    <a:pt x="29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2" y="89"/>
                    <a:pt x="33" y="88"/>
                    <a:pt x="33" y="87"/>
                  </a:cubicBezTo>
                  <a:cubicBezTo>
                    <a:pt x="33" y="85"/>
                    <a:pt x="33" y="84"/>
                    <a:pt x="32" y="84"/>
                  </a:cubicBezTo>
                  <a:cubicBezTo>
                    <a:pt x="24" y="75"/>
                    <a:pt x="20" y="65"/>
                    <a:pt x="21" y="53"/>
                  </a:cubicBezTo>
                  <a:cubicBezTo>
                    <a:pt x="21" y="44"/>
                    <a:pt x="25" y="34"/>
                    <a:pt x="41" y="30"/>
                  </a:cubicBezTo>
                  <a:cubicBezTo>
                    <a:pt x="43" y="29"/>
                    <a:pt x="46" y="29"/>
                    <a:pt x="48" y="29"/>
                  </a:cubicBezTo>
                  <a:cubicBezTo>
                    <a:pt x="51" y="29"/>
                    <a:pt x="53" y="29"/>
                    <a:pt x="55" y="30"/>
                  </a:cubicBezTo>
                  <a:cubicBezTo>
                    <a:pt x="72" y="34"/>
                    <a:pt x="75" y="44"/>
                    <a:pt x="76" y="53"/>
                  </a:cubicBezTo>
                  <a:cubicBezTo>
                    <a:pt x="76" y="65"/>
                    <a:pt x="72" y="76"/>
                    <a:pt x="64" y="84"/>
                  </a:cubicBezTo>
                  <a:cubicBezTo>
                    <a:pt x="63" y="84"/>
                    <a:pt x="63" y="85"/>
                    <a:pt x="63" y="86"/>
                  </a:cubicBezTo>
                  <a:cubicBezTo>
                    <a:pt x="63" y="88"/>
                    <a:pt x="64" y="89"/>
                    <a:pt x="66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9" y="91"/>
                    <a:pt x="70" y="93"/>
                    <a:pt x="69" y="94"/>
                  </a:cubicBezTo>
                  <a:cubicBezTo>
                    <a:pt x="69" y="96"/>
                    <a:pt x="67" y="97"/>
                    <a:pt x="65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59" y="94"/>
                    <a:pt x="57" y="91"/>
                    <a:pt x="56" y="88"/>
                  </a:cubicBezTo>
                  <a:cubicBezTo>
                    <a:pt x="55" y="85"/>
                    <a:pt x="56" y="81"/>
                    <a:pt x="59" y="79"/>
                  </a:cubicBezTo>
                  <a:cubicBezTo>
                    <a:pt x="66" y="72"/>
                    <a:pt x="69" y="64"/>
                    <a:pt x="69" y="53"/>
                  </a:cubicBezTo>
                  <a:cubicBezTo>
                    <a:pt x="68" y="44"/>
                    <a:pt x="63" y="39"/>
                    <a:pt x="54" y="37"/>
                  </a:cubicBezTo>
                  <a:cubicBezTo>
                    <a:pt x="52" y="36"/>
                    <a:pt x="50" y="36"/>
                    <a:pt x="48" y="36"/>
                  </a:cubicBezTo>
                  <a:cubicBezTo>
                    <a:pt x="46" y="36"/>
                    <a:pt x="44" y="36"/>
                    <a:pt x="42" y="37"/>
                  </a:cubicBezTo>
                  <a:cubicBezTo>
                    <a:pt x="33" y="39"/>
                    <a:pt x="28" y="44"/>
                    <a:pt x="28" y="53"/>
                  </a:cubicBezTo>
                  <a:cubicBezTo>
                    <a:pt x="27" y="63"/>
                    <a:pt x="30" y="72"/>
                    <a:pt x="37" y="79"/>
                  </a:cubicBezTo>
                  <a:cubicBezTo>
                    <a:pt x="40" y="81"/>
                    <a:pt x="41" y="85"/>
                    <a:pt x="40" y="88"/>
                  </a:cubicBezTo>
                  <a:cubicBezTo>
                    <a:pt x="39" y="91"/>
                    <a:pt x="37" y="94"/>
                    <a:pt x="33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29" y="97"/>
                    <a:pt x="27" y="98"/>
                    <a:pt x="25" y="99"/>
                  </a:cubicBezTo>
                  <a:cubicBezTo>
                    <a:pt x="18" y="102"/>
                    <a:pt x="13" y="106"/>
                    <a:pt x="9" y="110"/>
                  </a:cubicBezTo>
                  <a:cubicBezTo>
                    <a:pt x="8" y="111"/>
                    <a:pt x="7" y="113"/>
                    <a:pt x="7" y="114"/>
                  </a:cubicBezTo>
                  <a:cubicBezTo>
                    <a:pt x="7" y="116"/>
                    <a:pt x="9" y="117"/>
                    <a:pt x="11" y="118"/>
                  </a:cubicBezTo>
                  <a:cubicBezTo>
                    <a:pt x="14" y="119"/>
                    <a:pt x="16" y="120"/>
                    <a:pt x="19" y="121"/>
                  </a:cubicBezTo>
                  <a:cubicBezTo>
                    <a:pt x="28" y="123"/>
                    <a:pt x="37" y="123"/>
                    <a:pt x="48" y="123"/>
                  </a:cubicBezTo>
                  <a:cubicBezTo>
                    <a:pt x="55" y="123"/>
                    <a:pt x="60" y="123"/>
                    <a:pt x="65" y="123"/>
                  </a:cubicBezTo>
                  <a:cubicBezTo>
                    <a:pt x="67" y="122"/>
                    <a:pt x="69" y="124"/>
                    <a:pt x="69" y="126"/>
                  </a:cubicBezTo>
                  <a:cubicBezTo>
                    <a:pt x="69" y="128"/>
                    <a:pt x="68" y="130"/>
                    <a:pt x="66" y="130"/>
                  </a:cubicBezTo>
                  <a:cubicBezTo>
                    <a:pt x="61" y="130"/>
                    <a:pt x="55" y="130"/>
                    <a:pt x="48" y="131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656D3583-674B-BA47-845C-BAC99B63CA5E}"/>
              </a:ext>
            </a:extLst>
          </p:cNvPr>
          <p:cNvGrpSpPr/>
          <p:nvPr/>
        </p:nvGrpSpPr>
        <p:grpSpPr>
          <a:xfrm>
            <a:off x="6850063" y="3297238"/>
            <a:ext cx="1136650" cy="1138237"/>
            <a:chOff x="6850063" y="3297238"/>
            <a:chExt cx="1136650" cy="1138237"/>
          </a:xfrm>
        </p:grpSpPr>
        <p:sp>
          <p:nvSpPr>
            <p:cNvPr id="16397" name="Google Shape;308;p14"/>
            <p:cNvSpPr>
              <a:spLocks noChangeArrowheads="1"/>
            </p:cNvSpPr>
            <p:nvPr/>
          </p:nvSpPr>
          <p:spPr bwMode="auto">
            <a:xfrm>
              <a:off x="6850063" y="3297238"/>
              <a:ext cx="1136650" cy="1138237"/>
            </a:xfrm>
            <a:prstGeom prst="ellipse">
              <a:avLst/>
            </a:prstGeom>
            <a:noFill/>
            <a:ln w="33325">
              <a:solidFill>
                <a:srgbClr val="B8BAB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4" name="Google Shape;315;p14"/>
            <p:cNvSpPr>
              <a:spLocks/>
            </p:cNvSpPr>
            <p:nvPr/>
          </p:nvSpPr>
          <p:spPr bwMode="auto">
            <a:xfrm>
              <a:off x="7085013" y="3529013"/>
              <a:ext cx="693737" cy="601662"/>
            </a:xfrm>
            <a:custGeom>
              <a:avLst/>
              <a:gdLst>
                <a:gd name="T0" fmla="*/ 22 w 189"/>
                <a:gd name="T1" fmla="*/ 164 h 164"/>
                <a:gd name="T2" fmla="*/ 0 w 189"/>
                <a:gd name="T3" fmla="*/ 106 h 164"/>
                <a:gd name="T4" fmla="*/ 8 w 189"/>
                <a:gd name="T5" fmla="*/ 106 h 164"/>
                <a:gd name="T6" fmla="*/ 22 w 189"/>
                <a:gd name="T7" fmla="*/ 156 h 164"/>
                <a:gd name="T8" fmla="*/ 181 w 189"/>
                <a:gd name="T9" fmla="*/ 142 h 164"/>
                <a:gd name="T10" fmla="*/ 185 w 189"/>
                <a:gd name="T11" fmla="*/ 103 h 164"/>
                <a:gd name="T12" fmla="*/ 189 w 189"/>
                <a:gd name="T13" fmla="*/ 142 h 164"/>
                <a:gd name="T14" fmla="*/ 102 w 189"/>
                <a:gd name="T15" fmla="*/ 118 h 164"/>
                <a:gd name="T16" fmla="*/ 76 w 189"/>
                <a:gd name="T17" fmla="*/ 106 h 164"/>
                <a:gd name="T18" fmla="*/ 87 w 189"/>
                <a:gd name="T19" fmla="*/ 76 h 164"/>
                <a:gd name="T20" fmla="*/ 113 w 189"/>
                <a:gd name="T21" fmla="*/ 88 h 164"/>
                <a:gd name="T22" fmla="*/ 102 w 189"/>
                <a:gd name="T23" fmla="*/ 118 h 164"/>
                <a:gd name="T24" fmla="*/ 85 w 189"/>
                <a:gd name="T25" fmla="*/ 88 h 164"/>
                <a:gd name="T26" fmla="*/ 87 w 189"/>
                <a:gd name="T27" fmla="*/ 109 h 164"/>
                <a:gd name="T28" fmla="*/ 105 w 189"/>
                <a:gd name="T29" fmla="*/ 106 h 164"/>
                <a:gd name="T30" fmla="*/ 102 w 189"/>
                <a:gd name="T31" fmla="*/ 84 h 164"/>
                <a:gd name="T32" fmla="*/ 168 w 189"/>
                <a:gd name="T33" fmla="*/ 101 h 164"/>
                <a:gd name="T34" fmla="*/ 121 w 189"/>
                <a:gd name="T35" fmla="*/ 97 h 164"/>
                <a:gd name="T36" fmla="*/ 168 w 189"/>
                <a:gd name="T37" fmla="*/ 93 h 164"/>
                <a:gd name="T38" fmla="*/ 181 w 189"/>
                <a:gd name="T39" fmla="*/ 51 h 164"/>
                <a:gd name="T40" fmla="*/ 22 w 189"/>
                <a:gd name="T41" fmla="*/ 37 h 164"/>
                <a:gd name="T42" fmla="*/ 8 w 189"/>
                <a:gd name="T43" fmla="*/ 79 h 164"/>
                <a:gd name="T44" fmla="*/ 65 w 189"/>
                <a:gd name="T45" fmla="*/ 93 h 164"/>
                <a:gd name="T46" fmla="*/ 65 w 189"/>
                <a:gd name="T47" fmla="*/ 101 h 164"/>
                <a:gd name="T48" fmla="*/ 0 w 189"/>
                <a:gd name="T49" fmla="*/ 79 h 164"/>
                <a:gd name="T50" fmla="*/ 22 w 189"/>
                <a:gd name="T51" fmla="*/ 29 h 164"/>
                <a:gd name="T52" fmla="*/ 189 w 189"/>
                <a:gd name="T53" fmla="*/ 51 h 164"/>
                <a:gd name="T54" fmla="*/ 189 w 189"/>
                <a:gd name="T55" fmla="*/ 84 h 164"/>
                <a:gd name="T56" fmla="*/ 126 w 189"/>
                <a:gd name="T57" fmla="*/ 22 h 164"/>
                <a:gd name="T58" fmla="*/ 111 w 189"/>
                <a:gd name="T59" fmla="*/ 8 h 164"/>
                <a:gd name="T60" fmla="*/ 68 w 189"/>
                <a:gd name="T61" fmla="*/ 18 h 164"/>
                <a:gd name="T62" fmla="*/ 59 w 189"/>
                <a:gd name="T63" fmla="*/ 18 h 164"/>
                <a:gd name="T64" fmla="*/ 111 w 189"/>
                <a:gd name="T65" fmla="*/ 0 h 164"/>
                <a:gd name="T66" fmla="*/ 126 w 189"/>
                <a:gd name="T67" fmla="*/ 2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164" extrusionOk="0">
                  <a:moveTo>
                    <a:pt x="168" y="164"/>
                  </a:moveTo>
                  <a:cubicBezTo>
                    <a:pt x="22" y="164"/>
                    <a:pt x="22" y="164"/>
                    <a:pt x="22" y="164"/>
                  </a:cubicBezTo>
                  <a:cubicBezTo>
                    <a:pt x="10" y="164"/>
                    <a:pt x="0" y="155"/>
                    <a:pt x="0" y="14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4"/>
                    <a:pt x="2" y="102"/>
                    <a:pt x="4" y="102"/>
                  </a:cubicBezTo>
                  <a:cubicBezTo>
                    <a:pt x="7" y="102"/>
                    <a:pt x="8" y="104"/>
                    <a:pt x="8" y="106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50"/>
                    <a:pt x="15" y="156"/>
                    <a:pt x="22" y="156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75" y="156"/>
                    <a:pt x="181" y="150"/>
                    <a:pt x="181" y="142"/>
                  </a:cubicBezTo>
                  <a:cubicBezTo>
                    <a:pt x="181" y="107"/>
                    <a:pt x="181" y="107"/>
                    <a:pt x="181" y="107"/>
                  </a:cubicBezTo>
                  <a:cubicBezTo>
                    <a:pt x="181" y="105"/>
                    <a:pt x="183" y="103"/>
                    <a:pt x="185" y="103"/>
                  </a:cubicBezTo>
                  <a:cubicBezTo>
                    <a:pt x="188" y="103"/>
                    <a:pt x="189" y="105"/>
                    <a:pt x="189" y="107"/>
                  </a:cubicBezTo>
                  <a:cubicBezTo>
                    <a:pt x="189" y="142"/>
                    <a:pt x="189" y="142"/>
                    <a:pt x="189" y="142"/>
                  </a:cubicBezTo>
                  <a:cubicBezTo>
                    <a:pt x="189" y="155"/>
                    <a:pt x="180" y="164"/>
                    <a:pt x="168" y="164"/>
                  </a:cubicBezTo>
                  <a:close/>
                  <a:moveTo>
                    <a:pt x="102" y="118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81" y="118"/>
                    <a:pt x="76" y="112"/>
                    <a:pt x="76" y="10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1"/>
                    <a:pt x="81" y="76"/>
                    <a:pt x="87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8" y="76"/>
                    <a:pt x="113" y="81"/>
                    <a:pt x="113" y="88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112"/>
                    <a:pt x="108" y="118"/>
                    <a:pt x="102" y="118"/>
                  </a:cubicBezTo>
                  <a:close/>
                  <a:moveTo>
                    <a:pt x="87" y="84"/>
                  </a:moveTo>
                  <a:cubicBezTo>
                    <a:pt x="86" y="84"/>
                    <a:pt x="85" y="86"/>
                    <a:pt x="85" y="88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8"/>
                    <a:pt x="86" y="109"/>
                    <a:pt x="87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4" y="109"/>
                    <a:pt x="105" y="108"/>
                    <a:pt x="105" y="106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5" y="86"/>
                    <a:pt x="104" y="84"/>
                    <a:pt x="102" y="84"/>
                  </a:cubicBezTo>
                  <a:lnTo>
                    <a:pt x="87" y="84"/>
                  </a:lnTo>
                  <a:close/>
                  <a:moveTo>
                    <a:pt x="168" y="101"/>
                  </a:moveTo>
                  <a:cubicBezTo>
                    <a:pt x="125" y="101"/>
                    <a:pt x="125" y="101"/>
                    <a:pt x="125" y="101"/>
                  </a:cubicBezTo>
                  <a:cubicBezTo>
                    <a:pt x="123" y="101"/>
                    <a:pt x="121" y="99"/>
                    <a:pt x="121" y="97"/>
                  </a:cubicBezTo>
                  <a:cubicBezTo>
                    <a:pt x="121" y="94"/>
                    <a:pt x="123" y="93"/>
                    <a:pt x="125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5" y="93"/>
                    <a:pt x="181" y="86"/>
                    <a:pt x="181" y="79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1" y="43"/>
                    <a:pt x="175" y="37"/>
                    <a:pt x="168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5" y="37"/>
                    <a:pt x="8" y="43"/>
                    <a:pt x="8" y="5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6"/>
                    <a:pt x="15" y="93"/>
                    <a:pt x="22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7" y="93"/>
                    <a:pt x="69" y="94"/>
                    <a:pt x="69" y="97"/>
                  </a:cubicBezTo>
                  <a:cubicBezTo>
                    <a:pt x="69" y="99"/>
                    <a:pt x="67" y="101"/>
                    <a:pt x="65" y="101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0" y="91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9"/>
                    <a:pt x="10" y="29"/>
                    <a:pt x="22" y="29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80" y="29"/>
                    <a:pt x="189" y="39"/>
                    <a:pt x="189" y="5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3"/>
                    <a:pt x="189" y="84"/>
                    <a:pt x="189" y="84"/>
                  </a:cubicBezTo>
                  <a:cubicBezTo>
                    <a:pt x="187" y="94"/>
                    <a:pt x="178" y="101"/>
                    <a:pt x="168" y="101"/>
                  </a:cubicBezTo>
                  <a:close/>
                  <a:moveTo>
                    <a:pt x="126" y="22"/>
                  </a:moveTo>
                  <a:cubicBezTo>
                    <a:pt x="124" y="22"/>
                    <a:pt x="122" y="20"/>
                    <a:pt x="122" y="18"/>
                  </a:cubicBezTo>
                  <a:cubicBezTo>
                    <a:pt x="122" y="13"/>
                    <a:pt x="117" y="8"/>
                    <a:pt x="111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3" y="8"/>
                    <a:pt x="68" y="13"/>
                    <a:pt x="68" y="18"/>
                  </a:cubicBezTo>
                  <a:cubicBezTo>
                    <a:pt x="68" y="20"/>
                    <a:pt x="66" y="22"/>
                    <a:pt x="63" y="22"/>
                  </a:cubicBezTo>
                  <a:cubicBezTo>
                    <a:pt x="61" y="22"/>
                    <a:pt x="59" y="20"/>
                    <a:pt x="59" y="18"/>
                  </a:cubicBezTo>
                  <a:cubicBezTo>
                    <a:pt x="59" y="8"/>
                    <a:pt x="68" y="0"/>
                    <a:pt x="7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30" y="8"/>
                    <a:pt x="130" y="18"/>
                  </a:cubicBezTo>
                  <a:cubicBezTo>
                    <a:pt x="130" y="20"/>
                    <a:pt x="129" y="22"/>
                    <a:pt x="126" y="22"/>
                  </a:cubicBezTo>
                  <a:close/>
                </a:path>
              </a:pathLst>
            </a:custGeom>
            <a:solidFill>
              <a:srgbClr val="B8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A421D860-83F9-B943-B56E-618FC8520033}"/>
              </a:ext>
            </a:extLst>
          </p:cNvPr>
          <p:cNvGrpSpPr/>
          <p:nvPr/>
        </p:nvGrpSpPr>
        <p:grpSpPr>
          <a:xfrm>
            <a:off x="9467850" y="3297238"/>
            <a:ext cx="1136650" cy="1138237"/>
            <a:chOff x="9467850" y="3297238"/>
            <a:chExt cx="1136650" cy="1138237"/>
          </a:xfrm>
        </p:grpSpPr>
        <p:sp>
          <p:nvSpPr>
            <p:cNvPr id="16398" name="Google Shape;309;p14"/>
            <p:cNvSpPr>
              <a:spLocks noChangeArrowheads="1"/>
            </p:cNvSpPr>
            <p:nvPr/>
          </p:nvSpPr>
          <p:spPr bwMode="auto">
            <a:xfrm>
              <a:off x="9467850" y="3297238"/>
              <a:ext cx="1136650" cy="1138237"/>
            </a:xfrm>
            <a:prstGeom prst="ellipse">
              <a:avLst/>
            </a:prstGeom>
            <a:noFill/>
            <a:ln w="33325">
              <a:solidFill>
                <a:srgbClr val="2F526B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5" name="Google Shape;316;p14"/>
            <p:cNvSpPr>
              <a:spLocks/>
            </p:cNvSpPr>
            <p:nvPr/>
          </p:nvSpPr>
          <p:spPr bwMode="auto">
            <a:xfrm>
              <a:off x="9683750" y="3535363"/>
              <a:ext cx="708025" cy="635000"/>
            </a:xfrm>
            <a:custGeom>
              <a:avLst/>
              <a:gdLst>
                <a:gd name="T0" fmla="*/ 31 w 193"/>
                <a:gd name="T1" fmla="*/ 89 h 173"/>
                <a:gd name="T2" fmla="*/ 42 w 193"/>
                <a:gd name="T3" fmla="*/ 144 h 173"/>
                <a:gd name="T4" fmla="*/ 63 w 193"/>
                <a:gd name="T5" fmla="*/ 133 h 173"/>
                <a:gd name="T6" fmla="*/ 52 w 193"/>
                <a:gd name="T7" fmla="*/ 78 h 173"/>
                <a:gd name="T8" fmla="*/ 55 w 193"/>
                <a:gd name="T9" fmla="*/ 89 h 173"/>
                <a:gd name="T10" fmla="*/ 52 w 193"/>
                <a:gd name="T11" fmla="*/ 136 h 173"/>
                <a:gd name="T12" fmla="*/ 39 w 193"/>
                <a:gd name="T13" fmla="*/ 133 h 173"/>
                <a:gd name="T14" fmla="*/ 42 w 193"/>
                <a:gd name="T15" fmla="*/ 87 h 173"/>
                <a:gd name="T16" fmla="*/ 55 w 193"/>
                <a:gd name="T17" fmla="*/ 89 h 173"/>
                <a:gd name="T18" fmla="*/ 70 w 193"/>
                <a:gd name="T19" fmla="*/ 73 h 173"/>
                <a:gd name="T20" fmla="*/ 81 w 193"/>
                <a:gd name="T21" fmla="*/ 144 h 173"/>
                <a:gd name="T22" fmla="*/ 102 w 193"/>
                <a:gd name="T23" fmla="*/ 133 h 173"/>
                <a:gd name="T24" fmla="*/ 92 w 193"/>
                <a:gd name="T25" fmla="*/ 63 h 173"/>
                <a:gd name="T26" fmla="*/ 94 w 193"/>
                <a:gd name="T27" fmla="*/ 73 h 173"/>
                <a:gd name="T28" fmla="*/ 92 w 193"/>
                <a:gd name="T29" fmla="*/ 136 h 173"/>
                <a:gd name="T30" fmla="*/ 78 w 193"/>
                <a:gd name="T31" fmla="*/ 133 h 173"/>
                <a:gd name="T32" fmla="*/ 81 w 193"/>
                <a:gd name="T33" fmla="*/ 71 h 173"/>
                <a:gd name="T34" fmla="*/ 94 w 193"/>
                <a:gd name="T35" fmla="*/ 73 h 173"/>
                <a:gd name="T36" fmla="*/ 109 w 193"/>
                <a:gd name="T37" fmla="*/ 60 h 173"/>
                <a:gd name="T38" fmla="*/ 120 w 193"/>
                <a:gd name="T39" fmla="*/ 144 h 173"/>
                <a:gd name="T40" fmla="*/ 141 w 193"/>
                <a:gd name="T41" fmla="*/ 133 h 173"/>
                <a:gd name="T42" fmla="*/ 131 w 193"/>
                <a:gd name="T43" fmla="*/ 49 h 173"/>
                <a:gd name="T44" fmla="*/ 133 w 193"/>
                <a:gd name="T45" fmla="*/ 60 h 173"/>
                <a:gd name="T46" fmla="*/ 131 w 193"/>
                <a:gd name="T47" fmla="*/ 136 h 173"/>
                <a:gd name="T48" fmla="*/ 118 w 193"/>
                <a:gd name="T49" fmla="*/ 133 h 173"/>
                <a:gd name="T50" fmla="*/ 120 w 193"/>
                <a:gd name="T51" fmla="*/ 58 h 173"/>
                <a:gd name="T52" fmla="*/ 133 w 193"/>
                <a:gd name="T53" fmla="*/ 60 h 173"/>
                <a:gd name="T54" fmla="*/ 149 w 193"/>
                <a:gd name="T55" fmla="*/ 133 h 173"/>
                <a:gd name="T56" fmla="*/ 170 w 193"/>
                <a:gd name="T57" fmla="*/ 144 h 173"/>
                <a:gd name="T58" fmla="*/ 181 w 193"/>
                <a:gd name="T59" fmla="*/ 46 h 173"/>
                <a:gd name="T60" fmla="*/ 159 w 193"/>
                <a:gd name="T61" fmla="*/ 35 h 173"/>
                <a:gd name="T62" fmla="*/ 172 w 193"/>
                <a:gd name="T63" fmla="*/ 46 h 173"/>
                <a:gd name="T64" fmla="*/ 170 w 193"/>
                <a:gd name="T65" fmla="*/ 136 h 173"/>
                <a:gd name="T66" fmla="*/ 157 w 193"/>
                <a:gd name="T67" fmla="*/ 133 h 173"/>
                <a:gd name="T68" fmla="*/ 159 w 193"/>
                <a:gd name="T69" fmla="*/ 44 h 173"/>
                <a:gd name="T70" fmla="*/ 172 w 193"/>
                <a:gd name="T71" fmla="*/ 46 h 173"/>
                <a:gd name="T72" fmla="*/ 151 w 193"/>
                <a:gd name="T73" fmla="*/ 9 h 173"/>
                <a:gd name="T74" fmla="*/ 155 w 193"/>
                <a:gd name="T75" fmla="*/ 3 h 173"/>
                <a:gd name="T76" fmla="*/ 161 w 193"/>
                <a:gd name="T77" fmla="*/ 16 h 173"/>
                <a:gd name="T78" fmla="*/ 154 w 193"/>
                <a:gd name="T79" fmla="*/ 17 h 173"/>
                <a:gd name="T80" fmla="*/ 37 w 193"/>
                <a:gd name="T81" fmla="*/ 60 h 173"/>
                <a:gd name="T82" fmla="*/ 32 w 193"/>
                <a:gd name="T83" fmla="*/ 57 h 173"/>
                <a:gd name="T84" fmla="*/ 99 w 193"/>
                <a:gd name="T85" fmla="*/ 34 h 173"/>
                <a:gd name="T86" fmla="*/ 186 w 193"/>
                <a:gd name="T87" fmla="*/ 166 h 173"/>
                <a:gd name="T88" fmla="*/ 180 w 193"/>
                <a:gd name="T89" fmla="*/ 163 h 173"/>
                <a:gd name="T90" fmla="*/ 12 w 193"/>
                <a:gd name="T91" fmla="*/ 159 h 173"/>
                <a:gd name="T92" fmla="*/ 0 w 193"/>
                <a:gd name="T93" fmla="*/ 27 h 173"/>
                <a:gd name="T94" fmla="*/ 16 w 193"/>
                <a:gd name="T95" fmla="*/ 13 h 173"/>
                <a:gd name="T96" fmla="*/ 32 w 193"/>
                <a:gd name="T97" fmla="*/ 27 h 173"/>
                <a:gd name="T98" fmla="*/ 20 w 193"/>
                <a:gd name="T99" fmla="*/ 155 h 173"/>
                <a:gd name="T100" fmla="*/ 180 w 193"/>
                <a:gd name="T101" fmla="*/ 145 h 173"/>
                <a:gd name="T102" fmla="*/ 193 w 193"/>
                <a:gd name="T103" fmla="*/ 15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" h="173" extrusionOk="0">
                  <a:moveTo>
                    <a:pt x="42" y="78"/>
                  </a:moveTo>
                  <a:cubicBezTo>
                    <a:pt x="36" y="78"/>
                    <a:pt x="31" y="83"/>
                    <a:pt x="31" y="89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9"/>
                    <a:pt x="36" y="144"/>
                    <a:pt x="4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8" y="144"/>
                    <a:pt x="63" y="139"/>
                    <a:pt x="63" y="133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3"/>
                    <a:pt x="58" y="78"/>
                    <a:pt x="52" y="78"/>
                  </a:cubicBezTo>
                  <a:lnTo>
                    <a:pt x="42" y="78"/>
                  </a:lnTo>
                  <a:close/>
                  <a:moveTo>
                    <a:pt x="55" y="89"/>
                  </a:moveTo>
                  <a:cubicBezTo>
                    <a:pt x="55" y="133"/>
                    <a:pt x="55" y="133"/>
                    <a:pt x="55" y="133"/>
                  </a:cubicBezTo>
                  <a:cubicBezTo>
                    <a:pt x="55" y="135"/>
                    <a:pt x="54" y="136"/>
                    <a:pt x="5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0" y="136"/>
                    <a:pt x="39" y="135"/>
                    <a:pt x="39" y="133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88"/>
                    <a:pt x="40" y="87"/>
                    <a:pt x="4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4" y="87"/>
                    <a:pt x="55" y="88"/>
                    <a:pt x="55" y="89"/>
                  </a:cubicBezTo>
                  <a:close/>
                  <a:moveTo>
                    <a:pt x="81" y="63"/>
                  </a:moveTo>
                  <a:cubicBezTo>
                    <a:pt x="75" y="63"/>
                    <a:pt x="70" y="67"/>
                    <a:pt x="70" y="7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70" y="139"/>
                    <a:pt x="75" y="144"/>
                    <a:pt x="81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44"/>
                    <a:pt x="102" y="139"/>
                    <a:pt x="102" y="13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2" y="67"/>
                    <a:pt x="97" y="63"/>
                    <a:pt x="92" y="63"/>
                  </a:cubicBezTo>
                  <a:lnTo>
                    <a:pt x="81" y="63"/>
                  </a:lnTo>
                  <a:close/>
                  <a:moveTo>
                    <a:pt x="94" y="73"/>
                  </a:moveTo>
                  <a:cubicBezTo>
                    <a:pt x="94" y="133"/>
                    <a:pt x="94" y="133"/>
                    <a:pt x="94" y="133"/>
                  </a:cubicBezTo>
                  <a:cubicBezTo>
                    <a:pt x="94" y="135"/>
                    <a:pt x="93" y="136"/>
                    <a:pt x="92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0" y="136"/>
                    <a:pt x="78" y="135"/>
                    <a:pt x="78" y="13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8" y="72"/>
                    <a:pt x="80" y="71"/>
                    <a:pt x="81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3" y="71"/>
                    <a:pt x="94" y="72"/>
                    <a:pt x="94" y="73"/>
                  </a:cubicBezTo>
                  <a:close/>
                  <a:moveTo>
                    <a:pt x="120" y="49"/>
                  </a:moveTo>
                  <a:cubicBezTo>
                    <a:pt x="114" y="49"/>
                    <a:pt x="109" y="54"/>
                    <a:pt x="109" y="60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9"/>
                    <a:pt x="114" y="144"/>
                    <a:pt x="120" y="144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7" y="144"/>
                    <a:pt x="141" y="139"/>
                    <a:pt x="141" y="133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54"/>
                    <a:pt x="137" y="49"/>
                    <a:pt x="131" y="49"/>
                  </a:cubicBezTo>
                  <a:lnTo>
                    <a:pt x="120" y="49"/>
                  </a:lnTo>
                  <a:close/>
                  <a:moveTo>
                    <a:pt x="133" y="60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5"/>
                    <a:pt x="132" y="136"/>
                    <a:pt x="131" y="136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19" y="136"/>
                    <a:pt x="118" y="135"/>
                    <a:pt x="118" y="133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59"/>
                    <a:pt x="119" y="58"/>
                    <a:pt x="120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2" y="58"/>
                    <a:pt x="133" y="59"/>
                    <a:pt x="133" y="60"/>
                  </a:cubicBezTo>
                  <a:close/>
                  <a:moveTo>
                    <a:pt x="149" y="46"/>
                  </a:moveTo>
                  <a:cubicBezTo>
                    <a:pt x="149" y="133"/>
                    <a:pt x="149" y="133"/>
                    <a:pt x="149" y="133"/>
                  </a:cubicBezTo>
                  <a:cubicBezTo>
                    <a:pt x="149" y="139"/>
                    <a:pt x="154" y="144"/>
                    <a:pt x="159" y="144"/>
                  </a:cubicBezTo>
                  <a:cubicBezTo>
                    <a:pt x="170" y="144"/>
                    <a:pt x="170" y="144"/>
                    <a:pt x="170" y="144"/>
                  </a:cubicBezTo>
                  <a:cubicBezTo>
                    <a:pt x="176" y="144"/>
                    <a:pt x="181" y="139"/>
                    <a:pt x="181" y="133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0"/>
                    <a:pt x="176" y="35"/>
                    <a:pt x="170" y="35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4" y="35"/>
                    <a:pt x="149" y="40"/>
                    <a:pt x="149" y="46"/>
                  </a:cubicBezTo>
                  <a:close/>
                  <a:moveTo>
                    <a:pt x="172" y="46"/>
                  </a:moveTo>
                  <a:cubicBezTo>
                    <a:pt x="172" y="133"/>
                    <a:pt x="172" y="133"/>
                    <a:pt x="172" y="133"/>
                  </a:cubicBezTo>
                  <a:cubicBezTo>
                    <a:pt x="172" y="135"/>
                    <a:pt x="171" y="136"/>
                    <a:pt x="170" y="13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8" y="136"/>
                    <a:pt x="157" y="135"/>
                    <a:pt x="157" y="133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5"/>
                    <a:pt x="158" y="44"/>
                    <a:pt x="159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71" y="44"/>
                    <a:pt x="172" y="45"/>
                    <a:pt x="172" y="46"/>
                  </a:cubicBezTo>
                  <a:close/>
                  <a:moveTo>
                    <a:pt x="99" y="34"/>
                  </a:moveTo>
                  <a:cubicBezTo>
                    <a:pt x="125" y="24"/>
                    <a:pt x="150" y="9"/>
                    <a:pt x="151" y="9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4" y="17"/>
                    <a:pt x="154" y="17"/>
                    <a:pt x="154" y="17"/>
                  </a:cubicBezTo>
                  <a:cubicBezTo>
                    <a:pt x="151" y="19"/>
                    <a:pt x="127" y="33"/>
                    <a:pt x="102" y="42"/>
                  </a:cubicBezTo>
                  <a:cubicBezTo>
                    <a:pt x="74" y="53"/>
                    <a:pt x="37" y="60"/>
                    <a:pt x="37" y="60"/>
                  </a:cubicBezTo>
                  <a:cubicBezTo>
                    <a:pt x="37" y="61"/>
                    <a:pt x="37" y="61"/>
                    <a:pt x="36" y="61"/>
                  </a:cubicBezTo>
                  <a:cubicBezTo>
                    <a:pt x="34" y="61"/>
                    <a:pt x="33" y="59"/>
                    <a:pt x="32" y="57"/>
                  </a:cubicBezTo>
                  <a:cubicBezTo>
                    <a:pt x="32" y="55"/>
                    <a:pt x="33" y="53"/>
                    <a:pt x="35" y="52"/>
                  </a:cubicBezTo>
                  <a:cubicBezTo>
                    <a:pt x="36" y="52"/>
                    <a:pt x="71" y="45"/>
                    <a:pt x="99" y="34"/>
                  </a:cubicBezTo>
                  <a:close/>
                  <a:moveTo>
                    <a:pt x="193" y="159"/>
                  </a:moveTo>
                  <a:cubicBezTo>
                    <a:pt x="186" y="166"/>
                    <a:pt x="186" y="166"/>
                    <a:pt x="186" y="166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63"/>
                    <a:pt x="180" y="163"/>
                    <a:pt x="180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4" y="163"/>
                    <a:pt x="12" y="161"/>
                    <a:pt x="12" y="159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80" y="155"/>
                    <a:pt x="180" y="155"/>
                    <a:pt x="180" y="155"/>
                  </a:cubicBezTo>
                  <a:cubicBezTo>
                    <a:pt x="180" y="145"/>
                    <a:pt x="180" y="145"/>
                    <a:pt x="180" y="145"/>
                  </a:cubicBezTo>
                  <a:cubicBezTo>
                    <a:pt x="186" y="152"/>
                    <a:pt x="186" y="152"/>
                    <a:pt x="186" y="152"/>
                  </a:cubicBezTo>
                  <a:lnTo>
                    <a:pt x="193" y="159"/>
                  </a:ln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2118B9E-4A9B-BB4B-BA6B-34FD6E6B5FD2}"/>
              </a:ext>
            </a:extLst>
          </p:cNvPr>
          <p:cNvGrpSpPr/>
          <p:nvPr/>
        </p:nvGrpSpPr>
        <p:grpSpPr>
          <a:xfrm>
            <a:off x="1358900" y="3297238"/>
            <a:ext cx="1136650" cy="1138237"/>
            <a:chOff x="1358900" y="3297238"/>
            <a:chExt cx="1136650" cy="1138237"/>
          </a:xfrm>
        </p:grpSpPr>
        <p:sp>
          <p:nvSpPr>
            <p:cNvPr id="16395" name="Google Shape;306;p14"/>
            <p:cNvSpPr>
              <a:spLocks noChangeArrowheads="1"/>
            </p:cNvSpPr>
            <p:nvPr/>
          </p:nvSpPr>
          <p:spPr bwMode="auto">
            <a:xfrm>
              <a:off x="1358900" y="3297238"/>
              <a:ext cx="1136650" cy="1138237"/>
            </a:xfrm>
            <a:prstGeom prst="ellipse">
              <a:avLst/>
            </a:prstGeom>
            <a:noFill/>
            <a:ln w="33325">
              <a:solidFill>
                <a:srgbClr val="23929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6" name="Google Shape;317;p14"/>
            <p:cNvSpPr>
              <a:spLocks/>
            </p:cNvSpPr>
            <p:nvPr/>
          </p:nvSpPr>
          <p:spPr bwMode="auto">
            <a:xfrm>
              <a:off x="1582738" y="3448050"/>
              <a:ext cx="688975" cy="811213"/>
            </a:xfrm>
            <a:custGeom>
              <a:avLst/>
              <a:gdLst>
                <a:gd name="T0" fmla="*/ 77 w 188"/>
                <a:gd name="T1" fmla="*/ 221 h 221"/>
                <a:gd name="T2" fmla="*/ 77 w 188"/>
                <a:gd name="T3" fmla="*/ 213 h 221"/>
                <a:gd name="T4" fmla="*/ 112 w 188"/>
                <a:gd name="T5" fmla="*/ 217 h 221"/>
                <a:gd name="T6" fmla="*/ 117 w 188"/>
                <a:gd name="T7" fmla="*/ 207 h 221"/>
                <a:gd name="T8" fmla="*/ 65 w 188"/>
                <a:gd name="T9" fmla="*/ 202 h 221"/>
                <a:gd name="T10" fmla="*/ 117 w 188"/>
                <a:gd name="T11" fmla="*/ 198 h 221"/>
                <a:gd name="T12" fmla="*/ 117 w 188"/>
                <a:gd name="T13" fmla="*/ 207 h 221"/>
                <a:gd name="T14" fmla="*/ 74 w 188"/>
                <a:gd name="T15" fmla="*/ 191 h 221"/>
                <a:gd name="T16" fmla="*/ 60 w 188"/>
                <a:gd name="T17" fmla="*/ 181 h 221"/>
                <a:gd name="T18" fmla="*/ 57 w 188"/>
                <a:gd name="T19" fmla="*/ 160 h 221"/>
                <a:gd name="T20" fmla="*/ 32 w 188"/>
                <a:gd name="T21" fmla="*/ 82 h 221"/>
                <a:gd name="T22" fmla="*/ 152 w 188"/>
                <a:gd name="T23" fmla="*/ 82 h 221"/>
                <a:gd name="T24" fmla="*/ 127 w 188"/>
                <a:gd name="T25" fmla="*/ 160 h 221"/>
                <a:gd name="T26" fmla="*/ 124 w 188"/>
                <a:gd name="T27" fmla="*/ 181 h 221"/>
                <a:gd name="T28" fmla="*/ 92 w 188"/>
                <a:gd name="T29" fmla="*/ 191 h 221"/>
                <a:gd name="T30" fmla="*/ 110 w 188"/>
                <a:gd name="T31" fmla="*/ 183 h 221"/>
                <a:gd name="T32" fmla="*/ 117 w 188"/>
                <a:gd name="T33" fmla="*/ 171 h 221"/>
                <a:gd name="T34" fmla="*/ 137 w 188"/>
                <a:gd name="T35" fmla="*/ 124 h 221"/>
                <a:gd name="T36" fmla="*/ 92 w 188"/>
                <a:gd name="T37" fmla="*/ 48 h 221"/>
                <a:gd name="T38" fmla="*/ 47 w 188"/>
                <a:gd name="T39" fmla="*/ 124 h 221"/>
                <a:gd name="T40" fmla="*/ 67 w 188"/>
                <a:gd name="T41" fmla="*/ 171 h 221"/>
                <a:gd name="T42" fmla="*/ 74 w 188"/>
                <a:gd name="T43" fmla="*/ 183 h 221"/>
                <a:gd name="T44" fmla="*/ 20 w 188"/>
                <a:gd name="T45" fmla="*/ 101 h 221"/>
                <a:gd name="T46" fmla="*/ 0 w 188"/>
                <a:gd name="T47" fmla="*/ 97 h 221"/>
                <a:gd name="T48" fmla="*/ 20 w 188"/>
                <a:gd name="T49" fmla="*/ 93 h 221"/>
                <a:gd name="T50" fmla="*/ 20 w 188"/>
                <a:gd name="T51" fmla="*/ 101 h 221"/>
                <a:gd name="T52" fmla="*/ 164 w 188"/>
                <a:gd name="T53" fmla="*/ 98 h 221"/>
                <a:gd name="T54" fmla="*/ 164 w 188"/>
                <a:gd name="T55" fmla="*/ 90 h 221"/>
                <a:gd name="T56" fmla="*/ 188 w 188"/>
                <a:gd name="T57" fmla="*/ 94 h 221"/>
                <a:gd name="T58" fmla="*/ 55 w 188"/>
                <a:gd name="T59" fmla="*/ 95 h 221"/>
                <a:gd name="T60" fmla="*/ 51 w 188"/>
                <a:gd name="T61" fmla="*/ 90 h 221"/>
                <a:gd name="T62" fmla="*/ 94 w 188"/>
                <a:gd name="T63" fmla="*/ 60 h 221"/>
                <a:gd name="T64" fmla="*/ 94 w 188"/>
                <a:gd name="T65" fmla="*/ 68 h 221"/>
                <a:gd name="T66" fmla="*/ 55 w 188"/>
                <a:gd name="T67" fmla="*/ 95 h 221"/>
                <a:gd name="T68" fmla="*/ 142 w 188"/>
                <a:gd name="T69" fmla="*/ 49 h 221"/>
                <a:gd name="T70" fmla="*/ 156 w 188"/>
                <a:gd name="T71" fmla="*/ 29 h 221"/>
                <a:gd name="T72" fmla="*/ 162 w 188"/>
                <a:gd name="T73" fmla="*/ 35 h 221"/>
                <a:gd name="T74" fmla="*/ 145 w 188"/>
                <a:gd name="T75" fmla="*/ 50 h 221"/>
                <a:gd name="T76" fmla="*/ 38 w 188"/>
                <a:gd name="T77" fmla="*/ 49 h 221"/>
                <a:gd name="T78" fmla="*/ 24 w 188"/>
                <a:gd name="T79" fmla="*/ 29 h 221"/>
                <a:gd name="T80" fmla="*/ 43 w 188"/>
                <a:gd name="T81" fmla="*/ 43 h 221"/>
                <a:gd name="T82" fmla="*/ 40 w 188"/>
                <a:gd name="T83" fmla="*/ 50 h 221"/>
                <a:gd name="T84" fmla="*/ 88 w 188"/>
                <a:gd name="T85" fmla="*/ 27 h 221"/>
                <a:gd name="T86" fmla="*/ 92 w 188"/>
                <a:gd name="T87" fmla="*/ 0 h 221"/>
                <a:gd name="T88" fmla="*/ 96 w 188"/>
                <a:gd name="T89" fmla="*/ 2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21" extrusionOk="0">
                  <a:moveTo>
                    <a:pt x="108" y="221"/>
                  </a:moveTo>
                  <a:cubicBezTo>
                    <a:pt x="77" y="221"/>
                    <a:pt x="77" y="221"/>
                    <a:pt x="77" y="221"/>
                  </a:cubicBezTo>
                  <a:cubicBezTo>
                    <a:pt x="75" y="221"/>
                    <a:pt x="73" y="219"/>
                    <a:pt x="73" y="217"/>
                  </a:cubicBezTo>
                  <a:cubicBezTo>
                    <a:pt x="73" y="214"/>
                    <a:pt x="75" y="213"/>
                    <a:pt x="77" y="213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0" y="213"/>
                    <a:pt x="112" y="214"/>
                    <a:pt x="112" y="217"/>
                  </a:cubicBezTo>
                  <a:cubicBezTo>
                    <a:pt x="112" y="219"/>
                    <a:pt x="110" y="221"/>
                    <a:pt x="108" y="221"/>
                  </a:cubicBezTo>
                  <a:close/>
                  <a:moveTo>
                    <a:pt x="117" y="207"/>
                  </a:moveTo>
                  <a:cubicBezTo>
                    <a:pt x="69" y="207"/>
                    <a:pt x="69" y="207"/>
                    <a:pt x="69" y="207"/>
                  </a:cubicBezTo>
                  <a:cubicBezTo>
                    <a:pt x="66" y="207"/>
                    <a:pt x="65" y="205"/>
                    <a:pt x="65" y="202"/>
                  </a:cubicBezTo>
                  <a:cubicBezTo>
                    <a:pt x="65" y="200"/>
                    <a:pt x="66" y="198"/>
                    <a:pt x="69" y="198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19" y="198"/>
                    <a:pt x="121" y="200"/>
                    <a:pt x="121" y="202"/>
                  </a:cubicBezTo>
                  <a:cubicBezTo>
                    <a:pt x="121" y="205"/>
                    <a:pt x="119" y="207"/>
                    <a:pt x="117" y="207"/>
                  </a:cubicBezTo>
                  <a:close/>
                  <a:moveTo>
                    <a:pt x="92" y="191"/>
                  </a:moveTo>
                  <a:cubicBezTo>
                    <a:pt x="84" y="191"/>
                    <a:pt x="75" y="191"/>
                    <a:pt x="74" y="191"/>
                  </a:cubicBezTo>
                  <a:cubicBezTo>
                    <a:pt x="74" y="191"/>
                    <a:pt x="74" y="191"/>
                    <a:pt x="74" y="191"/>
                  </a:cubicBezTo>
                  <a:cubicBezTo>
                    <a:pt x="66" y="191"/>
                    <a:pt x="62" y="188"/>
                    <a:pt x="60" y="181"/>
                  </a:cubicBezTo>
                  <a:cubicBezTo>
                    <a:pt x="59" y="177"/>
                    <a:pt x="59" y="174"/>
                    <a:pt x="59" y="171"/>
                  </a:cubicBezTo>
                  <a:cubicBezTo>
                    <a:pt x="59" y="167"/>
                    <a:pt x="59" y="163"/>
                    <a:pt x="57" y="160"/>
                  </a:cubicBezTo>
                  <a:cubicBezTo>
                    <a:pt x="50" y="148"/>
                    <a:pt x="46" y="140"/>
                    <a:pt x="40" y="128"/>
                  </a:cubicBezTo>
                  <a:cubicBezTo>
                    <a:pt x="34" y="116"/>
                    <a:pt x="27" y="99"/>
                    <a:pt x="32" y="82"/>
                  </a:cubicBezTo>
                  <a:cubicBezTo>
                    <a:pt x="37" y="61"/>
                    <a:pt x="59" y="39"/>
                    <a:pt x="92" y="39"/>
                  </a:cubicBezTo>
                  <a:cubicBezTo>
                    <a:pt x="125" y="39"/>
                    <a:pt x="147" y="61"/>
                    <a:pt x="152" y="82"/>
                  </a:cubicBezTo>
                  <a:cubicBezTo>
                    <a:pt x="157" y="99"/>
                    <a:pt x="150" y="116"/>
                    <a:pt x="144" y="128"/>
                  </a:cubicBezTo>
                  <a:cubicBezTo>
                    <a:pt x="138" y="140"/>
                    <a:pt x="134" y="148"/>
                    <a:pt x="127" y="160"/>
                  </a:cubicBezTo>
                  <a:cubicBezTo>
                    <a:pt x="125" y="163"/>
                    <a:pt x="125" y="167"/>
                    <a:pt x="125" y="171"/>
                  </a:cubicBezTo>
                  <a:cubicBezTo>
                    <a:pt x="125" y="174"/>
                    <a:pt x="125" y="177"/>
                    <a:pt x="124" y="181"/>
                  </a:cubicBezTo>
                  <a:cubicBezTo>
                    <a:pt x="122" y="188"/>
                    <a:pt x="119" y="191"/>
                    <a:pt x="110" y="191"/>
                  </a:cubicBezTo>
                  <a:cubicBezTo>
                    <a:pt x="110" y="191"/>
                    <a:pt x="101" y="191"/>
                    <a:pt x="92" y="191"/>
                  </a:cubicBezTo>
                  <a:close/>
                  <a:moveTo>
                    <a:pt x="74" y="183"/>
                  </a:moveTo>
                  <a:cubicBezTo>
                    <a:pt x="75" y="183"/>
                    <a:pt x="109" y="183"/>
                    <a:pt x="110" y="183"/>
                  </a:cubicBezTo>
                  <a:cubicBezTo>
                    <a:pt x="115" y="183"/>
                    <a:pt x="115" y="182"/>
                    <a:pt x="116" y="179"/>
                  </a:cubicBezTo>
                  <a:cubicBezTo>
                    <a:pt x="117" y="176"/>
                    <a:pt x="117" y="174"/>
                    <a:pt x="117" y="171"/>
                  </a:cubicBezTo>
                  <a:cubicBezTo>
                    <a:pt x="117" y="166"/>
                    <a:pt x="117" y="160"/>
                    <a:pt x="120" y="156"/>
                  </a:cubicBezTo>
                  <a:cubicBezTo>
                    <a:pt x="126" y="144"/>
                    <a:pt x="131" y="136"/>
                    <a:pt x="137" y="124"/>
                  </a:cubicBezTo>
                  <a:cubicBezTo>
                    <a:pt x="141" y="115"/>
                    <a:pt x="148" y="99"/>
                    <a:pt x="144" y="84"/>
                  </a:cubicBezTo>
                  <a:cubicBezTo>
                    <a:pt x="140" y="66"/>
                    <a:pt x="120" y="48"/>
                    <a:pt x="92" y="48"/>
                  </a:cubicBezTo>
                  <a:cubicBezTo>
                    <a:pt x="64" y="48"/>
                    <a:pt x="44" y="66"/>
                    <a:pt x="40" y="84"/>
                  </a:cubicBezTo>
                  <a:cubicBezTo>
                    <a:pt x="36" y="99"/>
                    <a:pt x="43" y="115"/>
                    <a:pt x="47" y="124"/>
                  </a:cubicBezTo>
                  <a:cubicBezTo>
                    <a:pt x="53" y="136"/>
                    <a:pt x="58" y="144"/>
                    <a:pt x="64" y="156"/>
                  </a:cubicBezTo>
                  <a:cubicBezTo>
                    <a:pt x="67" y="160"/>
                    <a:pt x="67" y="166"/>
                    <a:pt x="67" y="171"/>
                  </a:cubicBezTo>
                  <a:cubicBezTo>
                    <a:pt x="67" y="174"/>
                    <a:pt x="67" y="176"/>
                    <a:pt x="68" y="179"/>
                  </a:cubicBezTo>
                  <a:cubicBezTo>
                    <a:pt x="69" y="182"/>
                    <a:pt x="69" y="183"/>
                    <a:pt x="74" y="183"/>
                  </a:cubicBezTo>
                  <a:cubicBezTo>
                    <a:pt x="74" y="183"/>
                    <a:pt x="74" y="183"/>
                    <a:pt x="74" y="183"/>
                  </a:cubicBezTo>
                  <a:close/>
                  <a:moveTo>
                    <a:pt x="20" y="101"/>
                  </a:moveTo>
                  <a:cubicBezTo>
                    <a:pt x="4" y="101"/>
                    <a:pt x="4" y="101"/>
                    <a:pt x="4" y="101"/>
                  </a:cubicBezTo>
                  <a:cubicBezTo>
                    <a:pt x="1" y="101"/>
                    <a:pt x="0" y="100"/>
                    <a:pt x="0" y="97"/>
                  </a:cubicBezTo>
                  <a:cubicBezTo>
                    <a:pt x="0" y="95"/>
                    <a:pt x="1" y="93"/>
                    <a:pt x="4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2" y="93"/>
                    <a:pt x="24" y="95"/>
                    <a:pt x="24" y="97"/>
                  </a:cubicBezTo>
                  <a:cubicBezTo>
                    <a:pt x="24" y="100"/>
                    <a:pt x="22" y="101"/>
                    <a:pt x="20" y="101"/>
                  </a:cubicBezTo>
                  <a:close/>
                  <a:moveTo>
                    <a:pt x="184" y="98"/>
                  </a:moveTo>
                  <a:cubicBezTo>
                    <a:pt x="164" y="98"/>
                    <a:pt x="164" y="98"/>
                    <a:pt x="164" y="98"/>
                  </a:cubicBezTo>
                  <a:cubicBezTo>
                    <a:pt x="162" y="98"/>
                    <a:pt x="160" y="97"/>
                    <a:pt x="160" y="94"/>
                  </a:cubicBezTo>
                  <a:cubicBezTo>
                    <a:pt x="160" y="92"/>
                    <a:pt x="162" y="90"/>
                    <a:pt x="164" y="90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6" y="90"/>
                    <a:pt x="188" y="92"/>
                    <a:pt x="188" y="94"/>
                  </a:cubicBezTo>
                  <a:cubicBezTo>
                    <a:pt x="188" y="97"/>
                    <a:pt x="186" y="98"/>
                    <a:pt x="184" y="98"/>
                  </a:cubicBezTo>
                  <a:close/>
                  <a:moveTo>
                    <a:pt x="55" y="95"/>
                  </a:moveTo>
                  <a:cubicBezTo>
                    <a:pt x="55" y="95"/>
                    <a:pt x="54" y="95"/>
                    <a:pt x="54" y="95"/>
                  </a:cubicBezTo>
                  <a:cubicBezTo>
                    <a:pt x="52" y="94"/>
                    <a:pt x="50" y="92"/>
                    <a:pt x="51" y="90"/>
                  </a:cubicBezTo>
                  <a:cubicBezTo>
                    <a:pt x="55" y="75"/>
                    <a:pt x="71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7" y="60"/>
                    <a:pt x="98" y="61"/>
                    <a:pt x="98" y="64"/>
                  </a:cubicBezTo>
                  <a:cubicBezTo>
                    <a:pt x="98" y="66"/>
                    <a:pt x="97" y="68"/>
                    <a:pt x="94" y="68"/>
                  </a:cubicBezTo>
                  <a:cubicBezTo>
                    <a:pt x="75" y="68"/>
                    <a:pt x="62" y="80"/>
                    <a:pt x="59" y="92"/>
                  </a:cubicBezTo>
                  <a:cubicBezTo>
                    <a:pt x="59" y="94"/>
                    <a:pt x="57" y="95"/>
                    <a:pt x="55" y="95"/>
                  </a:cubicBezTo>
                  <a:close/>
                  <a:moveTo>
                    <a:pt x="145" y="50"/>
                  </a:moveTo>
                  <a:cubicBezTo>
                    <a:pt x="144" y="50"/>
                    <a:pt x="143" y="50"/>
                    <a:pt x="142" y="49"/>
                  </a:cubicBezTo>
                  <a:cubicBezTo>
                    <a:pt x="140" y="47"/>
                    <a:pt x="140" y="45"/>
                    <a:pt x="142" y="43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7" y="27"/>
                    <a:pt x="160" y="27"/>
                    <a:pt x="162" y="29"/>
                  </a:cubicBezTo>
                  <a:cubicBezTo>
                    <a:pt x="163" y="31"/>
                    <a:pt x="163" y="33"/>
                    <a:pt x="162" y="35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50"/>
                    <a:pt x="146" y="50"/>
                    <a:pt x="145" y="50"/>
                  </a:cubicBezTo>
                  <a:close/>
                  <a:moveTo>
                    <a:pt x="40" y="50"/>
                  </a:moveTo>
                  <a:cubicBezTo>
                    <a:pt x="39" y="50"/>
                    <a:pt x="38" y="50"/>
                    <a:pt x="38" y="49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2" y="33"/>
                    <a:pt x="22" y="31"/>
                    <a:pt x="24" y="29"/>
                  </a:cubicBezTo>
                  <a:cubicBezTo>
                    <a:pt x="25" y="27"/>
                    <a:pt x="28" y="27"/>
                    <a:pt x="29" y="2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5"/>
                    <a:pt x="45" y="47"/>
                    <a:pt x="43" y="49"/>
                  </a:cubicBezTo>
                  <a:cubicBezTo>
                    <a:pt x="43" y="50"/>
                    <a:pt x="42" y="50"/>
                    <a:pt x="40" y="50"/>
                  </a:cubicBezTo>
                  <a:close/>
                  <a:moveTo>
                    <a:pt x="92" y="32"/>
                  </a:moveTo>
                  <a:cubicBezTo>
                    <a:pt x="90" y="32"/>
                    <a:pt x="88" y="30"/>
                    <a:pt x="88" y="27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30"/>
                    <a:pt x="94" y="32"/>
                    <a:pt x="92" y="32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6407" name="Google Shape;318;p14"/>
          <p:cNvSpPr txBox="1">
            <a:spLocks noChangeArrowheads="1"/>
          </p:cNvSpPr>
          <p:nvPr/>
        </p:nvSpPr>
        <p:spPr bwMode="auto">
          <a:xfrm>
            <a:off x="3910013" y="502920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16408" name="Google Shape;319;p14"/>
          <p:cNvSpPr txBox="1">
            <a:spLocks noChangeArrowheads="1"/>
          </p:cNvSpPr>
          <p:nvPr/>
        </p:nvSpPr>
        <p:spPr bwMode="auto">
          <a:xfrm>
            <a:off x="6546850" y="502920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16409" name="Google Shape;320;p14"/>
          <p:cNvSpPr txBox="1">
            <a:spLocks noChangeArrowheads="1"/>
          </p:cNvSpPr>
          <p:nvPr/>
        </p:nvSpPr>
        <p:spPr bwMode="auto">
          <a:xfrm>
            <a:off x="9183688" y="5029200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6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7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86" grpId="0"/>
          <p:bldP spid="16387" grpId="0" animBg="1"/>
          <p:bldP spid="16388" grpId="0" animBg="1"/>
          <p:bldP spid="16389" grpId="0" animBg="1"/>
          <p:bldP spid="16390" grpId="0" animBg="1"/>
          <p:bldP spid="16391" grpId="0"/>
          <p:bldP spid="16392" grpId="0"/>
          <p:bldP spid="16393" grpId="0"/>
          <p:bldP spid="16394" grpId="0"/>
          <p:bldP spid="16399" grpId="0"/>
          <p:bldP spid="16400" grpId="0"/>
          <p:bldP spid="16401" grpId="0"/>
          <p:bldP spid="16402" grpId="0"/>
          <p:bldP spid="16407" grpId="0"/>
          <p:bldP spid="16408" grpId="0"/>
          <p:bldP spid="1640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6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7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86" grpId="0"/>
          <p:bldP spid="16387" grpId="0" animBg="1"/>
          <p:bldP spid="16388" grpId="0" animBg="1"/>
          <p:bldP spid="16389" grpId="0" animBg="1"/>
          <p:bldP spid="16390" grpId="0" animBg="1"/>
          <p:bldP spid="16391" grpId="0"/>
          <p:bldP spid="16392" grpId="0"/>
          <p:bldP spid="16393" grpId="0"/>
          <p:bldP spid="16394" grpId="0"/>
          <p:bldP spid="16399" grpId="0"/>
          <p:bldP spid="16400" grpId="0"/>
          <p:bldP spid="16401" grpId="0"/>
          <p:bldP spid="16402" grpId="0"/>
          <p:bldP spid="16407" grpId="0"/>
          <p:bldP spid="16408" grpId="0"/>
          <p:bldP spid="1640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BA3DA85-48CD-8F4B-9866-09D6E4299A5D}"/>
              </a:ext>
            </a:extLst>
          </p:cNvPr>
          <p:cNvGrpSpPr/>
          <p:nvPr/>
        </p:nvGrpSpPr>
        <p:grpSpPr>
          <a:xfrm>
            <a:off x="1223963" y="1384300"/>
            <a:ext cx="1549400" cy="4087813"/>
            <a:chOff x="1223963" y="1384300"/>
            <a:chExt cx="1549400" cy="4087813"/>
          </a:xfrm>
        </p:grpSpPr>
        <p:sp>
          <p:nvSpPr>
            <p:cNvPr id="18434" name="Google Shape;325;p15"/>
            <p:cNvSpPr txBox="1">
              <a:spLocks noChangeArrowheads="1"/>
            </p:cNvSpPr>
            <p:nvPr/>
          </p:nvSpPr>
          <p:spPr bwMode="auto">
            <a:xfrm>
              <a:off x="1223963" y="2579688"/>
              <a:ext cx="1549400" cy="1697037"/>
            </a:xfrm>
            <a:prstGeom prst="rect">
              <a:avLst/>
            </a:prstGeom>
            <a:solidFill>
              <a:srgbClr val="309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35" name="Google Shape;326;p15"/>
            <p:cNvSpPr>
              <a:spLocks/>
            </p:cNvSpPr>
            <p:nvPr/>
          </p:nvSpPr>
          <p:spPr bwMode="auto">
            <a:xfrm>
              <a:off x="1223963" y="4276725"/>
              <a:ext cx="1549400" cy="1195388"/>
            </a:xfrm>
            <a:custGeom>
              <a:avLst/>
              <a:gdLst>
                <a:gd name="T0" fmla="*/ 340 w 441"/>
                <a:gd name="T1" fmla="*/ 340 h 340"/>
                <a:gd name="T2" fmla="*/ 395 w 441"/>
                <a:gd name="T3" fmla="*/ 340 h 340"/>
                <a:gd name="T4" fmla="*/ 441 w 441"/>
                <a:gd name="T5" fmla="*/ 295 h 340"/>
                <a:gd name="T6" fmla="*/ 441 w 441"/>
                <a:gd name="T7" fmla="*/ 0 h 340"/>
                <a:gd name="T8" fmla="*/ 0 w 441"/>
                <a:gd name="T9" fmla="*/ 0 h 340"/>
                <a:gd name="T10" fmla="*/ 340 w 441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340" y="340"/>
                  </a:moveTo>
                  <a:cubicBezTo>
                    <a:pt x="395" y="340"/>
                    <a:pt x="395" y="340"/>
                    <a:pt x="395" y="340"/>
                  </a:cubicBezTo>
                  <a:cubicBezTo>
                    <a:pt x="421" y="340"/>
                    <a:pt x="441" y="320"/>
                    <a:pt x="441" y="295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152" y="340"/>
                    <a:pt x="340" y="340"/>
                  </a:cubicBezTo>
                  <a:close/>
                </a:path>
              </a:pathLst>
            </a:custGeom>
            <a:solidFill>
              <a:srgbClr val="27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36" name="Google Shape;327;p15"/>
            <p:cNvSpPr>
              <a:spLocks/>
            </p:cNvSpPr>
            <p:nvPr/>
          </p:nvSpPr>
          <p:spPr bwMode="auto">
            <a:xfrm>
              <a:off x="1223963" y="1384300"/>
              <a:ext cx="1549400" cy="1195388"/>
            </a:xfrm>
            <a:custGeom>
              <a:avLst/>
              <a:gdLst>
                <a:gd name="T0" fmla="*/ 101 w 441"/>
                <a:gd name="T1" fmla="*/ 0 h 340"/>
                <a:gd name="T2" fmla="*/ 46 w 441"/>
                <a:gd name="T3" fmla="*/ 0 h 340"/>
                <a:gd name="T4" fmla="*/ 0 w 441"/>
                <a:gd name="T5" fmla="*/ 46 h 340"/>
                <a:gd name="T6" fmla="*/ 0 w 441"/>
                <a:gd name="T7" fmla="*/ 340 h 340"/>
                <a:gd name="T8" fmla="*/ 441 w 441"/>
                <a:gd name="T9" fmla="*/ 340 h 340"/>
                <a:gd name="T10" fmla="*/ 101 w 441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10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0"/>
                    <a:pt x="0" y="46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41" y="152"/>
                    <a:pt x="289" y="0"/>
                    <a:pt x="101" y="0"/>
                  </a:cubicBezTo>
                  <a:close/>
                </a:path>
              </a:pathLst>
            </a:custGeom>
            <a:solidFill>
              <a:srgbClr val="44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49" name="Google Shape;340;p15"/>
            <p:cNvSpPr txBox="1">
              <a:spLocks noChangeArrowheads="1"/>
            </p:cNvSpPr>
            <p:nvPr/>
          </p:nvSpPr>
          <p:spPr bwMode="auto">
            <a:xfrm>
              <a:off x="1577975" y="1736725"/>
              <a:ext cx="1074738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5100"/>
                <a:buFont typeface="Montserrat" panose="02000505000000020004" pitchFamily="2" charset="0"/>
                <a:buNone/>
              </a:pPr>
              <a:r>
                <a:rPr lang="en-US" altLang="en-US" sz="51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/>
            </a:p>
          </p:txBody>
        </p:sp>
        <p:sp>
          <p:nvSpPr>
            <p:cNvPr id="18454" name="Google Shape;345;p15"/>
            <p:cNvSpPr>
              <a:spLocks/>
            </p:cNvSpPr>
            <p:nvPr/>
          </p:nvSpPr>
          <p:spPr bwMode="auto">
            <a:xfrm>
              <a:off x="1831975" y="4460875"/>
              <a:ext cx="582613" cy="695325"/>
            </a:xfrm>
            <a:custGeom>
              <a:avLst/>
              <a:gdLst>
                <a:gd name="T0" fmla="*/ 62 w 166"/>
                <a:gd name="T1" fmla="*/ 198 h 198"/>
                <a:gd name="T2" fmla="*/ 62 w 166"/>
                <a:gd name="T3" fmla="*/ 184 h 198"/>
                <a:gd name="T4" fmla="*/ 111 w 166"/>
                <a:gd name="T5" fmla="*/ 173 h 198"/>
                <a:gd name="T6" fmla="*/ 55 w 166"/>
                <a:gd name="T7" fmla="*/ 173 h 198"/>
                <a:gd name="T8" fmla="*/ 104 w 166"/>
                <a:gd name="T9" fmla="*/ 180 h 198"/>
                <a:gd name="T10" fmla="*/ 81 w 166"/>
                <a:gd name="T11" fmla="*/ 97 h 198"/>
                <a:gd name="T12" fmla="*/ 83 w 166"/>
                <a:gd name="T13" fmla="*/ 162 h 198"/>
                <a:gd name="T14" fmla="*/ 83 w 166"/>
                <a:gd name="T15" fmla="*/ 162 h 198"/>
                <a:gd name="T16" fmla="*/ 90 w 166"/>
                <a:gd name="T17" fmla="*/ 97 h 198"/>
                <a:gd name="T18" fmla="*/ 60 w 166"/>
                <a:gd name="T19" fmla="*/ 91 h 198"/>
                <a:gd name="T20" fmla="*/ 60 w 166"/>
                <a:gd name="T21" fmla="*/ 71 h 198"/>
                <a:gd name="T22" fmla="*/ 96 w 166"/>
                <a:gd name="T23" fmla="*/ 81 h 198"/>
                <a:gd name="T24" fmla="*/ 116 w 166"/>
                <a:gd name="T25" fmla="*/ 81 h 198"/>
                <a:gd name="T26" fmla="*/ 28 w 166"/>
                <a:gd name="T27" fmla="*/ 63 h 198"/>
                <a:gd name="T28" fmla="*/ 56 w 166"/>
                <a:gd name="T29" fmla="*/ 155 h 198"/>
                <a:gd name="T30" fmla="*/ 70 w 166"/>
                <a:gd name="T31" fmla="*/ 97 h 198"/>
                <a:gd name="T32" fmla="*/ 44 w 166"/>
                <a:gd name="T33" fmla="*/ 81 h 198"/>
                <a:gd name="T34" fmla="*/ 76 w 166"/>
                <a:gd name="T35" fmla="*/ 81 h 198"/>
                <a:gd name="T36" fmla="*/ 81 w 166"/>
                <a:gd name="T37" fmla="*/ 91 h 198"/>
                <a:gd name="T38" fmla="*/ 90 w 166"/>
                <a:gd name="T39" fmla="*/ 81 h 198"/>
                <a:gd name="T40" fmla="*/ 118 w 166"/>
                <a:gd name="T41" fmla="*/ 69 h 198"/>
                <a:gd name="T42" fmla="*/ 106 w 166"/>
                <a:gd name="T43" fmla="*/ 97 h 198"/>
                <a:gd name="T44" fmla="*/ 100 w 166"/>
                <a:gd name="T45" fmla="*/ 162 h 198"/>
                <a:gd name="T46" fmla="*/ 132 w 166"/>
                <a:gd name="T47" fmla="*/ 101 h 198"/>
                <a:gd name="T48" fmla="*/ 83 w 166"/>
                <a:gd name="T49" fmla="*/ 0 h 198"/>
                <a:gd name="T50" fmla="*/ 77 w 166"/>
                <a:gd name="T51" fmla="*/ 17 h 198"/>
                <a:gd name="T52" fmla="*/ 89 w 166"/>
                <a:gd name="T53" fmla="*/ 17 h 198"/>
                <a:gd name="T54" fmla="*/ 120 w 166"/>
                <a:gd name="T55" fmla="*/ 7 h 198"/>
                <a:gd name="T56" fmla="*/ 107 w 166"/>
                <a:gd name="T57" fmla="*/ 20 h 198"/>
                <a:gd name="T58" fmla="*/ 117 w 166"/>
                <a:gd name="T59" fmla="*/ 25 h 198"/>
                <a:gd name="T60" fmla="*/ 148 w 166"/>
                <a:gd name="T61" fmla="*/ 27 h 198"/>
                <a:gd name="T62" fmla="*/ 131 w 166"/>
                <a:gd name="T63" fmla="*/ 33 h 198"/>
                <a:gd name="T64" fmla="*/ 139 w 166"/>
                <a:gd name="T65" fmla="*/ 42 h 198"/>
                <a:gd name="T66" fmla="*/ 165 w 166"/>
                <a:gd name="T67" fmla="*/ 58 h 198"/>
                <a:gd name="T68" fmla="*/ 147 w 166"/>
                <a:gd name="T69" fmla="*/ 55 h 198"/>
                <a:gd name="T70" fmla="*/ 149 w 166"/>
                <a:gd name="T71" fmla="*/ 67 h 198"/>
                <a:gd name="T72" fmla="*/ 164 w 166"/>
                <a:gd name="T73" fmla="*/ 92 h 198"/>
                <a:gd name="T74" fmla="*/ 149 w 166"/>
                <a:gd name="T75" fmla="*/ 83 h 198"/>
                <a:gd name="T76" fmla="*/ 146 w 166"/>
                <a:gd name="T77" fmla="*/ 95 h 198"/>
                <a:gd name="T78" fmla="*/ 56 w 166"/>
                <a:gd name="T79" fmla="*/ 28 h 198"/>
                <a:gd name="T80" fmla="*/ 53 w 166"/>
                <a:gd name="T81" fmla="*/ 10 h 198"/>
                <a:gd name="T82" fmla="*/ 43 w 166"/>
                <a:gd name="T83" fmla="*/ 16 h 198"/>
                <a:gd name="T84" fmla="*/ 35 w 166"/>
                <a:gd name="T85" fmla="*/ 42 h 198"/>
                <a:gd name="T86" fmla="*/ 26 w 166"/>
                <a:gd name="T87" fmla="*/ 26 h 198"/>
                <a:gd name="T88" fmla="*/ 18 w 166"/>
                <a:gd name="T89" fmla="*/ 35 h 198"/>
                <a:gd name="T90" fmla="*/ 23 w 166"/>
                <a:gd name="T91" fmla="*/ 62 h 198"/>
                <a:gd name="T92" fmla="*/ 7 w 166"/>
                <a:gd name="T93" fmla="*/ 53 h 198"/>
                <a:gd name="T94" fmla="*/ 5 w 166"/>
                <a:gd name="T95" fmla="*/ 65 h 198"/>
                <a:gd name="T96" fmla="*/ 23 w 166"/>
                <a:gd name="T97" fmla="*/ 88 h 198"/>
                <a:gd name="T98" fmla="*/ 5 w 166"/>
                <a:gd name="T99" fmla="*/ 85 h 198"/>
                <a:gd name="T100" fmla="*/ 8 w 166"/>
                <a:gd name="T101" fmla="*/ 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198" extrusionOk="0">
                  <a:moveTo>
                    <a:pt x="111" y="191"/>
                  </a:moveTo>
                  <a:cubicBezTo>
                    <a:pt x="111" y="195"/>
                    <a:pt x="108" y="198"/>
                    <a:pt x="104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58" y="198"/>
                    <a:pt x="55" y="195"/>
                    <a:pt x="55" y="191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5" y="187"/>
                    <a:pt x="58" y="184"/>
                    <a:pt x="62" y="184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8" y="184"/>
                    <a:pt x="111" y="187"/>
                    <a:pt x="111" y="191"/>
                  </a:cubicBezTo>
                  <a:close/>
                  <a:moveTo>
                    <a:pt x="111" y="173"/>
                  </a:moveTo>
                  <a:cubicBezTo>
                    <a:pt x="111" y="169"/>
                    <a:pt x="108" y="166"/>
                    <a:pt x="104" y="166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58" y="166"/>
                    <a:pt x="55" y="169"/>
                    <a:pt x="55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5" y="177"/>
                    <a:pt x="58" y="180"/>
                    <a:pt x="62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8" y="180"/>
                    <a:pt x="111" y="177"/>
                    <a:pt x="111" y="173"/>
                  </a:cubicBezTo>
                  <a:close/>
                  <a:moveTo>
                    <a:pt x="90" y="97"/>
                  </a:moveTo>
                  <a:cubicBezTo>
                    <a:pt x="81" y="97"/>
                    <a:pt x="81" y="97"/>
                    <a:pt x="81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9" y="162"/>
                    <a:pt x="81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5" y="162"/>
                    <a:pt x="87" y="162"/>
                    <a:pt x="90" y="162"/>
                  </a:cubicBezTo>
                  <a:lnTo>
                    <a:pt x="90" y="97"/>
                  </a:lnTo>
                  <a:close/>
                  <a:moveTo>
                    <a:pt x="60" y="71"/>
                  </a:moveTo>
                  <a:cubicBezTo>
                    <a:pt x="55" y="71"/>
                    <a:pt x="50" y="75"/>
                    <a:pt x="50" y="81"/>
                  </a:cubicBezTo>
                  <a:cubicBezTo>
                    <a:pt x="50" y="86"/>
                    <a:pt x="55" y="91"/>
                    <a:pt x="6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75"/>
                    <a:pt x="65" y="71"/>
                    <a:pt x="60" y="71"/>
                  </a:cubicBezTo>
                  <a:close/>
                  <a:moveTo>
                    <a:pt x="116" y="81"/>
                  </a:moveTo>
                  <a:cubicBezTo>
                    <a:pt x="116" y="75"/>
                    <a:pt x="111" y="71"/>
                    <a:pt x="106" y="71"/>
                  </a:cubicBezTo>
                  <a:cubicBezTo>
                    <a:pt x="101" y="71"/>
                    <a:pt x="96" y="75"/>
                    <a:pt x="96" y="8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11" y="91"/>
                    <a:pt x="116" y="86"/>
                    <a:pt x="116" y="81"/>
                  </a:cubicBezTo>
                  <a:close/>
                  <a:moveTo>
                    <a:pt x="138" y="63"/>
                  </a:moveTo>
                  <a:cubicBezTo>
                    <a:pt x="133" y="45"/>
                    <a:pt x="112" y="26"/>
                    <a:pt x="83" y="26"/>
                  </a:cubicBezTo>
                  <a:cubicBezTo>
                    <a:pt x="54" y="26"/>
                    <a:pt x="33" y="45"/>
                    <a:pt x="28" y="63"/>
                  </a:cubicBezTo>
                  <a:cubicBezTo>
                    <a:pt x="25" y="76"/>
                    <a:pt x="28" y="89"/>
                    <a:pt x="34" y="101"/>
                  </a:cubicBezTo>
                  <a:cubicBezTo>
                    <a:pt x="40" y="113"/>
                    <a:pt x="46" y="122"/>
                    <a:pt x="51" y="133"/>
                  </a:cubicBezTo>
                  <a:cubicBezTo>
                    <a:pt x="54" y="139"/>
                    <a:pt x="55" y="148"/>
                    <a:pt x="56" y="155"/>
                  </a:cubicBezTo>
                  <a:cubicBezTo>
                    <a:pt x="58" y="160"/>
                    <a:pt x="60" y="162"/>
                    <a:pt x="66" y="162"/>
                  </a:cubicBezTo>
                  <a:cubicBezTo>
                    <a:pt x="67" y="162"/>
                    <a:pt x="69" y="162"/>
                    <a:pt x="70" y="162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6" y="97"/>
                    <a:pt x="52" y="96"/>
                    <a:pt x="48" y="92"/>
                  </a:cubicBezTo>
                  <a:cubicBezTo>
                    <a:pt x="45" y="89"/>
                    <a:pt x="44" y="85"/>
                    <a:pt x="44" y="81"/>
                  </a:cubicBezTo>
                  <a:cubicBezTo>
                    <a:pt x="44" y="76"/>
                    <a:pt x="45" y="72"/>
                    <a:pt x="48" y="69"/>
                  </a:cubicBezTo>
                  <a:cubicBezTo>
                    <a:pt x="52" y="66"/>
                    <a:pt x="56" y="64"/>
                    <a:pt x="60" y="64"/>
                  </a:cubicBezTo>
                  <a:cubicBezTo>
                    <a:pt x="69" y="64"/>
                    <a:pt x="76" y="72"/>
                    <a:pt x="76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6"/>
                    <a:pt x="91" y="72"/>
                    <a:pt x="94" y="69"/>
                  </a:cubicBezTo>
                  <a:cubicBezTo>
                    <a:pt x="97" y="66"/>
                    <a:pt x="102" y="64"/>
                    <a:pt x="106" y="64"/>
                  </a:cubicBezTo>
                  <a:cubicBezTo>
                    <a:pt x="110" y="64"/>
                    <a:pt x="114" y="66"/>
                    <a:pt x="118" y="69"/>
                  </a:cubicBezTo>
                  <a:cubicBezTo>
                    <a:pt x="121" y="72"/>
                    <a:pt x="122" y="76"/>
                    <a:pt x="122" y="81"/>
                  </a:cubicBezTo>
                  <a:cubicBezTo>
                    <a:pt x="122" y="85"/>
                    <a:pt x="121" y="89"/>
                    <a:pt x="118" y="92"/>
                  </a:cubicBezTo>
                  <a:cubicBezTo>
                    <a:pt x="114" y="96"/>
                    <a:pt x="110" y="97"/>
                    <a:pt x="10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7" y="162"/>
                    <a:pt x="99" y="162"/>
                    <a:pt x="100" y="162"/>
                  </a:cubicBezTo>
                  <a:cubicBezTo>
                    <a:pt x="106" y="162"/>
                    <a:pt x="108" y="160"/>
                    <a:pt x="110" y="155"/>
                  </a:cubicBezTo>
                  <a:cubicBezTo>
                    <a:pt x="111" y="148"/>
                    <a:pt x="112" y="139"/>
                    <a:pt x="115" y="133"/>
                  </a:cubicBezTo>
                  <a:cubicBezTo>
                    <a:pt x="120" y="122"/>
                    <a:pt x="126" y="113"/>
                    <a:pt x="132" y="101"/>
                  </a:cubicBezTo>
                  <a:cubicBezTo>
                    <a:pt x="138" y="89"/>
                    <a:pt x="141" y="76"/>
                    <a:pt x="138" y="63"/>
                  </a:cubicBezTo>
                  <a:close/>
                  <a:moveTo>
                    <a:pt x="89" y="6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2"/>
                    <a:pt x="77" y="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20"/>
                    <a:pt x="80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6" y="23"/>
                    <a:pt x="89" y="20"/>
                    <a:pt x="89" y="17"/>
                  </a:cubicBezTo>
                  <a:lnTo>
                    <a:pt x="89" y="6"/>
                  </a:lnTo>
                  <a:close/>
                  <a:moveTo>
                    <a:pt x="122" y="16"/>
                  </a:moveTo>
                  <a:cubicBezTo>
                    <a:pt x="124" y="13"/>
                    <a:pt x="123" y="9"/>
                    <a:pt x="12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7" y="6"/>
                    <a:pt x="113" y="7"/>
                    <a:pt x="112" y="1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5" y="23"/>
                    <a:pt x="106" y="26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2" y="29"/>
                    <a:pt x="116" y="28"/>
                    <a:pt x="117" y="25"/>
                  </a:cubicBezTo>
                  <a:lnTo>
                    <a:pt x="122" y="16"/>
                  </a:lnTo>
                  <a:close/>
                  <a:moveTo>
                    <a:pt x="147" y="35"/>
                  </a:moveTo>
                  <a:cubicBezTo>
                    <a:pt x="150" y="33"/>
                    <a:pt x="150" y="29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5" y="24"/>
                    <a:pt x="142" y="24"/>
                    <a:pt x="139" y="26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28" y="36"/>
                    <a:pt x="128" y="39"/>
                    <a:pt x="130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2" y="44"/>
                    <a:pt x="136" y="45"/>
                    <a:pt x="139" y="42"/>
                  </a:cubicBezTo>
                  <a:lnTo>
                    <a:pt x="147" y="35"/>
                  </a:lnTo>
                  <a:close/>
                  <a:moveTo>
                    <a:pt x="160" y="65"/>
                  </a:moveTo>
                  <a:cubicBezTo>
                    <a:pt x="163" y="64"/>
                    <a:pt x="166" y="61"/>
                    <a:pt x="165" y="58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4" y="54"/>
                    <a:pt x="161" y="52"/>
                    <a:pt x="158" y="53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4" y="55"/>
                    <a:pt x="142" y="58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3" y="65"/>
                    <a:pt x="146" y="67"/>
                    <a:pt x="149" y="67"/>
                  </a:cubicBezTo>
                  <a:lnTo>
                    <a:pt x="160" y="65"/>
                  </a:lnTo>
                  <a:close/>
                  <a:moveTo>
                    <a:pt x="157" y="97"/>
                  </a:moveTo>
                  <a:cubicBezTo>
                    <a:pt x="161" y="98"/>
                    <a:pt x="164" y="95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5" y="89"/>
                    <a:pt x="163" y="86"/>
                    <a:pt x="160" y="85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6" y="82"/>
                    <a:pt x="142" y="84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1" y="91"/>
                    <a:pt x="143" y="94"/>
                    <a:pt x="146" y="95"/>
                  </a:cubicBezTo>
                  <a:lnTo>
                    <a:pt x="157" y="97"/>
                  </a:lnTo>
                  <a:close/>
                  <a:moveTo>
                    <a:pt x="48" y="25"/>
                  </a:moveTo>
                  <a:cubicBezTo>
                    <a:pt x="50" y="28"/>
                    <a:pt x="53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9" y="26"/>
                    <a:pt x="60" y="23"/>
                    <a:pt x="59" y="2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7"/>
                    <a:pt x="48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2" y="9"/>
                    <a:pt x="41" y="13"/>
                    <a:pt x="43" y="16"/>
                  </a:cubicBezTo>
                  <a:lnTo>
                    <a:pt x="48" y="25"/>
                  </a:lnTo>
                  <a:close/>
                  <a:moveTo>
                    <a:pt x="26" y="42"/>
                  </a:moveTo>
                  <a:cubicBezTo>
                    <a:pt x="29" y="45"/>
                    <a:pt x="33" y="44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39"/>
                    <a:pt x="37" y="36"/>
                    <a:pt x="34" y="3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4"/>
                    <a:pt x="20" y="24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5" y="29"/>
                    <a:pt x="16" y="33"/>
                    <a:pt x="18" y="35"/>
                  </a:cubicBezTo>
                  <a:lnTo>
                    <a:pt x="26" y="42"/>
                  </a:lnTo>
                  <a:close/>
                  <a:moveTo>
                    <a:pt x="16" y="67"/>
                  </a:moveTo>
                  <a:cubicBezTo>
                    <a:pt x="19" y="67"/>
                    <a:pt x="22" y="65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4" y="58"/>
                    <a:pt x="21" y="55"/>
                    <a:pt x="18" y="55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4" y="52"/>
                    <a:pt x="1" y="5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5"/>
                  </a:cubicBezTo>
                  <a:lnTo>
                    <a:pt x="16" y="67"/>
                  </a:lnTo>
                  <a:close/>
                  <a:moveTo>
                    <a:pt x="19" y="95"/>
                  </a:moveTo>
                  <a:cubicBezTo>
                    <a:pt x="22" y="94"/>
                    <a:pt x="24" y="91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4"/>
                    <a:pt x="20" y="82"/>
                    <a:pt x="16" y="83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6"/>
                    <a:pt x="0" y="89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5"/>
                    <a:pt x="5" y="98"/>
                    <a:pt x="8" y="97"/>
                  </a:cubicBezTo>
                  <a:lnTo>
                    <a:pt x="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63" name="Google Shape;354;p15"/>
            <p:cNvSpPr txBox="1">
              <a:spLocks noChangeArrowheads="1"/>
            </p:cNvSpPr>
            <p:nvPr/>
          </p:nvSpPr>
          <p:spPr bwMode="auto">
            <a:xfrm>
              <a:off x="1420813" y="2843213"/>
              <a:ext cx="6572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800"/>
                <a:buFont typeface="Open Sans Semibold" panose="020B0706030804020204" pitchFamily="34" charset="0"/>
                <a:buNone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IDEA</a:t>
              </a:r>
              <a:endParaRPr lang="en-US" altLang="en-US"/>
            </a:p>
          </p:txBody>
        </p:sp>
        <p:sp>
          <p:nvSpPr>
            <p:cNvPr id="18464" name="Google Shape;355;p15"/>
            <p:cNvSpPr txBox="1">
              <a:spLocks noChangeArrowheads="1"/>
            </p:cNvSpPr>
            <p:nvPr/>
          </p:nvSpPr>
          <p:spPr bwMode="auto">
            <a:xfrm>
              <a:off x="1336675" y="3135313"/>
              <a:ext cx="12319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</a:t>
              </a:r>
              <a:endParaRPr lang="en-US" alt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29107F97-D49A-6C4B-B079-84BF33EE270F}"/>
              </a:ext>
            </a:extLst>
          </p:cNvPr>
          <p:cNvGrpSpPr/>
          <p:nvPr/>
        </p:nvGrpSpPr>
        <p:grpSpPr>
          <a:xfrm>
            <a:off x="3271838" y="1384300"/>
            <a:ext cx="1549400" cy="4087813"/>
            <a:chOff x="3271838" y="1384300"/>
            <a:chExt cx="1549400" cy="4087813"/>
          </a:xfrm>
        </p:grpSpPr>
        <p:sp>
          <p:nvSpPr>
            <p:cNvPr id="18437" name="Google Shape;328;p15"/>
            <p:cNvSpPr txBox="1">
              <a:spLocks noChangeArrowheads="1"/>
            </p:cNvSpPr>
            <p:nvPr/>
          </p:nvSpPr>
          <p:spPr bwMode="auto">
            <a:xfrm>
              <a:off x="3271838" y="2579688"/>
              <a:ext cx="1549400" cy="1697037"/>
            </a:xfrm>
            <a:prstGeom prst="rect">
              <a:avLst/>
            </a:prstGeom>
            <a:solidFill>
              <a:srgbClr val="365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38" name="Google Shape;329;p15"/>
            <p:cNvSpPr>
              <a:spLocks/>
            </p:cNvSpPr>
            <p:nvPr/>
          </p:nvSpPr>
          <p:spPr bwMode="auto">
            <a:xfrm>
              <a:off x="3271838" y="4276725"/>
              <a:ext cx="1549400" cy="1195388"/>
            </a:xfrm>
            <a:custGeom>
              <a:avLst/>
              <a:gdLst>
                <a:gd name="T0" fmla="*/ 341 w 441"/>
                <a:gd name="T1" fmla="*/ 340 h 340"/>
                <a:gd name="T2" fmla="*/ 396 w 441"/>
                <a:gd name="T3" fmla="*/ 340 h 340"/>
                <a:gd name="T4" fmla="*/ 441 w 441"/>
                <a:gd name="T5" fmla="*/ 295 h 340"/>
                <a:gd name="T6" fmla="*/ 441 w 441"/>
                <a:gd name="T7" fmla="*/ 0 h 340"/>
                <a:gd name="T8" fmla="*/ 0 w 441"/>
                <a:gd name="T9" fmla="*/ 0 h 340"/>
                <a:gd name="T10" fmla="*/ 341 w 441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341" y="340"/>
                  </a:moveTo>
                  <a:cubicBezTo>
                    <a:pt x="396" y="340"/>
                    <a:pt x="396" y="340"/>
                    <a:pt x="396" y="340"/>
                  </a:cubicBezTo>
                  <a:cubicBezTo>
                    <a:pt x="421" y="340"/>
                    <a:pt x="441" y="320"/>
                    <a:pt x="441" y="295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153" y="340"/>
                    <a:pt x="341" y="340"/>
                  </a:cubicBezTo>
                  <a:close/>
                </a:path>
              </a:pathLst>
            </a:custGeom>
            <a:solidFill>
              <a:srgbClr val="2B4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39" name="Google Shape;330;p15"/>
            <p:cNvSpPr>
              <a:spLocks/>
            </p:cNvSpPr>
            <p:nvPr/>
          </p:nvSpPr>
          <p:spPr bwMode="auto">
            <a:xfrm>
              <a:off x="3271838" y="1384300"/>
              <a:ext cx="1549400" cy="1195388"/>
            </a:xfrm>
            <a:custGeom>
              <a:avLst/>
              <a:gdLst>
                <a:gd name="T0" fmla="*/ 101 w 441"/>
                <a:gd name="T1" fmla="*/ 0 h 340"/>
                <a:gd name="T2" fmla="*/ 46 w 441"/>
                <a:gd name="T3" fmla="*/ 0 h 340"/>
                <a:gd name="T4" fmla="*/ 0 w 441"/>
                <a:gd name="T5" fmla="*/ 46 h 340"/>
                <a:gd name="T6" fmla="*/ 0 w 441"/>
                <a:gd name="T7" fmla="*/ 340 h 340"/>
                <a:gd name="T8" fmla="*/ 441 w 441"/>
                <a:gd name="T9" fmla="*/ 340 h 340"/>
                <a:gd name="T10" fmla="*/ 101 w 441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10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41" y="152"/>
                    <a:pt x="289" y="0"/>
                    <a:pt x="101" y="0"/>
                  </a:cubicBezTo>
                  <a:close/>
                </a:path>
              </a:pathLst>
            </a:custGeom>
            <a:solidFill>
              <a:srgbClr val="435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50" name="Google Shape;341;p15"/>
            <p:cNvSpPr txBox="1">
              <a:spLocks noChangeArrowheads="1"/>
            </p:cNvSpPr>
            <p:nvPr/>
          </p:nvSpPr>
          <p:spPr bwMode="auto">
            <a:xfrm>
              <a:off x="3538538" y="1736725"/>
              <a:ext cx="1208087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5100"/>
                <a:buFont typeface="Montserrat" panose="02000505000000020004" pitchFamily="2" charset="0"/>
                <a:buNone/>
              </a:pPr>
              <a:r>
                <a:rPr lang="en-US" altLang="en-US" sz="51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  <p:sp>
          <p:nvSpPr>
            <p:cNvPr id="18456" name="Google Shape;347;p15"/>
            <p:cNvSpPr>
              <a:spLocks/>
            </p:cNvSpPr>
            <p:nvPr/>
          </p:nvSpPr>
          <p:spPr bwMode="auto">
            <a:xfrm>
              <a:off x="3871913" y="4478338"/>
              <a:ext cx="630237" cy="565150"/>
            </a:xfrm>
            <a:custGeom>
              <a:avLst/>
              <a:gdLst>
                <a:gd name="T0" fmla="*/ 111 w 179"/>
                <a:gd name="T1" fmla="*/ 22 h 161"/>
                <a:gd name="T2" fmla="*/ 79 w 179"/>
                <a:gd name="T3" fmla="*/ 10 h 161"/>
                <a:gd name="T4" fmla="*/ 57 w 179"/>
                <a:gd name="T5" fmla="*/ 22 h 161"/>
                <a:gd name="T6" fmla="*/ 102 w 179"/>
                <a:gd name="T7" fmla="*/ 0 h 161"/>
                <a:gd name="T8" fmla="*/ 27 w 179"/>
                <a:gd name="T9" fmla="*/ 89 h 161"/>
                <a:gd name="T10" fmla="*/ 72 w 179"/>
                <a:gd name="T11" fmla="*/ 83 h 161"/>
                <a:gd name="T12" fmla="*/ 98 w 179"/>
                <a:gd name="T13" fmla="*/ 74 h 161"/>
                <a:gd name="T14" fmla="*/ 107 w 179"/>
                <a:gd name="T15" fmla="*/ 89 h 161"/>
                <a:gd name="T16" fmla="*/ 179 w 179"/>
                <a:gd name="T17" fmla="*/ 64 h 161"/>
                <a:gd name="T18" fmla="*/ 158 w 179"/>
                <a:gd name="T19" fmla="*/ 26 h 161"/>
                <a:gd name="T20" fmla="*/ 143 w 179"/>
                <a:gd name="T21" fmla="*/ 26 h 161"/>
                <a:gd name="T22" fmla="*/ 128 w 179"/>
                <a:gd name="T23" fmla="*/ 26 h 161"/>
                <a:gd name="T24" fmla="*/ 110 w 179"/>
                <a:gd name="T25" fmla="*/ 26 h 161"/>
                <a:gd name="T26" fmla="*/ 56 w 179"/>
                <a:gd name="T27" fmla="*/ 26 h 161"/>
                <a:gd name="T28" fmla="*/ 34 w 179"/>
                <a:gd name="T29" fmla="*/ 26 h 161"/>
                <a:gd name="T30" fmla="*/ 21 w 179"/>
                <a:gd name="T31" fmla="*/ 26 h 161"/>
                <a:gd name="T32" fmla="*/ 0 w 179"/>
                <a:gd name="T33" fmla="*/ 64 h 161"/>
                <a:gd name="T34" fmla="*/ 152 w 179"/>
                <a:gd name="T35" fmla="*/ 97 h 161"/>
                <a:gd name="T36" fmla="*/ 107 w 179"/>
                <a:gd name="T37" fmla="*/ 103 h 161"/>
                <a:gd name="T38" fmla="*/ 81 w 179"/>
                <a:gd name="T39" fmla="*/ 112 h 161"/>
                <a:gd name="T40" fmla="*/ 72 w 179"/>
                <a:gd name="T41" fmla="*/ 97 h 161"/>
                <a:gd name="T42" fmla="*/ 0 w 179"/>
                <a:gd name="T43" fmla="*/ 81 h 161"/>
                <a:gd name="T44" fmla="*/ 21 w 179"/>
                <a:gd name="T45" fmla="*/ 161 h 161"/>
                <a:gd name="T46" fmla="*/ 34 w 179"/>
                <a:gd name="T47" fmla="*/ 161 h 161"/>
                <a:gd name="T48" fmla="*/ 136 w 179"/>
                <a:gd name="T49" fmla="*/ 161 h 161"/>
                <a:gd name="T50" fmla="*/ 148 w 179"/>
                <a:gd name="T51" fmla="*/ 161 h 161"/>
                <a:gd name="T52" fmla="*/ 179 w 179"/>
                <a:gd name="T53" fmla="*/ 137 h 161"/>
                <a:gd name="T54" fmla="*/ 152 w 179"/>
                <a:gd name="T55" fmla="*/ 97 h 161"/>
                <a:gd name="T56" fmla="*/ 81 w 179"/>
                <a:gd name="T57" fmla="*/ 81 h 161"/>
                <a:gd name="T58" fmla="*/ 78 w 179"/>
                <a:gd name="T59" fmla="*/ 88 h 161"/>
                <a:gd name="T60" fmla="*/ 78 w 179"/>
                <a:gd name="T61" fmla="*/ 96 h 161"/>
                <a:gd name="T62" fmla="*/ 78 w 179"/>
                <a:gd name="T63" fmla="*/ 102 h 161"/>
                <a:gd name="T64" fmla="*/ 98 w 179"/>
                <a:gd name="T65" fmla="*/ 106 h 161"/>
                <a:gd name="T66" fmla="*/ 101 w 179"/>
                <a:gd name="T67" fmla="*/ 98 h 161"/>
                <a:gd name="T68" fmla="*/ 101 w 179"/>
                <a:gd name="T69" fmla="*/ 91 h 161"/>
                <a:gd name="T70" fmla="*/ 101 w 179"/>
                <a:gd name="T71" fmla="*/ 8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9" h="161" extrusionOk="0">
                  <a:moveTo>
                    <a:pt x="122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0" y="15"/>
                    <a:pt x="105" y="10"/>
                    <a:pt x="9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4" y="10"/>
                    <a:pt x="69" y="15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10"/>
                    <a:pt x="66" y="0"/>
                    <a:pt x="7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3" y="0"/>
                    <a:pt x="121" y="10"/>
                    <a:pt x="122" y="22"/>
                  </a:cubicBezTo>
                  <a:close/>
                  <a:moveTo>
                    <a:pt x="27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78"/>
                    <a:pt x="76" y="74"/>
                    <a:pt x="81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3" y="74"/>
                    <a:pt x="107" y="78"/>
                    <a:pt x="107" y="83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65" y="89"/>
                    <a:pt x="177" y="78"/>
                    <a:pt x="179" y="64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9" y="37"/>
                    <a:pt x="169" y="26"/>
                    <a:pt x="158" y="26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9" y="26"/>
                    <a:pt x="0" y="37"/>
                    <a:pt x="0" y="5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78"/>
                    <a:pt x="14" y="89"/>
                    <a:pt x="27" y="89"/>
                  </a:cubicBezTo>
                  <a:close/>
                  <a:moveTo>
                    <a:pt x="152" y="97"/>
                  </a:moveTo>
                  <a:cubicBezTo>
                    <a:pt x="107" y="97"/>
                    <a:pt x="107" y="97"/>
                    <a:pt x="107" y="97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108"/>
                    <a:pt x="103" y="112"/>
                    <a:pt x="98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76" y="112"/>
                    <a:pt x="72" y="108"/>
                    <a:pt x="72" y="103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16" y="97"/>
                    <a:pt x="6" y="91"/>
                    <a:pt x="0" y="81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0"/>
                    <a:pt x="9" y="161"/>
                    <a:pt x="21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43" y="161"/>
                    <a:pt x="143" y="161"/>
                    <a:pt x="143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58" y="161"/>
                    <a:pt x="158" y="161"/>
                    <a:pt x="158" y="161"/>
                  </a:cubicBezTo>
                  <a:cubicBezTo>
                    <a:pt x="169" y="161"/>
                    <a:pt x="179" y="150"/>
                    <a:pt x="179" y="137"/>
                  </a:cubicBezTo>
                  <a:cubicBezTo>
                    <a:pt x="179" y="81"/>
                    <a:pt x="179" y="81"/>
                    <a:pt x="179" y="81"/>
                  </a:cubicBezTo>
                  <a:cubicBezTo>
                    <a:pt x="173" y="91"/>
                    <a:pt x="163" y="97"/>
                    <a:pt x="152" y="97"/>
                  </a:cubicBezTo>
                  <a:close/>
                  <a:moveTo>
                    <a:pt x="98" y="81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8" y="82"/>
                    <a:pt x="78" y="84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4"/>
                    <a:pt x="79" y="106"/>
                    <a:pt x="81" y="106"/>
                  </a:cubicBezTo>
                  <a:cubicBezTo>
                    <a:pt x="98" y="106"/>
                    <a:pt x="98" y="106"/>
                    <a:pt x="98" y="106"/>
                  </a:cubicBezTo>
                  <a:cubicBezTo>
                    <a:pt x="99" y="106"/>
                    <a:pt x="101" y="104"/>
                    <a:pt x="101" y="102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82"/>
                    <a:pt x="99" y="81"/>
                    <a:pt x="98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62" name="Google Shape;353;p15"/>
            <p:cNvSpPr txBox="1">
              <a:spLocks noChangeArrowheads="1"/>
            </p:cNvSpPr>
            <p:nvPr/>
          </p:nvSpPr>
          <p:spPr bwMode="auto">
            <a:xfrm>
              <a:off x="3514725" y="2843213"/>
              <a:ext cx="10747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800"/>
                <a:buFont typeface="Open Sans Semibold" panose="020B0706030804020204" pitchFamily="34" charset="0"/>
                <a:buNone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PROJECT</a:t>
              </a:r>
              <a:endParaRPr lang="en-US" altLang="en-US"/>
            </a:p>
          </p:txBody>
        </p:sp>
        <p:sp>
          <p:nvSpPr>
            <p:cNvPr id="18465" name="Google Shape;356;p15"/>
            <p:cNvSpPr txBox="1">
              <a:spLocks noChangeArrowheads="1"/>
            </p:cNvSpPr>
            <p:nvPr/>
          </p:nvSpPr>
          <p:spPr bwMode="auto">
            <a:xfrm>
              <a:off x="3424238" y="3160713"/>
              <a:ext cx="12319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</a:t>
              </a:r>
              <a:endParaRPr lang="en-US" alt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E3F5EC5-9C08-724C-A7DE-1DE771CC1184}"/>
              </a:ext>
            </a:extLst>
          </p:cNvPr>
          <p:cNvGrpSpPr/>
          <p:nvPr/>
        </p:nvGrpSpPr>
        <p:grpSpPr>
          <a:xfrm>
            <a:off x="5319713" y="1384300"/>
            <a:ext cx="1552575" cy="4087813"/>
            <a:chOff x="5319713" y="1384300"/>
            <a:chExt cx="1552575" cy="4087813"/>
          </a:xfrm>
        </p:grpSpPr>
        <p:sp>
          <p:nvSpPr>
            <p:cNvPr id="18440" name="Google Shape;331;p15"/>
            <p:cNvSpPr>
              <a:spLocks/>
            </p:cNvSpPr>
            <p:nvPr/>
          </p:nvSpPr>
          <p:spPr bwMode="auto">
            <a:xfrm>
              <a:off x="5319713" y="4276725"/>
              <a:ext cx="1552575" cy="1195388"/>
            </a:xfrm>
            <a:custGeom>
              <a:avLst/>
              <a:gdLst>
                <a:gd name="T0" fmla="*/ 341 w 442"/>
                <a:gd name="T1" fmla="*/ 340 h 340"/>
                <a:gd name="T2" fmla="*/ 396 w 442"/>
                <a:gd name="T3" fmla="*/ 340 h 340"/>
                <a:gd name="T4" fmla="*/ 442 w 442"/>
                <a:gd name="T5" fmla="*/ 295 h 340"/>
                <a:gd name="T6" fmla="*/ 442 w 442"/>
                <a:gd name="T7" fmla="*/ 0 h 340"/>
                <a:gd name="T8" fmla="*/ 0 w 442"/>
                <a:gd name="T9" fmla="*/ 0 h 340"/>
                <a:gd name="T10" fmla="*/ 341 w 442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340" extrusionOk="0">
                  <a:moveTo>
                    <a:pt x="341" y="340"/>
                  </a:moveTo>
                  <a:cubicBezTo>
                    <a:pt x="396" y="340"/>
                    <a:pt x="396" y="340"/>
                    <a:pt x="396" y="340"/>
                  </a:cubicBezTo>
                  <a:cubicBezTo>
                    <a:pt x="421" y="340"/>
                    <a:pt x="442" y="320"/>
                    <a:pt x="442" y="295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153" y="340"/>
                    <a:pt x="341" y="34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41" name="Google Shape;332;p15"/>
            <p:cNvSpPr>
              <a:spLocks/>
            </p:cNvSpPr>
            <p:nvPr/>
          </p:nvSpPr>
          <p:spPr bwMode="auto">
            <a:xfrm>
              <a:off x="5319713" y="1384300"/>
              <a:ext cx="1552575" cy="1195388"/>
            </a:xfrm>
            <a:custGeom>
              <a:avLst/>
              <a:gdLst>
                <a:gd name="T0" fmla="*/ 101 w 442"/>
                <a:gd name="T1" fmla="*/ 0 h 340"/>
                <a:gd name="T2" fmla="*/ 46 w 442"/>
                <a:gd name="T3" fmla="*/ 0 h 340"/>
                <a:gd name="T4" fmla="*/ 0 w 442"/>
                <a:gd name="T5" fmla="*/ 46 h 340"/>
                <a:gd name="T6" fmla="*/ 0 w 442"/>
                <a:gd name="T7" fmla="*/ 340 h 340"/>
                <a:gd name="T8" fmla="*/ 442 w 442"/>
                <a:gd name="T9" fmla="*/ 340 h 340"/>
                <a:gd name="T10" fmla="*/ 101 w 442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340" extrusionOk="0">
                  <a:moveTo>
                    <a:pt x="10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442" y="340"/>
                    <a:pt x="442" y="340"/>
                    <a:pt x="442" y="340"/>
                  </a:cubicBezTo>
                  <a:cubicBezTo>
                    <a:pt x="442" y="152"/>
                    <a:pt x="289" y="0"/>
                    <a:pt x="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42" name="Google Shape;333;p15"/>
            <p:cNvSpPr txBox="1">
              <a:spLocks noChangeArrowheads="1"/>
            </p:cNvSpPr>
            <p:nvPr/>
          </p:nvSpPr>
          <p:spPr bwMode="auto">
            <a:xfrm>
              <a:off x="5319713" y="2579688"/>
              <a:ext cx="1552575" cy="1697037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51" name="Google Shape;342;p15"/>
            <p:cNvSpPr txBox="1">
              <a:spLocks noChangeArrowheads="1"/>
            </p:cNvSpPr>
            <p:nvPr/>
          </p:nvSpPr>
          <p:spPr bwMode="auto">
            <a:xfrm>
              <a:off x="5626100" y="1736725"/>
              <a:ext cx="1201738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5100"/>
                <a:buFont typeface="Montserrat" panose="02000505000000020004" pitchFamily="2" charset="0"/>
                <a:buNone/>
              </a:pPr>
              <a:r>
                <a:rPr lang="en-US" altLang="en-US" sz="51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  <p:sp>
          <p:nvSpPr>
            <p:cNvPr id="18455" name="Google Shape;346;p15"/>
            <p:cNvSpPr>
              <a:spLocks/>
            </p:cNvSpPr>
            <p:nvPr/>
          </p:nvSpPr>
          <p:spPr bwMode="auto">
            <a:xfrm>
              <a:off x="5907088" y="4464050"/>
              <a:ext cx="701675" cy="590550"/>
            </a:xfrm>
            <a:custGeom>
              <a:avLst/>
              <a:gdLst>
                <a:gd name="T0" fmla="*/ 27 w 200"/>
                <a:gd name="T1" fmla="*/ 137 h 168"/>
                <a:gd name="T2" fmla="*/ 27 w 200"/>
                <a:gd name="T3" fmla="*/ 92 h 168"/>
                <a:gd name="T4" fmla="*/ 34 w 200"/>
                <a:gd name="T5" fmla="*/ 85 h 168"/>
                <a:gd name="T6" fmla="*/ 45 w 200"/>
                <a:gd name="T7" fmla="*/ 85 h 168"/>
                <a:gd name="T8" fmla="*/ 51 w 200"/>
                <a:gd name="T9" fmla="*/ 92 h 168"/>
                <a:gd name="T10" fmla="*/ 51 w 200"/>
                <a:gd name="T11" fmla="*/ 137 h 168"/>
                <a:gd name="T12" fmla="*/ 45 w 200"/>
                <a:gd name="T13" fmla="*/ 143 h 168"/>
                <a:gd name="T14" fmla="*/ 34 w 200"/>
                <a:gd name="T15" fmla="*/ 143 h 168"/>
                <a:gd name="T16" fmla="*/ 27 w 200"/>
                <a:gd name="T17" fmla="*/ 137 h 168"/>
                <a:gd name="T18" fmla="*/ 74 w 200"/>
                <a:gd name="T19" fmla="*/ 69 h 168"/>
                <a:gd name="T20" fmla="*/ 67 w 200"/>
                <a:gd name="T21" fmla="*/ 76 h 168"/>
                <a:gd name="T22" fmla="*/ 67 w 200"/>
                <a:gd name="T23" fmla="*/ 137 h 168"/>
                <a:gd name="T24" fmla="*/ 74 w 200"/>
                <a:gd name="T25" fmla="*/ 143 h 168"/>
                <a:gd name="T26" fmla="*/ 85 w 200"/>
                <a:gd name="T27" fmla="*/ 143 h 168"/>
                <a:gd name="T28" fmla="*/ 91 w 200"/>
                <a:gd name="T29" fmla="*/ 137 h 168"/>
                <a:gd name="T30" fmla="*/ 91 w 200"/>
                <a:gd name="T31" fmla="*/ 76 h 168"/>
                <a:gd name="T32" fmla="*/ 85 w 200"/>
                <a:gd name="T33" fmla="*/ 69 h 168"/>
                <a:gd name="T34" fmla="*/ 74 w 200"/>
                <a:gd name="T35" fmla="*/ 69 h 168"/>
                <a:gd name="T36" fmla="*/ 114 w 200"/>
                <a:gd name="T37" fmla="*/ 55 h 168"/>
                <a:gd name="T38" fmla="*/ 107 w 200"/>
                <a:gd name="T39" fmla="*/ 62 h 168"/>
                <a:gd name="T40" fmla="*/ 107 w 200"/>
                <a:gd name="T41" fmla="*/ 137 h 168"/>
                <a:gd name="T42" fmla="*/ 114 w 200"/>
                <a:gd name="T43" fmla="*/ 143 h 168"/>
                <a:gd name="T44" fmla="*/ 125 w 200"/>
                <a:gd name="T45" fmla="*/ 143 h 168"/>
                <a:gd name="T46" fmla="*/ 131 w 200"/>
                <a:gd name="T47" fmla="*/ 137 h 168"/>
                <a:gd name="T48" fmla="*/ 131 w 200"/>
                <a:gd name="T49" fmla="*/ 62 h 168"/>
                <a:gd name="T50" fmla="*/ 125 w 200"/>
                <a:gd name="T51" fmla="*/ 55 h 168"/>
                <a:gd name="T52" fmla="*/ 114 w 200"/>
                <a:gd name="T53" fmla="*/ 55 h 168"/>
                <a:gd name="T54" fmla="*/ 154 w 200"/>
                <a:gd name="T55" fmla="*/ 41 h 168"/>
                <a:gd name="T56" fmla="*/ 147 w 200"/>
                <a:gd name="T57" fmla="*/ 48 h 168"/>
                <a:gd name="T58" fmla="*/ 147 w 200"/>
                <a:gd name="T59" fmla="*/ 137 h 168"/>
                <a:gd name="T60" fmla="*/ 154 w 200"/>
                <a:gd name="T61" fmla="*/ 143 h 168"/>
                <a:gd name="T62" fmla="*/ 165 w 200"/>
                <a:gd name="T63" fmla="*/ 143 h 168"/>
                <a:gd name="T64" fmla="*/ 171 w 200"/>
                <a:gd name="T65" fmla="*/ 137 h 168"/>
                <a:gd name="T66" fmla="*/ 171 w 200"/>
                <a:gd name="T67" fmla="*/ 48 h 168"/>
                <a:gd name="T68" fmla="*/ 165 w 200"/>
                <a:gd name="T69" fmla="*/ 41 h 168"/>
                <a:gd name="T70" fmla="*/ 154 w 200"/>
                <a:gd name="T71" fmla="*/ 41 h 168"/>
                <a:gd name="T72" fmla="*/ 30 w 200"/>
                <a:gd name="T73" fmla="*/ 68 h 168"/>
                <a:gd name="T74" fmla="*/ 149 w 200"/>
                <a:gd name="T75" fmla="*/ 23 h 168"/>
                <a:gd name="T76" fmla="*/ 152 w 200"/>
                <a:gd name="T77" fmla="*/ 29 h 168"/>
                <a:gd name="T78" fmla="*/ 165 w 200"/>
                <a:gd name="T79" fmla="*/ 9 h 168"/>
                <a:gd name="T80" fmla="*/ 141 w 200"/>
                <a:gd name="T81" fmla="*/ 8 h 168"/>
                <a:gd name="T82" fmla="*/ 145 w 200"/>
                <a:gd name="T83" fmla="*/ 15 h 168"/>
                <a:gd name="T84" fmla="*/ 29 w 200"/>
                <a:gd name="T85" fmla="*/ 59 h 168"/>
                <a:gd name="T86" fmla="*/ 30 w 200"/>
                <a:gd name="T87" fmla="*/ 68 h 168"/>
                <a:gd name="T88" fmla="*/ 200 w 200"/>
                <a:gd name="T89" fmla="*/ 156 h 168"/>
                <a:gd name="T90" fmla="*/ 180 w 200"/>
                <a:gd name="T91" fmla="*/ 144 h 168"/>
                <a:gd name="T92" fmla="*/ 180 w 200"/>
                <a:gd name="T93" fmla="*/ 152 h 168"/>
                <a:gd name="T94" fmla="*/ 16 w 200"/>
                <a:gd name="T95" fmla="*/ 152 h 168"/>
                <a:gd name="T96" fmla="*/ 16 w 200"/>
                <a:gd name="T97" fmla="*/ 21 h 168"/>
                <a:gd name="T98" fmla="*/ 24 w 200"/>
                <a:gd name="T99" fmla="*/ 21 h 168"/>
                <a:gd name="T100" fmla="*/ 12 w 200"/>
                <a:gd name="T101" fmla="*/ 0 h 168"/>
                <a:gd name="T102" fmla="*/ 0 w 200"/>
                <a:gd name="T103" fmla="*/ 21 h 168"/>
                <a:gd name="T104" fmla="*/ 7 w 200"/>
                <a:gd name="T105" fmla="*/ 21 h 168"/>
                <a:gd name="T106" fmla="*/ 7 w 200"/>
                <a:gd name="T107" fmla="*/ 152 h 168"/>
                <a:gd name="T108" fmla="*/ 7 w 200"/>
                <a:gd name="T109" fmla="*/ 156 h 168"/>
                <a:gd name="T110" fmla="*/ 7 w 200"/>
                <a:gd name="T111" fmla="*/ 161 h 168"/>
                <a:gd name="T112" fmla="*/ 180 w 200"/>
                <a:gd name="T113" fmla="*/ 161 h 168"/>
                <a:gd name="T114" fmla="*/ 180 w 200"/>
                <a:gd name="T115" fmla="*/ 168 h 168"/>
                <a:gd name="T116" fmla="*/ 200 w 200"/>
                <a:gd name="T11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" h="168" extrusionOk="0">
                  <a:moveTo>
                    <a:pt x="27" y="137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7" y="88"/>
                    <a:pt x="30" y="85"/>
                    <a:pt x="34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8" y="85"/>
                    <a:pt x="51" y="88"/>
                    <a:pt x="51" y="92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41"/>
                    <a:pt x="48" y="143"/>
                    <a:pt x="45" y="14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0" y="143"/>
                    <a:pt x="27" y="141"/>
                    <a:pt x="27" y="137"/>
                  </a:cubicBezTo>
                  <a:close/>
                  <a:moveTo>
                    <a:pt x="74" y="69"/>
                  </a:moveTo>
                  <a:cubicBezTo>
                    <a:pt x="70" y="69"/>
                    <a:pt x="67" y="72"/>
                    <a:pt x="67" y="76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7" y="141"/>
                    <a:pt x="70" y="143"/>
                    <a:pt x="74" y="143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8" y="143"/>
                    <a:pt x="91" y="141"/>
                    <a:pt x="91" y="13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2"/>
                    <a:pt x="88" y="69"/>
                    <a:pt x="85" y="69"/>
                  </a:cubicBezTo>
                  <a:lnTo>
                    <a:pt x="74" y="69"/>
                  </a:lnTo>
                  <a:close/>
                  <a:moveTo>
                    <a:pt x="114" y="55"/>
                  </a:moveTo>
                  <a:cubicBezTo>
                    <a:pt x="110" y="55"/>
                    <a:pt x="107" y="58"/>
                    <a:pt x="107" y="62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7" y="141"/>
                    <a:pt x="110" y="143"/>
                    <a:pt x="114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8" y="143"/>
                    <a:pt x="131" y="141"/>
                    <a:pt x="131" y="137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1" y="58"/>
                    <a:pt x="128" y="55"/>
                    <a:pt x="125" y="55"/>
                  </a:cubicBezTo>
                  <a:lnTo>
                    <a:pt x="114" y="55"/>
                  </a:lnTo>
                  <a:close/>
                  <a:moveTo>
                    <a:pt x="154" y="41"/>
                  </a:moveTo>
                  <a:cubicBezTo>
                    <a:pt x="150" y="41"/>
                    <a:pt x="147" y="44"/>
                    <a:pt x="147" y="48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41"/>
                    <a:pt x="150" y="143"/>
                    <a:pt x="154" y="143"/>
                  </a:cubicBezTo>
                  <a:cubicBezTo>
                    <a:pt x="165" y="143"/>
                    <a:pt x="165" y="143"/>
                    <a:pt x="165" y="143"/>
                  </a:cubicBezTo>
                  <a:cubicBezTo>
                    <a:pt x="168" y="143"/>
                    <a:pt x="171" y="141"/>
                    <a:pt x="171" y="137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1" y="44"/>
                    <a:pt x="168" y="41"/>
                    <a:pt x="165" y="41"/>
                  </a:cubicBezTo>
                  <a:lnTo>
                    <a:pt x="154" y="41"/>
                  </a:lnTo>
                  <a:close/>
                  <a:moveTo>
                    <a:pt x="30" y="68"/>
                  </a:moveTo>
                  <a:cubicBezTo>
                    <a:pt x="73" y="60"/>
                    <a:pt x="113" y="44"/>
                    <a:pt x="149" y="2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9" y="36"/>
                    <a:pt x="70" y="51"/>
                    <a:pt x="29" y="59"/>
                  </a:cubicBezTo>
                  <a:lnTo>
                    <a:pt x="30" y="68"/>
                  </a:lnTo>
                  <a:close/>
                  <a:moveTo>
                    <a:pt x="200" y="156"/>
                  </a:moveTo>
                  <a:cubicBezTo>
                    <a:pt x="180" y="144"/>
                    <a:pt x="180" y="144"/>
                    <a:pt x="180" y="144"/>
                  </a:cubicBezTo>
                  <a:cubicBezTo>
                    <a:pt x="180" y="152"/>
                    <a:pt x="180" y="152"/>
                    <a:pt x="180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80" y="168"/>
                    <a:pt x="180" y="168"/>
                    <a:pt x="180" y="168"/>
                  </a:cubicBezTo>
                  <a:lnTo>
                    <a:pt x="20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61" name="Google Shape;352;p15"/>
            <p:cNvSpPr txBox="1">
              <a:spLocks noChangeArrowheads="1"/>
            </p:cNvSpPr>
            <p:nvPr/>
          </p:nvSpPr>
          <p:spPr bwMode="auto">
            <a:xfrm>
              <a:off x="5559425" y="2843213"/>
              <a:ext cx="113188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800"/>
                <a:buFont typeface="Open Sans Semibold" panose="020B0706030804020204" pitchFamily="34" charset="0"/>
                <a:buNone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STARTUP</a:t>
              </a:r>
              <a:endParaRPr lang="en-US" altLang="en-US"/>
            </a:p>
          </p:txBody>
        </p:sp>
        <p:sp>
          <p:nvSpPr>
            <p:cNvPr id="18466" name="Google Shape;357;p15"/>
            <p:cNvSpPr txBox="1">
              <a:spLocks noChangeArrowheads="1"/>
            </p:cNvSpPr>
            <p:nvPr/>
          </p:nvSpPr>
          <p:spPr bwMode="auto">
            <a:xfrm>
              <a:off x="5480050" y="3135313"/>
              <a:ext cx="12319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</a:t>
              </a:r>
              <a:endParaRPr lang="en-US" alt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A7F0B41-CA3A-7946-9988-E6BFBC41D67F}"/>
              </a:ext>
            </a:extLst>
          </p:cNvPr>
          <p:cNvGrpSpPr/>
          <p:nvPr/>
        </p:nvGrpSpPr>
        <p:grpSpPr>
          <a:xfrm>
            <a:off x="7372350" y="1384300"/>
            <a:ext cx="1549400" cy="4087813"/>
            <a:chOff x="7372350" y="1384300"/>
            <a:chExt cx="1549400" cy="4087813"/>
          </a:xfrm>
        </p:grpSpPr>
        <p:sp>
          <p:nvSpPr>
            <p:cNvPr id="18443" name="Google Shape;334;p15"/>
            <p:cNvSpPr>
              <a:spLocks/>
            </p:cNvSpPr>
            <p:nvPr/>
          </p:nvSpPr>
          <p:spPr bwMode="auto">
            <a:xfrm>
              <a:off x="7372350" y="4276725"/>
              <a:ext cx="1549400" cy="1195388"/>
            </a:xfrm>
            <a:custGeom>
              <a:avLst/>
              <a:gdLst>
                <a:gd name="T0" fmla="*/ 340 w 441"/>
                <a:gd name="T1" fmla="*/ 340 h 340"/>
                <a:gd name="T2" fmla="*/ 395 w 441"/>
                <a:gd name="T3" fmla="*/ 340 h 340"/>
                <a:gd name="T4" fmla="*/ 441 w 441"/>
                <a:gd name="T5" fmla="*/ 295 h 340"/>
                <a:gd name="T6" fmla="*/ 441 w 441"/>
                <a:gd name="T7" fmla="*/ 0 h 340"/>
                <a:gd name="T8" fmla="*/ 0 w 441"/>
                <a:gd name="T9" fmla="*/ 0 h 340"/>
                <a:gd name="T10" fmla="*/ 340 w 441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340" y="340"/>
                  </a:moveTo>
                  <a:cubicBezTo>
                    <a:pt x="395" y="340"/>
                    <a:pt x="395" y="340"/>
                    <a:pt x="395" y="340"/>
                  </a:cubicBezTo>
                  <a:cubicBezTo>
                    <a:pt x="420" y="340"/>
                    <a:pt x="441" y="320"/>
                    <a:pt x="441" y="295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152" y="340"/>
                    <a:pt x="340" y="340"/>
                  </a:cubicBezTo>
                  <a:close/>
                </a:path>
              </a:pathLst>
            </a:custGeom>
            <a:solidFill>
              <a:srgbClr val="D1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44" name="Google Shape;335;p15"/>
            <p:cNvSpPr txBox="1">
              <a:spLocks noChangeArrowheads="1"/>
            </p:cNvSpPr>
            <p:nvPr/>
          </p:nvSpPr>
          <p:spPr bwMode="auto">
            <a:xfrm>
              <a:off x="7372350" y="2579688"/>
              <a:ext cx="1549400" cy="1697037"/>
            </a:xfrm>
            <a:prstGeom prst="rect">
              <a:avLst/>
            </a:prstGeom>
            <a:solidFill>
              <a:srgbClr val="E25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5" name="Google Shape;336;p15"/>
            <p:cNvSpPr>
              <a:spLocks/>
            </p:cNvSpPr>
            <p:nvPr/>
          </p:nvSpPr>
          <p:spPr bwMode="auto">
            <a:xfrm>
              <a:off x="7372350" y="1384300"/>
              <a:ext cx="1549400" cy="1195388"/>
            </a:xfrm>
            <a:custGeom>
              <a:avLst/>
              <a:gdLst>
                <a:gd name="T0" fmla="*/ 100 w 441"/>
                <a:gd name="T1" fmla="*/ 0 h 340"/>
                <a:gd name="T2" fmla="*/ 45 w 441"/>
                <a:gd name="T3" fmla="*/ 0 h 340"/>
                <a:gd name="T4" fmla="*/ 0 w 441"/>
                <a:gd name="T5" fmla="*/ 46 h 340"/>
                <a:gd name="T6" fmla="*/ 0 w 441"/>
                <a:gd name="T7" fmla="*/ 340 h 340"/>
                <a:gd name="T8" fmla="*/ 441 w 441"/>
                <a:gd name="T9" fmla="*/ 340 h 340"/>
                <a:gd name="T10" fmla="*/ 100 w 441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10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6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41" y="152"/>
                    <a:pt x="288" y="0"/>
                    <a:pt x="100" y="0"/>
                  </a:cubicBezTo>
                  <a:close/>
                </a:path>
              </a:pathLst>
            </a:custGeom>
            <a:solidFill>
              <a:srgbClr val="EB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52" name="Google Shape;343;p15"/>
            <p:cNvSpPr txBox="1">
              <a:spLocks noChangeArrowheads="1"/>
            </p:cNvSpPr>
            <p:nvPr/>
          </p:nvSpPr>
          <p:spPr bwMode="auto">
            <a:xfrm>
              <a:off x="7670800" y="1736725"/>
              <a:ext cx="1198563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5100"/>
                <a:buFont typeface="Montserrat" panose="02000505000000020004" pitchFamily="2" charset="0"/>
                <a:buNone/>
              </a:pPr>
              <a:r>
                <a:rPr lang="en-US" altLang="en-US" sz="51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/>
            </a:p>
          </p:txBody>
        </p:sp>
        <p:sp>
          <p:nvSpPr>
            <p:cNvPr id="18458" name="Google Shape;349;p15"/>
            <p:cNvSpPr>
              <a:spLocks/>
            </p:cNvSpPr>
            <p:nvPr/>
          </p:nvSpPr>
          <p:spPr bwMode="auto">
            <a:xfrm>
              <a:off x="8024813" y="4487863"/>
              <a:ext cx="468312" cy="679450"/>
            </a:xfrm>
            <a:custGeom>
              <a:avLst/>
              <a:gdLst>
                <a:gd name="T0" fmla="*/ 133 w 133"/>
                <a:gd name="T1" fmla="*/ 128 h 193"/>
                <a:gd name="T2" fmla="*/ 86 w 133"/>
                <a:gd name="T3" fmla="*/ 85 h 193"/>
                <a:gd name="T4" fmla="*/ 63 w 133"/>
                <a:gd name="T5" fmla="*/ 79 h 193"/>
                <a:gd name="T6" fmla="*/ 32 w 133"/>
                <a:gd name="T7" fmla="*/ 63 h 193"/>
                <a:gd name="T8" fmla="*/ 65 w 133"/>
                <a:gd name="T9" fmla="*/ 48 h 193"/>
                <a:gd name="T10" fmla="*/ 99 w 133"/>
                <a:gd name="T11" fmla="*/ 61 h 193"/>
                <a:gd name="T12" fmla="*/ 115 w 133"/>
                <a:gd name="T13" fmla="*/ 60 h 193"/>
                <a:gd name="T14" fmla="*/ 123 w 133"/>
                <a:gd name="T15" fmla="*/ 48 h 193"/>
                <a:gd name="T16" fmla="*/ 80 w 133"/>
                <a:gd name="T17" fmla="*/ 22 h 193"/>
                <a:gd name="T18" fmla="*/ 80 w 133"/>
                <a:gd name="T19" fmla="*/ 7 h 193"/>
                <a:gd name="T20" fmla="*/ 72 w 133"/>
                <a:gd name="T21" fmla="*/ 0 h 193"/>
                <a:gd name="T22" fmla="*/ 61 w 133"/>
                <a:gd name="T23" fmla="*/ 0 h 193"/>
                <a:gd name="T24" fmla="*/ 53 w 133"/>
                <a:gd name="T25" fmla="*/ 7 h 193"/>
                <a:gd name="T26" fmla="*/ 53 w 133"/>
                <a:gd name="T27" fmla="*/ 21 h 193"/>
                <a:gd name="T28" fmla="*/ 0 w 133"/>
                <a:gd name="T29" fmla="*/ 63 h 193"/>
                <a:gd name="T30" fmla="*/ 50 w 133"/>
                <a:gd name="T31" fmla="*/ 105 h 193"/>
                <a:gd name="T32" fmla="*/ 78 w 133"/>
                <a:gd name="T33" fmla="*/ 112 h 193"/>
                <a:gd name="T34" fmla="*/ 101 w 133"/>
                <a:gd name="T35" fmla="*/ 129 h 193"/>
                <a:gd name="T36" fmla="*/ 68 w 133"/>
                <a:gd name="T37" fmla="*/ 144 h 193"/>
                <a:gd name="T38" fmla="*/ 28 w 133"/>
                <a:gd name="T39" fmla="*/ 130 h 193"/>
                <a:gd name="T40" fmla="*/ 10 w 133"/>
                <a:gd name="T41" fmla="*/ 133 h 193"/>
                <a:gd name="T42" fmla="*/ 5 w 133"/>
                <a:gd name="T43" fmla="*/ 145 h 193"/>
                <a:gd name="T44" fmla="*/ 53 w 133"/>
                <a:gd name="T45" fmla="*/ 170 h 193"/>
                <a:gd name="T46" fmla="*/ 53 w 133"/>
                <a:gd name="T47" fmla="*/ 186 h 193"/>
                <a:gd name="T48" fmla="*/ 61 w 133"/>
                <a:gd name="T49" fmla="*/ 193 h 193"/>
                <a:gd name="T50" fmla="*/ 72 w 133"/>
                <a:gd name="T51" fmla="*/ 193 h 193"/>
                <a:gd name="T52" fmla="*/ 80 w 133"/>
                <a:gd name="T53" fmla="*/ 186 h 193"/>
                <a:gd name="T54" fmla="*/ 80 w 133"/>
                <a:gd name="T55" fmla="*/ 171 h 193"/>
                <a:gd name="T56" fmla="*/ 133 w 133"/>
                <a:gd name="T57" fmla="*/ 1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" h="193" extrusionOk="0">
                  <a:moveTo>
                    <a:pt x="133" y="128"/>
                  </a:moveTo>
                  <a:cubicBezTo>
                    <a:pt x="133" y="108"/>
                    <a:pt x="117" y="92"/>
                    <a:pt x="86" y="85"/>
                  </a:cubicBezTo>
                  <a:cubicBezTo>
                    <a:pt x="83" y="84"/>
                    <a:pt x="66" y="80"/>
                    <a:pt x="63" y="79"/>
                  </a:cubicBezTo>
                  <a:cubicBezTo>
                    <a:pt x="39" y="73"/>
                    <a:pt x="32" y="69"/>
                    <a:pt x="32" y="63"/>
                  </a:cubicBezTo>
                  <a:cubicBezTo>
                    <a:pt x="32" y="56"/>
                    <a:pt x="41" y="48"/>
                    <a:pt x="65" y="48"/>
                  </a:cubicBezTo>
                  <a:cubicBezTo>
                    <a:pt x="82" y="48"/>
                    <a:pt x="99" y="61"/>
                    <a:pt x="99" y="61"/>
                  </a:cubicBezTo>
                  <a:cubicBezTo>
                    <a:pt x="106" y="65"/>
                    <a:pt x="110" y="65"/>
                    <a:pt x="115" y="60"/>
                  </a:cubicBezTo>
                  <a:cubicBezTo>
                    <a:pt x="115" y="60"/>
                    <a:pt x="123" y="54"/>
                    <a:pt x="123" y="48"/>
                  </a:cubicBezTo>
                  <a:cubicBezTo>
                    <a:pt x="123" y="39"/>
                    <a:pt x="102" y="27"/>
                    <a:pt x="80" y="22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3"/>
                    <a:pt x="76" y="0"/>
                    <a:pt x="7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7" y="0"/>
                    <a:pt x="53" y="3"/>
                    <a:pt x="53" y="7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19" y="25"/>
                    <a:pt x="0" y="42"/>
                    <a:pt x="0" y="63"/>
                  </a:cubicBezTo>
                  <a:cubicBezTo>
                    <a:pt x="0" y="88"/>
                    <a:pt x="24" y="98"/>
                    <a:pt x="50" y="105"/>
                  </a:cubicBezTo>
                  <a:cubicBezTo>
                    <a:pt x="54" y="106"/>
                    <a:pt x="74" y="111"/>
                    <a:pt x="78" y="112"/>
                  </a:cubicBezTo>
                  <a:cubicBezTo>
                    <a:pt x="97" y="117"/>
                    <a:pt x="101" y="124"/>
                    <a:pt x="101" y="129"/>
                  </a:cubicBezTo>
                  <a:cubicBezTo>
                    <a:pt x="101" y="137"/>
                    <a:pt x="92" y="144"/>
                    <a:pt x="68" y="144"/>
                  </a:cubicBezTo>
                  <a:cubicBezTo>
                    <a:pt x="51" y="144"/>
                    <a:pt x="28" y="130"/>
                    <a:pt x="28" y="130"/>
                  </a:cubicBezTo>
                  <a:cubicBezTo>
                    <a:pt x="21" y="126"/>
                    <a:pt x="15" y="127"/>
                    <a:pt x="10" y="133"/>
                  </a:cubicBezTo>
                  <a:cubicBezTo>
                    <a:pt x="10" y="133"/>
                    <a:pt x="5" y="139"/>
                    <a:pt x="5" y="145"/>
                  </a:cubicBezTo>
                  <a:cubicBezTo>
                    <a:pt x="5" y="154"/>
                    <a:pt x="30" y="166"/>
                    <a:pt x="53" y="170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3" y="190"/>
                    <a:pt x="57" y="193"/>
                    <a:pt x="61" y="193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76" y="193"/>
                    <a:pt x="80" y="190"/>
                    <a:pt x="80" y="186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116" y="168"/>
                    <a:pt x="133" y="148"/>
                    <a:pt x="133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60" name="Google Shape;351;p15"/>
            <p:cNvSpPr txBox="1">
              <a:spLocks noChangeArrowheads="1"/>
            </p:cNvSpPr>
            <p:nvPr/>
          </p:nvSpPr>
          <p:spPr bwMode="auto">
            <a:xfrm>
              <a:off x="7604125" y="2843213"/>
              <a:ext cx="1212850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800"/>
                <a:buFont typeface="Open Sans Semibold" panose="020B0706030804020204" pitchFamily="34" charset="0"/>
                <a:buNone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BUSINESS</a:t>
              </a:r>
              <a:endParaRPr lang="en-US" altLang="en-US"/>
            </a:p>
          </p:txBody>
        </p:sp>
        <p:sp>
          <p:nvSpPr>
            <p:cNvPr id="18467" name="Google Shape;358;p15"/>
            <p:cNvSpPr txBox="1">
              <a:spLocks noChangeArrowheads="1"/>
            </p:cNvSpPr>
            <p:nvPr/>
          </p:nvSpPr>
          <p:spPr bwMode="auto">
            <a:xfrm>
              <a:off x="7518400" y="3168650"/>
              <a:ext cx="12319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</a:t>
              </a:r>
              <a:endParaRPr lang="en-US" alt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022D20AD-9BD6-6941-BE45-2501631D56A8}"/>
              </a:ext>
            </a:extLst>
          </p:cNvPr>
          <p:cNvGrpSpPr/>
          <p:nvPr/>
        </p:nvGrpSpPr>
        <p:grpSpPr>
          <a:xfrm>
            <a:off x="9420225" y="1384300"/>
            <a:ext cx="1549400" cy="4087813"/>
            <a:chOff x="9420225" y="1384300"/>
            <a:chExt cx="1549400" cy="4087813"/>
          </a:xfrm>
        </p:grpSpPr>
        <p:sp>
          <p:nvSpPr>
            <p:cNvPr id="18446" name="Google Shape;337;p15"/>
            <p:cNvSpPr>
              <a:spLocks/>
            </p:cNvSpPr>
            <p:nvPr/>
          </p:nvSpPr>
          <p:spPr bwMode="auto">
            <a:xfrm>
              <a:off x="9420225" y="4276725"/>
              <a:ext cx="1549400" cy="1195388"/>
            </a:xfrm>
            <a:custGeom>
              <a:avLst/>
              <a:gdLst>
                <a:gd name="T0" fmla="*/ 340 w 441"/>
                <a:gd name="T1" fmla="*/ 340 h 340"/>
                <a:gd name="T2" fmla="*/ 395 w 441"/>
                <a:gd name="T3" fmla="*/ 340 h 340"/>
                <a:gd name="T4" fmla="*/ 441 w 441"/>
                <a:gd name="T5" fmla="*/ 295 h 340"/>
                <a:gd name="T6" fmla="*/ 441 w 441"/>
                <a:gd name="T7" fmla="*/ 0 h 340"/>
                <a:gd name="T8" fmla="*/ 0 w 441"/>
                <a:gd name="T9" fmla="*/ 0 h 340"/>
                <a:gd name="T10" fmla="*/ 340 w 441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340" y="340"/>
                  </a:moveTo>
                  <a:cubicBezTo>
                    <a:pt x="395" y="340"/>
                    <a:pt x="395" y="340"/>
                    <a:pt x="395" y="340"/>
                  </a:cubicBezTo>
                  <a:cubicBezTo>
                    <a:pt x="421" y="340"/>
                    <a:pt x="441" y="320"/>
                    <a:pt x="441" y="295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152" y="340"/>
                    <a:pt x="340" y="340"/>
                  </a:cubicBezTo>
                  <a:close/>
                </a:path>
              </a:pathLst>
            </a:custGeom>
            <a:solidFill>
              <a:srgbClr val="E9B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47" name="Google Shape;338;p15"/>
            <p:cNvSpPr txBox="1">
              <a:spLocks noChangeArrowheads="1"/>
            </p:cNvSpPr>
            <p:nvPr/>
          </p:nvSpPr>
          <p:spPr bwMode="auto">
            <a:xfrm>
              <a:off x="9420225" y="2579688"/>
              <a:ext cx="1549400" cy="1697037"/>
            </a:xfrm>
            <a:prstGeom prst="rect">
              <a:avLst/>
            </a:prstGeom>
            <a:solidFill>
              <a:srgbClr val="FAC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8" name="Google Shape;339;p15"/>
            <p:cNvSpPr>
              <a:spLocks/>
            </p:cNvSpPr>
            <p:nvPr/>
          </p:nvSpPr>
          <p:spPr bwMode="auto">
            <a:xfrm>
              <a:off x="9420225" y="1384300"/>
              <a:ext cx="1549400" cy="1195388"/>
            </a:xfrm>
            <a:custGeom>
              <a:avLst/>
              <a:gdLst>
                <a:gd name="T0" fmla="*/ 101 w 441"/>
                <a:gd name="T1" fmla="*/ 0 h 340"/>
                <a:gd name="T2" fmla="*/ 46 w 441"/>
                <a:gd name="T3" fmla="*/ 0 h 340"/>
                <a:gd name="T4" fmla="*/ 0 w 441"/>
                <a:gd name="T5" fmla="*/ 46 h 340"/>
                <a:gd name="T6" fmla="*/ 0 w 441"/>
                <a:gd name="T7" fmla="*/ 340 h 340"/>
                <a:gd name="T8" fmla="*/ 441 w 441"/>
                <a:gd name="T9" fmla="*/ 340 h 340"/>
                <a:gd name="T10" fmla="*/ 101 w 441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40" extrusionOk="0">
                  <a:moveTo>
                    <a:pt x="10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0"/>
                    <a:pt x="0" y="46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41" y="152"/>
                    <a:pt x="289" y="0"/>
                    <a:pt x="101" y="0"/>
                  </a:cubicBezTo>
                  <a:close/>
                </a:path>
              </a:pathLst>
            </a:custGeom>
            <a:solidFill>
              <a:srgbClr val="FFD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53" name="Google Shape;344;p15"/>
            <p:cNvSpPr txBox="1">
              <a:spLocks noChangeArrowheads="1"/>
            </p:cNvSpPr>
            <p:nvPr/>
          </p:nvSpPr>
          <p:spPr bwMode="auto">
            <a:xfrm>
              <a:off x="9704388" y="1736725"/>
              <a:ext cx="1201737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5100"/>
                <a:buFont typeface="Montserrat" panose="02000505000000020004" pitchFamily="2" charset="0"/>
                <a:buNone/>
              </a:pPr>
              <a:r>
                <a:rPr lang="en-US" altLang="en-US" sz="5100">
                  <a:solidFill>
                    <a:srgbClr val="FFFFFF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/>
            </a:p>
          </p:txBody>
        </p:sp>
        <p:sp>
          <p:nvSpPr>
            <p:cNvPr id="18457" name="Google Shape;348;p15"/>
            <p:cNvSpPr>
              <a:spLocks/>
            </p:cNvSpPr>
            <p:nvPr/>
          </p:nvSpPr>
          <p:spPr bwMode="auto">
            <a:xfrm>
              <a:off x="10052050" y="4540250"/>
              <a:ext cx="569913" cy="569913"/>
            </a:xfrm>
            <a:custGeom>
              <a:avLst/>
              <a:gdLst>
                <a:gd name="T0" fmla="*/ 76 w 162"/>
                <a:gd name="T1" fmla="*/ 86 h 162"/>
                <a:gd name="T2" fmla="*/ 153 w 162"/>
                <a:gd name="T3" fmla="*/ 86 h 162"/>
                <a:gd name="T4" fmla="*/ 76 w 162"/>
                <a:gd name="T5" fmla="*/ 162 h 162"/>
                <a:gd name="T6" fmla="*/ 0 w 162"/>
                <a:gd name="T7" fmla="*/ 86 h 162"/>
                <a:gd name="T8" fmla="*/ 76 w 162"/>
                <a:gd name="T9" fmla="*/ 9 h 162"/>
                <a:gd name="T10" fmla="*/ 76 w 162"/>
                <a:gd name="T11" fmla="*/ 86 h 162"/>
                <a:gd name="T12" fmla="*/ 85 w 162"/>
                <a:gd name="T13" fmla="*/ 0 h 162"/>
                <a:gd name="T14" fmla="*/ 85 w 162"/>
                <a:gd name="T15" fmla="*/ 76 h 162"/>
                <a:gd name="T16" fmla="*/ 162 w 162"/>
                <a:gd name="T17" fmla="*/ 76 h 162"/>
                <a:gd name="T18" fmla="*/ 85 w 162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62" extrusionOk="0">
                  <a:moveTo>
                    <a:pt x="76" y="86"/>
                  </a:moveTo>
                  <a:cubicBezTo>
                    <a:pt x="153" y="86"/>
                    <a:pt x="153" y="86"/>
                    <a:pt x="153" y="86"/>
                  </a:cubicBezTo>
                  <a:cubicBezTo>
                    <a:pt x="153" y="128"/>
                    <a:pt x="118" y="162"/>
                    <a:pt x="76" y="162"/>
                  </a:cubicBezTo>
                  <a:cubicBezTo>
                    <a:pt x="34" y="162"/>
                    <a:pt x="0" y="128"/>
                    <a:pt x="0" y="86"/>
                  </a:cubicBezTo>
                  <a:cubicBezTo>
                    <a:pt x="0" y="43"/>
                    <a:pt x="34" y="9"/>
                    <a:pt x="76" y="9"/>
                  </a:cubicBezTo>
                  <a:lnTo>
                    <a:pt x="76" y="86"/>
                  </a:lnTo>
                  <a:close/>
                  <a:moveTo>
                    <a:pt x="85" y="0"/>
                  </a:moveTo>
                  <a:cubicBezTo>
                    <a:pt x="85" y="76"/>
                    <a:pt x="85" y="76"/>
                    <a:pt x="85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34"/>
                    <a:pt x="128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459" name="Google Shape;350;p15"/>
            <p:cNvSpPr txBox="1">
              <a:spLocks noChangeArrowheads="1"/>
            </p:cNvSpPr>
            <p:nvPr/>
          </p:nvSpPr>
          <p:spPr bwMode="auto">
            <a:xfrm>
              <a:off x="9640888" y="2843213"/>
              <a:ext cx="1103312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800"/>
                <a:buFont typeface="Open Sans Semibold" panose="020B0706030804020204" pitchFamily="34" charset="0"/>
                <a:buNone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SUCCESS</a:t>
              </a:r>
              <a:endParaRPr lang="en-US" altLang="en-US"/>
            </a:p>
          </p:txBody>
        </p:sp>
        <p:sp>
          <p:nvSpPr>
            <p:cNvPr id="18468" name="Google Shape;359;p15"/>
            <p:cNvSpPr txBox="1">
              <a:spLocks noChangeArrowheads="1"/>
            </p:cNvSpPr>
            <p:nvPr/>
          </p:nvSpPr>
          <p:spPr bwMode="auto">
            <a:xfrm>
              <a:off x="9551988" y="3160713"/>
              <a:ext cx="12319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200"/>
                <a:buFont typeface="Open Sans" panose="020B0606030504020204" pitchFamily="34" charset="0"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29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72FB938D-3A5C-3E45-B287-818AC2900CFD}"/>
              </a:ext>
            </a:extLst>
          </p:cNvPr>
          <p:cNvGrpSpPr/>
          <p:nvPr/>
        </p:nvGrpSpPr>
        <p:grpSpPr>
          <a:xfrm>
            <a:off x="2044700" y="328613"/>
            <a:ext cx="8167688" cy="1392237"/>
            <a:chOff x="2044700" y="328613"/>
            <a:chExt cx="8167688" cy="1392237"/>
          </a:xfrm>
        </p:grpSpPr>
        <p:sp>
          <p:nvSpPr>
            <p:cNvPr id="22531" name="Rectangle 32"/>
            <p:cNvSpPr>
              <a:spLocks noChangeArrowheads="1"/>
            </p:cNvSpPr>
            <p:nvPr/>
          </p:nvSpPr>
          <p:spPr bwMode="auto">
            <a:xfrm>
              <a:off x="2439988" y="328613"/>
              <a:ext cx="7772400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5200" b="1" dirty="0">
                  <a:solidFill>
                    <a:srgbClr val="000000"/>
                  </a:solidFill>
                  <a:latin typeface="Open Sans" panose="020B0606030504020204" pitchFamily="34" charset="0"/>
                </a:rPr>
                <a:t>Your Title Can Be Here</a:t>
              </a:r>
              <a:endParaRPr lang="en-US" altLang="en-US" dirty="0"/>
            </a:p>
          </p:txBody>
        </p:sp>
        <p:sp>
          <p:nvSpPr>
            <p:cNvPr id="22532" name="Rectangle 91"/>
            <p:cNvSpPr>
              <a:spLocks noChangeArrowheads="1"/>
            </p:cNvSpPr>
            <p:nvPr/>
          </p:nvSpPr>
          <p:spPr bwMode="auto">
            <a:xfrm>
              <a:off x="2044700" y="1074738"/>
              <a:ext cx="81026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, sed do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rgbClr val="222222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 ad minim</a:t>
              </a:r>
              <a:endParaRPr lang="en-US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66CA7D9D-6B45-D243-8263-262944FC98FB}"/>
              </a:ext>
            </a:extLst>
          </p:cNvPr>
          <p:cNvGrpSpPr/>
          <p:nvPr/>
        </p:nvGrpSpPr>
        <p:grpSpPr>
          <a:xfrm>
            <a:off x="2257425" y="2828925"/>
            <a:ext cx="1717675" cy="3259138"/>
            <a:chOff x="2257425" y="2828925"/>
            <a:chExt cx="1717675" cy="3259138"/>
          </a:xfrm>
        </p:grpSpPr>
        <p:sp>
          <p:nvSpPr>
            <p:cNvPr id="22533" name="TextBox 47"/>
            <p:cNvSpPr txBox="1">
              <a:spLocks noChangeArrowheads="1"/>
            </p:cNvSpPr>
            <p:nvPr/>
          </p:nvSpPr>
          <p:spPr bwMode="auto">
            <a:xfrm>
              <a:off x="2257425" y="4948238"/>
              <a:ext cx="1638300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2465388" y="4384675"/>
              <a:ext cx="1509712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Open Sans Semibold" panose="020B0706030804020204" pitchFamily="34" charset="0"/>
                </a:rPr>
                <a:t>Title A</a:t>
              </a:r>
              <a:endParaRPr lang="en-US" altLang="en-US" dirty="0"/>
            </a:p>
          </p:txBody>
        </p:sp>
        <p:sp>
          <p:nvSpPr>
            <p:cNvPr id="22538" name="Freeform 12"/>
            <p:cNvSpPr>
              <a:spLocks noEditPoints="1"/>
            </p:cNvSpPr>
            <p:nvPr/>
          </p:nvSpPr>
          <p:spPr bwMode="auto">
            <a:xfrm>
              <a:off x="2447925" y="2828925"/>
              <a:ext cx="1282700" cy="652463"/>
            </a:xfrm>
            <a:custGeom>
              <a:avLst/>
              <a:gdLst>
                <a:gd name="T0" fmla="*/ 399457 w 289"/>
                <a:gd name="T1" fmla="*/ 612516 h 147"/>
                <a:gd name="T2" fmla="*/ 483787 w 289"/>
                <a:gd name="T3" fmla="*/ 417221 h 147"/>
                <a:gd name="T4" fmla="*/ 563678 w 289"/>
                <a:gd name="T5" fmla="*/ 372836 h 147"/>
                <a:gd name="T6" fmla="*/ 608062 w 289"/>
                <a:gd name="T7" fmla="*/ 8877 h 147"/>
                <a:gd name="T8" fmla="*/ 825544 w 289"/>
                <a:gd name="T9" fmla="*/ 150910 h 147"/>
                <a:gd name="T10" fmla="*/ 763406 w 289"/>
                <a:gd name="T11" fmla="*/ 390590 h 147"/>
                <a:gd name="T12" fmla="*/ 936504 w 289"/>
                <a:gd name="T13" fmla="*/ 492676 h 147"/>
                <a:gd name="T14" fmla="*/ 909874 w 289"/>
                <a:gd name="T15" fmla="*/ 612516 h 147"/>
                <a:gd name="T16" fmla="*/ 652446 w 289"/>
                <a:gd name="T17" fmla="*/ 35508 h 147"/>
                <a:gd name="T18" fmla="*/ 576993 w 289"/>
                <a:gd name="T19" fmla="*/ 324012 h 147"/>
                <a:gd name="T20" fmla="*/ 541486 w 289"/>
                <a:gd name="T21" fmla="*/ 430537 h 147"/>
                <a:gd name="T22" fmla="*/ 381703 w 289"/>
                <a:gd name="T23" fmla="*/ 550377 h 147"/>
                <a:gd name="T24" fmla="*/ 652446 w 289"/>
                <a:gd name="T25" fmla="*/ 616955 h 147"/>
                <a:gd name="T26" fmla="*/ 918751 w 289"/>
                <a:gd name="T27" fmla="*/ 550377 h 147"/>
                <a:gd name="T28" fmla="*/ 763406 w 289"/>
                <a:gd name="T29" fmla="*/ 430537 h 147"/>
                <a:gd name="T30" fmla="*/ 727899 w 289"/>
                <a:gd name="T31" fmla="*/ 324012 h 147"/>
                <a:gd name="T32" fmla="*/ 652446 w 289"/>
                <a:gd name="T33" fmla="*/ 35508 h 147"/>
                <a:gd name="T34" fmla="*/ 1065218 w 289"/>
                <a:gd name="T35" fmla="*/ 652463 h 147"/>
                <a:gd name="T36" fmla="*/ 954258 w 289"/>
                <a:gd name="T37" fmla="*/ 625832 h 147"/>
                <a:gd name="T38" fmla="*/ 1065218 w 289"/>
                <a:gd name="T39" fmla="*/ 616955 h 147"/>
                <a:gd name="T40" fmla="*/ 1242754 w 289"/>
                <a:gd name="T41" fmla="*/ 572570 h 147"/>
                <a:gd name="T42" fmla="*/ 1140671 w 289"/>
                <a:gd name="T43" fmla="*/ 497115 h 147"/>
                <a:gd name="T44" fmla="*/ 1114040 w 289"/>
                <a:gd name="T45" fmla="*/ 412783 h 147"/>
                <a:gd name="T46" fmla="*/ 1065218 w 289"/>
                <a:gd name="T47" fmla="*/ 221926 h 147"/>
                <a:gd name="T48" fmla="*/ 1016396 w 289"/>
                <a:gd name="T49" fmla="*/ 412783 h 147"/>
                <a:gd name="T50" fmla="*/ 998642 w 289"/>
                <a:gd name="T51" fmla="*/ 492676 h 147"/>
                <a:gd name="T52" fmla="*/ 989765 w 289"/>
                <a:gd name="T53" fmla="*/ 457168 h 147"/>
                <a:gd name="T54" fmla="*/ 936504 w 289"/>
                <a:gd name="T55" fmla="*/ 297381 h 147"/>
                <a:gd name="T56" fmla="*/ 1096287 w 289"/>
                <a:gd name="T57" fmla="*/ 190857 h 147"/>
                <a:gd name="T58" fmla="*/ 1131794 w 289"/>
                <a:gd name="T59" fmla="*/ 448291 h 147"/>
                <a:gd name="T60" fmla="*/ 1185055 w 289"/>
                <a:gd name="T61" fmla="*/ 474922 h 147"/>
                <a:gd name="T62" fmla="*/ 1242754 w 289"/>
                <a:gd name="T63" fmla="*/ 625832 h 147"/>
                <a:gd name="T64" fmla="*/ 239674 w 289"/>
                <a:gd name="T65" fmla="*/ 652463 h 147"/>
                <a:gd name="T66" fmla="*/ 0 w 289"/>
                <a:gd name="T67" fmla="*/ 572570 h 147"/>
                <a:gd name="T68" fmla="*/ 142029 w 289"/>
                <a:gd name="T69" fmla="*/ 448291 h 147"/>
                <a:gd name="T70" fmla="*/ 159783 w 289"/>
                <a:gd name="T71" fmla="*/ 417221 h 147"/>
                <a:gd name="T72" fmla="*/ 239674 w 289"/>
                <a:gd name="T73" fmla="*/ 142033 h 147"/>
                <a:gd name="T74" fmla="*/ 319565 w 289"/>
                <a:gd name="T75" fmla="*/ 417221 h 147"/>
                <a:gd name="T76" fmla="*/ 337319 w 289"/>
                <a:gd name="T77" fmla="*/ 448291 h 147"/>
                <a:gd name="T78" fmla="*/ 315127 w 289"/>
                <a:gd name="T79" fmla="*/ 474922 h 147"/>
                <a:gd name="T80" fmla="*/ 341757 w 289"/>
                <a:gd name="T81" fmla="*/ 261873 h 147"/>
                <a:gd name="T82" fmla="*/ 213044 w 289"/>
                <a:gd name="T83" fmla="*/ 181979 h 147"/>
                <a:gd name="T84" fmla="*/ 199728 w 289"/>
                <a:gd name="T85" fmla="*/ 439414 h 147"/>
                <a:gd name="T86" fmla="*/ 124275 w 289"/>
                <a:gd name="T87" fmla="*/ 492676 h 147"/>
                <a:gd name="T88" fmla="*/ 57699 w 289"/>
                <a:gd name="T89" fmla="*/ 590324 h 147"/>
                <a:gd name="T90" fmla="*/ 328442 w 289"/>
                <a:gd name="T91" fmla="*/ 612516 h 147"/>
                <a:gd name="T92" fmla="*/ 239674 w 289"/>
                <a:gd name="T93" fmla="*/ 652463 h 14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89" h="147">
                  <a:moveTo>
                    <a:pt x="147" y="147"/>
                  </a:moveTo>
                  <a:cubicBezTo>
                    <a:pt x="130" y="146"/>
                    <a:pt x="116" y="146"/>
                    <a:pt x="103" y="142"/>
                  </a:cubicBezTo>
                  <a:cubicBezTo>
                    <a:pt x="98" y="141"/>
                    <a:pt x="94" y="140"/>
                    <a:pt x="90" y="138"/>
                  </a:cubicBezTo>
                  <a:cubicBezTo>
                    <a:pt x="82" y="134"/>
                    <a:pt x="79" y="129"/>
                    <a:pt x="78" y="125"/>
                  </a:cubicBezTo>
                  <a:cubicBezTo>
                    <a:pt x="78" y="120"/>
                    <a:pt x="80" y="115"/>
                    <a:pt x="84" y="111"/>
                  </a:cubicBezTo>
                  <a:cubicBezTo>
                    <a:pt x="90" y="104"/>
                    <a:pt x="98" y="99"/>
                    <a:pt x="109" y="94"/>
                  </a:cubicBezTo>
                  <a:cubicBezTo>
                    <a:pt x="113" y="92"/>
                    <a:pt x="116" y="91"/>
                    <a:pt x="119" y="89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25" y="87"/>
                    <a:pt x="126" y="86"/>
                    <a:pt x="127" y="84"/>
                  </a:cubicBezTo>
                  <a:cubicBezTo>
                    <a:pt x="127" y="82"/>
                    <a:pt x="126" y="80"/>
                    <a:pt x="125" y="78"/>
                  </a:cubicBezTo>
                  <a:cubicBezTo>
                    <a:pt x="113" y="67"/>
                    <a:pt x="108" y="52"/>
                    <a:pt x="108" y="34"/>
                  </a:cubicBezTo>
                  <a:cubicBezTo>
                    <a:pt x="109" y="17"/>
                    <a:pt x="119" y="6"/>
                    <a:pt x="137" y="2"/>
                  </a:cubicBezTo>
                  <a:cubicBezTo>
                    <a:pt x="140" y="1"/>
                    <a:pt x="144" y="0"/>
                    <a:pt x="147" y="0"/>
                  </a:cubicBezTo>
                  <a:cubicBezTo>
                    <a:pt x="151" y="0"/>
                    <a:pt x="154" y="1"/>
                    <a:pt x="158" y="2"/>
                  </a:cubicBezTo>
                  <a:cubicBezTo>
                    <a:pt x="176" y="6"/>
                    <a:pt x="186" y="17"/>
                    <a:pt x="186" y="34"/>
                  </a:cubicBezTo>
                  <a:cubicBezTo>
                    <a:pt x="187" y="52"/>
                    <a:pt x="181" y="67"/>
                    <a:pt x="170" y="79"/>
                  </a:cubicBezTo>
                  <a:cubicBezTo>
                    <a:pt x="168" y="80"/>
                    <a:pt x="167" y="82"/>
                    <a:pt x="168" y="84"/>
                  </a:cubicBezTo>
                  <a:cubicBezTo>
                    <a:pt x="168" y="86"/>
                    <a:pt x="170" y="87"/>
                    <a:pt x="172" y="88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8" y="91"/>
                    <a:pt x="182" y="92"/>
                    <a:pt x="185" y="94"/>
                  </a:cubicBezTo>
                  <a:cubicBezTo>
                    <a:pt x="196" y="99"/>
                    <a:pt x="204" y="104"/>
                    <a:pt x="211" y="111"/>
                  </a:cubicBezTo>
                  <a:cubicBezTo>
                    <a:pt x="214" y="114"/>
                    <a:pt x="216" y="120"/>
                    <a:pt x="215" y="125"/>
                  </a:cubicBezTo>
                  <a:cubicBezTo>
                    <a:pt x="214" y="131"/>
                    <a:pt x="210" y="135"/>
                    <a:pt x="205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1" y="140"/>
                    <a:pt x="196" y="141"/>
                    <a:pt x="192" y="142"/>
                  </a:cubicBezTo>
                  <a:cubicBezTo>
                    <a:pt x="178" y="146"/>
                    <a:pt x="164" y="146"/>
                    <a:pt x="147" y="147"/>
                  </a:cubicBezTo>
                  <a:close/>
                  <a:moveTo>
                    <a:pt x="147" y="8"/>
                  </a:moveTo>
                  <a:cubicBezTo>
                    <a:pt x="144" y="8"/>
                    <a:pt x="141" y="9"/>
                    <a:pt x="139" y="9"/>
                  </a:cubicBezTo>
                  <a:cubicBezTo>
                    <a:pt x="124" y="13"/>
                    <a:pt x="117" y="21"/>
                    <a:pt x="116" y="35"/>
                  </a:cubicBezTo>
                  <a:cubicBezTo>
                    <a:pt x="116" y="50"/>
                    <a:pt x="120" y="63"/>
                    <a:pt x="130" y="73"/>
                  </a:cubicBezTo>
                  <a:cubicBezTo>
                    <a:pt x="134" y="76"/>
                    <a:pt x="135" y="81"/>
                    <a:pt x="135" y="85"/>
                  </a:cubicBezTo>
                  <a:cubicBezTo>
                    <a:pt x="134" y="90"/>
                    <a:pt x="130" y="94"/>
                    <a:pt x="125" y="96"/>
                  </a:cubicBezTo>
                  <a:cubicBezTo>
                    <a:pt x="122" y="97"/>
                    <a:pt x="122" y="97"/>
                    <a:pt x="122" y="97"/>
                  </a:cubicBezTo>
                  <a:cubicBezTo>
                    <a:pt x="119" y="98"/>
                    <a:pt x="116" y="99"/>
                    <a:pt x="113" y="101"/>
                  </a:cubicBezTo>
                  <a:cubicBezTo>
                    <a:pt x="102" y="106"/>
                    <a:pt x="95" y="110"/>
                    <a:pt x="89" y="116"/>
                  </a:cubicBezTo>
                  <a:cubicBezTo>
                    <a:pt x="87" y="119"/>
                    <a:pt x="86" y="121"/>
                    <a:pt x="86" y="124"/>
                  </a:cubicBezTo>
                  <a:cubicBezTo>
                    <a:pt x="87" y="126"/>
                    <a:pt x="89" y="129"/>
                    <a:pt x="93" y="131"/>
                  </a:cubicBezTo>
                  <a:cubicBezTo>
                    <a:pt x="97" y="132"/>
                    <a:pt x="100" y="134"/>
                    <a:pt x="104" y="135"/>
                  </a:cubicBezTo>
                  <a:cubicBezTo>
                    <a:pt x="118" y="138"/>
                    <a:pt x="131" y="138"/>
                    <a:pt x="147" y="139"/>
                  </a:cubicBezTo>
                  <a:cubicBezTo>
                    <a:pt x="163" y="138"/>
                    <a:pt x="177" y="138"/>
                    <a:pt x="190" y="135"/>
                  </a:cubicBezTo>
                  <a:cubicBezTo>
                    <a:pt x="194" y="134"/>
                    <a:pt x="198" y="132"/>
                    <a:pt x="201" y="131"/>
                  </a:cubicBezTo>
                  <a:cubicBezTo>
                    <a:pt x="205" y="129"/>
                    <a:pt x="207" y="127"/>
                    <a:pt x="207" y="124"/>
                  </a:cubicBezTo>
                  <a:cubicBezTo>
                    <a:pt x="208" y="121"/>
                    <a:pt x="207" y="118"/>
                    <a:pt x="205" y="116"/>
                  </a:cubicBezTo>
                  <a:cubicBezTo>
                    <a:pt x="199" y="110"/>
                    <a:pt x="192" y="106"/>
                    <a:pt x="182" y="101"/>
                  </a:cubicBezTo>
                  <a:cubicBezTo>
                    <a:pt x="179" y="99"/>
                    <a:pt x="175" y="98"/>
                    <a:pt x="172" y="97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64" y="94"/>
                    <a:pt x="161" y="90"/>
                    <a:pt x="160" y="85"/>
                  </a:cubicBezTo>
                  <a:cubicBezTo>
                    <a:pt x="159" y="81"/>
                    <a:pt x="161" y="76"/>
                    <a:pt x="164" y="73"/>
                  </a:cubicBezTo>
                  <a:cubicBezTo>
                    <a:pt x="174" y="63"/>
                    <a:pt x="179" y="50"/>
                    <a:pt x="178" y="35"/>
                  </a:cubicBezTo>
                  <a:cubicBezTo>
                    <a:pt x="178" y="21"/>
                    <a:pt x="171" y="13"/>
                    <a:pt x="156" y="9"/>
                  </a:cubicBezTo>
                  <a:cubicBezTo>
                    <a:pt x="153" y="9"/>
                    <a:pt x="150" y="8"/>
                    <a:pt x="147" y="8"/>
                  </a:cubicBezTo>
                  <a:close/>
                  <a:moveTo>
                    <a:pt x="203" y="134"/>
                  </a:moveTo>
                  <a:cubicBezTo>
                    <a:pt x="203" y="134"/>
                    <a:pt x="203" y="134"/>
                    <a:pt x="203" y="134"/>
                  </a:cubicBezTo>
                  <a:close/>
                  <a:moveTo>
                    <a:pt x="240" y="147"/>
                  </a:moveTo>
                  <a:cubicBezTo>
                    <a:pt x="237" y="146"/>
                    <a:pt x="237" y="146"/>
                    <a:pt x="237" y="146"/>
                  </a:cubicBezTo>
                  <a:cubicBezTo>
                    <a:pt x="229" y="146"/>
                    <a:pt x="227" y="146"/>
                    <a:pt x="218" y="145"/>
                  </a:cubicBezTo>
                  <a:cubicBezTo>
                    <a:pt x="216" y="145"/>
                    <a:pt x="215" y="143"/>
                    <a:pt x="215" y="141"/>
                  </a:cubicBezTo>
                  <a:cubicBezTo>
                    <a:pt x="215" y="139"/>
                    <a:pt x="217" y="137"/>
                    <a:pt x="219" y="137"/>
                  </a:cubicBezTo>
                  <a:cubicBezTo>
                    <a:pt x="227" y="138"/>
                    <a:pt x="230" y="138"/>
                    <a:pt x="237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51" y="138"/>
                    <a:pt x="260" y="138"/>
                    <a:pt x="269" y="136"/>
                  </a:cubicBezTo>
                  <a:cubicBezTo>
                    <a:pt x="272" y="135"/>
                    <a:pt x="275" y="134"/>
                    <a:pt x="277" y="133"/>
                  </a:cubicBezTo>
                  <a:cubicBezTo>
                    <a:pt x="279" y="132"/>
                    <a:pt x="280" y="131"/>
                    <a:pt x="280" y="129"/>
                  </a:cubicBezTo>
                  <a:cubicBezTo>
                    <a:pt x="281" y="128"/>
                    <a:pt x="280" y="126"/>
                    <a:pt x="279" y="125"/>
                  </a:cubicBezTo>
                  <a:cubicBezTo>
                    <a:pt x="275" y="121"/>
                    <a:pt x="270" y="118"/>
                    <a:pt x="263" y="115"/>
                  </a:cubicBezTo>
                  <a:cubicBezTo>
                    <a:pt x="261" y="114"/>
                    <a:pt x="259" y="113"/>
                    <a:pt x="257" y="112"/>
                  </a:cubicBezTo>
                  <a:cubicBezTo>
                    <a:pt x="255" y="111"/>
                    <a:pt x="255" y="111"/>
                    <a:pt x="255" y="111"/>
                  </a:cubicBezTo>
                  <a:cubicBezTo>
                    <a:pt x="251" y="110"/>
                    <a:pt x="248" y="107"/>
                    <a:pt x="247" y="103"/>
                  </a:cubicBezTo>
                  <a:cubicBezTo>
                    <a:pt x="247" y="99"/>
                    <a:pt x="248" y="96"/>
                    <a:pt x="251" y="93"/>
                  </a:cubicBezTo>
                  <a:cubicBezTo>
                    <a:pt x="257" y="87"/>
                    <a:pt x="261" y="78"/>
                    <a:pt x="260" y="68"/>
                  </a:cubicBezTo>
                  <a:cubicBezTo>
                    <a:pt x="260" y="59"/>
                    <a:pt x="255" y="53"/>
                    <a:pt x="245" y="51"/>
                  </a:cubicBezTo>
                  <a:cubicBezTo>
                    <a:pt x="244" y="51"/>
                    <a:pt x="242" y="50"/>
                    <a:pt x="240" y="50"/>
                  </a:cubicBezTo>
                  <a:cubicBezTo>
                    <a:pt x="238" y="50"/>
                    <a:pt x="236" y="51"/>
                    <a:pt x="234" y="51"/>
                  </a:cubicBezTo>
                  <a:cubicBezTo>
                    <a:pt x="224" y="53"/>
                    <a:pt x="220" y="59"/>
                    <a:pt x="219" y="68"/>
                  </a:cubicBezTo>
                  <a:cubicBezTo>
                    <a:pt x="219" y="78"/>
                    <a:pt x="222" y="86"/>
                    <a:pt x="229" y="93"/>
                  </a:cubicBezTo>
                  <a:cubicBezTo>
                    <a:pt x="232" y="96"/>
                    <a:pt x="233" y="100"/>
                    <a:pt x="233" y="103"/>
                  </a:cubicBezTo>
                  <a:cubicBezTo>
                    <a:pt x="232" y="107"/>
                    <a:pt x="230" y="109"/>
                    <a:pt x="226" y="111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3" y="112"/>
                    <a:pt x="221" y="111"/>
                    <a:pt x="220" y="109"/>
                  </a:cubicBezTo>
                  <a:cubicBezTo>
                    <a:pt x="219" y="106"/>
                    <a:pt x="220" y="104"/>
                    <a:pt x="223" y="103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4" y="103"/>
                    <a:pt x="225" y="102"/>
                    <a:pt x="225" y="102"/>
                  </a:cubicBezTo>
                  <a:cubicBezTo>
                    <a:pt x="225" y="101"/>
                    <a:pt x="225" y="100"/>
                    <a:pt x="223" y="99"/>
                  </a:cubicBezTo>
                  <a:cubicBezTo>
                    <a:pt x="215" y="90"/>
                    <a:pt x="211" y="80"/>
                    <a:pt x="211" y="67"/>
                  </a:cubicBezTo>
                  <a:cubicBezTo>
                    <a:pt x="212" y="59"/>
                    <a:pt x="216" y="47"/>
                    <a:pt x="232" y="43"/>
                  </a:cubicBezTo>
                  <a:cubicBezTo>
                    <a:pt x="235" y="43"/>
                    <a:pt x="237" y="42"/>
                    <a:pt x="240" y="42"/>
                  </a:cubicBezTo>
                  <a:cubicBezTo>
                    <a:pt x="242" y="42"/>
                    <a:pt x="245" y="43"/>
                    <a:pt x="247" y="43"/>
                  </a:cubicBezTo>
                  <a:cubicBezTo>
                    <a:pt x="264" y="47"/>
                    <a:pt x="268" y="59"/>
                    <a:pt x="268" y="67"/>
                  </a:cubicBezTo>
                  <a:cubicBezTo>
                    <a:pt x="269" y="80"/>
                    <a:pt x="265" y="91"/>
                    <a:pt x="256" y="99"/>
                  </a:cubicBezTo>
                  <a:cubicBezTo>
                    <a:pt x="256" y="99"/>
                    <a:pt x="255" y="100"/>
                    <a:pt x="255" y="101"/>
                  </a:cubicBezTo>
                  <a:cubicBezTo>
                    <a:pt x="255" y="102"/>
                    <a:pt x="256" y="103"/>
                    <a:pt x="258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62" y="105"/>
                    <a:pt x="264" y="106"/>
                    <a:pt x="267" y="107"/>
                  </a:cubicBezTo>
                  <a:cubicBezTo>
                    <a:pt x="275" y="111"/>
                    <a:pt x="280" y="115"/>
                    <a:pt x="285" y="119"/>
                  </a:cubicBezTo>
                  <a:cubicBezTo>
                    <a:pt x="288" y="122"/>
                    <a:pt x="289" y="127"/>
                    <a:pt x="288" y="131"/>
                  </a:cubicBezTo>
                  <a:cubicBezTo>
                    <a:pt x="287" y="135"/>
                    <a:pt x="285" y="138"/>
                    <a:pt x="280" y="141"/>
                  </a:cubicBezTo>
                  <a:cubicBezTo>
                    <a:pt x="277" y="142"/>
                    <a:pt x="274" y="143"/>
                    <a:pt x="271" y="144"/>
                  </a:cubicBezTo>
                  <a:cubicBezTo>
                    <a:pt x="261" y="146"/>
                    <a:pt x="252" y="146"/>
                    <a:pt x="240" y="147"/>
                  </a:cubicBezTo>
                  <a:close/>
                  <a:moveTo>
                    <a:pt x="54" y="147"/>
                  </a:moveTo>
                  <a:cubicBezTo>
                    <a:pt x="41" y="146"/>
                    <a:pt x="30" y="146"/>
                    <a:pt x="20" y="143"/>
                  </a:cubicBezTo>
                  <a:cubicBezTo>
                    <a:pt x="16" y="142"/>
                    <a:pt x="13" y="141"/>
                    <a:pt x="10" y="140"/>
                  </a:cubicBezTo>
                  <a:cubicBezTo>
                    <a:pt x="4" y="137"/>
                    <a:pt x="1" y="134"/>
                    <a:pt x="0" y="129"/>
                  </a:cubicBezTo>
                  <a:cubicBezTo>
                    <a:pt x="0" y="125"/>
                    <a:pt x="1" y="121"/>
                    <a:pt x="5" y="117"/>
                  </a:cubicBezTo>
                  <a:cubicBezTo>
                    <a:pt x="10" y="112"/>
                    <a:pt x="16" y="108"/>
                    <a:pt x="25" y="104"/>
                  </a:cubicBezTo>
                  <a:cubicBezTo>
                    <a:pt x="27" y="103"/>
                    <a:pt x="30" y="102"/>
                    <a:pt x="32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99"/>
                    <a:pt x="37" y="98"/>
                    <a:pt x="37" y="97"/>
                  </a:cubicBezTo>
                  <a:cubicBezTo>
                    <a:pt x="38" y="96"/>
                    <a:pt x="37" y="95"/>
                    <a:pt x="36" y="94"/>
                  </a:cubicBezTo>
                  <a:cubicBezTo>
                    <a:pt x="27" y="85"/>
                    <a:pt x="23" y="73"/>
                    <a:pt x="23" y="59"/>
                  </a:cubicBezTo>
                  <a:cubicBezTo>
                    <a:pt x="24" y="50"/>
                    <a:pt x="28" y="38"/>
                    <a:pt x="46" y="33"/>
                  </a:cubicBezTo>
                  <a:cubicBezTo>
                    <a:pt x="49" y="32"/>
                    <a:pt x="51" y="32"/>
                    <a:pt x="54" y="32"/>
                  </a:cubicBezTo>
                  <a:cubicBezTo>
                    <a:pt x="57" y="32"/>
                    <a:pt x="60" y="32"/>
                    <a:pt x="62" y="33"/>
                  </a:cubicBezTo>
                  <a:cubicBezTo>
                    <a:pt x="80" y="38"/>
                    <a:pt x="85" y="50"/>
                    <a:pt x="85" y="59"/>
                  </a:cubicBezTo>
                  <a:cubicBezTo>
                    <a:pt x="86" y="73"/>
                    <a:pt x="81" y="85"/>
                    <a:pt x="72" y="94"/>
                  </a:cubicBezTo>
                  <a:cubicBezTo>
                    <a:pt x="71" y="95"/>
                    <a:pt x="71" y="96"/>
                    <a:pt x="71" y="97"/>
                  </a:cubicBezTo>
                  <a:cubicBezTo>
                    <a:pt x="71" y="98"/>
                    <a:pt x="72" y="99"/>
                    <a:pt x="74" y="100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8" y="102"/>
                    <a:pt x="79" y="104"/>
                    <a:pt x="78" y="106"/>
                  </a:cubicBezTo>
                  <a:cubicBezTo>
                    <a:pt x="77" y="108"/>
                    <a:pt x="75" y="109"/>
                    <a:pt x="73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67" y="106"/>
                    <a:pt x="64" y="103"/>
                    <a:pt x="63" y="99"/>
                  </a:cubicBezTo>
                  <a:cubicBezTo>
                    <a:pt x="62" y="95"/>
                    <a:pt x="64" y="91"/>
                    <a:pt x="66" y="88"/>
                  </a:cubicBezTo>
                  <a:cubicBezTo>
                    <a:pt x="74" y="81"/>
                    <a:pt x="78" y="71"/>
                    <a:pt x="77" y="59"/>
                  </a:cubicBezTo>
                  <a:cubicBezTo>
                    <a:pt x="77" y="49"/>
                    <a:pt x="71" y="44"/>
                    <a:pt x="61" y="41"/>
                  </a:cubicBezTo>
                  <a:cubicBezTo>
                    <a:pt x="58" y="40"/>
                    <a:pt x="56" y="40"/>
                    <a:pt x="54" y="40"/>
                  </a:cubicBezTo>
                  <a:cubicBezTo>
                    <a:pt x="52" y="40"/>
                    <a:pt x="50" y="40"/>
                    <a:pt x="48" y="41"/>
                  </a:cubicBezTo>
                  <a:cubicBezTo>
                    <a:pt x="37" y="44"/>
                    <a:pt x="32" y="49"/>
                    <a:pt x="31" y="59"/>
                  </a:cubicBezTo>
                  <a:cubicBezTo>
                    <a:pt x="31" y="71"/>
                    <a:pt x="34" y="81"/>
                    <a:pt x="42" y="88"/>
                  </a:cubicBezTo>
                  <a:cubicBezTo>
                    <a:pt x="45" y="91"/>
                    <a:pt x="46" y="95"/>
                    <a:pt x="45" y="99"/>
                  </a:cubicBezTo>
                  <a:cubicBezTo>
                    <a:pt x="44" y="103"/>
                    <a:pt x="42" y="106"/>
                    <a:pt x="37" y="107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3" y="109"/>
                    <a:pt x="30" y="110"/>
                    <a:pt x="28" y="111"/>
                  </a:cubicBezTo>
                  <a:cubicBezTo>
                    <a:pt x="20" y="115"/>
                    <a:pt x="15" y="119"/>
                    <a:pt x="10" y="123"/>
                  </a:cubicBezTo>
                  <a:cubicBezTo>
                    <a:pt x="9" y="124"/>
                    <a:pt x="8" y="126"/>
                    <a:pt x="8" y="128"/>
                  </a:cubicBezTo>
                  <a:cubicBezTo>
                    <a:pt x="8" y="130"/>
                    <a:pt x="10" y="131"/>
                    <a:pt x="13" y="133"/>
                  </a:cubicBezTo>
                  <a:cubicBezTo>
                    <a:pt x="15" y="134"/>
                    <a:pt x="18" y="135"/>
                    <a:pt x="21" y="136"/>
                  </a:cubicBezTo>
                  <a:cubicBezTo>
                    <a:pt x="31" y="138"/>
                    <a:pt x="42" y="138"/>
                    <a:pt x="54" y="139"/>
                  </a:cubicBezTo>
                  <a:cubicBezTo>
                    <a:pt x="62" y="138"/>
                    <a:pt x="68" y="138"/>
                    <a:pt x="74" y="138"/>
                  </a:cubicBezTo>
                  <a:cubicBezTo>
                    <a:pt x="76" y="137"/>
                    <a:pt x="78" y="139"/>
                    <a:pt x="78" y="141"/>
                  </a:cubicBezTo>
                  <a:cubicBezTo>
                    <a:pt x="78" y="143"/>
                    <a:pt x="77" y="145"/>
                    <a:pt x="74" y="146"/>
                  </a:cubicBezTo>
                  <a:cubicBezTo>
                    <a:pt x="68" y="146"/>
                    <a:pt x="62" y="146"/>
                    <a:pt x="54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61E0A4B-E641-AF47-93EF-5B7C065C5CA6}"/>
              </a:ext>
            </a:extLst>
          </p:cNvPr>
          <p:cNvGrpSpPr/>
          <p:nvPr/>
        </p:nvGrpSpPr>
        <p:grpSpPr>
          <a:xfrm>
            <a:off x="4268788" y="2740025"/>
            <a:ext cx="1722437" cy="3348038"/>
            <a:chOff x="4268788" y="2740025"/>
            <a:chExt cx="1722437" cy="3348038"/>
          </a:xfrm>
        </p:grpSpPr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4481513" y="4384675"/>
              <a:ext cx="1509712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rgbClr val="FFFFFF"/>
                  </a:solidFill>
                  <a:latin typeface="Open Sans Semibold" panose="020B0706030804020204" pitchFamily="34" charset="0"/>
                </a:rPr>
                <a:t>Title B</a:t>
              </a:r>
              <a:endParaRPr lang="en-US" altLang="en-US"/>
            </a:p>
          </p:txBody>
        </p:sp>
        <p:sp>
          <p:nvSpPr>
            <p:cNvPr id="22541" name="Freeform 15"/>
            <p:cNvSpPr>
              <a:spLocks noEditPoints="1"/>
            </p:cNvSpPr>
            <p:nvPr/>
          </p:nvSpPr>
          <p:spPr bwMode="auto">
            <a:xfrm>
              <a:off x="4659313" y="2740025"/>
              <a:ext cx="857250" cy="1000125"/>
            </a:xfrm>
            <a:custGeom>
              <a:avLst/>
              <a:gdLst>
                <a:gd name="T0" fmla="*/ 355337 w 193"/>
                <a:gd name="T1" fmla="*/ 1000125 h 225"/>
                <a:gd name="T2" fmla="*/ 355337 w 193"/>
                <a:gd name="T3" fmla="*/ 964565 h 225"/>
                <a:gd name="T4" fmla="*/ 510797 w 193"/>
                <a:gd name="T5" fmla="*/ 982345 h 225"/>
                <a:gd name="T6" fmla="*/ 533005 w 193"/>
                <a:gd name="T7" fmla="*/ 937895 h 225"/>
                <a:gd name="T8" fmla="*/ 297595 w 193"/>
                <a:gd name="T9" fmla="*/ 920115 h 225"/>
                <a:gd name="T10" fmla="*/ 533005 w 193"/>
                <a:gd name="T11" fmla="*/ 897890 h 225"/>
                <a:gd name="T12" fmla="*/ 533005 w 193"/>
                <a:gd name="T13" fmla="*/ 937895 h 225"/>
                <a:gd name="T14" fmla="*/ 337570 w 193"/>
                <a:gd name="T15" fmla="*/ 866775 h 225"/>
                <a:gd name="T16" fmla="*/ 275386 w 193"/>
                <a:gd name="T17" fmla="*/ 817880 h 225"/>
                <a:gd name="T18" fmla="*/ 262061 w 193"/>
                <a:gd name="T19" fmla="*/ 724535 h 225"/>
                <a:gd name="T20" fmla="*/ 146576 w 193"/>
                <a:gd name="T21" fmla="*/ 368935 h 225"/>
                <a:gd name="T22" fmla="*/ 692907 w 193"/>
                <a:gd name="T23" fmla="*/ 368935 h 225"/>
                <a:gd name="T24" fmla="*/ 581864 w 193"/>
                <a:gd name="T25" fmla="*/ 724535 h 225"/>
                <a:gd name="T26" fmla="*/ 568539 w 193"/>
                <a:gd name="T27" fmla="*/ 817880 h 225"/>
                <a:gd name="T28" fmla="*/ 421962 w 193"/>
                <a:gd name="T29" fmla="*/ 866775 h 225"/>
                <a:gd name="T30" fmla="*/ 501913 w 193"/>
                <a:gd name="T31" fmla="*/ 831215 h 225"/>
                <a:gd name="T32" fmla="*/ 533005 w 193"/>
                <a:gd name="T33" fmla="*/ 773430 h 225"/>
                <a:gd name="T34" fmla="*/ 626281 w 193"/>
                <a:gd name="T35" fmla="*/ 564515 h 225"/>
                <a:gd name="T36" fmla="*/ 421962 w 193"/>
                <a:gd name="T37" fmla="*/ 217805 h 225"/>
                <a:gd name="T38" fmla="*/ 217644 w 193"/>
                <a:gd name="T39" fmla="*/ 564515 h 225"/>
                <a:gd name="T40" fmla="*/ 306478 w 193"/>
                <a:gd name="T41" fmla="*/ 773430 h 225"/>
                <a:gd name="T42" fmla="*/ 337570 w 193"/>
                <a:gd name="T43" fmla="*/ 831215 h 225"/>
                <a:gd name="T44" fmla="*/ 93276 w 193"/>
                <a:gd name="T45" fmla="*/ 457835 h 225"/>
                <a:gd name="T46" fmla="*/ 0 w 193"/>
                <a:gd name="T47" fmla="*/ 440055 h 225"/>
                <a:gd name="T48" fmla="*/ 93276 w 193"/>
                <a:gd name="T49" fmla="*/ 422275 h 225"/>
                <a:gd name="T50" fmla="*/ 93276 w 193"/>
                <a:gd name="T51" fmla="*/ 457835 h 225"/>
                <a:gd name="T52" fmla="*/ 750649 w 193"/>
                <a:gd name="T53" fmla="*/ 444500 h 225"/>
                <a:gd name="T54" fmla="*/ 750649 w 193"/>
                <a:gd name="T55" fmla="*/ 408940 h 225"/>
                <a:gd name="T56" fmla="*/ 857250 w 193"/>
                <a:gd name="T57" fmla="*/ 426720 h 225"/>
                <a:gd name="T58" fmla="*/ 253177 w 193"/>
                <a:gd name="T59" fmla="*/ 431165 h 225"/>
                <a:gd name="T60" fmla="*/ 235411 w 193"/>
                <a:gd name="T61" fmla="*/ 408940 h 225"/>
                <a:gd name="T62" fmla="*/ 430846 w 193"/>
                <a:gd name="T63" fmla="*/ 271145 h 225"/>
                <a:gd name="T64" fmla="*/ 430846 w 193"/>
                <a:gd name="T65" fmla="*/ 306705 h 225"/>
                <a:gd name="T66" fmla="*/ 253177 w 193"/>
                <a:gd name="T67" fmla="*/ 431165 h 225"/>
                <a:gd name="T68" fmla="*/ 648490 w 193"/>
                <a:gd name="T69" fmla="*/ 222250 h 225"/>
                <a:gd name="T70" fmla="*/ 710674 w 193"/>
                <a:gd name="T71" fmla="*/ 128905 h 225"/>
                <a:gd name="T72" fmla="*/ 737324 w 193"/>
                <a:gd name="T73" fmla="*/ 155575 h 225"/>
                <a:gd name="T74" fmla="*/ 661815 w 193"/>
                <a:gd name="T75" fmla="*/ 226695 h 225"/>
                <a:gd name="T76" fmla="*/ 173227 w 193"/>
                <a:gd name="T77" fmla="*/ 222250 h 225"/>
                <a:gd name="T78" fmla="*/ 111043 w 193"/>
                <a:gd name="T79" fmla="*/ 128905 h 225"/>
                <a:gd name="T80" fmla="*/ 199877 w 193"/>
                <a:gd name="T81" fmla="*/ 195580 h 225"/>
                <a:gd name="T82" fmla="*/ 186552 w 193"/>
                <a:gd name="T83" fmla="*/ 226695 h 225"/>
                <a:gd name="T84" fmla="*/ 404196 w 193"/>
                <a:gd name="T85" fmla="*/ 124460 h 225"/>
                <a:gd name="T86" fmla="*/ 421962 w 193"/>
                <a:gd name="T87" fmla="*/ 0 h 225"/>
                <a:gd name="T88" fmla="*/ 439729 w 193"/>
                <a:gd name="T89" fmla="*/ 124460 h 2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93" h="225">
                  <a:moveTo>
                    <a:pt x="111" y="225"/>
                  </a:moveTo>
                  <a:cubicBezTo>
                    <a:pt x="80" y="225"/>
                    <a:pt x="80" y="225"/>
                    <a:pt x="80" y="225"/>
                  </a:cubicBezTo>
                  <a:cubicBezTo>
                    <a:pt x="77" y="225"/>
                    <a:pt x="76" y="223"/>
                    <a:pt x="76" y="221"/>
                  </a:cubicBezTo>
                  <a:cubicBezTo>
                    <a:pt x="76" y="219"/>
                    <a:pt x="77" y="217"/>
                    <a:pt x="80" y="217"/>
                  </a:cubicBezTo>
                  <a:cubicBezTo>
                    <a:pt x="111" y="217"/>
                    <a:pt x="111" y="217"/>
                    <a:pt x="111" y="217"/>
                  </a:cubicBezTo>
                  <a:cubicBezTo>
                    <a:pt x="113" y="217"/>
                    <a:pt x="115" y="219"/>
                    <a:pt x="115" y="221"/>
                  </a:cubicBezTo>
                  <a:cubicBezTo>
                    <a:pt x="115" y="223"/>
                    <a:pt x="113" y="225"/>
                    <a:pt x="111" y="225"/>
                  </a:cubicBezTo>
                  <a:close/>
                  <a:moveTo>
                    <a:pt x="120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69" y="211"/>
                    <a:pt x="67" y="209"/>
                    <a:pt x="67" y="207"/>
                  </a:cubicBezTo>
                  <a:cubicBezTo>
                    <a:pt x="67" y="204"/>
                    <a:pt x="69" y="202"/>
                    <a:pt x="71" y="202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22" y="202"/>
                    <a:pt x="124" y="204"/>
                    <a:pt x="124" y="207"/>
                  </a:cubicBezTo>
                  <a:cubicBezTo>
                    <a:pt x="124" y="209"/>
                    <a:pt x="122" y="211"/>
                    <a:pt x="120" y="211"/>
                  </a:cubicBezTo>
                  <a:close/>
                  <a:moveTo>
                    <a:pt x="95" y="195"/>
                  </a:moveTo>
                  <a:cubicBezTo>
                    <a:pt x="86" y="195"/>
                    <a:pt x="77" y="195"/>
                    <a:pt x="76" y="195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68" y="195"/>
                    <a:pt x="64" y="192"/>
                    <a:pt x="62" y="184"/>
                  </a:cubicBezTo>
                  <a:cubicBezTo>
                    <a:pt x="61" y="181"/>
                    <a:pt x="61" y="178"/>
                    <a:pt x="61" y="175"/>
                  </a:cubicBezTo>
                  <a:cubicBezTo>
                    <a:pt x="61" y="170"/>
                    <a:pt x="61" y="166"/>
                    <a:pt x="59" y="163"/>
                  </a:cubicBezTo>
                  <a:cubicBezTo>
                    <a:pt x="52" y="151"/>
                    <a:pt x="48" y="143"/>
                    <a:pt x="42" y="130"/>
                  </a:cubicBezTo>
                  <a:cubicBezTo>
                    <a:pt x="35" y="118"/>
                    <a:pt x="29" y="100"/>
                    <a:pt x="33" y="83"/>
                  </a:cubicBezTo>
                  <a:cubicBezTo>
                    <a:pt x="39" y="62"/>
                    <a:pt x="62" y="40"/>
                    <a:pt x="95" y="40"/>
                  </a:cubicBezTo>
                  <a:cubicBezTo>
                    <a:pt x="128" y="40"/>
                    <a:pt x="151" y="62"/>
                    <a:pt x="156" y="83"/>
                  </a:cubicBezTo>
                  <a:cubicBezTo>
                    <a:pt x="161" y="100"/>
                    <a:pt x="154" y="118"/>
                    <a:pt x="148" y="130"/>
                  </a:cubicBezTo>
                  <a:cubicBezTo>
                    <a:pt x="142" y="143"/>
                    <a:pt x="137" y="151"/>
                    <a:pt x="131" y="163"/>
                  </a:cubicBezTo>
                  <a:cubicBezTo>
                    <a:pt x="129" y="166"/>
                    <a:pt x="129" y="170"/>
                    <a:pt x="129" y="175"/>
                  </a:cubicBezTo>
                  <a:cubicBezTo>
                    <a:pt x="129" y="178"/>
                    <a:pt x="128" y="181"/>
                    <a:pt x="128" y="184"/>
                  </a:cubicBezTo>
                  <a:cubicBezTo>
                    <a:pt x="126" y="192"/>
                    <a:pt x="122" y="195"/>
                    <a:pt x="113" y="195"/>
                  </a:cubicBezTo>
                  <a:cubicBezTo>
                    <a:pt x="113" y="195"/>
                    <a:pt x="104" y="195"/>
                    <a:pt x="95" y="195"/>
                  </a:cubicBezTo>
                  <a:close/>
                  <a:moveTo>
                    <a:pt x="76" y="187"/>
                  </a:moveTo>
                  <a:cubicBezTo>
                    <a:pt x="77" y="187"/>
                    <a:pt x="112" y="187"/>
                    <a:pt x="113" y="187"/>
                  </a:cubicBezTo>
                  <a:cubicBezTo>
                    <a:pt x="119" y="187"/>
                    <a:pt x="119" y="186"/>
                    <a:pt x="119" y="182"/>
                  </a:cubicBezTo>
                  <a:cubicBezTo>
                    <a:pt x="120" y="180"/>
                    <a:pt x="120" y="177"/>
                    <a:pt x="120" y="174"/>
                  </a:cubicBezTo>
                  <a:cubicBezTo>
                    <a:pt x="120" y="169"/>
                    <a:pt x="121" y="164"/>
                    <a:pt x="123" y="159"/>
                  </a:cubicBezTo>
                  <a:cubicBezTo>
                    <a:pt x="130" y="147"/>
                    <a:pt x="134" y="139"/>
                    <a:pt x="141" y="127"/>
                  </a:cubicBezTo>
                  <a:cubicBezTo>
                    <a:pt x="145" y="118"/>
                    <a:pt x="152" y="101"/>
                    <a:pt x="148" y="85"/>
                  </a:cubicBezTo>
                  <a:cubicBezTo>
                    <a:pt x="144" y="68"/>
                    <a:pt x="124" y="49"/>
                    <a:pt x="95" y="49"/>
                  </a:cubicBezTo>
                  <a:cubicBezTo>
                    <a:pt x="66" y="49"/>
                    <a:pt x="46" y="68"/>
                    <a:pt x="41" y="85"/>
                  </a:cubicBezTo>
                  <a:cubicBezTo>
                    <a:pt x="37" y="101"/>
                    <a:pt x="45" y="118"/>
                    <a:pt x="49" y="127"/>
                  </a:cubicBezTo>
                  <a:cubicBezTo>
                    <a:pt x="55" y="139"/>
                    <a:pt x="60" y="147"/>
                    <a:pt x="66" y="159"/>
                  </a:cubicBezTo>
                  <a:cubicBezTo>
                    <a:pt x="69" y="164"/>
                    <a:pt x="69" y="169"/>
                    <a:pt x="69" y="174"/>
                  </a:cubicBezTo>
                  <a:cubicBezTo>
                    <a:pt x="70" y="177"/>
                    <a:pt x="70" y="180"/>
                    <a:pt x="70" y="182"/>
                  </a:cubicBezTo>
                  <a:cubicBezTo>
                    <a:pt x="71" y="186"/>
                    <a:pt x="71" y="187"/>
                    <a:pt x="76" y="187"/>
                  </a:cubicBezTo>
                  <a:cubicBezTo>
                    <a:pt x="76" y="187"/>
                    <a:pt x="76" y="187"/>
                    <a:pt x="76" y="187"/>
                  </a:cubicBezTo>
                  <a:close/>
                  <a:moveTo>
                    <a:pt x="21" y="103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2"/>
                    <a:pt x="0" y="99"/>
                  </a:cubicBezTo>
                  <a:cubicBezTo>
                    <a:pt x="0" y="97"/>
                    <a:pt x="2" y="95"/>
                    <a:pt x="5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3" y="95"/>
                    <a:pt x="25" y="97"/>
                    <a:pt x="25" y="99"/>
                  </a:cubicBezTo>
                  <a:cubicBezTo>
                    <a:pt x="25" y="102"/>
                    <a:pt x="23" y="103"/>
                    <a:pt x="21" y="103"/>
                  </a:cubicBezTo>
                  <a:close/>
                  <a:moveTo>
                    <a:pt x="189" y="100"/>
                  </a:moveTo>
                  <a:cubicBezTo>
                    <a:pt x="169" y="100"/>
                    <a:pt x="169" y="100"/>
                    <a:pt x="169" y="100"/>
                  </a:cubicBezTo>
                  <a:cubicBezTo>
                    <a:pt x="166" y="100"/>
                    <a:pt x="165" y="99"/>
                    <a:pt x="165" y="96"/>
                  </a:cubicBezTo>
                  <a:cubicBezTo>
                    <a:pt x="165" y="94"/>
                    <a:pt x="166" y="92"/>
                    <a:pt x="169" y="92"/>
                  </a:cubicBezTo>
                  <a:cubicBezTo>
                    <a:pt x="189" y="92"/>
                    <a:pt x="189" y="92"/>
                    <a:pt x="189" y="92"/>
                  </a:cubicBezTo>
                  <a:cubicBezTo>
                    <a:pt x="191" y="92"/>
                    <a:pt x="193" y="94"/>
                    <a:pt x="193" y="96"/>
                  </a:cubicBezTo>
                  <a:cubicBezTo>
                    <a:pt x="193" y="99"/>
                    <a:pt x="191" y="100"/>
                    <a:pt x="189" y="100"/>
                  </a:cubicBezTo>
                  <a:close/>
                  <a:moveTo>
                    <a:pt x="57" y="97"/>
                  </a:moveTo>
                  <a:cubicBezTo>
                    <a:pt x="57" y="97"/>
                    <a:pt x="56" y="97"/>
                    <a:pt x="56" y="97"/>
                  </a:cubicBezTo>
                  <a:cubicBezTo>
                    <a:pt x="54" y="96"/>
                    <a:pt x="52" y="94"/>
                    <a:pt x="53" y="92"/>
                  </a:cubicBezTo>
                  <a:cubicBezTo>
                    <a:pt x="57" y="76"/>
                    <a:pt x="73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9" y="61"/>
                    <a:pt x="101" y="62"/>
                    <a:pt x="101" y="65"/>
                  </a:cubicBezTo>
                  <a:cubicBezTo>
                    <a:pt x="101" y="67"/>
                    <a:pt x="99" y="69"/>
                    <a:pt x="97" y="69"/>
                  </a:cubicBezTo>
                  <a:cubicBezTo>
                    <a:pt x="78" y="69"/>
                    <a:pt x="64" y="82"/>
                    <a:pt x="61" y="94"/>
                  </a:cubicBezTo>
                  <a:cubicBezTo>
                    <a:pt x="61" y="96"/>
                    <a:pt x="59" y="97"/>
                    <a:pt x="57" y="97"/>
                  </a:cubicBezTo>
                  <a:close/>
                  <a:moveTo>
                    <a:pt x="149" y="51"/>
                  </a:moveTo>
                  <a:cubicBezTo>
                    <a:pt x="148" y="51"/>
                    <a:pt x="147" y="51"/>
                    <a:pt x="146" y="50"/>
                  </a:cubicBezTo>
                  <a:cubicBezTo>
                    <a:pt x="144" y="48"/>
                    <a:pt x="144" y="45"/>
                    <a:pt x="146" y="44"/>
                  </a:cubicBezTo>
                  <a:cubicBezTo>
                    <a:pt x="160" y="29"/>
                    <a:pt x="160" y="29"/>
                    <a:pt x="160" y="29"/>
                  </a:cubicBezTo>
                  <a:cubicBezTo>
                    <a:pt x="162" y="28"/>
                    <a:pt x="164" y="28"/>
                    <a:pt x="166" y="29"/>
                  </a:cubicBezTo>
                  <a:cubicBezTo>
                    <a:pt x="168" y="31"/>
                    <a:pt x="168" y="34"/>
                    <a:pt x="166" y="35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1" y="51"/>
                    <a:pt x="150" y="51"/>
                    <a:pt x="149" y="51"/>
                  </a:cubicBezTo>
                  <a:close/>
                  <a:moveTo>
                    <a:pt x="42" y="51"/>
                  </a:moveTo>
                  <a:cubicBezTo>
                    <a:pt x="41" y="51"/>
                    <a:pt x="40" y="51"/>
                    <a:pt x="39" y="5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3" y="34"/>
                    <a:pt x="23" y="31"/>
                    <a:pt x="25" y="29"/>
                  </a:cubicBezTo>
                  <a:cubicBezTo>
                    <a:pt x="27" y="28"/>
                    <a:pt x="29" y="28"/>
                    <a:pt x="31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7" y="45"/>
                    <a:pt x="47" y="48"/>
                    <a:pt x="45" y="50"/>
                  </a:cubicBezTo>
                  <a:cubicBezTo>
                    <a:pt x="44" y="51"/>
                    <a:pt x="43" y="51"/>
                    <a:pt x="42" y="51"/>
                  </a:cubicBezTo>
                  <a:close/>
                  <a:moveTo>
                    <a:pt x="95" y="32"/>
                  </a:moveTo>
                  <a:cubicBezTo>
                    <a:pt x="92" y="32"/>
                    <a:pt x="91" y="30"/>
                    <a:pt x="91" y="28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1" y="2"/>
                    <a:pt x="92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0"/>
                    <a:pt x="97" y="32"/>
                    <a:pt x="9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Box 47"/>
            <p:cNvSpPr txBox="1">
              <a:spLocks noChangeArrowheads="1"/>
            </p:cNvSpPr>
            <p:nvPr/>
          </p:nvSpPr>
          <p:spPr bwMode="auto">
            <a:xfrm>
              <a:off x="4268788" y="4948238"/>
              <a:ext cx="1638300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534A2710-3C57-A64B-A9D9-865359185276}"/>
              </a:ext>
            </a:extLst>
          </p:cNvPr>
          <p:cNvGrpSpPr/>
          <p:nvPr/>
        </p:nvGrpSpPr>
        <p:grpSpPr>
          <a:xfrm>
            <a:off x="6286500" y="2814638"/>
            <a:ext cx="1708150" cy="3273425"/>
            <a:chOff x="6286500" y="2814638"/>
            <a:chExt cx="1708150" cy="3273425"/>
          </a:xfrm>
        </p:grpSpPr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6492875" y="4384675"/>
              <a:ext cx="1501775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rgbClr val="FFFFFF"/>
                  </a:solidFill>
                  <a:latin typeface="Open Sans Semibold" panose="020B0706030804020204" pitchFamily="34" charset="0"/>
                </a:rPr>
                <a:t>Title C</a:t>
              </a:r>
              <a:endParaRPr lang="en-US" altLang="en-US"/>
            </a:p>
          </p:txBody>
        </p:sp>
        <p:sp>
          <p:nvSpPr>
            <p:cNvPr id="22539" name="Freeform 13"/>
            <p:cNvSpPr>
              <a:spLocks noEditPoints="1"/>
            </p:cNvSpPr>
            <p:nvPr/>
          </p:nvSpPr>
          <p:spPr bwMode="auto">
            <a:xfrm>
              <a:off x="6680200" y="2814638"/>
              <a:ext cx="844550" cy="849312"/>
            </a:xfrm>
            <a:custGeom>
              <a:avLst/>
              <a:gdLst>
                <a:gd name="T0" fmla="*/ 346710 w 190"/>
                <a:gd name="T1" fmla="*/ 818186 h 191"/>
                <a:gd name="T2" fmla="*/ 280035 w 190"/>
                <a:gd name="T3" fmla="*/ 707020 h 191"/>
                <a:gd name="T4" fmla="*/ 151130 w 190"/>
                <a:gd name="T5" fmla="*/ 755933 h 191"/>
                <a:gd name="T6" fmla="*/ 142240 w 190"/>
                <a:gd name="T7" fmla="*/ 578066 h 191"/>
                <a:gd name="T8" fmla="*/ 115570 w 190"/>
                <a:gd name="T9" fmla="*/ 515813 h 191"/>
                <a:gd name="T10" fmla="*/ 0 w 190"/>
                <a:gd name="T11" fmla="*/ 382413 h 191"/>
                <a:gd name="T12" fmla="*/ 120015 w 190"/>
                <a:gd name="T13" fmla="*/ 329053 h 191"/>
                <a:gd name="T14" fmla="*/ 93345 w 190"/>
                <a:gd name="T15" fmla="*/ 204547 h 191"/>
                <a:gd name="T16" fmla="*/ 200025 w 190"/>
                <a:gd name="T17" fmla="*/ 93380 h 191"/>
                <a:gd name="T18" fmla="*/ 324485 w 190"/>
                <a:gd name="T19" fmla="*/ 124507 h 191"/>
                <a:gd name="T20" fmla="*/ 382270 w 190"/>
                <a:gd name="T21" fmla="*/ 0 h 191"/>
                <a:gd name="T22" fmla="*/ 515620 w 190"/>
                <a:gd name="T23" fmla="*/ 115613 h 191"/>
                <a:gd name="T24" fmla="*/ 577850 w 190"/>
                <a:gd name="T25" fmla="*/ 142293 h 191"/>
                <a:gd name="T26" fmla="*/ 751205 w 190"/>
                <a:gd name="T27" fmla="*/ 155633 h 191"/>
                <a:gd name="T28" fmla="*/ 706755 w 190"/>
                <a:gd name="T29" fmla="*/ 280140 h 191"/>
                <a:gd name="T30" fmla="*/ 813435 w 190"/>
                <a:gd name="T31" fmla="*/ 346840 h 191"/>
                <a:gd name="T32" fmla="*/ 844550 w 190"/>
                <a:gd name="T33" fmla="*/ 466900 h 191"/>
                <a:gd name="T34" fmla="*/ 724535 w 190"/>
                <a:gd name="T35" fmla="*/ 520260 h 191"/>
                <a:gd name="T36" fmla="*/ 755650 w 190"/>
                <a:gd name="T37" fmla="*/ 649213 h 191"/>
                <a:gd name="T38" fmla="*/ 644525 w 190"/>
                <a:gd name="T39" fmla="*/ 755933 h 191"/>
                <a:gd name="T40" fmla="*/ 520065 w 190"/>
                <a:gd name="T41" fmla="*/ 729253 h 191"/>
                <a:gd name="T42" fmla="*/ 466725 w 190"/>
                <a:gd name="T43" fmla="*/ 849313 h 191"/>
                <a:gd name="T44" fmla="*/ 475615 w 190"/>
                <a:gd name="T45" fmla="*/ 729253 h 191"/>
                <a:gd name="T46" fmla="*/ 600075 w 190"/>
                <a:gd name="T47" fmla="*/ 675893 h 191"/>
                <a:gd name="T48" fmla="*/ 675640 w 190"/>
                <a:gd name="T49" fmla="*/ 604746 h 191"/>
                <a:gd name="T50" fmla="*/ 724535 w 190"/>
                <a:gd name="T51" fmla="*/ 475793 h 191"/>
                <a:gd name="T52" fmla="*/ 724535 w 190"/>
                <a:gd name="T53" fmla="*/ 373520 h 191"/>
                <a:gd name="T54" fmla="*/ 675640 w 190"/>
                <a:gd name="T55" fmla="*/ 249013 h 191"/>
                <a:gd name="T56" fmla="*/ 600075 w 190"/>
                <a:gd name="T57" fmla="*/ 173420 h 191"/>
                <a:gd name="T58" fmla="*/ 475615 w 190"/>
                <a:gd name="T59" fmla="*/ 120060 h 191"/>
                <a:gd name="T60" fmla="*/ 368935 w 190"/>
                <a:gd name="T61" fmla="*/ 120060 h 191"/>
                <a:gd name="T62" fmla="*/ 244475 w 190"/>
                <a:gd name="T63" fmla="*/ 173420 h 191"/>
                <a:gd name="T64" fmla="*/ 173355 w 190"/>
                <a:gd name="T65" fmla="*/ 249013 h 191"/>
                <a:gd name="T66" fmla="*/ 120015 w 190"/>
                <a:gd name="T67" fmla="*/ 373520 h 191"/>
                <a:gd name="T68" fmla="*/ 120015 w 190"/>
                <a:gd name="T69" fmla="*/ 475793 h 191"/>
                <a:gd name="T70" fmla="*/ 173355 w 190"/>
                <a:gd name="T71" fmla="*/ 604746 h 191"/>
                <a:gd name="T72" fmla="*/ 244475 w 190"/>
                <a:gd name="T73" fmla="*/ 675893 h 191"/>
                <a:gd name="T74" fmla="*/ 368935 w 190"/>
                <a:gd name="T75" fmla="*/ 729253 h 191"/>
                <a:gd name="T76" fmla="*/ 124460 w 190"/>
                <a:gd name="T77" fmla="*/ 671446 h 191"/>
                <a:gd name="T78" fmla="*/ 724535 w 190"/>
                <a:gd name="T79" fmla="*/ 667000 h 191"/>
                <a:gd name="T80" fmla="*/ 40005 w 190"/>
                <a:gd name="T81" fmla="*/ 466900 h 191"/>
                <a:gd name="T82" fmla="*/ 808990 w 190"/>
                <a:gd name="T83" fmla="*/ 462453 h 191"/>
                <a:gd name="T84" fmla="*/ 35560 w 190"/>
                <a:gd name="T85" fmla="*/ 462453 h 191"/>
                <a:gd name="T86" fmla="*/ 666750 w 190"/>
                <a:gd name="T87" fmla="*/ 124507 h 191"/>
                <a:gd name="T88" fmla="*/ 666750 w 190"/>
                <a:gd name="T89" fmla="*/ 124507 h 191"/>
                <a:gd name="T90" fmla="*/ 257810 w 190"/>
                <a:gd name="T91" fmla="*/ 386860 h 191"/>
                <a:gd name="T92" fmla="*/ 586740 w 190"/>
                <a:gd name="T93" fmla="*/ 462453 h 191"/>
                <a:gd name="T94" fmla="*/ 422275 w 190"/>
                <a:gd name="T95" fmla="*/ 293480 h 191"/>
                <a:gd name="T96" fmla="*/ 333375 w 190"/>
                <a:gd name="T97" fmla="*/ 515813 h 191"/>
                <a:gd name="T98" fmla="*/ 551180 w 190"/>
                <a:gd name="T99" fmla="*/ 453560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0" h="191">
                  <a:moveTo>
                    <a:pt x="105" y="191"/>
                  </a:moveTo>
                  <a:cubicBezTo>
                    <a:pt x="86" y="191"/>
                    <a:pt x="86" y="191"/>
                    <a:pt x="86" y="191"/>
                  </a:cubicBezTo>
                  <a:cubicBezTo>
                    <a:pt x="82" y="191"/>
                    <a:pt x="78" y="188"/>
                    <a:pt x="78" y="184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75" y="164"/>
                    <a:pt x="74" y="164"/>
                    <a:pt x="73" y="164"/>
                  </a:cubicBezTo>
                  <a:cubicBezTo>
                    <a:pt x="70" y="162"/>
                    <a:pt x="66" y="161"/>
                    <a:pt x="63" y="159"/>
                  </a:cubicBezTo>
                  <a:cubicBezTo>
                    <a:pt x="62" y="159"/>
                    <a:pt x="61" y="159"/>
                    <a:pt x="60" y="159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2" y="173"/>
                    <a:pt x="37" y="172"/>
                    <a:pt x="34" y="170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4"/>
                    <a:pt x="18" y="149"/>
                    <a:pt x="21" y="146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130"/>
                    <a:pt x="32" y="129"/>
                    <a:pt x="32" y="128"/>
                  </a:cubicBezTo>
                  <a:cubicBezTo>
                    <a:pt x="30" y="125"/>
                    <a:pt x="29" y="121"/>
                    <a:pt x="27" y="117"/>
                  </a:cubicBezTo>
                  <a:cubicBezTo>
                    <a:pt x="27" y="117"/>
                    <a:pt x="26" y="116"/>
                    <a:pt x="26" y="116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2"/>
                    <a:pt x="0" y="109"/>
                    <a:pt x="0" y="10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2"/>
                    <a:pt x="3" y="79"/>
                    <a:pt x="7" y="78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7" y="75"/>
                    <a:pt x="27" y="74"/>
                  </a:cubicBezTo>
                  <a:cubicBezTo>
                    <a:pt x="28" y="70"/>
                    <a:pt x="30" y="66"/>
                    <a:pt x="32" y="63"/>
                  </a:cubicBezTo>
                  <a:cubicBezTo>
                    <a:pt x="32" y="62"/>
                    <a:pt x="32" y="61"/>
                    <a:pt x="32" y="6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18" y="42"/>
                    <a:pt x="19" y="38"/>
                    <a:pt x="21" y="3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7" y="19"/>
                    <a:pt x="42" y="19"/>
                    <a:pt x="45" y="2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1" y="33"/>
                    <a:pt x="62" y="33"/>
                    <a:pt x="63" y="32"/>
                  </a:cubicBezTo>
                  <a:cubicBezTo>
                    <a:pt x="66" y="30"/>
                    <a:pt x="70" y="29"/>
                    <a:pt x="73" y="28"/>
                  </a:cubicBezTo>
                  <a:cubicBezTo>
                    <a:pt x="74" y="27"/>
                    <a:pt x="75" y="27"/>
                    <a:pt x="75" y="2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4"/>
                    <a:pt x="82" y="0"/>
                    <a:pt x="8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2" y="4"/>
                    <a:pt x="113" y="7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7"/>
                    <a:pt x="116" y="27"/>
                    <a:pt x="117" y="28"/>
                  </a:cubicBezTo>
                  <a:cubicBezTo>
                    <a:pt x="121" y="29"/>
                    <a:pt x="124" y="30"/>
                    <a:pt x="128" y="32"/>
                  </a:cubicBezTo>
                  <a:cubicBezTo>
                    <a:pt x="129" y="33"/>
                    <a:pt x="129" y="33"/>
                    <a:pt x="130" y="32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9"/>
                    <a:pt x="153" y="19"/>
                    <a:pt x="156" y="22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72" y="38"/>
                    <a:pt x="172" y="42"/>
                    <a:pt x="170" y="46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2"/>
                    <a:pt x="159" y="63"/>
                  </a:cubicBezTo>
                  <a:cubicBezTo>
                    <a:pt x="160" y="67"/>
                    <a:pt x="162" y="70"/>
                    <a:pt x="163" y="74"/>
                  </a:cubicBezTo>
                  <a:cubicBezTo>
                    <a:pt x="163" y="75"/>
                    <a:pt x="164" y="75"/>
                    <a:pt x="165" y="75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7" y="79"/>
                    <a:pt x="190" y="82"/>
                    <a:pt x="190" y="8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9"/>
                    <a:pt x="187" y="112"/>
                    <a:pt x="183" y="113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4" y="116"/>
                    <a:pt x="163" y="117"/>
                    <a:pt x="163" y="117"/>
                  </a:cubicBezTo>
                  <a:cubicBezTo>
                    <a:pt x="162" y="121"/>
                    <a:pt x="160" y="125"/>
                    <a:pt x="159" y="128"/>
                  </a:cubicBezTo>
                  <a:cubicBezTo>
                    <a:pt x="158" y="129"/>
                    <a:pt x="158" y="130"/>
                    <a:pt x="159" y="130"/>
                  </a:cubicBezTo>
                  <a:cubicBezTo>
                    <a:pt x="170" y="146"/>
                    <a:pt x="170" y="146"/>
                    <a:pt x="170" y="146"/>
                  </a:cubicBezTo>
                  <a:cubicBezTo>
                    <a:pt x="172" y="149"/>
                    <a:pt x="172" y="154"/>
                    <a:pt x="169" y="156"/>
                  </a:cubicBezTo>
                  <a:cubicBezTo>
                    <a:pt x="156" y="170"/>
                    <a:pt x="156" y="170"/>
                    <a:pt x="156" y="170"/>
                  </a:cubicBezTo>
                  <a:cubicBezTo>
                    <a:pt x="153" y="172"/>
                    <a:pt x="149" y="173"/>
                    <a:pt x="145" y="17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29" y="159"/>
                    <a:pt x="129" y="159"/>
                    <a:pt x="128" y="159"/>
                  </a:cubicBezTo>
                  <a:cubicBezTo>
                    <a:pt x="124" y="161"/>
                    <a:pt x="121" y="162"/>
                    <a:pt x="117" y="164"/>
                  </a:cubicBezTo>
                  <a:cubicBezTo>
                    <a:pt x="116" y="164"/>
                    <a:pt x="116" y="164"/>
                    <a:pt x="116" y="165"/>
                  </a:cubicBezTo>
                  <a:cubicBezTo>
                    <a:pt x="113" y="184"/>
                    <a:pt x="113" y="184"/>
                    <a:pt x="113" y="184"/>
                  </a:cubicBezTo>
                  <a:cubicBezTo>
                    <a:pt x="112" y="188"/>
                    <a:pt x="108" y="191"/>
                    <a:pt x="105" y="191"/>
                  </a:cubicBezTo>
                  <a:close/>
                  <a:moveTo>
                    <a:pt x="86" y="182"/>
                  </a:moveTo>
                  <a:cubicBezTo>
                    <a:pt x="104" y="182"/>
                    <a:pt x="104" y="182"/>
                    <a:pt x="104" y="182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8" y="160"/>
                    <a:pt x="110" y="157"/>
                    <a:pt x="114" y="155"/>
                  </a:cubicBezTo>
                  <a:cubicBezTo>
                    <a:pt x="118" y="154"/>
                    <a:pt x="121" y="153"/>
                    <a:pt x="124" y="151"/>
                  </a:cubicBezTo>
                  <a:cubicBezTo>
                    <a:pt x="128" y="149"/>
                    <a:pt x="132" y="150"/>
                    <a:pt x="135" y="152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49" y="132"/>
                    <a:pt x="149" y="128"/>
                    <a:pt x="151" y="124"/>
                  </a:cubicBezTo>
                  <a:cubicBezTo>
                    <a:pt x="153" y="121"/>
                    <a:pt x="154" y="118"/>
                    <a:pt x="155" y="115"/>
                  </a:cubicBezTo>
                  <a:cubicBezTo>
                    <a:pt x="156" y="111"/>
                    <a:pt x="159" y="108"/>
                    <a:pt x="163" y="107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59" y="83"/>
                    <a:pt x="156" y="80"/>
                    <a:pt x="155" y="76"/>
                  </a:cubicBezTo>
                  <a:cubicBezTo>
                    <a:pt x="154" y="73"/>
                    <a:pt x="153" y="70"/>
                    <a:pt x="151" y="67"/>
                  </a:cubicBezTo>
                  <a:cubicBezTo>
                    <a:pt x="149" y="63"/>
                    <a:pt x="149" y="59"/>
                    <a:pt x="152" y="56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2" y="41"/>
                    <a:pt x="128" y="42"/>
                    <a:pt x="124" y="40"/>
                  </a:cubicBezTo>
                  <a:cubicBezTo>
                    <a:pt x="121" y="38"/>
                    <a:pt x="118" y="37"/>
                    <a:pt x="114" y="36"/>
                  </a:cubicBezTo>
                  <a:cubicBezTo>
                    <a:pt x="110" y="35"/>
                    <a:pt x="108" y="31"/>
                    <a:pt x="107" y="2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31"/>
                    <a:pt x="80" y="35"/>
                    <a:pt x="76" y="36"/>
                  </a:cubicBezTo>
                  <a:cubicBezTo>
                    <a:pt x="73" y="37"/>
                    <a:pt x="70" y="38"/>
                    <a:pt x="67" y="40"/>
                  </a:cubicBezTo>
                  <a:cubicBezTo>
                    <a:pt x="63" y="42"/>
                    <a:pt x="59" y="41"/>
                    <a:pt x="55" y="3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1" y="59"/>
                    <a:pt x="41" y="63"/>
                    <a:pt x="39" y="67"/>
                  </a:cubicBezTo>
                  <a:cubicBezTo>
                    <a:pt x="38" y="70"/>
                    <a:pt x="37" y="73"/>
                    <a:pt x="36" y="76"/>
                  </a:cubicBezTo>
                  <a:cubicBezTo>
                    <a:pt x="34" y="80"/>
                    <a:pt x="31" y="83"/>
                    <a:pt x="27" y="84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31" y="108"/>
                    <a:pt x="34" y="111"/>
                    <a:pt x="36" y="115"/>
                  </a:cubicBezTo>
                  <a:cubicBezTo>
                    <a:pt x="37" y="118"/>
                    <a:pt x="38" y="121"/>
                    <a:pt x="39" y="124"/>
                  </a:cubicBezTo>
                  <a:cubicBezTo>
                    <a:pt x="41" y="128"/>
                    <a:pt x="41" y="132"/>
                    <a:pt x="39" y="136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9" y="150"/>
                    <a:pt x="63" y="149"/>
                    <a:pt x="67" y="151"/>
                  </a:cubicBezTo>
                  <a:cubicBezTo>
                    <a:pt x="70" y="153"/>
                    <a:pt x="73" y="154"/>
                    <a:pt x="76" y="155"/>
                  </a:cubicBezTo>
                  <a:cubicBezTo>
                    <a:pt x="80" y="157"/>
                    <a:pt x="83" y="160"/>
                    <a:pt x="83" y="164"/>
                  </a:cubicBezTo>
                  <a:lnTo>
                    <a:pt x="86" y="182"/>
                  </a:ln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51"/>
                    <a:pt x="28" y="151"/>
                    <a:pt x="28" y="151"/>
                  </a:cubicBezTo>
                  <a:close/>
                  <a:moveTo>
                    <a:pt x="163" y="150"/>
                  </a:moveTo>
                  <a:cubicBezTo>
                    <a:pt x="163" y="150"/>
                    <a:pt x="163" y="150"/>
                    <a:pt x="163" y="150"/>
                  </a:cubicBezTo>
                  <a:close/>
                  <a:moveTo>
                    <a:pt x="182" y="105"/>
                  </a:moveTo>
                  <a:cubicBezTo>
                    <a:pt x="182" y="105"/>
                    <a:pt x="182" y="105"/>
                    <a:pt x="182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lose/>
                  <a:moveTo>
                    <a:pt x="182" y="104"/>
                  </a:moveTo>
                  <a:cubicBezTo>
                    <a:pt x="182" y="104"/>
                    <a:pt x="182" y="104"/>
                    <a:pt x="182" y="104"/>
                  </a:cubicBezTo>
                  <a:close/>
                  <a:moveTo>
                    <a:pt x="8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lose/>
                  <a:moveTo>
                    <a:pt x="150" y="28"/>
                  </a:move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lose/>
                  <a:moveTo>
                    <a:pt x="150" y="28"/>
                  </a:moveTo>
                  <a:cubicBezTo>
                    <a:pt x="150" y="28"/>
                    <a:pt x="150" y="28"/>
                    <a:pt x="150" y="28"/>
                  </a:cubicBezTo>
                  <a:close/>
                  <a:moveTo>
                    <a:pt x="95" y="133"/>
                  </a:moveTo>
                  <a:cubicBezTo>
                    <a:pt x="85" y="133"/>
                    <a:pt x="76" y="130"/>
                    <a:pt x="68" y="122"/>
                  </a:cubicBezTo>
                  <a:cubicBezTo>
                    <a:pt x="59" y="113"/>
                    <a:pt x="55" y="100"/>
                    <a:pt x="58" y="87"/>
                  </a:cubicBezTo>
                  <a:cubicBezTo>
                    <a:pt x="62" y="73"/>
                    <a:pt x="73" y="62"/>
                    <a:pt x="87" y="59"/>
                  </a:cubicBezTo>
                  <a:cubicBezTo>
                    <a:pt x="100" y="56"/>
                    <a:pt x="113" y="60"/>
                    <a:pt x="122" y="69"/>
                  </a:cubicBezTo>
                  <a:cubicBezTo>
                    <a:pt x="131" y="78"/>
                    <a:pt x="135" y="91"/>
                    <a:pt x="132" y="104"/>
                  </a:cubicBezTo>
                  <a:cubicBezTo>
                    <a:pt x="129" y="118"/>
                    <a:pt x="118" y="129"/>
                    <a:pt x="104" y="132"/>
                  </a:cubicBezTo>
                  <a:cubicBezTo>
                    <a:pt x="101" y="133"/>
                    <a:pt x="98" y="133"/>
                    <a:pt x="95" y="133"/>
                  </a:cubicBezTo>
                  <a:close/>
                  <a:moveTo>
                    <a:pt x="95" y="66"/>
                  </a:moveTo>
                  <a:cubicBezTo>
                    <a:pt x="93" y="66"/>
                    <a:pt x="91" y="67"/>
                    <a:pt x="89" y="67"/>
                  </a:cubicBezTo>
                  <a:cubicBezTo>
                    <a:pt x="78" y="69"/>
                    <a:pt x="69" y="78"/>
                    <a:pt x="67" y="89"/>
                  </a:cubicBezTo>
                  <a:cubicBezTo>
                    <a:pt x="65" y="99"/>
                    <a:pt x="67" y="109"/>
                    <a:pt x="75" y="116"/>
                  </a:cubicBezTo>
                  <a:cubicBezTo>
                    <a:pt x="82" y="123"/>
                    <a:pt x="92" y="126"/>
                    <a:pt x="102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3" y="122"/>
                    <a:pt x="121" y="113"/>
                    <a:pt x="124" y="102"/>
                  </a:cubicBezTo>
                  <a:cubicBezTo>
                    <a:pt x="126" y="92"/>
                    <a:pt x="123" y="82"/>
                    <a:pt x="116" y="75"/>
                  </a:cubicBezTo>
                  <a:cubicBezTo>
                    <a:pt x="110" y="69"/>
                    <a:pt x="103" y="66"/>
                    <a:pt x="95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Box 47"/>
            <p:cNvSpPr txBox="1">
              <a:spLocks noChangeArrowheads="1"/>
            </p:cNvSpPr>
            <p:nvPr/>
          </p:nvSpPr>
          <p:spPr bwMode="auto">
            <a:xfrm>
              <a:off x="6286500" y="4948238"/>
              <a:ext cx="1638300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39C69891-49B8-B041-BA25-5EAB87390BCE}"/>
              </a:ext>
            </a:extLst>
          </p:cNvPr>
          <p:cNvGrpSpPr/>
          <p:nvPr/>
        </p:nvGrpSpPr>
        <p:grpSpPr>
          <a:xfrm>
            <a:off x="8297863" y="2828925"/>
            <a:ext cx="1754187" cy="3259138"/>
            <a:chOff x="8297863" y="2828925"/>
            <a:chExt cx="1754187" cy="3259138"/>
          </a:xfrm>
        </p:grpSpPr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8510588" y="4384675"/>
              <a:ext cx="1541462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rgbClr val="FFFFFF"/>
                  </a:solidFill>
                  <a:latin typeface="Open Sans Semibold" panose="020B0706030804020204" pitchFamily="34" charset="0"/>
                </a:rPr>
                <a:t>Title D</a:t>
              </a:r>
              <a:endParaRPr lang="en-US" altLang="en-US"/>
            </a:p>
          </p:txBody>
        </p:sp>
        <p:sp>
          <p:nvSpPr>
            <p:cNvPr id="22540" name="Freeform 14"/>
            <p:cNvSpPr>
              <a:spLocks noEditPoints="1"/>
            </p:cNvSpPr>
            <p:nvPr/>
          </p:nvSpPr>
          <p:spPr bwMode="auto">
            <a:xfrm>
              <a:off x="8696325" y="2828925"/>
              <a:ext cx="844550" cy="733425"/>
            </a:xfrm>
            <a:custGeom>
              <a:avLst/>
              <a:gdLst>
                <a:gd name="T0" fmla="*/ 97790 w 190"/>
                <a:gd name="T1" fmla="*/ 733425 h 165"/>
                <a:gd name="T2" fmla="*/ 0 w 190"/>
                <a:gd name="T3" fmla="*/ 475615 h 165"/>
                <a:gd name="T4" fmla="*/ 35560 w 190"/>
                <a:gd name="T5" fmla="*/ 475615 h 165"/>
                <a:gd name="T6" fmla="*/ 97790 w 190"/>
                <a:gd name="T7" fmla="*/ 697865 h 165"/>
                <a:gd name="T8" fmla="*/ 808990 w 190"/>
                <a:gd name="T9" fmla="*/ 635635 h 165"/>
                <a:gd name="T10" fmla="*/ 826770 w 190"/>
                <a:gd name="T11" fmla="*/ 457835 h 165"/>
                <a:gd name="T12" fmla="*/ 844550 w 190"/>
                <a:gd name="T13" fmla="*/ 635635 h 165"/>
                <a:gd name="T14" fmla="*/ 453390 w 190"/>
                <a:gd name="T15" fmla="*/ 524510 h 165"/>
                <a:gd name="T16" fmla="*/ 337820 w 190"/>
                <a:gd name="T17" fmla="*/ 471170 h 165"/>
                <a:gd name="T18" fmla="*/ 386715 w 190"/>
                <a:gd name="T19" fmla="*/ 337820 h 165"/>
                <a:gd name="T20" fmla="*/ 502285 w 190"/>
                <a:gd name="T21" fmla="*/ 391160 h 165"/>
                <a:gd name="T22" fmla="*/ 453390 w 190"/>
                <a:gd name="T23" fmla="*/ 524510 h 165"/>
                <a:gd name="T24" fmla="*/ 377825 w 190"/>
                <a:gd name="T25" fmla="*/ 391160 h 165"/>
                <a:gd name="T26" fmla="*/ 386715 w 190"/>
                <a:gd name="T27" fmla="*/ 488950 h 165"/>
                <a:gd name="T28" fmla="*/ 466725 w 190"/>
                <a:gd name="T29" fmla="*/ 471170 h 165"/>
                <a:gd name="T30" fmla="*/ 453390 w 190"/>
                <a:gd name="T31" fmla="*/ 377825 h 165"/>
                <a:gd name="T32" fmla="*/ 746760 w 190"/>
                <a:gd name="T33" fmla="*/ 448945 h 165"/>
                <a:gd name="T34" fmla="*/ 537845 w 190"/>
                <a:gd name="T35" fmla="*/ 431165 h 165"/>
                <a:gd name="T36" fmla="*/ 746760 w 190"/>
                <a:gd name="T37" fmla="*/ 413385 h 165"/>
                <a:gd name="T38" fmla="*/ 808990 w 190"/>
                <a:gd name="T39" fmla="*/ 226695 h 165"/>
                <a:gd name="T40" fmla="*/ 97790 w 190"/>
                <a:gd name="T41" fmla="*/ 168910 h 165"/>
                <a:gd name="T42" fmla="*/ 35560 w 190"/>
                <a:gd name="T43" fmla="*/ 351155 h 165"/>
                <a:gd name="T44" fmla="*/ 288925 w 190"/>
                <a:gd name="T45" fmla="*/ 413385 h 165"/>
                <a:gd name="T46" fmla="*/ 288925 w 190"/>
                <a:gd name="T47" fmla="*/ 448945 h 165"/>
                <a:gd name="T48" fmla="*/ 0 w 190"/>
                <a:gd name="T49" fmla="*/ 351155 h 165"/>
                <a:gd name="T50" fmla="*/ 97790 w 190"/>
                <a:gd name="T51" fmla="*/ 128905 h 165"/>
                <a:gd name="T52" fmla="*/ 844550 w 190"/>
                <a:gd name="T53" fmla="*/ 226695 h 165"/>
                <a:gd name="T54" fmla="*/ 840105 w 190"/>
                <a:gd name="T55" fmla="*/ 377825 h 165"/>
                <a:gd name="T56" fmla="*/ 560070 w 190"/>
                <a:gd name="T57" fmla="*/ 97790 h 165"/>
                <a:gd name="T58" fmla="*/ 493395 w 190"/>
                <a:gd name="T59" fmla="*/ 35560 h 165"/>
                <a:gd name="T60" fmla="*/ 297815 w 190"/>
                <a:gd name="T61" fmla="*/ 80010 h 165"/>
                <a:gd name="T62" fmla="*/ 262255 w 190"/>
                <a:gd name="T63" fmla="*/ 80010 h 165"/>
                <a:gd name="T64" fmla="*/ 493395 w 190"/>
                <a:gd name="T65" fmla="*/ 0 h 165"/>
                <a:gd name="T66" fmla="*/ 560070 w 190"/>
                <a:gd name="T67" fmla="*/ 97790 h 1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0" h="165">
                  <a:moveTo>
                    <a:pt x="168" y="165"/>
                  </a:moveTo>
                  <a:cubicBezTo>
                    <a:pt x="22" y="165"/>
                    <a:pt x="22" y="165"/>
                    <a:pt x="22" y="165"/>
                  </a:cubicBezTo>
                  <a:cubicBezTo>
                    <a:pt x="10" y="165"/>
                    <a:pt x="0" y="155"/>
                    <a:pt x="0" y="14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2" y="103"/>
                    <a:pt x="4" y="103"/>
                  </a:cubicBezTo>
                  <a:cubicBezTo>
                    <a:pt x="6" y="103"/>
                    <a:pt x="8" y="105"/>
                    <a:pt x="8" y="10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51"/>
                    <a:pt x="14" y="157"/>
                    <a:pt x="22" y="157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75" y="157"/>
                    <a:pt x="182" y="151"/>
                    <a:pt x="182" y="14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05"/>
                    <a:pt x="183" y="103"/>
                    <a:pt x="186" y="103"/>
                  </a:cubicBezTo>
                  <a:cubicBezTo>
                    <a:pt x="188" y="103"/>
                    <a:pt x="190" y="105"/>
                    <a:pt x="190" y="107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0" y="155"/>
                    <a:pt x="180" y="165"/>
                    <a:pt x="168" y="165"/>
                  </a:cubicBezTo>
                  <a:close/>
                  <a:moveTo>
                    <a:pt x="102" y="118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81" y="118"/>
                    <a:pt x="76" y="113"/>
                    <a:pt x="76" y="10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2"/>
                    <a:pt x="81" y="76"/>
                    <a:pt x="87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8" y="76"/>
                    <a:pt x="113" y="82"/>
                    <a:pt x="113" y="88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113"/>
                    <a:pt x="108" y="118"/>
                    <a:pt x="102" y="118"/>
                  </a:cubicBezTo>
                  <a:close/>
                  <a:moveTo>
                    <a:pt x="87" y="85"/>
                  </a:moveTo>
                  <a:cubicBezTo>
                    <a:pt x="86" y="85"/>
                    <a:pt x="85" y="86"/>
                    <a:pt x="85" y="88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8"/>
                    <a:pt x="86" y="110"/>
                    <a:pt x="87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4" y="110"/>
                    <a:pt x="105" y="108"/>
                    <a:pt x="105" y="106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5" y="86"/>
                    <a:pt x="104" y="85"/>
                    <a:pt x="102" y="85"/>
                  </a:cubicBezTo>
                  <a:lnTo>
                    <a:pt x="87" y="85"/>
                  </a:lnTo>
                  <a:close/>
                  <a:moveTo>
                    <a:pt x="168" y="101"/>
                  </a:moveTo>
                  <a:cubicBezTo>
                    <a:pt x="125" y="101"/>
                    <a:pt x="125" y="101"/>
                    <a:pt x="125" y="101"/>
                  </a:cubicBezTo>
                  <a:cubicBezTo>
                    <a:pt x="123" y="101"/>
                    <a:pt x="121" y="100"/>
                    <a:pt x="121" y="97"/>
                  </a:cubicBezTo>
                  <a:cubicBezTo>
                    <a:pt x="121" y="95"/>
                    <a:pt x="123" y="93"/>
                    <a:pt x="125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5" y="93"/>
                    <a:pt x="182" y="87"/>
                    <a:pt x="182" y="79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44"/>
                    <a:pt x="175" y="38"/>
                    <a:pt x="16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4" y="38"/>
                    <a:pt x="8" y="44"/>
                    <a:pt x="8" y="5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7"/>
                    <a:pt x="14" y="93"/>
                    <a:pt x="22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7" y="93"/>
                    <a:pt x="69" y="95"/>
                    <a:pt x="69" y="97"/>
                  </a:cubicBezTo>
                  <a:cubicBezTo>
                    <a:pt x="69" y="100"/>
                    <a:pt x="67" y="101"/>
                    <a:pt x="65" y="101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0" y="92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9"/>
                    <a:pt x="10" y="29"/>
                    <a:pt x="22" y="29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80" y="29"/>
                    <a:pt x="190" y="39"/>
                    <a:pt x="190" y="51"/>
                  </a:cubicBezTo>
                  <a:cubicBezTo>
                    <a:pt x="190" y="83"/>
                    <a:pt x="190" y="83"/>
                    <a:pt x="190" y="83"/>
                  </a:cubicBezTo>
                  <a:cubicBezTo>
                    <a:pt x="190" y="83"/>
                    <a:pt x="190" y="84"/>
                    <a:pt x="189" y="85"/>
                  </a:cubicBezTo>
                  <a:cubicBezTo>
                    <a:pt x="187" y="94"/>
                    <a:pt x="178" y="101"/>
                    <a:pt x="168" y="101"/>
                  </a:cubicBezTo>
                  <a:close/>
                  <a:moveTo>
                    <a:pt x="126" y="22"/>
                  </a:moveTo>
                  <a:cubicBezTo>
                    <a:pt x="124" y="22"/>
                    <a:pt x="122" y="20"/>
                    <a:pt x="122" y="18"/>
                  </a:cubicBezTo>
                  <a:cubicBezTo>
                    <a:pt x="122" y="13"/>
                    <a:pt x="117" y="8"/>
                    <a:pt x="111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3" y="8"/>
                    <a:pt x="67" y="13"/>
                    <a:pt x="67" y="18"/>
                  </a:cubicBezTo>
                  <a:cubicBezTo>
                    <a:pt x="67" y="20"/>
                    <a:pt x="66" y="22"/>
                    <a:pt x="63" y="22"/>
                  </a:cubicBezTo>
                  <a:cubicBezTo>
                    <a:pt x="61" y="22"/>
                    <a:pt x="59" y="20"/>
                    <a:pt x="59" y="18"/>
                  </a:cubicBezTo>
                  <a:cubicBezTo>
                    <a:pt x="59" y="8"/>
                    <a:pt x="68" y="0"/>
                    <a:pt x="7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31" y="8"/>
                    <a:pt x="131" y="18"/>
                  </a:cubicBezTo>
                  <a:cubicBezTo>
                    <a:pt x="131" y="20"/>
                    <a:pt x="129" y="22"/>
                    <a:pt x="12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Box 47"/>
            <p:cNvSpPr txBox="1">
              <a:spLocks noChangeArrowheads="1"/>
            </p:cNvSpPr>
            <p:nvPr/>
          </p:nvSpPr>
          <p:spPr bwMode="auto">
            <a:xfrm>
              <a:off x="8297863" y="4948238"/>
              <a:ext cx="1638300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4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Google Shape;364;p16"/>
          <p:cNvCxnSpPr>
            <a:cxnSpLocks noChangeShapeType="1"/>
          </p:cNvCxnSpPr>
          <p:nvPr/>
        </p:nvCxnSpPr>
        <p:spPr bwMode="auto">
          <a:xfrm>
            <a:off x="1743075" y="4710113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3" name="Google Shape;365;p16"/>
          <p:cNvCxnSpPr>
            <a:cxnSpLocks noChangeShapeType="1"/>
          </p:cNvCxnSpPr>
          <p:nvPr/>
        </p:nvCxnSpPr>
        <p:spPr bwMode="auto">
          <a:xfrm>
            <a:off x="1743075" y="3875088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4" name="Google Shape;366;p16"/>
          <p:cNvCxnSpPr>
            <a:cxnSpLocks noChangeShapeType="1"/>
          </p:cNvCxnSpPr>
          <p:nvPr/>
        </p:nvCxnSpPr>
        <p:spPr bwMode="auto">
          <a:xfrm>
            <a:off x="1743075" y="3043238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Google Shape;367;p16"/>
          <p:cNvCxnSpPr>
            <a:cxnSpLocks noChangeShapeType="1"/>
          </p:cNvCxnSpPr>
          <p:nvPr/>
        </p:nvCxnSpPr>
        <p:spPr bwMode="auto">
          <a:xfrm>
            <a:off x="1743075" y="2212975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Google Shape;368;p16"/>
          <p:cNvSpPr>
            <a:spLocks/>
          </p:cNvSpPr>
          <p:nvPr/>
        </p:nvSpPr>
        <p:spPr bwMode="auto">
          <a:xfrm>
            <a:off x="2220913" y="1382713"/>
            <a:ext cx="569912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87" name="Google Shape;369;p16"/>
          <p:cNvSpPr>
            <a:spLocks/>
          </p:cNvSpPr>
          <p:nvPr/>
        </p:nvSpPr>
        <p:spPr bwMode="auto">
          <a:xfrm>
            <a:off x="3365500" y="1382713"/>
            <a:ext cx="571500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88" name="Google Shape;370;p16"/>
          <p:cNvSpPr>
            <a:spLocks/>
          </p:cNvSpPr>
          <p:nvPr/>
        </p:nvSpPr>
        <p:spPr bwMode="auto">
          <a:xfrm>
            <a:off x="4511675" y="1382713"/>
            <a:ext cx="569913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89" name="Google Shape;371;p16"/>
          <p:cNvSpPr>
            <a:spLocks/>
          </p:cNvSpPr>
          <p:nvPr/>
        </p:nvSpPr>
        <p:spPr bwMode="auto">
          <a:xfrm>
            <a:off x="5656263" y="1382713"/>
            <a:ext cx="571500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0" name="Google Shape;372;p16"/>
          <p:cNvSpPr>
            <a:spLocks/>
          </p:cNvSpPr>
          <p:nvPr/>
        </p:nvSpPr>
        <p:spPr bwMode="auto">
          <a:xfrm>
            <a:off x="6802438" y="1382713"/>
            <a:ext cx="569912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1" name="Google Shape;373;p16"/>
          <p:cNvSpPr>
            <a:spLocks/>
          </p:cNvSpPr>
          <p:nvPr/>
        </p:nvSpPr>
        <p:spPr bwMode="auto">
          <a:xfrm>
            <a:off x="7947025" y="1382713"/>
            <a:ext cx="569913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2" name="Google Shape;374;p16"/>
          <p:cNvSpPr>
            <a:spLocks/>
          </p:cNvSpPr>
          <p:nvPr/>
        </p:nvSpPr>
        <p:spPr bwMode="auto">
          <a:xfrm>
            <a:off x="9091613" y="1382713"/>
            <a:ext cx="576262" cy="4157662"/>
          </a:xfrm>
          <a:custGeom>
            <a:avLst/>
            <a:gdLst>
              <a:gd name="T0" fmla="*/ 121 w 135"/>
              <a:gd name="T1" fmla="*/ 976 h 976"/>
              <a:gd name="T2" fmla="*/ 13 w 135"/>
              <a:gd name="T3" fmla="*/ 976 h 976"/>
              <a:gd name="T4" fmla="*/ 0 w 135"/>
              <a:gd name="T5" fmla="*/ 963 h 976"/>
              <a:gd name="T6" fmla="*/ 0 w 135"/>
              <a:gd name="T7" fmla="*/ 13 h 976"/>
              <a:gd name="T8" fmla="*/ 13 w 135"/>
              <a:gd name="T9" fmla="*/ 0 h 976"/>
              <a:gd name="T10" fmla="*/ 121 w 135"/>
              <a:gd name="T11" fmla="*/ 0 h 976"/>
              <a:gd name="T12" fmla="*/ 135 w 135"/>
              <a:gd name="T13" fmla="*/ 13 h 976"/>
              <a:gd name="T14" fmla="*/ 135 w 135"/>
              <a:gd name="T15" fmla="*/ 963 h 976"/>
              <a:gd name="T16" fmla="*/ 121 w 135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3" name="Google Shape;375;p16"/>
          <p:cNvSpPr>
            <a:spLocks/>
          </p:cNvSpPr>
          <p:nvPr/>
        </p:nvSpPr>
        <p:spPr bwMode="auto">
          <a:xfrm>
            <a:off x="10237788" y="1382713"/>
            <a:ext cx="574675" cy="4157662"/>
          </a:xfrm>
          <a:custGeom>
            <a:avLst/>
            <a:gdLst>
              <a:gd name="T0" fmla="*/ 121 w 135"/>
              <a:gd name="T1" fmla="*/ 976 h 976"/>
              <a:gd name="T2" fmla="*/ 13 w 135"/>
              <a:gd name="T3" fmla="*/ 976 h 976"/>
              <a:gd name="T4" fmla="*/ 0 w 135"/>
              <a:gd name="T5" fmla="*/ 963 h 976"/>
              <a:gd name="T6" fmla="*/ 0 w 135"/>
              <a:gd name="T7" fmla="*/ 13 h 976"/>
              <a:gd name="T8" fmla="*/ 13 w 135"/>
              <a:gd name="T9" fmla="*/ 0 h 976"/>
              <a:gd name="T10" fmla="*/ 121 w 135"/>
              <a:gd name="T11" fmla="*/ 0 h 976"/>
              <a:gd name="T12" fmla="*/ 135 w 135"/>
              <a:gd name="T13" fmla="*/ 13 h 976"/>
              <a:gd name="T14" fmla="*/ 135 w 135"/>
              <a:gd name="T15" fmla="*/ 963 h 976"/>
              <a:gd name="T16" fmla="*/ 121 w 135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9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AB07E903-9DDD-514F-8A2D-311FE9025216}"/>
              </a:ext>
            </a:extLst>
          </p:cNvPr>
          <p:cNvGrpSpPr/>
          <p:nvPr/>
        </p:nvGrpSpPr>
        <p:grpSpPr>
          <a:xfrm>
            <a:off x="10237788" y="1638300"/>
            <a:ext cx="574675" cy="3902075"/>
            <a:chOff x="10237788" y="1638300"/>
            <a:chExt cx="574675" cy="3902075"/>
          </a:xfrm>
        </p:grpSpPr>
        <p:sp>
          <p:nvSpPr>
            <p:cNvPr id="20494" name="Google Shape;376;p16"/>
            <p:cNvSpPr>
              <a:spLocks noChangeArrowheads="1"/>
            </p:cNvSpPr>
            <p:nvPr/>
          </p:nvSpPr>
          <p:spPr bwMode="auto">
            <a:xfrm>
              <a:off x="10237788" y="1638300"/>
              <a:ext cx="574675" cy="57467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5" name="Google Shape;377;p16"/>
            <p:cNvCxnSpPr>
              <a:cxnSpLocks noChangeShapeType="1"/>
            </p:cNvCxnSpPr>
            <p:nvPr/>
          </p:nvCxnSpPr>
          <p:spPr bwMode="auto">
            <a:xfrm>
              <a:off x="10523538" y="1927225"/>
              <a:ext cx="0" cy="3613150"/>
            </a:xfrm>
            <a:prstGeom prst="straightConnector1">
              <a:avLst/>
            </a:prstGeom>
            <a:noFill/>
            <a:ln w="80950">
              <a:solidFill>
                <a:srgbClr val="FAC34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5867D1C8-90F7-8F49-9B88-D7DC3B7AE987}"/>
              </a:ext>
            </a:extLst>
          </p:cNvPr>
          <p:cNvGrpSpPr/>
          <p:nvPr/>
        </p:nvGrpSpPr>
        <p:grpSpPr>
          <a:xfrm>
            <a:off x="9091613" y="2332038"/>
            <a:ext cx="576262" cy="3208337"/>
            <a:chOff x="9091613" y="2332038"/>
            <a:chExt cx="576262" cy="3208337"/>
          </a:xfrm>
        </p:grpSpPr>
        <p:sp>
          <p:nvSpPr>
            <p:cNvPr id="20496" name="Google Shape;378;p16"/>
            <p:cNvSpPr>
              <a:spLocks noChangeArrowheads="1"/>
            </p:cNvSpPr>
            <p:nvPr/>
          </p:nvSpPr>
          <p:spPr bwMode="auto">
            <a:xfrm>
              <a:off x="9091613" y="2332038"/>
              <a:ext cx="576262" cy="57150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7" name="Google Shape;379;p16"/>
            <p:cNvCxnSpPr>
              <a:cxnSpLocks noChangeShapeType="1"/>
            </p:cNvCxnSpPr>
            <p:nvPr/>
          </p:nvCxnSpPr>
          <p:spPr bwMode="auto">
            <a:xfrm>
              <a:off x="9377363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239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859A10AA-9EF5-B743-96BA-8881E7B53A9A}"/>
              </a:ext>
            </a:extLst>
          </p:cNvPr>
          <p:cNvGrpSpPr/>
          <p:nvPr/>
        </p:nvGrpSpPr>
        <p:grpSpPr>
          <a:xfrm>
            <a:off x="7947025" y="2706688"/>
            <a:ext cx="569913" cy="2833687"/>
            <a:chOff x="7947025" y="2706688"/>
            <a:chExt cx="569913" cy="2833687"/>
          </a:xfrm>
        </p:grpSpPr>
        <p:sp>
          <p:nvSpPr>
            <p:cNvPr id="20498" name="Google Shape;380;p16"/>
            <p:cNvSpPr>
              <a:spLocks noChangeArrowheads="1"/>
            </p:cNvSpPr>
            <p:nvPr/>
          </p:nvSpPr>
          <p:spPr bwMode="auto">
            <a:xfrm>
              <a:off x="7947025" y="2706688"/>
              <a:ext cx="569913" cy="57150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9" name="Google Shape;381;p16"/>
            <p:cNvCxnSpPr>
              <a:cxnSpLocks noChangeShapeType="1"/>
            </p:cNvCxnSpPr>
            <p:nvPr/>
          </p:nvCxnSpPr>
          <p:spPr bwMode="auto">
            <a:xfrm>
              <a:off x="8232775" y="3192463"/>
              <a:ext cx="0" cy="2347912"/>
            </a:xfrm>
            <a:prstGeom prst="straightConnector1">
              <a:avLst/>
            </a:prstGeom>
            <a:noFill/>
            <a:ln w="80950">
              <a:solidFill>
                <a:srgbClr val="6160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9EEF8FE9-2E1D-E648-A731-A3A1840D34B8}"/>
              </a:ext>
            </a:extLst>
          </p:cNvPr>
          <p:cNvGrpSpPr/>
          <p:nvPr/>
        </p:nvGrpSpPr>
        <p:grpSpPr>
          <a:xfrm>
            <a:off x="6802438" y="2584450"/>
            <a:ext cx="569912" cy="2955925"/>
            <a:chOff x="6802438" y="2584450"/>
            <a:chExt cx="569912" cy="2955925"/>
          </a:xfrm>
        </p:grpSpPr>
        <p:sp>
          <p:nvSpPr>
            <p:cNvPr id="20500" name="Google Shape;382;p16"/>
            <p:cNvSpPr>
              <a:spLocks noChangeArrowheads="1"/>
            </p:cNvSpPr>
            <p:nvPr/>
          </p:nvSpPr>
          <p:spPr bwMode="auto">
            <a:xfrm>
              <a:off x="6802438" y="2584450"/>
              <a:ext cx="569912" cy="57467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1" name="Google Shape;383;p16"/>
            <p:cNvCxnSpPr>
              <a:cxnSpLocks noChangeShapeType="1"/>
            </p:cNvCxnSpPr>
            <p:nvPr/>
          </p:nvCxnSpPr>
          <p:spPr bwMode="auto">
            <a:xfrm>
              <a:off x="7086600" y="2903538"/>
              <a:ext cx="0" cy="2636837"/>
            </a:xfrm>
            <a:prstGeom prst="straightConnector1">
              <a:avLst/>
            </a:prstGeom>
            <a:noFill/>
            <a:ln w="80950">
              <a:solidFill>
                <a:srgbClr val="2F526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07053042-B759-2541-B13D-60B2D60323D7}"/>
              </a:ext>
            </a:extLst>
          </p:cNvPr>
          <p:cNvGrpSpPr/>
          <p:nvPr/>
        </p:nvGrpSpPr>
        <p:grpSpPr>
          <a:xfrm>
            <a:off x="5656263" y="2057439"/>
            <a:ext cx="571500" cy="3482936"/>
            <a:chOff x="5656263" y="2057439"/>
            <a:chExt cx="571500" cy="3482936"/>
          </a:xfrm>
        </p:grpSpPr>
        <p:sp>
          <p:nvSpPr>
            <p:cNvPr id="20502" name="Google Shape;384;p16"/>
            <p:cNvSpPr>
              <a:spLocks noChangeArrowheads="1"/>
            </p:cNvSpPr>
            <p:nvPr/>
          </p:nvSpPr>
          <p:spPr bwMode="auto">
            <a:xfrm>
              <a:off x="5656263" y="2057439"/>
              <a:ext cx="571500" cy="57150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3" name="Google Shape;385;p16"/>
            <p:cNvCxnSpPr>
              <a:cxnSpLocks noChangeShapeType="1"/>
            </p:cNvCxnSpPr>
            <p:nvPr/>
          </p:nvCxnSpPr>
          <p:spPr bwMode="auto">
            <a:xfrm>
              <a:off x="5942013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E2412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805F109A-9B03-3542-B009-8EAA1D848E15}"/>
              </a:ext>
            </a:extLst>
          </p:cNvPr>
          <p:cNvGrpSpPr/>
          <p:nvPr/>
        </p:nvGrpSpPr>
        <p:grpSpPr>
          <a:xfrm>
            <a:off x="4511675" y="2903538"/>
            <a:ext cx="569913" cy="2636837"/>
            <a:chOff x="4511675" y="2903538"/>
            <a:chExt cx="569913" cy="2636837"/>
          </a:xfrm>
        </p:grpSpPr>
        <p:sp>
          <p:nvSpPr>
            <p:cNvPr id="20504" name="Google Shape;386;p16"/>
            <p:cNvSpPr>
              <a:spLocks noChangeArrowheads="1"/>
            </p:cNvSpPr>
            <p:nvPr/>
          </p:nvSpPr>
          <p:spPr bwMode="auto">
            <a:xfrm>
              <a:off x="4511675" y="2903538"/>
              <a:ext cx="569913" cy="574675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5" name="Google Shape;387;p16"/>
            <p:cNvCxnSpPr>
              <a:cxnSpLocks noChangeShapeType="1"/>
            </p:cNvCxnSpPr>
            <p:nvPr/>
          </p:nvCxnSpPr>
          <p:spPr bwMode="auto">
            <a:xfrm>
              <a:off x="4795838" y="3192463"/>
              <a:ext cx="0" cy="2347912"/>
            </a:xfrm>
            <a:prstGeom prst="straightConnector1">
              <a:avLst/>
            </a:prstGeom>
            <a:noFill/>
            <a:ln w="80950">
              <a:solidFill>
                <a:srgbClr val="239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1BF55C51-9830-CE47-9D3C-2B1B4C94C937}"/>
              </a:ext>
            </a:extLst>
          </p:cNvPr>
          <p:cNvGrpSpPr/>
          <p:nvPr/>
        </p:nvGrpSpPr>
        <p:grpSpPr>
          <a:xfrm>
            <a:off x="3365500" y="3278188"/>
            <a:ext cx="571500" cy="2262187"/>
            <a:chOff x="3365500" y="3278188"/>
            <a:chExt cx="571500" cy="2262187"/>
          </a:xfrm>
        </p:grpSpPr>
        <p:sp>
          <p:nvSpPr>
            <p:cNvPr id="20506" name="Google Shape;388;p16"/>
            <p:cNvSpPr>
              <a:spLocks noChangeArrowheads="1"/>
            </p:cNvSpPr>
            <p:nvPr/>
          </p:nvSpPr>
          <p:spPr bwMode="auto">
            <a:xfrm>
              <a:off x="3365500" y="3278188"/>
              <a:ext cx="571500" cy="574675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7" name="Google Shape;389;p16"/>
            <p:cNvCxnSpPr>
              <a:cxnSpLocks noChangeShapeType="1"/>
            </p:cNvCxnSpPr>
            <p:nvPr/>
          </p:nvCxnSpPr>
          <p:spPr bwMode="auto">
            <a:xfrm>
              <a:off x="3651250" y="3568700"/>
              <a:ext cx="0" cy="1971675"/>
            </a:xfrm>
            <a:prstGeom prst="straightConnector1">
              <a:avLst/>
            </a:prstGeom>
            <a:noFill/>
            <a:ln w="80950">
              <a:solidFill>
                <a:srgbClr val="C3C5C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142C58D-1E1C-8547-8ACF-1BE129AF821E}"/>
              </a:ext>
            </a:extLst>
          </p:cNvPr>
          <p:cNvGrpSpPr/>
          <p:nvPr/>
        </p:nvGrpSpPr>
        <p:grpSpPr>
          <a:xfrm>
            <a:off x="2220913" y="2332038"/>
            <a:ext cx="569912" cy="3208337"/>
            <a:chOff x="2220913" y="2332038"/>
            <a:chExt cx="569912" cy="3208337"/>
          </a:xfrm>
        </p:grpSpPr>
        <p:sp>
          <p:nvSpPr>
            <p:cNvPr id="20508" name="Google Shape;390;p16"/>
            <p:cNvSpPr>
              <a:spLocks noChangeArrowheads="1"/>
            </p:cNvSpPr>
            <p:nvPr/>
          </p:nvSpPr>
          <p:spPr bwMode="auto">
            <a:xfrm>
              <a:off x="2220913" y="2332038"/>
              <a:ext cx="569912" cy="57150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9" name="Google Shape;391;p16"/>
            <p:cNvCxnSpPr>
              <a:cxnSpLocks noChangeShapeType="1"/>
            </p:cNvCxnSpPr>
            <p:nvPr/>
          </p:nvCxnSpPr>
          <p:spPr bwMode="auto">
            <a:xfrm>
              <a:off x="2505075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FAC34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510" name="Google Shape;392;p16"/>
          <p:cNvSpPr txBox="1">
            <a:spLocks noChangeArrowheads="1"/>
          </p:cNvSpPr>
          <p:nvPr/>
        </p:nvSpPr>
        <p:spPr bwMode="auto">
          <a:xfrm>
            <a:off x="2178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71%</a:t>
            </a:r>
            <a:endParaRPr lang="en-US" altLang="en-US"/>
          </a:p>
        </p:txBody>
      </p:sp>
      <p:sp>
        <p:nvSpPr>
          <p:cNvPr id="20511" name="Google Shape;393;p16"/>
          <p:cNvSpPr txBox="1">
            <a:spLocks noChangeArrowheads="1"/>
          </p:cNvSpPr>
          <p:nvPr/>
        </p:nvSpPr>
        <p:spPr bwMode="auto">
          <a:xfrm>
            <a:off x="3322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C3C5C4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 dirty="0">
                <a:solidFill>
                  <a:srgbClr val="C3C5C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48%</a:t>
            </a:r>
            <a:endParaRPr lang="en-US" altLang="en-US" dirty="0"/>
          </a:p>
        </p:txBody>
      </p:sp>
      <p:sp>
        <p:nvSpPr>
          <p:cNvPr id="20512" name="Google Shape;394;p16"/>
          <p:cNvSpPr txBox="1">
            <a:spLocks noChangeArrowheads="1"/>
          </p:cNvSpPr>
          <p:nvPr/>
        </p:nvSpPr>
        <p:spPr bwMode="auto">
          <a:xfrm>
            <a:off x="4464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57%</a:t>
            </a:r>
            <a:endParaRPr lang="en-US" altLang="en-US"/>
          </a:p>
        </p:txBody>
      </p:sp>
      <p:sp>
        <p:nvSpPr>
          <p:cNvPr id="20513" name="Google Shape;395;p16"/>
          <p:cNvSpPr txBox="1">
            <a:spLocks noChangeArrowheads="1"/>
          </p:cNvSpPr>
          <p:nvPr/>
        </p:nvSpPr>
        <p:spPr bwMode="auto">
          <a:xfrm>
            <a:off x="5610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78%</a:t>
            </a:r>
            <a:endParaRPr lang="en-US" altLang="en-US"/>
          </a:p>
        </p:txBody>
      </p:sp>
      <p:sp>
        <p:nvSpPr>
          <p:cNvPr id="20514" name="Google Shape;396;p16"/>
          <p:cNvSpPr txBox="1">
            <a:spLocks noChangeArrowheads="1"/>
          </p:cNvSpPr>
          <p:nvPr/>
        </p:nvSpPr>
        <p:spPr bwMode="auto">
          <a:xfrm>
            <a:off x="6750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64%</a:t>
            </a:r>
            <a:endParaRPr lang="en-US" altLang="en-US"/>
          </a:p>
        </p:txBody>
      </p:sp>
      <p:sp>
        <p:nvSpPr>
          <p:cNvPr id="20515" name="Google Shape;397;p16"/>
          <p:cNvSpPr txBox="1">
            <a:spLocks noChangeArrowheads="1"/>
          </p:cNvSpPr>
          <p:nvPr/>
        </p:nvSpPr>
        <p:spPr bwMode="auto">
          <a:xfrm>
            <a:off x="7896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62%</a:t>
            </a:r>
            <a:endParaRPr lang="en-US" altLang="en-US"/>
          </a:p>
        </p:txBody>
      </p:sp>
      <p:sp>
        <p:nvSpPr>
          <p:cNvPr id="20516" name="Google Shape;398;p16"/>
          <p:cNvSpPr txBox="1">
            <a:spLocks noChangeArrowheads="1"/>
          </p:cNvSpPr>
          <p:nvPr/>
        </p:nvSpPr>
        <p:spPr bwMode="auto">
          <a:xfrm>
            <a:off x="9037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69%</a:t>
            </a:r>
            <a:endParaRPr lang="en-US" altLang="en-US"/>
          </a:p>
        </p:txBody>
      </p:sp>
      <p:sp>
        <p:nvSpPr>
          <p:cNvPr id="20517" name="Google Shape;399;p16"/>
          <p:cNvSpPr txBox="1">
            <a:spLocks noChangeArrowheads="1"/>
          </p:cNvSpPr>
          <p:nvPr/>
        </p:nvSpPr>
        <p:spPr bwMode="auto">
          <a:xfrm>
            <a:off x="10182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700"/>
              <a:buFont typeface="Open Sans Semibold" panose="020B0706030804020204" pitchFamily="34" charset="0"/>
              <a:buNone/>
            </a:pPr>
            <a:r>
              <a:rPr lang="en-US" altLang="en-US" sz="27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87%</a:t>
            </a:r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50FE190-E741-5448-8798-63A180AF1C35}"/>
              </a:ext>
            </a:extLst>
          </p:cNvPr>
          <p:cNvGrpSpPr/>
          <p:nvPr/>
        </p:nvGrpSpPr>
        <p:grpSpPr>
          <a:xfrm>
            <a:off x="912813" y="1193800"/>
            <a:ext cx="784225" cy="4567238"/>
            <a:chOff x="912813" y="1193800"/>
            <a:chExt cx="784225" cy="4567238"/>
          </a:xfrm>
        </p:grpSpPr>
        <p:sp>
          <p:nvSpPr>
            <p:cNvPr id="20518" name="Google Shape;400;p16"/>
            <p:cNvSpPr txBox="1">
              <a:spLocks noChangeArrowheads="1"/>
            </p:cNvSpPr>
            <p:nvPr/>
          </p:nvSpPr>
          <p:spPr bwMode="auto">
            <a:xfrm>
              <a:off x="1058863" y="4525963"/>
              <a:ext cx="635000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20%</a:t>
              </a:r>
              <a:endParaRPr lang="en-US" altLang="en-US"/>
            </a:p>
          </p:txBody>
        </p:sp>
        <p:sp>
          <p:nvSpPr>
            <p:cNvPr id="20519" name="Google Shape;401;p16"/>
            <p:cNvSpPr txBox="1">
              <a:spLocks noChangeArrowheads="1"/>
            </p:cNvSpPr>
            <p:nvPr/>
          </p:nvSpPr>
          <p:spPr bwMode="auto">
            <a:xfrm>
              <a:off x="1058863" y="368935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40%</a:t>
              </a:r>
              <a:endParaRPr lang="en-US" altLang="en-US"/>
            </a:p>
          </p:txBody>
        </p:sp>
        <p:sp>
          <p:nvSpPr>
            <p:cNvPr id="20520" name="Google Shape;402;p16"/>
            <p:cNvSpPr txBox="1">
              <a:spLocks noChangeArrowheads="1"/>
            </p:cNvSpPr>
            <p:nvPr/>
          </p:nvSpPr>
          <p:spPr bwMode="auto">
            <a:xfrm>
              <a:off x="1198563" y="5356225"/>
              <a:ext cx="498475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0%</a:t>
              </a:r>
              <a:endParaRPr lang="en-US" altLang="en-US"/>
            </a:p>
          </p:txBody>
        </p:sp>
        <p:sp>
          <p:nvSpPr>
            <p:cNvPr id="20521" name="Google Shape;403;p16"/>
            <p:cNvSpPr txBox="1">
              <a:spLocks noChangeArrowheads="1"/>
            </p:cNvSpPr>
            <p:nvPr/>
          </p:nvSpPr>
          <p:spPr bwMode="auto">
            <a:xfrm>
              <a:off x="1058863" y="286385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60%</a:t>
              </a:r>
              <a:endParaRPr lang="en-US" altLang="en-US"/>
            </a:p>
          </p:txBody>
        </p:sp>
        <p:sp>
          <p:nvSpPr>
            <p:cNvPr id="20522" name="Google Shape;404;p16"/>
            <p:cNvSpPr txBox="1">
              <a:spLocks noChangeArrowheads="1"/>
            </p:cNvSpPr>
            <p:nvPr/>
          </p:nvSpPr>
          <p:spPr bwMode="auto">
            <a:xfrm>
              <a:off x="1058863" y="203200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80%</a:t>
              </a:r>
              <a:endParaRPr lang="en-US" altLang="en-US"/>
            </a:p>
          </p:txBody>
        </p:sp>
        <p:sp>
          <p:nvSpPr>
            <p:cNvPr id="20523" name="Google Shape;405;p16"/>
            <p:cNvSpPr txBox="1">
              <a:spLocks noChangeArrowheads="1"/>
            </p:cNvSpPr>
            <p:nvPr/>
          </p:nvSpPr>
          <p:spPr bwMode="auto">
            <a:xfrm>
              <a:off x="912813" y="1193800"/>
              <a:ext cx="7747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 dirty="0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100%</a:t>
              </a:r>
              <a:endParaRPr lang="en-US" alt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8C4C8D-97D4-C641-B785-F8592BFC98A3}"/>
              </a:ext>
            </a:extLst>
          </p:cNvPr>
          <p:cNvGrpSpPr/>
          <p:nvPr/>
        </p:nvGrpSpPr>
        <p:grpSpPr>
          <a:xfrm>
            <a:off x="2208213" y="5781675"/>
            <a:ext cx="8758237" cy="404813"/>
            <a:chOff x="2208213" y="5781675"/>
            <a:chExt cx="8758237" cy="404813"/>
          </a:xfrm>
        </p:grpSpPr>
        <p:sp>
          <p:nvSpPr>
            <p:cNvPr id="20524" name="Google Shape;406;p16"/>
            <p:cNvSpPr txBox="1">
              <a:spLocks noChangeArrowheads="1"/>
            </p:cNvSpPr>
            <p:nvPr/>
          </p:nvSpPr>
          <p:spPr bwMode="auto">
            <a:xfrm>
              <a:off x="2208213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1949</a:t>
              </a:r>
              <a:endParaRPr lang="en-US" altLang="en-US"/>
            </a:p>
          </p:txBody>
        </p:sp>
        <p:sp>
          <p:nvSpPr>
            <p:cNvPr id="20525" name="Google Shape;407;p16"/>
            <p:cNvSpPr txBox="1">
              <a:spLocks noChangeArrowheads="1"/>
            </p:cNvSpPr>
            <p:nvPr/>
          </p:nvSpPr>
          <p:spPr bwMode="auto">
            <a:xfrm>
              <a:off x="3357563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1962</a:t>
              </a:r>
              <a:endParaRPr lang="en-US" altLang="en-US"/>
            </a:p>
          </p:txBody>
        </p:sp>
        <p:sp>
          <p:nvSpPr>
            <p:cNvPr id="20526" name="Google Shape;408;p16"/>
            <p:cNvSpPr txBox="1">
              <a:spLocks noChangeArrowheads="1"/>
            </p:cNvSpPr>
            <p:nvPr/>
          </p:nvSpPr>
          <p:spPr bwMode="auto">
            <a:xfrm>
              <a:off x="451167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1971</a:t>
              </a:r>
              <a:endParaRPr lang="en-US" altLang="en-US"/>
            </a:p>
          </p:txBody>
        </p:sp>
        <p:sp>
          <p:nvSpPr>
            <p:cNvPr id="20527" name="Google Shape;409;p16"/>
            <p:cNvSpPr txBox="1">
              <a:spLocks noChangeArrowheads="1"/>
            </p:cNvSpPr>
            <p:nvPr/>
          </p:nvSpPr>
          <p:spPr bwMode="auto">
            <a:xfrm>
              <a:off x="566102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1983</a:t>
              </a:r>
              <a:endParaRPr lang="en-US" altLang="en-US"/>
            </a:p>
          </p:txBody>
        </p:sp>
        <p:sp>
          <p:nvSpPr>
            <p:cNvPr id="20528" name="Google Shape;410;p16"/>
            <p:cNvSpPr txBox="1">
              <a:spLocks noChangeArrowheads="1"/>
            </p:cNvSpPr>
            <p:nvPr/>
          </p:nvSpPr>
          <p:spPr bwMode="auto">
            <a:xfrm>
              <a:off x="681037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1994</a:t>
              </a:r>
              <a:endParaRPr lang="en-US" altLang="en-US"/>
            </a:p>
          </p:txBody>
        </p:sp>
        <p:sp>
          <p:nvSpPr>
            <p:cNvPr id="20529" name="Google Shape;411;p16"/>
            <p:cNvSpPr txBox="1">
              <a:spLocks noChangeArrowheads="1"/>
            </p:cNvSpPr>
            <p:nvPr/>
          </p:nvSpPr>
          <p:spPr bwMode="auto">
            <a:xfrm>
              <a:off x="795972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2001</a:t>
              </a:r>
              <a:endParaRPr lang="en-US" altLang="en-US"/>
            </a:p>
          </p:txBody>
        </p:sp>
        <p:sp>
          <p:nvSpPr>
            <p:cNvPr id="20530" name="Google Shape;412;p16"/>
            <p:cNvSpPr txBox="1">
              <a:spLocks noChangeArrowheads="1"/>
            </p:cNvSpPr>
            <p:nvPr/>
          </p:nvSpPr>
          <p:spPr bwMode="auto">
            <a:xfrm>
              <a:off x="9113838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2009</a:t>
              </a:r>
              <a:endParaRPr lang="en-US" altLang="en-US"/>
            </a:p>
          </p:txBody>
        </p:sp>
        <p:sp>
          <p:nvSpPr>
            <p:cNvPr id="20531" name="Google Shape;413;p16"/>
            <p:cNvSpPr txBox="1">
              <a:spLocks noChangeArrowheads="1"/>
            </p:cNvSpPr>
            <p:nvPr/>
          </p:nvSpPr>
          <p:spPr bwMode="auto">
            <a:xfrm>
              <a:off x="10263188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</a:pPr>
              <a:r>
                <a:rPr lang="en-US" altLang="en-US" sz="1900" b="1">
                  <a:solidFill>
                    <a:srgbClr val="BAB8B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2017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3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4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7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3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6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6" grpId="0" animBg="1"/>
          <p:bldP spid="20487" grpId="0" animBg="1"/>
          <p:bldP spid="20488" grpId="0" animBg="1"/>
          <p:bldP spid="20489" grpId="0" animBg="1"/>
          <p:bldP spid="20490" grpId="0" animBg="1"/>
          <p:bldP spid="20491" grpId="0" animBg="1"/>
          <p:bldP spid="20492" grpId="0" animBg="1"/>
          <p:bldP spid="20493" grpId="0" animBg="1"/>
          <p:bldP spid="20510" grpId="0"/>
          <p:bldP spid="20511" grpId="0"/>
          <p:bldP spid="20512" grpId="0"/>
          <p:bldP spid="20513" grpId="0"/>
          <p:bldP spid="20514" grpId="0"/>
          <p:bldP spid="20515" grpId="0"/>
          <p:bldP spid="20516" grpId="0"/>
          <p:bldP spid="205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7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6" grpId="0" animBg="1"/>
          <p:bldP spid="20487" grpId="0" animBg="1"/>
          <p:bldP spid="20488" grpId="0" animBg="1"/>
          <p:bldP spid="20489" grpId="0" animBg="1"/>
          <p:bldP spid="20490" grpId="0" animBg="1"/>
          <p:bldP spid="20491" grpId="0" animBg="1"/>
          <p:bldP spid="20492" grpId="0" animBg="1"/>
          <p:bldP spid="20493" grpId="0" animBg="1"/>
          <p:bldP spid="20510" grpId="0"/>
          <p:bldP spid="20511" grpId="0"/>
          <p:bldP spid="20512" grpId="0"/>
          <p:bldP spid="20513" grpId="0"/>
          <p:bldP spid="20514" grpId="0"/>
          <p:bldP spid="20515" grpId="0"/>
          <p:bldP spid="20516" grpId="0"/>
          <p:bldP spid="2051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65EE9675-949C-2242-927B-7A5033D40033}"/>
              </a:ext>
            </a:extLst>
          </p:cNvPr>
          <p:cNvGrpSpPr/>
          <p:nvPr/>
        </p:nvGrpSpPr>
        <p:grpSpPr>
          <a:xfrm>
            <a:off x="2003425" y="1049338"/>
            <a:ext cx="8631238" cy="4622800"/>
            <a:chOff x="2003425" y="1049338"/>
            <a:chExt cx="8631238" cy="4622800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774C5BAC-1FC2-CA4A-B031-638DA3EE37CE}"/>
                </a:ext>
              </a:extLst>
            </p:cNvPr>
            <p:cNvGrpSpPr/>
            <p:nvPr/>
          </p:nvGrpSpPr>
          <p:grpSpPr>
            <a:xfrm>
              <a:off x="2224088" y="1219200"/>
              <a:ext cx="8410575" cy="4452938"/>
              <a:chOff x="2224088" y="1219200"/>
              <a:chExt cx="8410575" cy="4452938"/>
            </a:xfrm>
          </p:grpSpPr>
          <p:cxnSp>
            <p:nvCxnSpPr>
              <p:cNvPr id="22530" name="Google Shape;418;p17"/>
              <p:cNvCxnSpPr>
                <a:cxnSpLocks noChangeShapeType="1"/>
              </p:cNvCxnSpPr>
              <p:nvPr/>
            </p:nvCxnSpPr>
            <p:spPr bwMode="auto">
              <a:xfrm>
                <a:off x="2224088" y="4359275"/>
                <a:ext cx="8410575" cy="0"/>
              </a:xfrm>
              <a:prstGeom prst="straightConnector1">
                <a:avLst/>
              </a:prstGeom>
              <a:noFill/>
              <a:ln w="17450">
                <a:solidFill>
                  <a:srgbClr val="E8E8E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31" name="Google Shape;419;p17"/>
              <p:cNvCxnSpPr>
                <a:cxnSpLocks noChangeShapeType="1"/>
              </p:cNvCxnSpPr>
              <p:nvPr/>
            </p:nvCxnSpPr>
            <p:spPr bwMode="auto">
              <a:xfrm>
                <a:off x="2224088" y="3386138"/>
                <a:ext cx="8410575" cy="0"/>
              </a:xfrm>
              <a:prstGeom prst="straightConnector1">
                <a:avLst/>
              </a:prstGeom>
              <a:noFill/>
              <a:ln w="17450">
                <a:solidFill>
                  <a:srgbClr val="E8E8E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32" name="Google Shape;420;p17"/>
              <p:cNvCxnSpPr>
                <a:cxnSpLocks noChangeShapeType="1"/>
              </p:cNvCxnSpPr>
              <p:nvPr/>
            </p:nvCxnSpPr>
            <p:spPr bwMode="auto">
              <a:xfrm>
                <a:off x="2224088" y="2413000"/>
                <a:ext cx="8410575" cy="0"/>
              </a:xfrm>
              <a:prstGeom prst="straightConnector1">
                <a:avLst/>
              </a:prstGeom>
              <a:noFill/>
              <a:ln w="17450">
                <a:solidFill>
                  <a:srgbClr val="E8E8E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43" name="Google Shape;431;p17"/>
              <p:cNvSpPr>
                <a:spLocks/>
              </p:cNvSpPr>
              <p:nvPr/>
            </p:nvSpPr>
            <p:spPr bwMode="auto">
              <a:xfrm>
                <a:off x="2224088" y="1219200"/>
                <a:ext cx="8410575" cy="4452938"/>
              </a:xfrm>
              <a:custGeom>
                <a:avLst/>
                <a:gdLst>
                  <a:gd name="T0" fmla="*/ 0 w 1937"/>
                  <a:gd name="T1" fmla="*/ 0 h 1025"/>
                  <a:gd name="T2" fmla="*/ 0 w 1937"/>
                  <a:gd name="T3" fmla="*/ 927 h 1025"/>
                  <a:gd name="T4" fmla="*/ 98 w 1937"/>
                  <a:gd name="T5" fmla="*/ 1025 h 1025"/>
                  <a:gd name="T6" fmla="*/ 1937 w 1937"/>
                  <a:gd name="T7" fmla="*/ 10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7" h="1025" extrusionOk="0">
                    <a:moveTo>
                      <a:pt x="0" y="0"/>
                    </a:moveTo>
                    <a:cubicBezTo>
                      <a:pt x="0" y="927"/>
                      <a:pt x="0" y="927"/>
                      <a:pt x="0" y="927"/>
                    </a:cubicBezTo>
                    <a:cubicBezTo>
                      <a:pt x="0" y="981"/>
                      <a:pt x="44" y="1025"/>
                      <a:pt x="98" y="1025"/>
                    </a:cubicBezTo>
                    <a:cubicBezTo>
                      <a:pt x="1937" y="1025"/>
                      <a:pt x="1937" y="1025"/>
                      <a:pt x="1937" y="1025"/>
                    </a:cubicBezTo>
                  </a:path>
                </a:pathLst>
              </a:custGeom>
              <a:noFill/>
              <a:ln w="38100" cap="flat" cmpd="sng">
                <a:solidFill>
                  <a:srgbClr val="A8A8A8"/>
                </a:solidFill>
                <a:prstDash val="solid"/>
                <a:miter lim="524287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  <p:sp>
          <p:nvSpPr>
            <p:cNvPr id="22544" name="Google Shape;432;p17"/>
            <p:cNvSpPr>
              <a:spLocks/>
            </p:cNvSpPr>
            <p:nvPr/>
          </p:nvSpPr>
          <p:spPr bwMode="auto">
            <a:xfrm>
              <a:off x="2003425" y="1049338"/>
              <a:ext cx="430213" cy="265112"/>
            </a:xfrm>
            <a:custGeom>
              <a:avLst/>
              <a:gdLst>
                <a:gd name="T0" fmla="*/ 0 w 271"/>
                <a:gd name="T1" fmla="*/ 167 h 167"/>
                <a:gd name="T2" fmla="*/ 139 w 271"/>
                <a:gd name="T3" fmla="*/ 0 h 167"/>
                <a:gd name="T4" fmla="*/ 271 w 271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" h="167" extrusionOk="0">
                  <a:moveTo>
                    <a:pt x="0" y="167"/>
                  </a:moveTo>
                  <a:lnTo>
                    <a:pt x="139" y="0"/>
                  </a:lnTo>
                  <a:lnTo>
                    <a:pt x="271" y="167"/>
                  </a:lnTo>
                </a:path>
              </a:pathLst>
            </a:custGeom>
            <a:noFill/>
            <a:ln w="38100" cap="flat" cmpd="sng">
              <a:solidFill>
                <a:srgbClr val="A8A8A8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C22AA08-C8C1-5F46-98FC-40C29DB31848}"/>
              </a:ext>
            </a:extLst>
          </p:cNvPr>
          <p:cNvGrpSpPr/>
          <p:nvPr/>
        </p:nvGrpSpPr>
        <p:grpSpPr>
          <a:xfrm>
            <a:off x="2789238" y="1439863"/>
            <a:ext cx="790575" cy="3892550"/>
            <a:chOff x="2789238" y="1439863"/>
            <a:chExt cx="790575" cy="3892550"/>
          </a:xfrm>
        </p:grpSpPr>
        <p:sp>
          <p:nvSpPr>
            <p:cNvPr id="22533" name="Google Shape;421;p17"/>
            <p:cNvSpPr>
              <a:spLocks/>
            </p:cNvSpPr>
            <p:nvPr/>
          </p:nvSpPr>
          <p:spPr bwMode="auto">
            <a:xfrm>
              <a:off x="2789238" y="1439863"/>
              <a:ext cx="790575" cy="3892550"/>
            </a:xfrm>
            <a:custGeom>
              <a:avLst/>
              <a:gdLst>
                <a:gd name="T0" fmla="*/ 91 w 182"/>
                <a:gd name="T1" fmla="*/ 896 h 896"/>
                <a:gd name="T2" fmla="*/ 91 w 182"/>
                <a:gd name="T3" fmla="*/ 896 h 896"/>
                <a:gd name="T4" fmla="*/ 0 w 182"/>
                <a:gd name="T5" fmla="*/ 805 h 896"/>
                <a:gd name="T6" fmla="*/ 0 w 182"/>
                <a:gd name="T7" fmla="*/ 91 h 896"/>
                <a:gd name="T8" fmla="*/ 91 w 182"/>
                <a:gd name="T9" fmla="*/ 0 h 896"/>
                <a:gd name="T10" fmla="*/ 91 w 182"/>
                <a:gd name="T11" fmla="*/ 0 h 896"/>
                <a:gd name="T12" fmla="*/ 182 w 182"/>
                <a:gd name="T13" fmla="*/ 91 h 896"/>
                <a:gd name="T14" fmla="*/ 182 w 182"/>
                <a:gd name="T15" fmla="*/ 805 h 896"/>
                <a:gd name="T16" fmla="*/ 91 w 182"/>
                <a:gd name="T17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96" extrusionOk="0">
                  <a:moveTo>
                    <a:pt x="91" y="896"/>
                  </a:moveTo>
                  <a:cubicBezTo>
                    <a:pt x="91" y="896"/>
                    <a:pt x="91" y="896"/>
                    <a:pt x="91" y="896"/>
                  </a:cubicBezTo>
                  <a:cubicBezTo>
                    <a:pt x="41" y="896"/>
                    <a:pt x="0" y="856"/>
                    <a:pt x="0" y="8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805"/>
                    <a:pt x="182" y="805"/>
                    <a:pt x="182" y="805"/>
                  </a:cubicBezTo>
                  <a:cubicBezTo>
                    <a:pt x="182" y="856"/>
                    <a:pt x="141" y="896"/>
                    <a:pt x="91" y="89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34" name="Google Shape;422;p17"/>
            <p:cNvSpPr>
              <a:spLocks/>
            </p:cNvSpPr>
            <p:nvPr/>
          </p:nvSpPr>
          <p:spPr bwMode="auto">
            <a:xfrm>
              <a:off x="2789238" y="3108325"/>
              <a:ext cx="790575" cy="2224088"/>
            </a:xfrm>
            <a:custGeom>
              <a:avLst/>
              <a:gdLst>
                <a:gd name="T0" fmla="*/ 91 w 182"/>
                <a:gd name="T1" fmla="*/ 512 h 512"/>
                <a:gd name="T2" fmla="*/ 91 w 182"/>
                <a:gd name="T3" fmla="*/ 512 h 512"/>
                <a:gd name="T4" fmla="*/ 0 w 182"/>
                <a:gd name="T5" fmla="*/ 421 h 512"/>
                <a:gd name="T6" fmla="*/ 0 w 182"/>
                <a:gd name="T7" fmla="*/ 91 h 512"/>
                <a:gd name="T8" fmla="*/ 91 w 182"/>
                <a:gd name="T9" fmla="*/ 0 h 512"/>
                <a:gd name="T10" fmla="*/ 91 w 182"/>
                <a:gd name="T11" fmla="*/ 0 h 512"/>
                <a:gd name="T12" fmla="*/ 182 w 182"/>
                <a:gd name="T13" fmla="*/ 91 h 512"/>
                <a:gd name="T14" fmla="*/ 182 w 182"/>
                <a:gd name="T15" fmla="*/ 421 h 512"/>
                <a:gd name="T16" fmla="*/ 91 w 182"/>
                <a:gd name="T1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512" extrusionOk="0">
                  <a:moveTo>
                    <a:pt x="91" y="512"/>
                  </a:moveTo>
                  <a:cubicBezTo>
                    <a:pt x="91" y="512"/>
                    <a:pt x="91" y="512"/>
                    <a:pt x="91" y="512"/>
                  </a:cubicBezTo>
                  <a:cubicBezTo>
                    <a:pt x="41" y="512"/>
                    <a:pt x="0" y="472"/>
                    <a:pt x="0" y="42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0"/>
                    <a:pt x="182" y="91"/>
                  </a:cubicBezTo>
                  <a:cubicBezTo>
                    <a:pt x="182" y="421"/>
                    <a:pt x="182" y="421"/>
                    <a:pt x="182" y="421"/>
                  </a:cubicBezTo>
                  <a:cubicBezTo>
                    <a:pt x="182" y="472"/>
                    <a:pt x="141" y="512"/>
                    <a:pt x="91" y="512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1A891FC-AF32-3B43-B028-2EF76A60C1F6}"/>
              </a:ext>
            </a:extLst>
          </p:cNvPr>
          <p:cNvGrpSpPr/>
          <p:nvPr/>
        </p:nvGrpSpPr>
        <p:grpSpPr>
          <a:xfrm>
            <a:off x="4403725" y="1439863"/>
            <a:ext cx="790575" cy="3892550"/>
            <a:chOff x="4403725" y="1439863"/>
            <a:chExt cx="790575" cy="3892550"/>
          </a:xfrm>
        </p:grpSpPr>
        <p:sp>
          <p:nvSpPr>
            <p:cNvPr id="22535" name="Google Shape;423;p17"/>
            <p:cNvSpPr>
              <a:spLocks/>
            </p:cNvSpPr>
            <p:nvPr/>
          </p:nvSpPr>
          <p:spPr bwMode="auto">
            <a:xfrm>
              <a:off x="4403725" y="1439863"/>
              <a:ext cx="790575" cy="3892550"/>
            </a:xfrm>
            <a:custGeom>
              <a:avLst/>
              <a:gdLst>
                <a:gd name="T0" fmla="*/ 91 w 182"/>
                <a:gd name="T1" fmla="*/ 896 h 896"/>
                <a:gd name="T2" fmla="*/ 91 w 182"/>
                <a:gd name="T3" fmla="*/ 896 h 896"/>
                <a:gd name="T4" fmla="*/ 0 w 182"/>
                <a:gd name="T5" fmla="*/ 805 h 896"/>
                <a:gd name="T6" fmla="*/ 0 w 182"/>
                <a:gd name="T7" fmla="*/ 91 h 896"/>
                <a:gd name="T8" fmla="*/ 91 w 182"/>
                <a:gd name="T9" fmla="*/ 0 h 896"/>
                <a:gd name="T10" fmla="*/ 91 w 182"/>
                <a:gd name="T11" fmla="*/ 0 h 896"/>
                <a:gd name="T12" fmla="*/ 182 w 182"/>
                <a:gd name="T13" fmla="*/ 91 h 896"/>
                <a:gd name="T14" fmla="*/ 182 w 182"/>
                <a:gd name="T15" fmla="*/ 805 h 896"/>
                <a:gd name="T16" fmla="*/ 91 w 182"/>
                <a:gd name="T17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96" extrusionOk="0">
                  <a:moveTo>
                    <a:pt x="91" y="896"/>
                  </a:moveTo>
                  <a:cubicBezTo>
                    <a:pt x="91" y="896"/>
                    <a:pt x="91" y="896"/>
                    <a:pt x="91" y="896"/>
                  </a:cubicBezTo>
                  <a:cubicBezTo>
                    <a:pt x="41" y="896"/>
                    <a:pt x="0" y="856"/>
                    <a:pt x="0" y="8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805"/>
                    <a:pt x="182" y="805"/>
                    <a:pt x="182" y="805"/>
                  </a:cubicBezTo>
                  <a:cubicBezTo>
                    <a:pt x="182" y="856"/>
                    <a:pt x="141" y="896"/>
                    <a:pt x="91" y="89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39" name="Google Shape;427;p17"/>
            <p:cNvSpPr>
              <a:spLocks/>
            </p:cNvSpPr>
            <p:nvPr/>
          </p:nvSpPr>
          <p:spPr bwMode="auto">
            <a:xfrm>
              <a:off x="4403725" y="3698875"/>
              <a:ext cx="790575" cy="1633538"/>
            </a:xfrm>
            <a:custGeom>
              <a:avLst/>
              <a:gdLst>
                <a:gd name="T0" fmla="*/ 91 w 182"/>
                <a:gd name="T1" fmla="*/ 376 h 376"/>
                <a:gd name="T2" fmla="*/ 91 w 182"/>
                <a:gd name="T3" fmla="*/ 376 h 376"/>
                <a:gd name="T4" fmla="*/ 0 w 182"/>
                <a:gd name="T5" fmla="*/ 285 h 376"/>
                <a:gd name="T6" fmla="*/ 0 w 182"/>
                <a:gd name="T7" fmla="*/ 91 h 376"/>
                <a:gd name="T8" fmla="*/ 91 w 182"/>
                <a:gd name="T9" fmla="*/ 0 h 376"/>
                <a:gd name="T10" fmla="*/ 91 w 182"/>
                <a:gd name="T11" fmla="*/ 0 h 376"/>
                <a:gd name="T12" fmla="*/ 182 w 182"/>
                <a:gd name="T13" fmla="*/ 91 h 376"/>
                <a:gd name="T14" fmla="*/ 182 w 182"/>
                <a:gd name="T15" fmla="*/ 285 h 376"/>
                <a:gd name="T16" fmla="*/ 91 w 182"/>
                <a:gd name="T1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376" extrusionOk="0">
                  <a:moveTo>
                    <a:pt x="91" y="376"/>
                  </a:moveTo>
                  <a:cubicBezTo>
                    <a:pt x="91" y="376"/>
                    <a:pt x="91" y="376"/>
                    <a:pt x="91" y="376"/>
                  </a:cubicBezTo>
                  <a:cubicBezTo>
                    <a:pt x="41" y="376"/>
                    <a:pt x="0" y="336"/>
                    <a:pt x="0" y="2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285"/>
                    <a:pt x="182" y="285"/>
                    <a:pt x="182" y="285"/>
                  </a:cubicBezTo>
                  <a:cubicBezTo>
                    <a:pt x="182" y="336"/>
                    <a:pt x="141" y="376"/>
                    <a:pt x="91" y="376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8EFF8478-F320-974D-9CB8-002035977EC4}"/>
              </a:ext>
            </a:extLst>
          </p:cNvPr>
          <p:cNvGrpSpPr/>
          <p:nvPr/>
        </p:nvGrpSpPr>
        <p:grpSpPr>
          <a:xfrm>
            <a:off x="6019800" y="1439863"/>
            <a:ext cx="785813" cy="3892550"/>
            <a:chOff x="6019800" y="1439863"/>
            <a:chExt cx="785813" cy="3892550"/>
          </a:xfrm>
        </p:grpSpPr>
        <p:sp>
          <p:nvSpPr>
            <p:cNvPr id="22536" name="Google Shape;424;p17"/>
            <p:cNvSpPr>
              <a:spLocks/>
            </p:cNvSpPr>
            <p:nvPr/>
          </p:nvSpPr>
          <p:spPr bwMode="auto">
            <a:xfrm>
              <a:off x="6019800" y="1439863"/>
              <a:ext cx="785813" cy="3892550"/>
            </a:xfrm>
            <a:custGeom>
              <a:avLst/>
              <a:gdLst>
                <a:gd name="T0" fmla="*/ 90 w 181"/>
                <a:gd name="T1" fmla="*/ 896 h 896"/>
                <a:gd name="T2" fmla="*/ 90 w 181"/>
                <a:gd name="T3" fmla="*/ 896 h 896"/>
                <a:gd name="T4" fmla="*/ 0 w 181"/>
                <a:gd name="T5" fmla="*/ 805 h 896"/>
                <a:gd name="T6" fmla="*/ 0 w 181"/>
                <a:gd name="T7" fmla="*/ 91 h 896"/>
                <a:gd name="T8" fmla="*/ 90 w 181"/>
                <a:gd name="T9" fmla="*/ 0 h 896"/>
                <a:gd name="T10" fmla="*/ 90 w 181"/>
                <a:gd name="T11" fmla="*/ 0 h 896"/>
                <a:gd name="T12" fmla="*/ 181 w 181"/>
                <a:gd name="T13" fmla="*/ 91 h 896"/>
                <a:gd name="T14" fmla="*/ 181 w 181"/>
                <a:gd name="T15" fmla="*/ 805 h 896"/>
                <a:gd name="T16" fmla="*/ 90 w 181"/>
                <a:gd name="T17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896" extrusionOk="0">
                  <a:moveTo>
                    <a:pt x="90" y="896"/>
                  </a:moveTo>
                  <a:cubicBezTo>
                    <a:pt x="90" y="896"/>
                    <a:pt x="90" y="896"/>
                    <a:pt x="90" y="896"/>
                  </a:cubicBezTo>
                  <a:cubicBezTo>
                    <a:pt x="40" y="896"/>
                    <a:pt x="0" y="856"/>
                    <a:pt x="0" y="8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41" y="0"/>
                    <a:pt x="181" y="41"/>
                    <a:pt x="181" y="91"/>
                  </a:cubicBezTo>
                  <a:cubicBezTo>
                    <a:pt x="181" y="805"/>
                    <a:pt x="181" y="805"/>
                    <a:pt x="181" y="805"/>
                  </a:cubicBezTo>
                  <a:cubicBezTo>
                    <a:pt x="181" y="856"/>
                    <a:pt x="141" y="896"/>
                    <a:pt x="90" y="89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40" name="Google Shape;428;p17"/>
            <p:cNvSpPr>
              <a:spLocks/>
            </p:cNvSpPr>
            <p:nvPr/>
          </p:nvSpPr>
          <p:spPr bwMode="auto">
            <a:xfrm>
              <a:off x="6019800" y="2487613"/>
              <a:ext cx="785813" cy="2844800"/>
            </a:xfrm>
            <a:custGeom>
              <a:avLst/>
              <a:gdLst>
                <a:gd name="T0" fmla="*/ 90 w 181"/>
                <a:gd name="T1" fmla="*/ 655 h 655"/>
                <a:gd name="T2" fmla="*/ 90 w 181"/>
                <a:gd name="T3" fmla="*/ 655 h 655"/>
                <a:gd name="T4" fmla="*/ 0 w 181"/>
                <a:gd name="T5" fmla="*/ 564 h 655"/>
                <a:gd name="T6" fmla="*/ 0 w 181"/>
                <a:gd name="T7" fmla="*/ 91 h 655"/>
                <a:gd name="T8" fmla="*/ 90 w 181"/>
                <a:gd name="T9" fmla="*/ 0 h 655"/>
                <a:gd name="T10" fmla="*/ 90 w 181"/>
                <a:gd name="T11" fmla="*/ 0 h 655"/>
                <a:gd name="T12" fmla="*/ 181 w 181"/>
                <a:gd name="T13" fmla="*/ 91 h 655"/>
                <a:gd name="T14" fmla="*/ 181 w 181"/>
                <a:gd name="T15" fmla="*/ 564 h 655"/>
                <a:gd name="T16" fmla="*/ 90 w 181"/>
                <a:gd name="T1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655" extrusionOk="0">
                  <a:moveTo>
                    <a:pt x="90" y="655"/>
                  </a:moveTo>
                  <a:cubicBezTo>
                    <a:pt x="90" y="655"/>
                    <a:pt x="90" y="655"/>
                    <a:pt x="90" y="655"/>
                  </a:cubicBezTo>
                  <a:cubicBezTo>
                    <a:pt x="40" y="655"/>
                    <a:pt x="0" y="615"/>
                    <a:pt x="0" y="56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41" y="0"/>
                    <a:pt x="181" y="41"/>
                    <a:pt x="181" y="91"/>
                  </a:cubicBezTo>
                  <a:cubicBezTo>
                    <a:pt x="181" y="564"/>
                    <a:pt x="181" y="564"/>
                    <a:pt x="181" y="564"/>
                  </a:cubicBezTo>
                  <a:cubicBezTo>
                    <a:pt x="181" y="615"/>
                    <a:pt x="141" y="655"/>
                    <a:pt x="90" y="655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F575F852-7A97-DB45-AF84-84F6D050D20B}"/>
              </a:ext>
            </a:extLst>
          </p:cNvPr>
          <p:cNvGrpSpPr/>
          <p:nvPr/>
        </p:nvGrpSpPr>
        <p:grpSpPr>
          <a:xfrm>
            <a:off x="7629525" y="1439863"/>
            <a:ext cx="790575" cy="3892550"/>
            <a:chOff x="7629525" y="1439863"/>
            <a:chExt cx="790575" cy="3892550"/>
          </a:xfrm>
        </p:grpSpPr>
        <p:sp>
          <p:nvSpPr>
            <p:cNvPr id="22537" name="Google Shape;425;p17"/>
            <p:cNvSpPr>
              <a:spLocks/>
            </p:cNvSpPr>
            <p:nvPr/>
          </p:nvSpPr>
          <p:spPr bwMode="auto">
            <a:xfrm>
              <a:off x="7629525" y="1439863"/>
              <a:ext cx="790575" cy="3892550"/>
            </a:xfrm>
            <a:custGeom>
              <a:avLst/>
              <a:gdLst>
                <a:gd name="T0" fmla="*/ 91 w 182"/>
                <a:gd name="T1" fmla="*/ 896 h 896"/>
                <a:gd name="T2" fmla="*/ 91 w 182"/>
                <a:gd name="T3" fmla="*/ 896 h 896"/>
                <a:gd name="T4" fmla="*/ 0 w 182"/>
                <a:gd name="T5" fmla="*/ 805 h 896"/>
                <a:gd name="T6" fmla="*/ 0 w 182"/>
                <a:gd name="T7" fmla="*/ 91 h 896"/>
                <a:gd name="T8" fmla="*/ 91 w 182"/>
                <a:gd name="T9" fmla="*/ 0 h 896"/>
                <a:gd name="T10" fmla="*/ 91 w 182"/>
                <a:gd name="T11" fmla="*/ 0 h 896"/>
                <a:gd name="T12" fmla="*/ 182 w 182"/>
                <a:gd name="T13" fmla="*/ 91 h 896"/>
                <a:gd name="T14" fmla="*/ 182 w 182"/>
                <a:gd name="T15" fmla="*/ 805 h 896"/>
                <a:gd name="T16" fmla="*/ 91 w 182"/>
                <a:gd name="T17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96" extrusionOk="0">
                  <a:moveTo>
                    <a:pt x="91" y="896"/>
                  </a:moveTo>
                  <a:cubicBezTo>
                    <a:pt x="91" y="896"/>
                    <a:pt x="91" y="896"/>
                    <a:pt x="91" y="896"/>
                  </a:cubicBezTo>
                  <a:cubicBezTo>
                    <a:pt x="41" y="896"/>
                    <a:pt x="0" y="856"/>
                    <a:pt x="0" y="8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805"/>
                    <a:pt x="182" y="805"/>
                    <a:pt x="182" y="805"/>
                  </a:cubicBezTo>
                  <a:cubicBezTo>
                    <a:pt x="182" y="856"/>
                    <a:pt x="141" y="896"/>
                    <a:pt x="91" y="89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41" name="Google Shape;429;p17"/>
            <p:cNvSpPr>
              <a:spLocks/>
            </p:cNvSpPr>
            <p:nvPr/>
          </p:nvSpPr>
          <p:spPr bwMode="auto">
            <a:xfrm>
              <a:off x="7629525" y="3038475"/>
              <a:ext cx="790575" cy="2293938"/>
            </a:xfrm>
            <a:custGeom>
              <a:avLst/>
              <a:gdLst>
                <a:gd name="T0" fmla="*/ 91 w 182"/>
                <a:gd name="T1" fmla="*/ 528 h 528"/>
                <a:gd name="T2" fmla="*/ 91 w 182"/>
                <a:gd name="T3" fmla="*/ 528 h 528"/>
                <a:gd name="T4" fmla="*/ 0 w 182"/>
                <a:gd name="T5" fmla="*/ 437 h 528"/>
                <a:gd name="T6" fmla="*/ 0 w 182"/>
                <a:gd name="T7" fmla="*/ 91 h 528"/>
                <a:gd name="T8" fmla="*/ 91 w 182"/>
                <a:gd name="T9" fmla="*/ 0 h 528"/>
                <a:gd name="T10" fmla="*/ 91 w 182"/>
                <a:gd name="T11" fmla="*/ 0 h 528"/>
                <a:gd name="T12" fmla="*/ 182 w 182"/>
                <a:gd name="T13" fmla="*/ 91 h 528"/>
                <a:gd name="T14" fmla="*/ 182 w 182"/>
                <a:gd name="T15" fmla="*/ 437 h 528"/>
                <a:gd name="T16" fmla="*/ 91 w 182"/>
                <a:gd name="T1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528" extrusionOk="0">
                  <a:moveTo>
                    <a:pt x="91" y="528"/>
                  </a:moveTo>
                  <a:cubicBezTo>
                    <a:pt x="91" y="528"/>
                    <a:pt x="91" y="528"/>
                    <a:pt x="91" y="528"/>
                  </a:cubicBezTo>
                  <a:cubicBezTo>
                    <a:pt x="41" y="528"/>
                    <a:pt x="0" y="488"/>
                    <a:pt x="0" y="43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437"/>
                    <a:pt x="182" y="437"/>
                    <a:pt x="182" y="437"/>
                  </a:cubicBezTo>
                  <a:cubicBezTo>
                    <a:pt x="182" y="488"/>
                    <a:pt x="141" y="528"/>
                    <a:pt x="91" y="528"/>
                  </a:cubicBezTo>
                  <a:close/>
                </a:path>
              </a:pathLst>
            </a:cu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439C3592-D1B7-EC45-8651-95CD481F5400}"/>
              </a:ext>
            </a:extLst>
          </p:cNvPr>
          <p:cNvGrpSpPr/>
          <p:nvPr/>
        </p:nvGrpSpPr>
        <p:grpSpPr>
          <a:xfrm>
            <a:off x="9245600" y="1439863"/>
            <a:ext cx="788988" cy="3892550"/>
            <a:chOff x="9245600" y="1439863"/>
            <a:chExt cx="788988" cy="3892550"/>
          </a:xfrm>
        </p:grpSpPr>
        <p:sp>
          <p:nvSpPr>
            <p:cNvPr id="22538" name="Google Shape;426;p17"/>
            <p:cNvSpPr>
              <a:spLocks/>
            </p:cNvSpPr>
            <p:nvPr/>
          </p:nvSpPr>
          <p:spPr bwMode="auto">
            <a:xfrm>
              <a:off x="9245600" y="1439863"/>
              <a:ext cx="788988" cy="3892550"/>
            </a:xfrm>
            <a:custGeom>
              <a:avLst/>
              <a:gdLst>
                <a:gd name="T0" fmla="*/ 91 w 182"/>
                <a:gd name="T1" fmla="*/ 896 h 896"/>
                <a:gd name="T2" fmla="*/ 91 w 182"/>
                <a:gd name="T3" fmla="*/ 896 h 896"/>
                <a:gd name="T4" fmla="*/ 0 w 182"/>
                <a:gd name="T5" fmla="*/ 805 h 896"/>
                <a:gd name="T6" fmla="*/ 0 w 182"/>
                <a:gd name="T7" fmla="*/ 91 h 896"/>
                <a:gd name="T8" fmla="*/ 91 w 182"/>
                <a:gd name="T9" fmla="*/ 0 h 896"/>
                <a:gd name="T10" fmla="*/ 91 w 182"/>
                <a:gd name="T11" fmla="*/ 0 h 896"/>
                <a:gd name="T12" fmla="*/ 182 w 182"/>
                <a:gd name="T13" fmla="*/ 91 h 896"/>
                <a:gd name="T14" fmla="*/ 182 w 182"/>
                <a:gd name="T15" fmla="*/ 805 h 896"/>
                <a:gd name="T16" fmla="*/ 91 w 182"/>
                <a:gd name="T17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96" extrusionOk="0">
                  <a:moveTo>
                    <a:pt x="91" y="896"/>
                  </a:moveTo>
                  <a:cubicBezTo>
                    <a:pt x="91" y="896"/>
                    <a:pt x="91" y="896"/>
                    <a:pt x="91" y="896"/>
                  </a:cubicBezTo>
                  <a:cubicBezTo>
                    <a:pt x="40" y="896"/>
                    <a:pt x="0" y="856"/>
                    <a:pt x="0" y="8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805"/>
                    <a:pt x="182" y="805"/>
                    <a:pt x="182" y="805"/>
                  </a:cubicBezTo>
                  <a:cubicBezTo>
                    <a:pt x="182" y="856"/>
                    <a:pt x="141" y="896"/>
                    <a:pt x="91" y="89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542" name="Google Shape;430;p17"/>
            <p:cNvSpPr>
              <a:spLocks/>
            </p:cNvSpPr>
            <p:nvPr/>
          </p:nvSpPr>
          <p:spPr bwMode="auto">
            <a:xfrm>
              <a:off x="9245600" y="2212975"/>
              <a:ext cx="788988" cy="3119438"/>
            </a:xfrm>
            <a:custGeom>
              <a:avLst/>
              <a:gdLst>
                <a:gd name="T0" fmla="*/ 91 w 182"/>
                <a:gd name="T1" fmla="*/ 718 h 718"/>
                <a:gd name="T2" fmla="*/ 91 w 182"/>
                <a:gd name="T3" fmla="*/ 718 h 718"/>
                <a:gd name="T4" fmla="*/ 0 w 182"/>
                <a:gd name="T5" fmla="*/ 627 h 718"/>
                <a:gd name="T6" fmla="*/ 0 w 182"/>
                <a:gd name="T7" fmla="*/ 91 h 718"/>
                <a:gd name="T8" fmla="*/ 91 w 182"/>
                <a:gd name="T9" fmla="*/ 0 h 718"/>
                <a:gd name="T10" fmla="*/ 91 w 182"/>
                <a:gd name="T11" fmla="*/ 0 h 718"/>
                <a:gd name="T12" fmla="*/ 182 w 182"/>
                <a:gd name="T13" fmla="*/ 91 h 718"/>
                <a:gd name="T14" fmla="*/ 182 w 182"/>
                <a:gd name="T15" fmla="*/ 627 h 718"/>
                <a:gd name="T16" fmla="*/ 91 w 182"/>
                <a:gd name="T17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718" extrusionOk="0">
                  <a:moveTo>
                    <a:pt x="91" y="718"/>
                  </a:moveTo>
                  <a:cubicBezTo>
                    <a:pt x="91" y="718"/>
                    <a:pt x="91" y="718"/>
                    <a:pt x="91" y="718"/>
                  </a:cubicBezTo>
                  <a:cubicBezTo>
                    <a:pt x="40" y="718"/>
                    <a:pt x="0" y="678"/>
                    <a:pt x="0" y="62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41" y="0"/>
                    <a:pt x="182" y="41"/>
                    <a:pt x="182" y="91"/>
                  </a:cubicBezTo>
                  <a:cubicBezTo>
                    <a:pt x="182" y="627"/>
                    <a:pt x="182" y="627"/>
                    <a:pt x="182" y="627"/>
                  </a:cubicBezTo>
                  <a:cubicBezTo>
                    <a:pt x="182" y="678"/>
                    <a:pt x="141" y="718"/>
                    <a:pt x="91" y="718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545" name="Google Shape;433;p17"/>
          <p:cNvSpPr>
            <a:spLocks/>
          </p:cNvSpPr>
          <p:nvPr/>
        </p:nvSpPr>
        <p:spPr bwMode="auto">
          <a:xfrm>
            <a:off x="10539413" y="5454650"/>
            <a:ext cx="268287" cy="430213"/>
          </a:xfrm>
          <a:custGeom>
            <a:avLst/>
            <a:gdLst>
              <a:gd name="T0" fmla="*/ 0 w 169"/>
              <a:gd name="T1" fmla="*/ 0 h 271"/>
              <a:gd name="T2" fmla="*/ 169 w 169"/>
              <a:gd name="T3" fmla="*/ 140 h 271"/>
              <a:gd name="T4" fmla="*/ 0 w 169"/>
              <a:gd name="T5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271" extrusionOk="0">
                <a:moveTo>
                  <a:pt x="0" y="0"/>
                </a:moveTo>
                <a:lnTo>
                  <a:pt x="169" y="140"/>
                </a:ln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A8A8A8"/>
            </a:solidFill>
            <a:prstDash val="solid"/>
            <a:miter lim="524287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46" name="Google Shape;434;p17"/>
          <p:cNvSpPr txBox="1">
            <a:spLocks noChangeArrowheads="1"/>
          </p:cNvSpPr>
          <p:nvPr/>
        </p:nvSpPr>
        <p:spPr bwMode="auto">
          <a:xfrm>
            <a:off x="2557071" y="5874982"/>
            <a:ext cx="1319212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b="1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Title A</a:t>
            </a:r>
            <a:endParaRPr lang="en-US" altLang="en-US" b="1" dirty="0"/>
          </a:p>
        </p:txBody>
      </p:sp>
      <p:sp>
        <p:nvSpPr>
          <p:cNvPr id="22547" name="Google Shape;435;p17"/>
          <p:cNvSpPr txBox="1">
            <a:spLocks noChangeArrowheads="1"/>
          </p:cNvSpPr>
          <p:nvPr/>
        </p:nvSpPr>
        <p:spPr bwMode="auto">
          <a:xfrm>
            <a:off x="4173146" y="5874982"/>
            <a:ext cx="1319212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b="1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Title B</a:t>
            </a:r>
            <a:endParaRPr lang="en-US" altLang="en-US" b="1" dirty="0"/>
          </a:p>
        </p:txBody>
      </p:sp>
      <p:sp>
        <p:nvSpPr>
          <p:cNvPr id="22548" name="Google Shape;436;p17"/>
          <p:cNvSpPr txBox="1">
            <a:spLocks noChangeArrowheads="1"/>
          </p:cNvSpPr>
          <p:nvPr/>
        </p:nvSpPr>
        <p:spPr bwMode="auto">
          <a:xfrm>
            <a:off x="5782871" y="5874982"/>
            <a:ext cx="1319212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b="1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Title C</a:t>
            </a:r>
            <a:endParaRPr lang="en-US" altLang="en-US" b="1" dirty="0"/>
          </a:p>
        </p:txBody>
      </p:sp>
      <p:sp>
        <p:nvSpPr>
          <p:cNvPr id="22549" name="Google Shape;437;p17"/>
          <p:cNvSpPr txBox="1">
            <a:spLocks noChangeArrowheads="1"/>
          </p:cNvSpPr>
          <p:nvPr/>
        </p:nvSpPr>
        <p:spPr bwMode="auto">
          <a:xfrm>
            <a:off x="7394183" y="5874982"/>
            <a:ext cx="1319213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b="1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Title D</a:t>
            </a:r>
            <a:endParaRPr lang="en-US" altLang="en-US" b="1" dirty="0"/>
          </a:p>
        </p:txBody>
      </p:sp>
      <p:sp>
        <p:nvSpPr>
          <p:cNvPr id="22550" name="Google Shape;438;p17"/>
          <p:cNvSpPr txBox="1">
            <a:spLocks noChangeArrowheads="1"/>
          </p:cNvSpPr>
          <p:nvPr/>
        </p:nvSpPr>
        <p:spPr bwMode="auto">
          <a:xfrm>
            <a:off x="9008671" y="5874982"/>
            <a:ext cx="1319212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b="1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Title E</a:t>
            </a:r>
            <a:endParaRPr lang="en-US" altLang="en-US" b="1" dirty="0"/>
          </a:p>
        </p:txBody>
      </p:sp>
      <p:sp>
        <p:nvSpPr>
          <p:cNvPr id="22551" name="Google Shape;439;p17"/>
          <p:cNvSpPr txBox="1">
            <a:spLocks noChangeArrowheads="1"/>
          </p:cNvSpPr>
          <p:nvPr/>
        </p:nvSpPr>
        <p:spPr bwMode="auto">
          <a:xfrm>
            <a:off x="1382713" y="4163890"/>
            <a:ext cx="90646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25%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52" name="Google Shape;440;p17"/>
          <p:cNvSpPr txBox="1">
            <a:spLocks noChangeArrowheads="1"/>
          </p:cNvSpPr>
          <p:nvPr/>
        </p:nvSpPr>
        <p:spPr bwMode="auto">
          <a:xfrm>
            <a:off x="1382713" y="3190752"/>
            <a:ext cx="90646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50%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53" name="Google Shape;441;p17"/>
          <p:cNvSpPr txBox="1">
            <a:spLocks noChangeArrowheads="1"/>
          </p:cNvSpPr>
          <p:nvPr/>
        </p:nvSpPr>
        <p:spPr bwMode="auto">
          <a:xfrm>
            <a:off x="1382713" y="2200152"/>
            <a:ext cx="90646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75%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54" name="Google Shape;442;p17"/>
          <p:cNvSpPr txBox="1">
            <a:spLocks noChangeArrowheads="1"/>
          </p:cNvSpPr>
          <p:nvPr/>
        </p:nvSpPr>
        <p:spPr bwMode="auto">
          <a:xfrm>
            <a:off x="2746375" y="609600"/>
            <a:ext cx="9334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3600"/>
              <a:buFont typeface="Montserrat" panose="02000505000000020004" pitchFamily="2" charset="0"/>
              <a:buNone/>
            </a:pPr>
            <a:r>
              <a:rPr lang="en-US" altLang="en-US" sz="3600" dirty="0">
                <a:solidFill>
                  <a:srgbClr val="2F526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55%</a:t>
            </a:r>
            <a:endParaRPr lang="en-US" altLang="en-US" dirty="0"/>
          </a:p>
        </p:txBody>
      </p:sp>
      <p:sp>
        <p:nvSpPr>
          <p:cNvPr id="22555" name="Google Shape;443;p17"/>
          <p:cNvSpPr txBox="1">
            <a:spLocks noChangeArrowheads="1"/>
          </p:cNvSpPr>
          <p:nvPr/>
        </p:nvSpPr>
        <p:spPr bwMode="auto">
          <a:xfrm>
            <a:off x="4348163" y="609600"/>
            <a:ext cx="9350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3600"/>
              <a:buFont typeface="Montserrat" panose="02000505000000020004" pitchFamily="2" charset="0"/>
              <a:buNone/>
            </a:pPr>
            <a:r>
              <a:rPr lang="en-US" altLang="en-US" sz="3600">
                <a:solidFill>
                  <a:srgbClr val="23929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39%</a:t>
            </a:r>
            <a:endParaRPr lang="en-US" altLang="en-US"/>
          </a:p>
        </p:txBody>
      </p:sp>
      <p:sp>
        <p:nvSpPr>
          <p:cNvPr id="22556" name="Google Shape;444;p17"/>
          <p:cNvSpPr txBox="1">
            <a:spLocks noChangeArrowheads="1"/>
          </p:cNvSpPr>
          <p:nvPr/>
        </p:nvSpPr>
        <p:spPr bwMode="auto">
          <a:xfrm>
            <a:off x="5972175" y="609600"/>
            <a:ext cx="9985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3600"/>
              <a:buFont typeface="Montserrat" panose="02000505000000020004" pitchFamily="2" charset="0"/>
              <a:buNone/>
            </a:pPr>
            <a:r>
              <a:rPr lang="en-US" altLang="en-US" sz="3600">
                <a:solidFill>
                  <a:srgbClr val="A9ABA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72%</a:t>
            </a:r>
            <a:endParaRPr lang="en-US" altLang="en-US"/>
          </a:p>
        </p:txBody>
      </p:sp>
      <p:sp>
        <p:nvSpPr>
          <p:cNvPr id="22557" name="Google Shape;445;p17"/>
          <p:cNvSpPr txBox="1">
            <a:spLocks noChangeArrowheads="1"/>
          </p:cNvSpPr>
          <p:nvPr/>
        </p:nvSpPr>
        <p:spPr bwMode="auto">
          <a:xfrm>
            <a:off x="7569200" y="609600"/>
            <a:ext cx="9763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3600"/>
              <a:buFont typeface="Montserrat" panose="02000505000000020004" pitchFamily="2" charset="0"/>
              <a:buNone/>
            </a:pPr>
            <a:r>
              <a:rPr lang="en-US" altLang="en-US" sz="3600">
                <a:solidFill>
                  <a:srgbClr val="E2412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56%</a:t>
            </a:r>
            <a:endParaRPr lang="en-US" altLang="en-US"/>
          </a:p>
        </p:txBody>
      </p:sp>
      <p:sp>
        <p:nvSpPr>
          <p:cNvPr id="22558" name="Google Shape;446;p17"/>
          <p:cNvSpPr txBox="1">
            <a:spLocks noChangeArrowheads="1"/>
          </p:cNvSpPr>
          <p:nvPr/>
        </p:nvSpPr>
        <p:spPr bwMode="auto">
          <a:xfrm>
            <a:off x="9183688" y="609600"/>
            <a:ext cx="9540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3600"/>
              <a:buFont typeface="Montserrat" panose="02000505000000020004" pitchFamily="2" charset="0"/>
              <a:buNone/>
            </a:pPr>
            <a:r>
              <a:rPr lang="en-US" altLang="en-US" sz="3600">
                <a:solidFill>
                  <a:srgbClr val="FAC344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78%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7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5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46" grpId="0"/>
          <p:bldP spid="22547" grpId="0"/>
          <p:bldP spid="22548" grpId="0"/>
          <p:bldP spid="22549" grpId="0"/>
          <p:bldP spid="22550" grpId="0"/>
          <p:bldP spid="22551" grpId="0"/>
          <p:bldP spid="22552" grpId="0"/>
          <p:bldP spid="22553" grpId="0"/>
          <p:bldP spid="22554" grpId="0"/>
          <p:bldP spid="22555" grpId="0"/>
          <p:bldP spid="22556" grpId="0"/>
          <p:bldP spid="22557" grpId="0"/>
          <p:bldP spid="225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7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46" grpId="0"/>
          <p:bldP spid="22547" grpId="0"/>
          <p:bldP spid="22548" grpId="0"/>
          <p:bldP spid="22549" grpId="0"/>
          <p:bldP spid="22550" grpId="0"/>
          <p:bldP spid="22551" grpId="0"/>
          <p:bldP spid="22552" grpId="0"/>
          <p:bldP spid="22553" grpId="0"/>
          <p:bldP spid="22554" grpId="0"/>
          <p:bldP spid="22555" grpId="0"/>
          <p:bldP spid="22556" grpId="0"/>
          <p:bldP spid="22557" grpId="0"/>
          <p:bldP spid="2255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D2F051F3-1E06-4340-B2C7-5BC5DD606958}"/>
              </a:ext>
            </a:extLst>
          </p:cNvPr>
          <p:cNvGrpSpPr/>
          <p:nvPr/>
        </p:nvGrpSpPr>
        <p:grpSpPr>
          <a:xfrm>
            <a:off x="958850" y="635000"/>
            <a:ext cx="1866900" cy="2332038"/>
            <a:chOff x="958850" y="635000"/>
            <a:chExt cx="1866900" cy="2332038"/>
          </a:xfrm>
        </p:grpSpPr>
        <p:sp>
          <p:nvSpPr>
            <p:cNvPr id="24578" name="Google Shape;451;p18"/>
            <p:cNvSpPr txBox="1">
              <a:spLocks noChangeArrowheads="1"/>
            </p:cNvSpPr>
            <p:nvPr/>
          </p:nvSpPr>
          <p:spPr bwMode="auto">
            <a:xfrm>
              <a:off x="958850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  <p:sp>
          <p:nvSpPr>
            <p:cNvPr id="24583" name="Google Shape;456;p18"/>
            <p:cNvSpPr>
              <a:spLocks noChangeArrowheads="1"/>
            </p:cNvSpPr>
            <p:nvPr/>
          </p:nvSpPr>
          <p:spPr bwMode="auto">
            <a:xfrm>
              <a:off x="1371600" y="635000"/>
              <a:ext cx="1042988" cy="1044575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1" name="Google Shape;464;p18"/>
            <p:cNvSpPr txBox="1">
              <a:spLocks noChangeArrowheads="1"/>
            </p:cNvSpPr>
            <p:nvPr/>
          </p:nvSpPr>
          <p:spPr bwMode="auto">
            <a:xfrm>
              <a:off x="1254125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1605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61605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1</a:t>
              </a:r>
              <a:endParaRPr lang="en-US" altLang="en-US" sz="2100"/>
            </a:p>
          </p:txBody>
        </p:sp>
        <p:sp>
          <p:nvSpPr>
            <p:cNvPr id="24598" name="Google Shape;471;p18"/>
            <p:cNvSpPr>
              <a:spLocks/>
            </p:cNvSpPr>
            <p:nvPr/>
          </p:nvSpPr>
          <p:spPr bwMode="auto">
            <a:xfrm>
              <a:off x="1574800" y="774700"/>
              <a:ext cx="635000" cy="746125"/>
            </a:xfrm>
            <a:custGeom>
              <a:avLst/>
              <a:gdLst>
                <a:gd name="T0" fmla="*/ 69 w 168"/>
                <a:gd name="T1" fmla="*/ 197 h 197"/>
                <a:gd name="T2" fmla="*/ 69 w 168"/>
                <a:gd name="T3" fmla="*/ 189 h 197"/>
                <a:gd name="T4" fmla="*/ 100 w 168"/>
                <a:gd name="T5" fmla="*/ 193 h 197"/>
                <a:gd name="T6" fmla="*/ 104 w 168"/>
                <a:gd name="T7" fmla="*/ 184 h 197"/>
                <a:gd name="T8" fmla="*/ 58 w 168"/>
                <a:gd name="T9" fmla="*/ 180 h 197"/>
                <a:gd name="T10" fmla="*/ 104 w 168"/>
                <a:gd name="T11" fmla="*/ 177 h 197"/>
                <a:gd name="T12" fmla="*/ 104 w 168"/>
                <a:gd name="T13" fmla="*/ 184 h 197"/>
                <a:gd name="T14" fmla="*/ 66 w 168"/>
                <a:gd name="T15" fmla="*/ 170 h 197"/>
                <a:gd name="T16" fmla="*/ 54 w 168"/>
                <a:gd name="T17" fmla="*/ 161 h 197"/>
                <a:gd name="T18" fmla="*/ 51 w 168"/>
                <a:gd name="T19" fmla="*/ 142 h 197"/>
                <a:gd name="T20" fmla="*/ 29 w 168"/>
                <a:gd name="T21" fmla="*/ 73 h 197"/>
                <a:gd name="T22" fmla="*/ 136 w 168"/>
                <a:gd name="T23" fmla="*/ 73 h 197"/>
                <a:gd name="T24" fmla="*/ 114 w 168"/>
                <a:gd name="T25" fmla="*/ 142 h 197"/>
                <a:gd name="T26" fmla="*/ 111 w 168"/>
                <a:gd name="T27" fmla="*/ 161 h 197"/>
                <a:gd name="T28" fmla="*/ 83 w 168"/>
                <a:gd name="T29" fmla="*/ 170 h 197"/>
                <a:gd name="T30" fmla="*/ 99 w 168"/>
                <a:gd name="T31" fmla="*/ 163 h 197"/>
                <a:gd name="T32" fmla="*/ 105 w 168"/>
                <a:gd name="T33" fmla="*/ 152 h 197"/>
                <a:gd name="T34" fmla="*/ 122 w 168"/>
                <a:gd name="T35" fmla="*/ 110 h 197"/>
                <a:gd name="T36" fmla="*/ 82 w 168"/>
                <a:gd name="T37" fmla="*/ 42 h 197"/>
                <a:gd name="T38" fmla="*/ 42 w 168"/>
                <a:gd name="T39" fmla="*/ 110 h 197"/>
                <a:gd name="T40" fmla="*/ 60 w 168"/>
                <a:gd name="T41" fmla="*/ 152 h 197"/>
                <a:gd name="T42" fmla="*/ 66 w 168"/>
                <a:gd name="T43" fmla="*/ 163 h 197"/>
                <a:gd name="T44" fmla="*/ 18 w 168"/>
                <a:gd name="T45" fmla="*/ 90 h 197"/>
                <a:gd name="T46" fmla="*/ 0 w 168"/>
                <a:gd name="T47" fmla="*/ 87 h 197"/>
                <a:gd name="T48" fmla="*/ 18 w 168"/>
                <a:gd name="T49" fmla="*/ 83 h 197"/>
                <a:gd name="T50" fmla="*/ 18 w 168"/>
                <a:gd name="T51" fmla="*/ 90 h 197"/>
                <a:gd name="T52" fmla="*/ 147 w 168"/>
                <a:gd name="T53" fmla="*/ 88 h 197"/>
                <a:gd name="T54" fmla="*/ 147 w 168"/>
                <a:gd name="T55" fmla="*/ 80 h 197"/>
                <a:gd name="T56" fmla="*/ 168 w 168"/>
                <a:gd name="T57" fmla="*/ 84 h 197"/>
                <a:gd name="T58" fmla="*/ 49 w 168"/>
                <a:gd name="T59" fmla="*/ 85 h 197"/>
                <a:gd name="T60" fmla="*/ 46 w 168"/>
                <a:gd name="T61" fmla="*/ 80 h 197"/>
                <a:gd name="T62" fmla="*/ 84 w 168"/>
                <a:gd name="T63" fmla="*/ 53 h 197"/>
                <a:gd name="T64" fmla="*/ 84 w 168"/>
                <a:gd name="T65" fmla="*/ 60 h 197"/>
                <a:gd name="T66" fmla="*/ 49 w 168"/>
                <a:gd name="T67" fmla="*/ 85 h 197"/>
                <a:gd name="T68" fmla="*/ 127 w 168"/>
                <a:gd name="T69" fmla="*/ 43 h 197"/>
                <a:gd name="T70" fmla="*/ 139 w 168"/>
                <a:gd name="T71" fmla="*/ 26 h 197"/>
                <a:gd name="T72" fmla="*/ 145 w 168"/>
                <a:gd name="T73" fmla="*/ 31 h 197"/>
                <a:gd name="T74" fmla="*/ 129 w 168"/>
                <a:gd name="T75" fmla="*/ 44 h 197"/>
                <a:gd name="T76" fmla="*/ 34 w 168"/>
                <a:gd name="T77" fmla="*/ 43 h 197"/>
                <a:gd name="T78" fmla="*/ 21 w 168"/>
                <a:gd name="T79" fmla="*/ 26 h 197"/>
                <a:gd name="T80" fmla="*/ 39 w 168"/>
                <a:gd name="T81" fmla="*/ 38 h 197"/>
                <a:gd name="T82" fmla="*/ 36 w 168"/>
                <a:gd name="T83" fmla="*/ 44 h 197"/>
                <a:gd name="T84" fmla="*/ 79 w 168"/>
                <a:gd name="T85" fmla="*/ 24 h 197"/>
                <a:gd name="T86" fmla="*/ 82 w 168"/>
                <a:gd name="T87" fmla="*/ 0 h 197"/>
                <a:gd name="T88" fmla="*/ 86 w 168"/>
                <a:gd name="T89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197" extrusionOk="0">
                  <a:moveTo>
                    <a:pt x="97" y="197"/>
                  </a:moveTo>
                  <a:cubicBezTo>
                    <a:pt x="69" y="197"/>
                    <a:pt x="69" y="197"/>
                    <a:pt x="69" y="197"/>
                  </a:cubicBezTo>
                  <a:cubicBezTo>
                    <a:pt x="67" y="197"/>
                    <a:pt x="66" y="195"/>
                    <a:pt x="66" y="193"/>
                  </a:cubicBezTo>
                  <a:cubicBezTo>
                    <a:pt x="66" y="191"/>
                    <a:pt x="67" y="189"/>
                    <a:pt x="69" y="189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9" y="189"/>
                    <a:pt x="100" y="191"/>
                    <a:pt x="100" y="193"/>
                  </a:cubicBezTo>
                  <a:cubicBezTo>
                    <a:pt x="100" y="195"/>
                    <a:pt x="99" y="197"/>
                    <a:pt x="97" y="197"/>
                  </a:cubicBezTo>
                  <a:close/>
                  <a:moveTo>
                    <a:pt x="104" y="184"/>
                  </a:moveTo>
                  <a:cubicBezTo>
                    <a:pt x="62" y="184"/>
                    <a:pt x="62" y="184"/>
                    <a:pt x="62" y="184"/>
                  </a:cubicBezTo>
                  <a:cubicBezTo>
                    <a:pt x="60" y="184"/>
                    <a:pt x="58" y="182"/>
                    <a:pt x="58" y="180"/>
                  </a:cubicBezTo>
                  <a:cubicBezTo>
                    <a:pt x="58" y="178"/>
                    <a:pt x="60" y="177"/>
                    <a:pt x="62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6" y="177"/>
                    <a:pt x="108" y="178"/>
                    <a:pt x="108" y="180"/>
                  </a:cubicBezTo>
                  <a:cubicBezTo>
                    <a:pt x="108" y="182"/>
                    <a:pt x="106" y="184"/>
                    <a:pt x="104" y="184"/>
                  </a:cubicBezTo>
                  <a:close/>
                  <a:moveTo>
                    <a:pt x="83" y="170"/>
                  </a:moveTo>
                  <a:cubicBezTo>
                    <a:pt x="75" y="170"/>
                    <a:pt x="67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59" y="170"/>
                    <a:pt x="55" y="168"/>
                    <a:pt x="54" y="161"/>
                  </a:cubicBezTo>
                  <a:cubicBezTo>
                    <a:pt x="53" y="158"/>
                    <a:pt x="53" y="155"/>
                    <a:pt x="53" y="152"/>
                  </a:cubicBezTo>
                  <a:cubicBezTo>
                    <a:pt x="53" y="149"/>
                    <a:pt x="53" y="145"/>
                    <a:pt x="51" y="142"/>
                  </a:cubicBezTo>
                  <a:cubicBezTo>
                    <a:pt x="45" y="132"/>
                    <a:pt x="42" y="125"/>
                    <a:pt x="36" y="114"/>
                  </a:cubicBezTo>
                  <a:cubicBezTo>
                    <a:pt x="30" y="103"/>
                    <a:pt x="25" y="88"/>
                    <a:pt x="29" y="73"/>
                  </a:cubicBezTo>
                  <a:cubicBezTo>
                    <a:pt x="33" y="54"/>
                    <a:pt x="53" y="35"/>
                    <a:pt x="82" y="35"/>
                  </a:cubicBezTo>
                  <a:cubicBezTo>
                    <a:pt x="112" y="35"/>
                    <a:pt x="132" y="54"/>
                    <a:pt x="136" y="73"/>
                  </a:cubicBezTo>
                  <a:cubicBezTo>
                    <a:pt x="140" y="88"/>
                    <a:pt x="134" y="103"/>
                    <a:pt x="129" y="114"/>
                  </a:cubicBezTo>
                  <a:cubicBezTo>
                    <a:pt x="123" y="125"/>
                    <a:pt x="120" y="132"/>
                    <a:pt x="114" y="142"/>
                  </a:cubicBezTo>
                  <a:cubicBezTo>
                    <a:pt x="112" y="145"/>
                    <a:pt x="112" y="149"/>
                    <a:pt x="112" y="152"/>
                  </a:cubicBezTo>
                  <a:cubicBezTo>
                    <a:pt x="112" y="155"/>
                    <a:pt x="112" y="158"/>
                    <a:pt x="111" y="161"/>
                  </a:cubicBezTo>
                  <a:cubicBezTo>
                    <a:pt x="110" y="168"/>
                    <a:pt x="106" y="170"/>
                    <a:pt x="99" y="170"/>
                  </a:cubicBezTo>
                  <a:cubicBezTo>
                    <a:pt x="98" y="170"/>
                    <a:pt x="91" y="170"/>
                    <a:pt x="83" y="170"/>
                  </a:cubicBezTo>
                  <a:close/>
                  <a:moveTo>
                    <a:pt x="66" y="163"/>
                  </a:moveTo>
                  <a:cubicBezTo>
                    <a:pt x="67" y="163"/>
                    <a:pt x="98" y="163"/>
                    <a:pt x="99" y="163"/>
                  </a:cubicBezTo>
                  <a:cubicBezTo>
                    <a:pt x="103" y="163"/>
                    <a:pt x="103" y="162"/>
                    <a:pt x="104" y="159"/>
                  </a:cubicBezTo>
                  <a:cubicBezTo>
                    <a:pt x="104" y="157"/>
                    <a:pt x="105" y="155"/>
                    <a:pt x="105" y="152"/>
                  </a:cubicBezTo>
                  <a:cubicBezTo>
                    <a:pt x="105" y="148"/>
                    <a:pt x="105" y="143"/>
                    <a:pt x="107" y="139"/>
                  </a:cubicBezTo>
                  <a:cubicBezTo>
                    <a:pt x="113" y="128"/>
                    <a:pt x="117" y="121"/>
                    <a:pt x="122" y="110"/>
                  </a:cubicBezTo>
                  <a:cubicBezTo>
                    <a:pt x="126" y="103"/>
                    <a:pt x="133" y="88"/>
                    <a:pt x="129" y="74"/>
                  </a:cubicBezTo>
                  <a:cubicBezTo>
                    <a:pt x="125" y="59"/>
                    <a:pt x="108" y="42"/>
                    <a:pt x="82" y="42"/>
                  </a:cubicBezTo>
                  <a:cubicBezTo>
                    <a:pt x="57" y="42"/>
                    <a:pt x="40" y="59"/>
                    <a:pt x="36" y="74"/>
                  </a:cubicBezTo>
                  <a:cubicBezTo>
                    <a:pt x="32" y="88"/>
                    <a:pt x="39" y="103"/>
                    <a:pt x="42" y="110"/>
                  </a:cubicBezTo>
                  <a:cubicBezTo>
                    <a:pt x="48" y="121"/>
                    <a:pt x="52" y="128"/>
                    <a:pt x="58" y="139"/>
                  </a:cubicBezTo>
                  <a:cubicBezTo>
                    <a:pt x="60" y="143"/>
                    <a:pt x="60" y="148"/>
                    <a:pt x="60" y="152"/>
                  </a:cubicBezTo>
                  <a:cubicBezTo>
                    <a:pt x="60" y="155"/>
                    <a:pt x="60" y="157"/>
                    <a:pt x="61" y="159"/>
                  </a:cubicBezTo>
                  <a:cubicBezTo>
                    <a:pt x="62" y="162"/>
                    <a:pt x="62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lose/>
                  <a:moveTo>
                    <a:pt x="18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1" y="90"/>
                    <a:pt x="0" y="89"/>
                    <a:pt x="0" y="87"/>
                  </a:cubicBezTo>
                  <a:cubicBezTo>
                    <a:pt x="0" y="84"/>
                    <a:pt x="1" y="83"/>
                    <a:pt x="4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3"/>
                    <a:pt x="22" y="84"/>
                    <a:pt x="22" y="87"/>
                  </a:cubicBezTo>
                  <a:cubicBezTo>
                    <a:pt x="22" y="89"/>
                    <a:pt x="20" y="90"/>
                    <a:pt x="18" y="90"/>
                  </a:cubicBezTo>
                  <a:close/>
                  <a:moveTo>
                    <a:pt x="165" y="88"/>
                  </a:moveTo>
                  <a:cubicBezTo>
                    <a:pt x="147" y="88"/>
                    <a:pt x="147" y="88"/>
                    <a:pt x="147" y="88"/>
                  </a:cubicBezTo>
                  <a:cubicBezTo>
                    <a:pt x="145" y="88"/>
                    <a:pt x="143" y="86"/>
                    <a:pt x="143" y="84"/>
                  </a:cubicBezTo>
                  <a:cubicBezTo>
                    <a:pt x="143" y="82"/>
                    <a:pt x="145" y="80"/>
                    <a:pt x="147" y="80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7" y="80"/>
                    <a:pt x="168" y="82"/>
                    <a:pt x="168" y="84"/>
                  </a:cubicBezTo>
                  <a:cubicBezTo>
                    <a:pt x="168" y="86"/>
                    <a:pt x="167" y="88"/>
                    <a:pt x="165" y="88"/>
                  </a:cubicBezTo>
                  <a:close/>
                  <a:moveTo>
                    <a:pt x="49" y="85"/>
                  </a:moveTo>
                  <a:cubicBezTo>
                    <a:pt x="49" y="85"/>
                    <a:pt x="49" y="84"/>
                    <a:pt x="49" y="84"/>
                  </a:cubicBezTo>
                  <a:cubicBezTo>
                    <a:pt x="47" y="84"/>
                    <a:pt x="45" y="82"/>
                    <a:pt x="46" y="80"/>
                  </a:cubicBezTo>
                  <a:cubicBezTo>
                    <a:pt x="49" y="66"/>
                    <a:pt x="6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7" y="53"/>
                    <a:pt x="88" y="54"/>
                    <a:pt x="88" y="56"/>
                  </a:cubicBezTo>
                  <a:cubicBezTo>
                    <a:pt x="88" y="58"/>
                    <a:pt x="87" y="60"/>
                    <a:pt x="84" y="60"/>
                  </a:cubicBezTo>
                  <a:cubicBezTo>
                    <a:pt x="68" y="60"/>
                    <a:pt x="56" y="71"/>
                    <a:pt x="53" y="82"/>
                  </a:cubicBezTo>
                  <a:cubicBezTo>
                    <a:pt x="53" y="83"/>
                    <a:pt x="51" y="85"/>
                    <a:pt x="49" y="85"/>
                  </a:cubicBezTo>
                  <a:close/>
                  <a:moveTo>
                    <a:pt x="129" y="44"/>
                  </a:moveTo>
                  <a:cubicBezTo>
                    <a:pt x="129" y="44"/>
                    <a:pt x="128" y="44"/>
                    <a:pt x="127" y="43"/>
                  </a:cubicBezTo>
                  <a:cubicBezTo>
                    <a:pt x="125" y="42"/>
                    <a:pt x="125" y="39"/>
                    <a:pt x="127" y="38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1" y="24"/>
                    <a:pt x="143" y="24"/>
                    <a:pt x="145" y="26"/>
                  </a:cubicBezTo>
                  <a:cubicBezTo>
                    <a:pt x="146" y="27"/>
                    <a:pt x="146" y="29"/>
                    <a:pt x="145" y="31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1" y="44"/>
                    <a:pt x="130" y="44"/>
                    <a:pt x="129" y="44"/>
                  </a:cubicBezTo>
                  <a:close/>
                  <a:moveTo>
                    <a:pt x="36" y="44"/>
                  </a:moveTo>
                  <a:cubicBezTo>
                    <a:pt x="35" y="44"/>
                    <a:pt x="35" y="44"/>
                    <a:pt x="34" y="4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29"/>
                    <a:pt x="20" y="27"/>
                    <a:pt x="21" y="26"/>
                  </a:cubicBezTo>
                  <a:cubicBezTo>
                    <a:pt x="23" y="24"/>
                    <a:pt x="25" y="24"/>
                    <a:pt x="27" y="2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2"/>
                    <a:pt x="39" y="43"/>
                  </a:cubicBezTo>
                  <a:cubicBezTo>
                    <a:pt x="38" y="44"/>
                    <a:pt x="37" y="44"/>
                    <a:pt x="36" y="44"/>
                  </a:cubicBezTo>
                  <a:close/>
                  <a:moveTo>
                    <a:pt x="82" y="28"/>
                  </a:moveTo>
                  <a:cubicBezTo>
                    <a:pt x="80" y="28"/>
                    <a:pt x="79" y="26"/>
                    <a:pt x="79" y="2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4" y="0"/>
                    <a:pt x="86" y="1"/>
                    <a:pt x="86" y="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6"/>
                    <a:pt x="84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32FB8600-703B-8143-A83E-571E3A653D1C}"/>
              </a:ext>
            </a:extLst>
          </p:cNvPr>
          <p:cNvGrpSpPr/>
          <p:nvPr/>
        </p:nvGrpSpPr>
        <p:grpSpPr>
          <a:xfrm>
            <a:off x="3916363" y="635000"/>
            <a:ext cx="1866900" cy="2332038"/>
            <a:chOff x="3916363" y="635000"/>
            <a:chExt cx="1866900" cy="2332038"/>
          </a:xfrm>
        </p:grpSpPr>
        <p:sp>
          <p:nvSpPr>
            <p:cNvPr id="24584" name="Google Shape;457;p18"/>
            <p:cNvSpPr>
              <a:spLocks noChangeArrowheads="1"/>
            </p:cNvSpPr>
            <p:nvPr/>
          </p:nvSpPr>
          <p:spPr bwMode="auto">
            <a:xfrm>
              <a:off x="4297363" y="635000"/>
              <a:ext cx="1047750" cy="1044575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2" name="Google Shape;465;p18"/>
            <p:cNvSpPr txBox="1">
              <a:spLocks noChangeArrowheads="1"/>
            </p:cNvSpPr>
            <p:nvPr/>
          </p:nvSpPr>
          <p:spPr bwMode="auto">
            <a:xfrm>
              <a:off x="4184650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3C5C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C3C5C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2</a:t>
              </a:r>
              <a:endParaRPr lang="en-US" altLang="en-US" sz="2100"/>
            </a:p>
          </p:txBody>
        </p:sp>
        <p:sp>
          <p:nvSpPr>
            <p:cNvPr id="24600" name="Google Shape;473;p18"/>
            <p:cNvSpPr>
              <a:spLocks/>
            </p:cNvSpPr>
            <p:nvPr/>
          </p:nvSpPr>
          <p:spPr bwMode="auto">
            <a:xfrm>
              <a:off x="4467225" y="804863"/>
              <a:ext cx="706438" cy="708025"/>
            </a:xfrm>
            <a:custGeom>
              <a:avLst/>
              <a:gdLst>
                <a:gd name="T0" fmla="*/ 76 w 187"/>
                <a:gd name="T1" fmla="*/ 180 h 187"/>
                <a:gd name="T2" fmla="*/ 62 w 187"/>
                <a:gd name="T3" fmla="*/ 155 h 187"/>
                <a:gd name="T4" fmla="*/ 34 w 187"/>
                <a:gd name="T5" fmla="*/ 166 h 187"/>
                <a:gd name="T6" fmla="*/ 31 w 187"/>
                <a:gd name="T7" fmla="*/ 127 h 187"/>
                <a:gd name="T8" fmla="*/ 25 w 187"/>
                <a:gd name="T9" fmla="*/ 113 h 187"/>
                <a:gd name="T10" fmla="*/ 0 w 187"/>
                <a:gd name="T11" fmla="*/ 84 h 187"/>
                <a:gd name="T12" fmla="*/ 27 w 187"/>
                <a:gd name="T13" fmla="*/ 72 h 187"/>
                <a:gd name="T14" fmla="*/ 20 w 187"/>
                <a:gd name="T15" fmla="*/ 44 h 187"/>
                <a:gd name="T16" fmla="*/ 44 w 187"/>
                <a:gd name="T17" fmla="*/ 20 h 187"/>
                <a:gd name="T18" fmla="*/ 72 w 187"/>
                <a:gd name="T19" fmla="*/ 27 h 187"/>
                <a:gd name="T20" fmla="*/ 84 w 187"/>
                <a:gd name="T21" fmla="*/ 0 h 187"/>
                <a:gd name="T22" fmla="*/ 113 w 187"/>
                <a:gd name="T23" fmla="*/ 25 h 187"/>
                <a:gd name="T24" fmla="*/ 128 w 187"/>
                <a:gd name="T25" fmla="*/ 31 h 187"/>
                <a:gd name="T26" fmla="*/ 166 w 187"/>
                <a:gd name="T27" fmla="*/ 34 h 187"/>
                <a:gd name="T28" fmla="*/ 156 w 187"/>
                <a:gd name="T29" fmla="*/ 61 h 187"/>
                <a:gd name="T30" fmla="*/ 180 w 187"/>
                <a:gd name="T31" fmla="*/ 76 h 187"/>
                <a:gd name="T32" fmla="*/ 187 w 187"/>
                <a:gd name="T33" fmla="*/ 102 h 187"/>
                <a:gd name="T34" fmla="*/ 160 w 187"/>
                <a:gd name="T35" fmla="*/ 115 h 187"/>
                <a:gd name="T36" fmla="*/ 167 w 187"/>
                <a:gd name="T37" fmla="*/ 142 h 187"/>
                <a:gd name="T38" fmla="*/ 143 w 187"/>
                <a:gd name="T39" fmla="*/ 166 h 187"/>
                <a:gd name="T40" fmla="*/ 115 w 187"/>
                <a:gd name="T41" fmla="*/ 160 h 187"/>
                <a:gd name="T42" fmla="*/ 103 w 187"/>
                <a:gd name="T43" fmla="*/ 187 h 187"/>
                <a:gd name="T44" fmla="*/ 105 w 187"/>
                <a:gd name="T45" fmla="*/ 160 h 187"/>
                <a:gd name="T46" fmla="*/ 133 w 187"/>
                <a:gd name="T47" fmla="*/ 149 h 187"/>
                <a:gd name="T48" fmla="*/ 149 w 187"/>
                <a:gd name="T49" fmla="*/ 132 h 187"/>
                <a:gd name="T50" fmla="*/ 161 w 187"/>
                <a:gd name="T51" fmla="*/ 105 h 187"/>
                <a:gd name="T52" fmla="*/ 161 w 187"/>
                <a:gd name="T53" fmla="*/ 82 h 187"/>
                <a:gd name="T54" fmla="*/ 149 w 187"/>
                <a:gd name="T55" fmla="*/ 54 h 187"/>
                <a:gd name="T56" fmla="*/ 133 w 187"/>
                <a:gd name="T57" fmla="*/ 38 h 187"/>
                <a:gd name="T58" fmla="*/ 105 w 187"/>
                <a:gd name="T59" fmla="*/ 26 h 187"/>
                <a:gd name="T60" fmla="*/ 82 w 187"/>
                <a:gd name="T61" fmla="*/ 26 h 187"/>
                <a:gd name="T62" fmla="*/ 54 w 187"/>
                <a:gd name="T63" fmla="*/ 38 h 187"/>
                <a:gd name="T64" fmla="*/ 38 w 187"/>
                <a:gd name="T65" fmla="*/ 54 h 187"/>
                <a:gd name="T66" fmla="*/ 27 w 187"/>
                <a:gd name="T67" fmla="*/ 82 h 187"/>
                <a:gd name="T68" fmla="*/ 27 w 187"/>
                <a:gd name="T69" fmla="*/ 105 h 187"/>
                <a:gd name="T70" fmla="*/ 38 w 187"/>
                <a:gd name="T71" fmla="*/ 132 h 187"/>
                <a:gd name="T72" fmla="*/ 54 w 187"/>
                <a:gd name="T73" fmla="*/ 149 h 187"/>
                <a:gd name="T74" fmla="*/ 82 w 187"/>
                <a:gd name="T75" fmla="*/ 160 h 187"/>
                <a:gd name="T76" fmla="*/ 27 w 187"/>
                <a:gd name="T77" fmla="*/ 147 h 187"/>
                <a:gd name="T78" fmla="*/ 178 w 187"/>
                <a:gd name="T79" fmla="*/ 102 h 187"/>
                <a:gd name="T80" fmla="*/ 9 w 187"/>
                <a:gd name="T81" fmla="*/ 102 h 187"/>
                <a:gd name="T82" fmla="*/ 8 w 187"/>
                <a:gd name="T83" fmla="*/ 102 h 187"/>
                <a:gd name="T84" fmla="*/ 148 w 187"/>
                <a:gd name="T85" fmla="*/ 27 h 187"/>
                <a:gd name="T86" fmla="*/ 147 w 187"/>
                <a:gd name="T87" fmla="*/ 27 h 187"/>
                <a:gd name="T88" fmla="*/ 67 w 187"/>
                <a:gd name="T89" fmla="*/ 119 h 187"/>
                <a:gd name="T90" fmla="*/ 120 w 187"/>
                <a:gd name="T91" fmla="*/ 67 h 187"/>
                <a:gd name="T92" fmla="*/ 94 w 187"/>
                <a:gd name="T93" fmla="*/ 130 h 187"/>
                <a:gd name="T94" fmla="*/ 66 w 187"/>
                <a:gd name="T95" fmla="*/ 86 h 187"/>
                <a:gd name="T96" fmla="*/ 100 w 187"/>
                <a:gd name="T97" fmla="*/ 121 h 187"/>
                <a:gd name="T98" fmla="*/ 93 w 187"/>
                <a:gd name="T99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7" h="187" extrusionOk="0">
                  <a:moveTo>
                    <a:pt x="103" y="187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81" y="187"/>
                    <a:pt x="77" y="184"/>
                    <a:pt x="76" y="180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4" y="161"/>
                    <a:pt x="73" y="160"/>
                    <a:pt x="72" y="160"/>
                  </a:cubicBezTo>
                  <a:cubicBezTo>
                    <a:pt x="69" y="159"/>
                    <a:pt x="65" y="157"/>
                    <a:pt x="62" y="155"/>
                  </a:cubicBezTo>
                  <a:cubicBezTo>
                    <a:pt x="61" y="155"/>
                    <a:pt x="60" y="155"/>
                    <a:pt x="59" y="15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1" y="169"/>
                    <a:pt x="37" y="168"/>
                    <a:pt x="34" y="166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18" y="150"/>
                    <a:pt x="18" y="145"/>
                    <a:pt x="20" y="142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7"/>
                    <a:pt x="32" y="126"/>
                    <a:pt x="31" y="125"/>
                  </a:cubicBezTo>
                  <a:cubicBezTo>
                    <a:pt x="30" y="122"/>
                    <a:pt x="28" y="118"/>
                    <a:pt x="27" y="115"/>
                  </a:cubicBezTo>
                  <a:cubicBezTo>
                    <a:pt x="27" y="114"/>
                    <a:pt x="26" y="113"/>
                    <a:pt x="25" y="113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10"/>
                    <a:pt x="0" y="106"/>
                    <a:pt x="0" y="10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3" y="77"/>
                    <a:pt x="7" y="76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2"/>
                  </a:cubicBezTo>
                  <a:cubicBezTo>
                    <a:pt x="28" y="68"/>
                    <a:pt x="30" y="65"/>
                    <a:pt x="31" y="61"/>
                  </a:cubicBezTo>
                  <a:cubicBezTo>
                    <a:pt x="32" y="60"/>
                    <a:pt x="32" y="60"/>
                    <a:pt x="31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1"/>
                    <a:pt x="18" y="36"/>
                    <a:pt x="2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18"/>
                    <a:pt x="41" y="18"/>
                    <a:pt x="44" y="20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1"/>
                    <a:pt x="62" y="31"/>
                  </a:cubicBezTo>
                  <a:cubicBezTo>
                    <a:pt x="65" y="29"/>
                    <a:pt x="69" y="28"/>
                    <a:pt x="72" y="27"/>
                  </a:cubicBezTo>
                  <a:cubicBezTo>
                    <a:pt x="73" y="26"/>
                    <a:pt x="74" y="26"/>
                    <a:pt x="74" y="2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3"/>
                    <a:pt x="81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1" y="7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5" y="27"/>
                  </a:cubicBezTo>
                  <a:cubicBezTo>
                    <a:pt x="119" y="28"/>
                    <a:pt x="122" y="29"/>
                    <a:pt x="126" y="31"/>
                  </a:cubicBezTo>
                  <a:cubicBezTo>
                    <a:pt x="126" y="31"/>
                    <a:pt x="127" y="31"/>
                    <a:pt x="128" y="31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6" y="18"/>
                    <a:pt x="150" y="18"/>
                    <a:pt x="153" y="2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6"/>
                    <a:pt x="169" y="41"/>
                    <a:pt x="167" y="44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5" y="60"/>
                    <a:pt x="155" y="60"/>
                    <a:pt x="156" y="61"/>
                  </a:cubicBezTo>
                  <a:cubicBezTo>
                    <a:pt x="158" y="65"/>
                    <a:pt x="159" y="68"/>
                    <a:pt x="160" y="72"/>
                  </a:cubicBezTo>
                  <a:cubicBezTo>
                    <a:pt x="160" y="73"/>
                    <a:pt x="161" y="73"/>
                    <a:pt x="162" y="73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4" y="77"/>
                    <a:pt x="187" y="80"/>
                    <a:pt x="187" y="84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6"/>
                    <a:pt x="184" y="110"/>
                    <a:pt x="180" y="110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1" y="113"/>
                    <a:pt x="160" y="114"/>
                    <a:pt x="160" y="115"/>
                  </a:cubicBezTo>
                  <a:cubicBezTo>
                    <a:pt x="159" y="118"/>
                    <a:pt x="158" y="122"/>
                    <a:pt x="156" y="125"/>
                  </a:cubicBezTo>
                  <a:cubicBezTo>
                    <a:pt x="155" y="126"/>
                    <a:pt x="155" y="127"/>
                    <a:pt x="156" y="127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9" y="145"/>
                    <a:pt x="169" y="150"/>
                    <a:pt x="166" y="153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0" y="168"/>
                    <a:pt x="146" y="169"/>
                    <a:pt x="143" y="16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7" y="155"/>
                    <a:pt x="126" y="155"/>
                    <a:pt x="126" y="155"/>
                  </a:cubicBezTo>
                  <a:cubicBezTo>
                    <a:pt x="122" y="157"/>
                    <a:pt x="119" y="159"/>
                    <a:pt x="115" y="160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0" y="184"/>
                    <a:pt x="107" y="187"/>
                    <a:pt x="103" y="187"/>
                  </a:cubicBezTo>
                  <a:close/>
                  <a:moveTo>
                    <a:pt x="85" y="178"/>
                  </a:moveTo>
                  <a:cubicBezTo>
                    <a:pt x="102" y="178"/>
                    <a:pt x="102" y="178"/>
                    <a:pt x="102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6" y="156"/>
                    <a:pt x="108" y="153"/>
                    <a:pt x="112" y="152"/>
                  </a:cubicBezTo>
                  <a:cubicBezTo>
                    <a:pt x="116" y="151"/>
                    <a:pt x="119" y="149"/>
                    <a:pt x="122" y="148"/>
                  </a:cubicBezTo>
                  <a:cubicBezTo>
                    <a:pt x="125" y="146"/>
                    <a:pt x="130" y="146"/>
                    <a:pt x="133" y="14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7" y="129"/>
                    <a:pt x="146" y="125"/>
                    <a:pt x="148" y="121"/>
                  </a:cubicBezTo>
                  <a:cubicBezTo>
                    <a:pt x="150" y="118"/>
                    <a:pt x="151" y="115"/>
                    <a:pt x="152" y="112"/>
                  </a:cubicBezTo>
                  <a:cubicBezTo>
                    <a:pt x="153" y="108"/>
                    <a:pt x="157" y="105"/>
                    <a:pt x="161" y="105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57" y="81"/>
                    <a:pt x="153" y="78"/>
                    <a:pt x="152" y="74"/>
                  </a:cubicBezTo>
                  <a:cubicBezTo>
                    <a:pt x="151" y="71"/>
                    <a:pt x="150" y="68"/>
                    <a:pt x="148" y="65"/>
                  </a:cubicBezTo>
                  <a:cubicBezTo>
                    <a:pt x="146" y="61"/>
                    <a:pt x="147" y="57"/>
                    <a:pt x="149" y="54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40"/>
                    <a:pt x="125" y="40"/>
                    <a:pt x="122" y="38"/>
                  </a:cubicBezTo>
                  <a:cubicBezTo>
                    <a:pt x="119" y="37"/>
                    <a:pt x="116" y="36"/>
                    <a:pt x="112" y="35"/>
                  </a:cubicBezTo>
                  <a:cubicBezTo>
                    <a:pt x="108" y="33"/>
                    <a:pt x="106" y="30"/>
                    <a:pt x="105" y="2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30"/>
                    <a:pt x="79" y="33"/>
                    <a:pt x="75" y="35"/>
                  </a:cubicBezTo>
                  <a:cubicBezTo>
                    <a:pt x="72" y="36"/>
                    <a:pt x="68" y="37"/>
                    <a:pt x="66" y="38"/>
                  </a:cubicBezTo>
                  <a:cubicBezTo>
                    <a:pt x="62" y="40"/>
                    <a:pt x="58" y="40"/>
                    <a:pt x="54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7"/>
                    <a:pt x="41" y="61"/>
                    <a:pt x="39" y="65"/>
                  </a:cubicBezTo>
                  <a:cubicBezTo>
                    <a:pt x="37" y="68"/>
                    <a:pt x="36" y="71"/>
                    <a:pt x="35" y="74"/>
                  </a:cubicBezTo>
                  <a:cubicBezTo>
                    <a:pt x="34" y="78"/>
                    <a:pt x="31" y="81"/>
                    <a:pt x="27" y="82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1" y="105"/>
                    <a:pt x="34" y="108"/>
                    <a:pt x="35" y="112"/>
                  </a:cubicBezTo>
                  <a:cubicBezTo>
                    <a:pt x="36" y="115"/>
                    <a:pt x="37" y="118"/>
                    <a:pt x="39" y="121"/>
                  </a:cubicBezTo>
                  <a:cubicBezTo>
                    <a:pt x="41" y="125"/>
                    <a:pt x="40" y="129"/>
                    <a:pt x="38" y="13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8" y="146"/>
                    <a:pt x="62" y="146"/>
                    <a:pt x="66" y="148"/>
                  </a:cubicBezTo>
                  <a:cubicBezTo>
                    <a:pt x="68" y="149"/>
                    <a:pt x="72" y="151"/>
                    <a:pt x="75" y="152"/>
                  </a:cubicBezTo>
                  <a:cubicBezTo>
                    <a:pt x="79" y="153"/>
                    <a:pt x="81" y="156"/>
                    <a:pt x="82" y="160"/>
                  </a:cubicBezTo>
                  <a:lnTo>
                    <a:pt x="85" y="178"/>
                  </a:lnTo>
                  <a:close/>
                  <a:moveTo>
                    <a:pt x="27" y="147"/>
                  </a:moveTo>
                  <a:cubicBezTo>
                    <a:pt x="27" y="147"/>
                    <a:pt x="27" y="147"/>
                    <a:pt x="27" y="147"/>
                  </a:cubicBezTo>
                  <a:close/>
                  <a:moveTo>
                    <a:pt x="160" y="147"/>
                  </a:moveTo>
                  <a:cubicBezTo>
                    <a:pt x="160" y="147"/>
                    <a:pt x="160" y="147"/>
                    <a:pt x="160" y="147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lose/>
                  <a:moveTo>
                    <a:pt x="9" y="102"/>
                  </a:moveTo>
                  <a:cubicBezTo>
                    <a:pt x="9" y="102"/>
                    <a:pt x="9" y="102"/>
                    <a:pt x="9" y="102"/>
                  </a:cubicBezTo>
                  <a:close/>
                  <a:moveTo>
                    <a:pt x="179" y="102"/>
                  </a:moveTo>
                  <a:cubicBezTo>
                    <a:pt x="179" y="102"/>
                    <a:pt x="179" y="102"/>
                    <a:pt x="179" y="102"/>
                  </a:cubicBezTo>
                  <a:close/>
                  <a:moveTo>
                    <a:pt x="8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102"/>
                    <a:pt x="8" y="102"/>
                    <a:pt x="8" y="102"/>
                  </a:cubicBezTo>
                  <a:close/>
                  <a:moveTo>
                    <a:pt x="148" y="27"/>
                  </a:moveTo>
                  <a:cubicBezTo>
                    <a:pt x="148" y="27"/>
                    <a:pt x="148" y="27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lose/>
                  <a:moveTo>
                    <a:pt x="94" y="130"/>
                  </a:moveTo>
                  <a:cubicBezTo>
                    <a:pt x="84" y="130"/>
                    <a:pt x="74" y="126"/>
                    <a:pt x="67" y="119"/>
                  </a:cubicBezTo>
                  <a:cubicBezTo>
                    <a:pt x="58" y="110"/>
                    <a:pt x="55" y="97"/>
                    <a:pt x="57" y="85"/>
                  </a:cubicBezTo>
                  <a:cubicBezTo>
                    <a:pt x="61" y="71"/>
                    <a:pt x="71" y="60"/>
                    <a:pt x="85" y="57"/>
                  </a:cubicBezTo>
                  <a:cubicBezTo>
                    <a:pt x="98" y="54"/>
                    <a:pt x="111" y="58"/>
                    <a:pt x="120" y="67"/>
                  </a:cubicBezTo>
                  <a:cubicBezTo>
                    <a:pt x="129" y="76"/>
                    <a:pt x="133" y="89"/>
                    <a:pt x="130" y="102"/>
                  </a:cubicBezTo>
                  <a:cubicBezTo>
                    <a:pt x="127" y="115"/>
                    <a:pt x="116" y="126"/>
                    <a:pt x="102" y="129"/>
                  </a:cubicBezTo>
                  <a:cubicBezTo>
                    <a:pt x="99" y="130"/>
                    <a:pt x="96" y="130"/>
                    <a:pt x="94" y="130"/>
                  </a:cubicBezTo>
                  <a:close/>
                  <a:moveTo>
                    <a:pt x="93" y="65"/>
                  </a:moveTo>
                  <a:cubicBezTo>
                    <a:pt x="91" y="65"/>
                    <a:pt x="89" y="65"/>
                    <a:pt x="87" y="65"/>
                  </a:cubicBezTo>
                  <a:cubicBezTo>
                    <a:pt x="77" y="68"/>
                    <a:pt x="68" y="76"/>
                    <a:pt x="66" y="86"/>
                  </a:cubicBezTo>
                  <a:cubicBezTo>
                    <a:pt x="63" y="96"/>
                    <a:pt x="66" y="106"/>
                    <a:pt x="73" y="113"/>
                  </a:cubicBezTo>
                  <a:cubicBezTo>
                    <a:pt x="80" y="120"/>
                    <a:pt x="90" y="123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11" y="119"/>
                    <a:pt x="119" y="110"/>
                    <a:pt x="121" y="100"/>
                  </a:cubicBezTo>
                  <a:cubicBezTo>
                    <a:pt x="124" y="90"/>
                    <a:pt x="121" y="80"/>
                    <a:pt x="114" y="73"/>
                  </a:cubicBezTo>
                  <a:cubicBezTo>
                    <a:pt x="108" y="67"/>
                    <a:pt x="101" y="65"/>
                    <a:pt x="93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3" name="Google Shape;476;p18"/>
            <p:cNvSpPr txBox="1">
              <a:spLocks noChangeArrowheads="1"/>
            </p:cNvSpPr>
            <p:nvPr/>
          </p:nvSpPr>
          <p:spPr bwMode="auto">
            <a:xfrm>
              <a:off x="3916363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DDD1C4F-007F-D84E-A615-1D7CEB017FDF}"/>
              </a:ext>
            </a:extLst>
          </p:cNvPr>
          <p:cNvGrpSpPr/>
          <p:nvPr/>
        </p:nvGrpSpPr>
        <p:grpSpPr>
          <a:xfrm>
            <a:off x="6599238" y="635000"/>
            <a:ext cx="1866900" cy="2332038"/>
            <a:chOff x="6599238" y="635000"/>
            <a:chExt cx="1866900" cy="2332038"/>
          </a:xfrm>
        </p:grpSpPr>
        <p:sp>
          <p:nvSpPr>
            <p:cNvPr id="24585" name="Google Shape;458;p18"/>
            <p:cNvSpPr>
              <a:spLocks noChangeArrowheads="1"/>
            </p:cNvSpPr>
            <p:nvPr/>
          </p:nvSpPr>
          <p:spPr bwMode="auto">
            <a:xfrm>
              <a:off x="6989763" y="635000"/>
              <a:ext cx="1042987" cy="1044575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3" name="Google Shape;466;p18"/>
            <p:cNvSpPr txBox="1">
              <a:spLocks noChangeArrowheads="1"/>
            </p:cNvSpPr>
            <p:nvPr/>
          </p:nvSpPr>
          <p:spPr bwMode="auto">
            <a:xfrm>
              <a:off x="6872288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E2412A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E2412A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3</a:t>
              </a:r>
              <a:endParaRPr lang="en-US" altLang="en-US" sz="2100"/>
            </a:p>
          </p:txBody>
        </p:sp>
        <p:sp>
          <p:nvSpPr>
            <p:cNvPr id="24597" name="Google Shape;470;p18"/>
            <p:cNvSpPr>
              <a:spLocks/>
            </p:cNvSpPr>
            <p:nvPr/>
          </p:nvSpPr>
          <p:spPr bwMode="auto">
            <a:xfrm>
              <a:off x="7204075" y="846138"/>
              <a:ext cx="639763" cy="557212"/>
            </a:xfrm>
            <a:custGeom>
              <a:avLst/>
              <a:gdLst>
                <a:gd name="T0" fmla="*/ 19 w 169"/>
                <a:gd name="T1" fmla="*/ 147 h 147"/>
                <a:gd name="T2" fmla="*/ 0 w 169"/>
                <a:gd name="T3" fmla="*/ 95 h 147"/>
                <a:gd name="T4" fmla="*/ 7 w 169"/>
                <a:gd name="T5" fmla="*/ 95 h 147"/>
                <a:gd name="T6" fmla="*/ 19 w 169"/>
                <a:gd name="T7" fmla="*/ 140 h 147"/>
                <a:gd name="T8" fmla="*/ 162 w 169"/>
                <a:gd name="T9" fmla="*/ 127 h 147"/>
                <a:gd name="T10" fmla="*/ 165 w 169"/>
                <a:gd name="T11" fmla="*/ 92 h 147"/>
                <a:gd name="T12" fmla="*/ 169 w 169"/>
                <a:gd name="T13" fmla="*/ 127 h 147"/>
                <a:gd name="T14" fmla="*/ 91 w 169"/>
                <a:gd name="T15" fmla="*/ 105 h 147"/>
                <a:gd name="T16" fmla="*/ 68 w 169"/>
                <a:gd name="T17" fmla="*/ 95 h 147"/>
                <a:gd name="T18" fmla="*/ 78 w 169"/>
                <a:gd name="T19" fmla="*/ 68 h 147"/>
                <a:gd name="T20" fmla="*/ 101 w 169"/>
                <a:gd name="T21" fmla="*/ 79 h 147"/>
                <a:gd name="T22" fmla="*/ 91 w 169"/>
                <a:gd name="T23" fmla="*/ 105 h 147"/>
                <a:gd name="T24" fmla="*/ 75 w 169"/>
                <a:gd name="T25" fmla="*/ 79 h 147"/>
                <a:gd name="T26" fmla="*/ 78 w 169"/>
                <a:gd name="T27" fmla="*/ 98 h 147"/>
                <a:gd name="T28" fmla="*/ 93 w 169"/>
                <a:gd name="T29" fmla="*/ 95 h 147"/>
                <a:gd name="T30" fmla="*/ 91 w 169"/>
                <a:gd name="T31" fmla="*/ 75 h 147"/>
                <a:gd name="T32" fmla="*/ 149 w 169"/>
                <a:gd name="T33" fmla="*/ 90 h 147"/>
                <a:gd name="T34" fmla="*/ 108 w 169"/>
                <a:gd name="T35" fmla="*/ 87 h 147"/>
                <a:gd name="T36" fmla="*/ 149 w 169"/>
                <a:gd name="T37" fmla="*/ 83 h 147"/>
                <a:gd name="T38" fmla="*/ 162 w 169"/>
                <a:gd name="T39" fmla="*/ 46 h 147"/>
                <a:gd name="T40" fmla="*/ 19 w 169"/>
                <a:gd name="T41" fmla="*/ 34 h 147"/>
                <a:gd name="T42" fmla="*/ 7 w 169"/>
                <a:gd name="T43" fmla="*/ 71 h 147"/>
                <a:gd name="T44" fmla="*/ 58 w 169"/>
                <a:gd name="T45" fmla="*/ 83 h 147"/>
                <a:gd name="T46" fmla="*/ 58 w 169"/>
                <a:gd name="T47" fmla="*/ 90 h 147"/>
                <a:gd name="T48" fmla="*/ 0 w 169"/>
                <a:gd name="T49" fmla="*/ 71 h 147"/>
                <a:gd name="T50" fmla="*/ 19 w 169"/>
                <a:gd name="T51" fmla="*/ 26 h 147"/>
                <a:gd name="T52" fmla="*/ 169 w 169"/>
                <a:gd name="T53" fmla="*/ 46 h 147"/>
                <a:gd name="T54" fmla="*/ 168 w 169"/>
                <a:gd name="T55" fmla="*/ 75 h 147"/>
                <a:gd name="T56" fmla="*/ 112 w 169"/>
                <a:gd name="T57" fmla="*/ 20 h 147"/>
                <a:gd name="T58" fmla="*/ 99 w 169"/>
                <a:gd name="T59" fmla="*/ 8 h 147"/>
                <a:gd name="T60" fmla="*/ 60 w 169"/>
                <a:gd name="T61" fmla="*/ 16 h 147"/>
                <a:gd name="T62" fmla="*/ 53 w 169"/>
                <a:gd name="T63" fmla="*/ 16 h 147"/>
                <a:gd name="T64" fmla="*/ 99 w 169"/>
                <a:gd name="T65" fmla="*/ 0 h 147"/>
                <a:gd name="T66" fmla="*/ 112 w 169"/>
                <a:gd name="T67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47" extrusionOk="0">
                  <a:moveTo>
                    <a:pt x="149" y="147"/>
                  </a:moveTo>
                  <a:cubicBezTo>
                    <a:pt x="19" y="147"/>
                    <a:pt x="19" y="147"/>
                    <a:pt x="19" y="147"/>
                  </a:cubicBezTo>
                  <a:cubicBezTo>
                    <a:pt x="9" y="147"/>
                    <a:pt x="0" y="138"/>
                    <a:pt x="0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3"/>
                    <a:pt x="2" y="92"/>
                    <a:pt x="4" y="92"/>
                  </a:cubicBezTo>
                  <a:cubicBezTo>
                    <a:pt x="6" y="92"/>
                    <a:pt x="7" y="93"/>
                    <a:pt x="7" y="9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34"/>
                    <a:pt x="13" y="140"/>
                    <a:pt x="19" y="140"/>
                  </a:cubicBezTo>
                  <a:cubicBezTo>
                    <a:pt x="149" y="140"/>
                    <a:pt x="149" y="140"/>
                    <a:pt x="149" y="140"/>
                  </a:cubicBezTo>
                  <a:cubicBezTo>
                    <a:pt x="156" y="140"/>
                    <a:pt x="162" y="134"/>
                    <a:pt x="162" y="12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4"/>
                    <a:pt x="163" y="92"/>
                    <a:pt x="165" y="92"/>
                  </a:cubicBezTo>
                  <a:cubicBezTo>
                    <a:pt x="167" y="92"/>
                    <a:pt x="169" y="94"/>
                    <a:pt x="169" y="96"/>
                  </a:cubicBezTo>
                  <a:cubicBezTo>
                    <a:pt x="169" y="127"/>
                    <a:pt x="169" y="127"/>
                    <a:pt x="169" y="127"/>
                  </a:cubicBezTo>
                  <a:cubicBezTo>
                    <a:pt x="169" y="138"/>
                    <a:pt x="160" y="147"/>
                    <a:pt x="149" y="147"/>
                  </a:cubicBezTo>
                  <a:close/>
                  <a:moveTo>
                    <a:pt x="91" y="105"/>
                  </a:moveTo>
                  <a:cubicBezTo>
                    <a:pt x="78" y="105"/>
                    <a:pt x="78" y="105"/>
                    <a:pt x="78" y="105"/>
                  </a:cubicBezTo>
                  <a:cubicBezTo>
                    <a:pt x="72" y="105"/>
                    <a:pt x="68" y="100"/>
                    <a:pt x="68" y="95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3"/>
                    <a:pt x="72" y="68"/>
                    <a:pt x="78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7" y="68"/>
                    <a:pt x="101" y="73"/>
                    <a:pt x="101" y="79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100"/>
                    <a:pt x="97" y="105"/>
                    <a:pt x="91" y="105"/>
                  </a:cubicBezTo>
                  <a:close/>
                  <a:moveTo>
                    <a:pt x="78" y="75"/>
                  </a:moveTo>
                  <a:cubicBezTo>
                    <a:pt x="77" y="75"/>
                    <a:pt x="75" y="77"/>
                    <a:pt x="75" y="7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7"/>
                    <a:pt x="77" y="98"/>
                    <a:pt x="78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2" y="98"/>
                    <a:pt x="93" y="97"/>
                    <a:pt x="93" y="95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77"/>
                    <a:pt x="92" y="75"/>
                    <a:pt x="91" y="75"/>
                  </a:cubicBezTo>
                  <a:lnTo>
                    <a:pt x="78" y="75"/>
                  </a:lnTo>
                  <a:close/>
                  <a:moveTo>
                    <a:pt x="149" y="90"/>
                  </a:moveTo>
                  <a:cubicBezTo>
                    <a:pt x="111" y="90"/>
                    <a:pt x="111" y="90"/>
                    <a:pt x="111" y="90"/>
                  </a:cubicBezTo>
                  <a:cubicBezTo>
                    <a:pt x="109" y="90"/>
                    <a:pt x="108" y="89"/>
                    <a:pt x="108" y="87"/>
                  </a:cubicBezTo>
                  <a:cubicBezTo>
                    <a:pt x="108" y="85"/>
                    <a:pt x="109" y="83"/>
                    <a:pt x="111" y="83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56" y="83"/>
                    <a:pt x="162" y="77"/>
                    <a:pt x="162" y="71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2" y="39"/>
                    <a:pt x="156" y="34"/>
                    <a:pt x="14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3" y="34"/>
                    <a:pt x="7" y="39"/>
                    <a:pt x="7" y="4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7"/>
                    <a:pt x="13" y="83"/>
                    <a:pt x="1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60" y="83"/>
                    <a:pt x="62" y="85"/>
                    <a:pt x="62" y="87"/>
                  </a:cubicBezTo>
                  <a:cubicBezTo>
                    <a:pt x="62" y="89"/>
                    <a:pt x="60" y="90"/>
                    <a:pt x="5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9" y="90"/>
                    <a:pt x="0" y="82"/>
                    <a:pt x="0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5"/>
                    <a:pt x="9" y="26"/>
                    <a:pt x="1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60" y="26"/>
                    <a:pt x="169" y="35"/>
                    <a:pt x="169" y="46"/>
                  </a:cubicBezTo>
                  <a:cubicBezTo>
                    <a:pt x="169" y="73"/>
                    <a:pt x="169" y="73"/>
                    <a:pt x="169" y="73"/>
                  </a:cubicBezTo>
                  <a:cubicBezTo>
                    <a:pt x="169" y="74"/>
                    <a:pt x="169" y="75"/>
                    <a:pt x="168" y="75"/>
                  </a:cubicBezTo>
                  <a:cubicBezTo>
                    <a:pt x="166" y="84"/>
                    <a:pt x="159" y="90"/>
                    <a:pt x="149" y="90"/>
                  </a:cubicBezTo>
                  <a:close/>
                  <a:moveTo>
                    <a:pt x="112" y="20"/>
                  </a:moveTo>
                  <a:cubicBezTo>
                    <a:pt x="110" y="20"/>
                    <a:pt x="109" y="18"/>
                    <a:pt x="109" y="16"/>
                  </a:cubicBezTo>
                  <a:cubicBezTo>
                    <a:pt x="109" y="11"/>
                    <a:pt x="104" y="8"/>
                    <a:pt x="99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8"/>
                    <a:pt x="60" y="11"/>
                    <a:pt x="60" y="16"/>
                  </a:cubicBezTo>
                  <a:cubicBezTo>
                    <a:pt x="60" y="18"/>
                    <a:pt x="58" y="20"/>
                    <a:pt x="56" y="20"/>
                  </a:cubicBezTo>
                  <a:cubicBezTo>
                    <a:pt x="54" y="20"/>
                    <a:pt x="53" y="18"/>
                    <a:pt x="53" y="16"/>
                  </a:cubicBezTo>
                  <a:cubicBezTo>
                    <a:pt x="53" y="7"/>
                    <a:pt x="61" y="0"/>
                    <a:pt x="7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6" y="7"/>
                    <a:pt x="116" y="16"/>
                  </a:cubicBezTo>
                  <a:cubicBezTo>
                    <a:pt x="116" y="18"/>
                    <a:pt x="115" y="20"/>
                    <a:pt x="11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4" name="Google Shape;477;p18"/>
            <p:cNvSpPr txBox="1">
              <a:spLocks noChangeArrowheads="1"/>
            </p:cNvSpPr>
            <p:nvPr/>
          </p:nvSpPr>
          <p:spPr bwMode="auto">
            <a:xfrm>
              <a:off x="6599238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21402403-5986-5E42-8ADA-E119524B77CA}"/>
              </a:ext>
            </a:extLst>
          </p:cNvPr>
          <p:cNvGrpSpPr/>
          <p:nvPr/>
        </p:nvGrpSpPr>
        <p:grpSpPr>
          <a:xfrm>
            <a:off x="9282113" y="635000"/>
            <a:ext cx="1866900" cy="2332038"/>
            <a:chOff x="9282113" y="635000"/>
            <a:chExt cx="1866900" cy="2332038"/>
          </a:xfrm>
        </p:grpSpPr>
        <p:sp>
          <p:nvSpPr>
            <p:cNvPr id="24586" name="Google Shape;459;p18"/>
            <p:cNvSpPr>
              <a:spLocks noChangeArrowheads="1"/>
            </p:cNvSpPr>
            <p:nvPr/>
          </p:nvSpPr>
          <p:spPr bwMode="auto">
            <a:xfrm>
              <a:off x="9680575" y="635000"/>
              <a:ext cx="1042988" cy="104457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4" name="Google Shape;467;p18"/>
            <p:cNvSpPr txBox="1">
              <a:spLocks noChangeArrowheads="1"/>
            </p:cNvSpPr>
            <p:nvPr/>
          </p:nvSpPr>
          <p:spPr bwMode="auto">
            <a:xfrm>
              <a:off x="9559925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AC34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FAC34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4</a:t>
              </a:r>
              <a:endParaRPr lang="en-US" altLang="en-US" sz="2100"/>
            </a:p>
          </p:txBody>
        </p:sp>
        <p:sp>
          <p:nvSpPr>
            <p:cNvPr id="24599" name="Google Shape;472;p18"/>
            <p:cNvSpPr>
              <a:spLocks/>
            </p:cNvSpPr>
            <p:nvPr/>
          </p:nvSpPr>
          <p:spPr bwMode="auto">
            <a:xfrm>
              <a:off x="9904413" y="850900"/>
              <a:ext cx="611187" cy="596900"/>
            </a:xfrm>
            <a:custGeom>
              <a:avLst/>
              <a:gdLst>
                <a:gd name="T0" fmla="*/ 96 w 162"/>
                <a:gd name="T1" fmla="*/ 8 h 158"/>
                <a:gd name="T2" fmla="*/ 97 w 162"/>
                <a:gd name="T3" fmla="*/ 8 h 158"/>
                <a:gd name="T4" fmla="*/ 154 w 162"/>
                <a:gd name="T5" fmla="*/ 65 h 158"/>
                <a:gd name="T6" fmla="*/ 153 w 162"/>
                <a:gd name="T7" fmla="*/ 66 h 158"/>
                <a:gd name="T8" fmla="*/ 152 w 162"/>
                <a:gd name="T9" fmla="*/ 66 h 158"/>
                <a:gd name="T10" fmla="*/ 95 w 162"/>
                <a:gd name="T11" fmla="*/ 66 h 158"/>
                <a:gd name="T12" fmla="*/ 95 w 162"/>
                <a:gd name="T13" fmla="*/ 9 h 158"/>
                <a:gd name="T14" fmla="*/ 96 w 162"/>
                <a:gd name="T15" fmla="*/ 8 h 158"/>
                <a:gd name="T16" fmla="*/ 69 w 162"/>
                <a:gd name="T17" fmla="*/ 18 h 158"/>
                <a:gd name="T18" fmla="*/ 70 w 162"/>
                <a:gd name="T19" fmla="*/ 19 h 158"/>
                <a:gd name="T20" fmla="*/ 70 w 162"/>
                <a:gd name="T21" fmla="*/ 77 h 158"/>
                <a:gd name="T22" fmla="*/ 84 w 162"/>
                <a:gd name="T23" fmla="*/ 91 h 158"/>
                <a:gd name="T24" fmla="*/ 142 w 162"/>
                <a:gd name="T25" fmla="*/ 91 h 158"/>
                <a:gd name="T26" fmla="*/ 143 w 162"/>
                <a:gd name="T27" fmla="*/ 92 h 158"/>
                <a:gd name="T28" fmla="*/ 143 w 162"/>
                <a:gd name="T29" fmla="*/ 93 h 158"/>
                <a:gd name="T30" fmla="*/ 77 w 162"/>
                <a:gd name="T31" fmla="*/ 150 h 158"/>
                <a:gd name="T32" fmla="*/ 70 w 162"/>
                <a:gd name="T33" fmla="*/ 150 h 158"/>
                <a:gd name="T34" fmla="*/ 11 w 162"/>
                <a:gd name="T35" fmla="*/ 91 h 158"/>
                <a:gd name="T36" fmla="*/ 68 w 162"/>
                <a:gd name="T37" fmla="*/ 18 h 158"/>
                <a:gd name="T38" fmla="*/ 69 w 162"/>
                <a:gd name="T39" fmla="*/ 18 h 158"/>
                <a:gd name="T40" fmla="*/ 96 w 162"/>
                <a:gd name="T41" fmla="*/ 0 h 158"/>
                <a:gd name="T42" fmla="*/ 88 w 162"/>
                <a:gd name="T43" fmla="*/ 9 h 158"/>
                <a:gd name="T44" fmla="*/ 88 w 162"/>
                <a:gd name="T45" fmla="*/ 70 h 158"/>
                <a:gd name="T46" fmla="*/ 91 w 162"/>
                <a:gd name="T47" fmla="*/ 73 h 158"/>
                <a:gd name="T48" fmla="*/ 152 w 162"/>
                <a:gd name="T49" fmla="*/ 73 h 158"/>
                <a:gd name="T50" fmla="*/ 161 w 162"/>
                <a:gd name="T51" fmla="*/ 64 h 158"/>
                <a:gd name="T52" fmla="*/ 98 w 162"/>
                <a:gd name="T53" fmla="*/ 0 h 158"/>
                <a:gd name="T54" fmla="*/ 96 w 162"/>
                <a:gd name="T55" fmla="*/ 0 h 158"/>
                <a:gd name="T56" fmla="*/ 69 w 162"/>
                <a:gd name="T57" fmla="*/ 11 h 158"/>
                <a:gd name="T58" fmla="*/ 67 w 162"/>
                <a:gd name="T59" fmla="*/ 11 h 158"/>
                <a:gd name="T60" fmla="*/ 4 w 162"/>
                <a:gd name="T61" fmla="*/ 92 h 158"/>
                <a:gd name="T62" fmla="*/ 69 w 162"/>
                <a:gd name="T63" fmla="*/ 157 h 158"/>
                <a:gd name="T64" fmla="*/ 77 w 162"/>
                <a:gd name="T65" fmla="*/ 158 h 158"/>
                <a:gd name="T66" fmla="*/ 151 w 162"/>
                <a:gd name="T67" fmla="*/ 94 h 158"/>
                <a:gd name="T68" fmla="*/ 142 w 162"/>
                <a:gd name="T69" fmla="*/ 84 h 158"/>
                <a:gd name="T70" fmla="*/ 84 w 162"/>
                <a:gd name="T71" fmla="*/ 84 h 158"/>
                <a:gd name="T72" fmla="*/ 77 w 162"/>
                <a:gd name="T73" fmla="*/ 77 h 158"/>
                <a:gd name="T74" fmla="*/ 77 w 162"/>
                <a:gd name="T75" fmla="*/ 19 h 158"/>
                <a:gd name="T76" fmla="*/ 69 w 162"/>
                <a:gd name="T77" fmla="*/ 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2" h="158" extrusionOk="0">
                  <a:moveTo>
                    <a:pt x="96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126" y="12"/>
                    <a:pt x="150" y="35"/>
                    <a:pt x="154" y="65"/>
                  </a:cubicBezTo>
                  <a:cubicBezTo>
                    <a:pt x="154" y="65"/>
                    <a:pt x="154" y="65"/>
                    <a:pt x="153" y="66"/>
                  </a:cubicBezTo>
                  <a:cubicBezTo>
                    <a:pt x="153" y="66"/>
                    <a:pt x="153" y="66"/>
                    <a:pt x="152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6" y="8"/>
                    <a:pt x="96" y="8"/>
                  </a:cubicBezTo>
                  <a:moveTo>
                    <a:pt x="69" y="18"/>
                  </a:moveTo>
                  <a:cubicBezTo>
                    <a:pt x="70" y="18"/>
                    <a:pt x="70" y="18"/>
                    <a:pt x="70" y="1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85"/>
                    <a:pt x="76" y="91"/>
                    <a:pt x="84" y="91"/>
                  </a:cubicBezTo>
                  <a:cubicBezTo>
                    <a:pt x="142" y="91"/>
                    <a:pt x="142" y="91"/>
                    <a:pt x="142" y="91"/>
                  </a:cubicBezTo>
                  <a:cubicBezTo>
                    <a:pt x="142" y="91"/>
                    <a:pt x="143" y="91"/>
                    <a:pt x="143" y="92"/>
                  </a:cubicBezTo>
                  <a:cubicBezTo>
                    <a:pt x="143" y="92"/>
                    <a:pt x="143" y="92"/>
                    <a:pt x="143" y="93"/>
                  </a:cubicBezTo>
                  <a:cubicBezTo>
                    <a:pt x="139" y="126"/>
                    <a:pt x="110" y="150"/>
                    <a:pt x="77" y="150"/>
                  </a:cubicBezTo>
                  <a:cubicBezTo>
                    <a:pt x="75" y="150"/>
                    <a:pt x="72" y="150"/>
                    <a:pt x="70" y="150"/>
                  </a:cubicBezTo>
                  <a:cubicBezTo>
                    <a:pt x="39" y="146"/>
                    <a:pt x="15" y="122"/>
                    <a:pt x="11" y="91"/>
                  </a:cubicBezTo>
                  <a:cubicBezTo>
                    <a:pt x="7" y="55"/>
                    <a:pt x="32" y="23"/>
                    <a:pt x="68" y="18"/>
                  </a:cubicBezTo>
                  <a:cubicBezTo>
                    <a:pt x="68" y="18"/>
                    <a:pt x="69" y="18"/>
                    <a:pt x="69" y="18"/>
                  </a:cubicBezTo>
                  <a:moveTo>
                    <a:pt x="96" y="0"/>
                  </a:moveTo>
                  <a:cubicBezTo>
                    <a:pt x="92" y="0"/>
                    <a:pt x="88" y="4"/>
                    <a:pt x="88" y="9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2"/>
                    <a:pt x="89" y="73"/>
                    <a:pt x="91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8" y="73"/>
                    <a:pt x="162" y="69"/>
                    <a:pt x="161" y="64"/>
                  </a:cubicBezTo>
                  <a:cubicBezTo>
                    <a:pt x="157" y="31"/>
                    <a:pt x="131" y="5"/>
                    <a:pt x="98" y="0"/>
                  </a:cubicBezTo>
                  <a:cubicBezTo>
                    <a:pt x="97" y="0"/>
                    <a:pt x="97" y="0"/>
                    <a:pt x="96" y="0"/>
                  </a:cubicBezTo>
                  <a:close/>
                  <a:moveTo>
                    <a:pt x="69" y="11"/>
                  </a:moveTo>
                  <a:cubicBezTo>
                    <a:pt x="68" y="11"/>
                    <a:pt x="68" y="11"/>
                    <a:pt x="67" y="11"/>
                  </a:cubicBezTo>
                  <a:cubicBezTo>
                    <a:pt x="29" y="16"/>
                    <a:pt x="0" y="51"/>
                    <a:pt x="4" y="92"/>
                  </a:cubicBezTo>
                  <a:cubicBezTo>
                    <a:pt x="8" y="126"/>
                    <a:pt x="35" y="154"/>
                    <a:pt x="69" y="157"/>
                  </a:cubicBezTo>
                  <a:cubicBezTo>
                    <a:pt x="72" y="158"/>
                    <a:pt x="75" y="158"/>
                    <a:pt x="77" y="158"/>
                  </a:cubicBezTo>
                  <a:cubicBezTo>
                    <a:pt x="115" y="158"/>
                    <a:pt x="146" y="130"/>
                    <a:pt x="151" y="94"/>
                  </a:cubicBezTo>
                  <a:cubicBezTo>
                    <a:pt x="151" y="88"/>
                    <a:pt x="148" y="84"/>
                    <a:pt x="142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0" y="84"/>
                    <a:pt x="77" y="81"/>
                    <a:pt x="77" y="7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5" name="Google Shape;478;p18"/>
            <p:cNvSpPr txBox="1">
              <a:spLocks noChangeArrowheads="1"/>
            </p:cNvSpPr>
            <p:nvPr/>
          </p:nvSpPr>
          <p:spPr bwMode="auto">
            <a:xfrm>
              <a:off x="9282113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BE3264CA-7555-C84A-AD09-8DB2BDC90C0F}"/>
              </a:ext>
            </a:extLst>
          </p:cNvPr>
          <p:cNvGrpSpPr/>
          <p:nvPr/>
        </p:nvGrpSpPr>
        <p:grpSpPr>
          <a:xfrm>
            <a:off x="958850" y="3813175"/>
            <a:ext cx="1866900" cy="2325688"/>
            <a:chOff x="958850" y="3813175"/>
            <a:chExt cx="1866900" cy="2325688"/>
          </a:xfrm>
        </p:grpSpPr>
        <p:sp>
          <p:nvSpPr>
            <p:cNvPr id="24579" name="Google Shape;452;p18"/>
            <p:cNvSpPr>
              <a:spLocks noChangeArrowheads="1"/>
            </p:cNvSpPr>
            <p:nvPr/>
          </p:nvSpPr>
          <p:spPr bwMode="auto">
            <a:xfrm>
              <a:off x="1371600" y="3813175"/>
              <a:ext cx="1042988" cy="104775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7" name="Google Shape;460;p18"/>
            <p:cNvSpPr txBox="1">
              <a:spLocks noChangeArrowheads="1"/>
            </p:cNvSpPr>
            <p:nvPr/>
          </p:nvSpPr>
          <p:spPr bwMode="auto">
            <a:xfrm>
              <a:off x="1254125" y="5011738"/>
              <a:ext cx="14795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3929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23929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5</a:t>
              </a:r>
              <a:endParaRPr lang="en-US" altLang="en-US" sz="2100"/>
            </a:p>
          </p:txBody>
        </p:sp>
        <p:sp>
          <p:nvSpPr>
            <p:cNvPr id="24601" name="Google Shape;474;p18"/>
            <p:cNvSpPr>
              <a:spLocks/>
            </p:cNvSpPr>
            <p:nvPr/>
          </p:nvSpPr>
          <p:spPr bwMode="auto">
            <a:xfrm>
              <a:off x="1530350" y="4111625"/>
              <a:ext cx="725488" cy="454025"/>
            </a:xfrm>
            <a:custGeom>
              <a:avLst/>
              <a:gdLst>
                <a:gd name="T0" fmla="*/ 168 w 192"/>
                <a:gd name="T1" fmla="*/ 120 h 120"/>
                <a:gd name="T2" fmla="*/ 24 w 192"/>
                <a:gd name="T3" fmla="*/ 120 h 120"/>
                <a:gd name="T4" fmla="*/ 0 w 192"/>
                <a:gd name="T5" fmla="*/ 96 h 120"/>
                <a:gd name="T6" fmla="*/ 0 w 192"/>
                <a:gd name="T7" fmla="*/ 24 h 120"/>
                <a:gd name="T8" fmla="*/ 24 w 192"/>
                <a:gd name="T9" fmla="*/ 0 h 120"/>
                <a:gd name="T10" fmla="*/ 168 w 192"/>
                <a:gd name="T11" fmla="*/ 0 h 120"/>
                <a:gd name="T12" fmla="*/ 192 w 192"/>
                <a:gd name="T13" fmla="*/ 24 h 120"/>
                <a:gd name="T14" fmla="*/ 192 w 192"/>
                <a:gd name="T15" fmla="*/ 96 h 120"/>
                <a:gd name="T16" fmla="*/ 168 w 192"/>
                <a:gd name="T17" fmla="*/ 120 h 120"/>
                <a:gd name="T18" fmla="*/ 24 w 192"/>
                <a:gd name="T19" fmla="*/ 7 h 120"/>
                <a:gd name="T20" fmla="*/ 8 w 192"/>
                <a:gd name="T21" fmla="*/ 24 h 120"/>
                <a:gd name="T22" fmla="*/ 8 w 192"/>
                <a:gd name="T23" fmla="*/ 96 h 120"/>
                <a:gd name="T24" fmla="*/ 24 w 192"/>
                <a:gd name="T25" fmla="*/ 112 h 120"/>
                <a:gd name="T26" fmla="*/ 168 w 192"/>
                <a:gd name="T27" fmla="*/ 112 h 120"/>
                <a:gd name="T28" fmla="*/ 184 w 192"/>
                <a:gd name="T29" fmla="*/ 96 h 120"/>
                <a:gd name="T30" fmla="*/ 184 w 192"/>
                <a:gd name="T31" fmla="*/ 24 h 120"/>
                <a:gd name="T32" fmla="*/ 168 w 192"/>
                <a:gd name="T33" fmla="*/ 7 h 120"/>
                <a:gd name="T34" fmla="*/ 24 w 192"/>
                <a:gd name="T35" fmla="*/ 7 h 120"/>
                <a:gd name="T36" fmla="*/ 165 w 192"/>
                <a:gd name="T37" fmla="*/ 101 h 120"/>
                <a:gd name="T38" fmla="*/ 162 w 192"/>
                <a:gd name="T39" fmla="*/ 100 h 120"/>
                <a:gd name="T40" fmla="*/ 120 w 192"/>
                <a:gd name="T41" fmla="*/ 65 h 120"/>
                <a:gd name="T42" fmla="*/ 98 w 192"/>
                <a:gd name="T43" fmla="*/ 82 h 120"/>
                <a:gd name="T44" fmla="*/ 94 w 192"/>
                <a:gd name="T45" fmla="*/ 82 h 120"/>
                <a:gd name="T46" fmla="*/ 72 w 192"/>
                <a:gd name="T47" fmla="*/ 65 h 120"/>
                <a:gd name="T48" fmla="*/ 29 w 192"/>
                <a:gd name="T49" fmla="*/ 100 h 120"/>
                <a:gd name="T50" fmla="*/ 24 w 192"/>
                <a:gd name="T51" fmla="*/ 100 h 120"/>
                <a:gd name="T52" fmla="*/ 25 w 192"/>
                <a:gd name="T53" fmla="*/ 94 h 120"/>
                <a:gd name="T54" fmla="*/ 66 w 192"/>
                <a:gd name="T55" fmla="*/ 60 h 120"/>
                <a:gd name="T56" fmla="*/ 25 w 192"/>
                <a:gd name="T57" fmla="*/ 28 h 120"/>
                <a:gd name="T58" fmla="*/ 24 w 192"/>
                <a:gd name="T59" fmla="*/ 23 h 120"/>
                <a:gd name="T60" fmla="*/ 29 w 192"/>
                <a:gd name="T61" fmla="*/ 22 h 120"/>
                <a:gd name="T62" fmla="*/ 96 w 192"/>
                <a:gd name="T63" fmla="*/ 74 h 120"/>
                <a:gd name="T64" fmla="*/ 162 w 192"/>
                <a:gd name="T65" fmla="*/ 22 h 120"/>
                <a:gd name="T66" fmla="*/ 168 w 192"/>
                <a:gd name="T67" fmla="*/ 23 h 120"/>
                <a:gd name="T68" fmla="*/ 167 w 192"/>
                <a:gd name="T69" fmla="*/ 28 h 120"/>
                <a:gd name="T70" fmla="*/ 126 w 192"/>
                <a:gd name="T71" fmla="*/ 60 h 120"/>
                <a:gd name="T72" fmla="*/ 167 w 192"/>
                <a:gd name="T73" fmla="*/ 94 h 120"/>
                <a:gd name="T74" fmla="*/ 167 w 192"/>
                <a:gd name="T75" fmla="*/ 100 h 120"/>
                <a:gd name="T76" fmla="*/ 165 w 192"/>
                <a:gd name="T77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 extrusionOk="0">
                  <a:moveTo>
                    <a:pt x="168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11" y="120"/>
                    <a:pt x="0" y="109"/>
                    <a:pt x="0" y="9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0"/>
                    <a:pt x="192" y="24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2" y="109"/>
                    <a:pt x="181" y="120"/>
                    <a:pt x="168" y="120"/>
                  </a:cubicBezTo>
                  <a:close/>
                  <a:moveTo>
                    <a:pt x="24" y="7"/>
                  </a:moveTo>
                  <a:cubicBezTo>
                    <a:pt x="15" y="7"/>
                    <a:pt x="8" y="15"/>
                    <a:pt x="8" y="2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5"/>
                    <a:pt x="15" y="112"/>
                    <a:pt x="24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77" y="112"/>
                    <a:pt x="184" y="105"/>
                    <a:pt x="184" y="96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7"/>
                    <a:pt x="168" y="7"/>
                  </a:cubicBezTo>
                  <a:lnTo>
                    <a:pt x="24" y="7"/>
                  </a:lnTo>
                  <a:close/>
                  <a:moveTo>
                    <a:pt x="165" y="101"/>
                  </a:moveTo>
                  <a:cubicBezTo>
                    <a:pt x="164" y="101"/>
                    <a:pt x="163" y="101"/>
                    <a:pt x="162" y="10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7" y="83"/>
                    <a:pt x="95" y="83"/>
                    <a:pt x="94" y="8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1"/>
                    <a:pt x="25" y="101"/>
                    <a:pt x="24" y="100"/>
                  </a:cubicBezTo>
                  <a:cubicBezTo>
                    <a:pt x="23" y="98"/>
                    <a:pt x="23" y="96"/>
                    <a:pt x="25" y="94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7"/>
                    <a:pt x="23" y="25"/>
                    <a:pt x="24" y="23"/>
                  </a:cubicBezTo>
                  <a:cubicBezTo>
                    <a:pt x="25" y="21"/>
                    <a:pt x="28" y="21"/>
                    <a:pt x="29" y="22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4" y="21"/>
                    <a:pt x="166" y="21"/>
                    <a:pt x="168" y="23"/>
                  </a:cubicBezTo>
                  <a:cubicBezTo>
                    <a:pt x="169" y="25"/>
                    <a:pt x="169" y="27"/>
                    <a:pt x="167" y="28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67" y="94"/>
                    <a:pt x="167" y="94"/>
                    <a:pt x="167" y="94"/>
                  </a:cubicBezTo>
                  <a:cubicBezTo>
                    <a:pt x="169" y="96"/>
                    <a:pt x="169" y="98"/>
                    <a:pt x="167" y="100"/>
                  </a:cubicBezTo>
                  <a:cubicBezTo>
                    <a:pt x="167" y="100"/>
                    <a:pt x="166" y="101"/>
                    <a:pt x="165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6" name="Google Shape;479;p18"/>
            <p:cNvSpPr txBox="1">
              <a:spLocks noChangeArrowheads="1"/>
            </p:cNvSpPr>
            <p:nvPr/>
          </p:nvSpPr>
          <p:spPr bwMode="auto">
            <a:xfrm>
              <a:off x="958850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4A04CC4-F837-0B4B-AD10-4FB18EF249F8}"/>
              </a:ext>
            </a:extLst>
          </p:cNvPr>
          <p:cNvGrpSpPr/>
          <p:nvPr/>
        </p:nvGrpSpPr>
        <p:grpSpPr>
          <a:xfrm>
            <a:off x="3916363" y="3813175"/>
            <a:ext cx="1866900" cy="2325688"/>
            <a:chOff x="3916363" y="3813175"/>
            <a:chExt cx="1866900" cy="2325688"/>
          </a:xfrm>
        </p:grpSpPr>
        <p:sp>
          <p:nvSpPr>
            <p:cNvPr id="24580" name="Google Shape;453;p18"/>
            <p:cNvSpPr>
              <a:spLocks noChangeArrowheads="1"/>
            </p:cNvSpPr>
            <p:nvPr/>
          </p:nvSpPr>
          <p:spPr bwMode="auto">
            <a:xfrm>
              <a:off x="4297363" y="3813175"/>
              <a:ext cx="1047750" cy="1047750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8" name="Google Shape;461;p18"/>
            <p:cNvSpPr txBox="1">
              <a:spLocks noChangeArrowheads="1"/>
            </p:cNvSpPr>
            <p:nvPr/>
          </p:nvSpPr>
          <p:spPr bwMode="auto">
            <a:xfrm>
              <a:off x="4184650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F526B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2F526B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6</a:t>
              </a:r>
              <a:endParaRPr lang="en-US" altLang="en-US" sz="2100"/>
            </a:p>
          </p:txBody>
        </p:sp>
        <p:sp>
          <p:nvSpPr>
            <p:cNvPr id="24595" name="Google Shape;468;p18"/>
            <p:cNvSpPr>
              <a:spLocks/>
            </p:cNvSpPr>
            <p:nvPr/>
          </p:nvSpPr>
          <p:spPr bwMode="auto">
            <a:xfrm>
              <a:off x="4387850" y="4065588"/>
              <a:ext cx="869950" cy="439737"/>
            </a:xfrm>
            <a:custGeom>
              <a:avLst/>
              <a:gdLst>
                <a:gd name="T0" fmla="*/ 71 w 230"/>
                <a:gd name="T1" fmla="*/ 109 h 116"/>
                <a:gd name="T2" fmla="*/ 87 w 230"/>
                <a:gd name="T3" fmla="*/ 74 h 116"/>
                <a:gd name="T4" fmla="*/ 101 w 230"/>
                <a:gd name="T5" fmla="*/ 66 h 116"/>
                <a:gd name="T6" fmla="*/ 109 w 230"/>
                <a:gd name="T7" fmla="*/ 1 h 116"/>
                <a:gd name="T8" fmla="*/ 148 w 230"/>
                <a:gd name="T9" fmla="*/ 27 h 116"/>
                <a:gd name="T10" fmla="*/ 137 w 230"/>
                <a:gd name="T11" fmla="*/ 70 h 116"/>
                <a:gd name="T12" fmla="*/ 167 w 230"/>
                <a:gd name="T13" fmla="*/ 88 h 116"/>
                <a:gd name="T14" fmla="*/ 163 w 230"/>
                <a:gd name="T15" fmla="*/ 109 h 116"/>
                <a:gd name="T16" fmla="*/ 117 w 230"/>
                <a:gd name="T17" fmla="*/ 6 h 116"/>
                <a:gd name="T18" fmla="*/ 104 w 230"/>
                <a:gd name="T19" fmla="*/ 58 h 116"/>
                <a:gd name="T20" fmla="*/ 97 w 230"/>
                <a:gd name="T21" fmla="*/ 77 h 116"/>
                <a:gd name="T22" fmla="*/ 69 w 230"/>
                <a:gd name="T23" fmla="*/ 98 h 116"/>
                <a:gd name="T24" fmla="*/ 117 w 230"/>
                <a:gd name="T25" fmla="*/ 110 h 116"/>
                <a:gd name="T26" fmla="*/ 165 w 230"/>
                <a:gd name="T27" fmla="*/ 98 h 116"/>
                <a:gd name="T28" fmla="*/ 137 w 230"/>
                <a:gd name="T29" fmla="*/ 77 h 116"/>
                <a:gd name="T30" fmla="*/ 130 w 230"/>
                <a:gd name="T31" fmla="*/ 58 h 116"/>
                <a:gd name="T32" fmla="*/ 117 w 230"/>
                <a:gd name="T33" fmla="*/ 6 h 116"/>
                <a:gd name="T34" fmla="*/ 191 w 230"/>
                <a:gd name="T35" fmla="*/ 116 h 116"/>
                <a:gd name="T36" fmla="*/ 171 w 230"/>
                <a:gd name="T37" fmla="*/ 112 h 116"/>
                <a:gd name="T38" fmla="*/ 191 w 230"/>
                <a:gd name="T39" fmla="*/ 110 h 116"/>
                <a:gd name="T40" fmla="*/ 223 w 230"/>
                <a:gd name="T41" fmla="*/ 102 h 116"/>
                <a:gd name="T42" fmla="*/ 204 w 230"/>
                <a:gd name="T43" fmla="*/ 89 h 116"/>
                <a:gd name="T44" fmla="*/ 199 w 230"/>
                <a:gd name="T45" fmla="*/ 74 h 116"/>
                <a:gd name="T46" fmla="*/ 190 w 230"/>
                <a:gd name="T47" fmla="*/ 40 h 116"/>
                <a:gd name="T48" fmla="*/ 182 w 230"/>
                <a:gd name="T49" fmla="*/ 74 h 116"/>
                <a:gd name="T50" fmla="*/ 179 w 230"/>
                <a:gd name="T51" fmla="*/ 88 h 116"/>
                <a:gd name="T52" fmla="*/ 177 w 230"/>
                <a:gd name="T53" fmla="*/ 82 h 116"/>
                <a:gd name="T54" fmla="*/ 168 w 230"/>
                <a:gd name="T55" fmla="*/ 53 h 116"/>
                <a:gd name="T56" fmla="*/ 197 w 230"/>
                <a:gd name="T57" fmla="*/ 34 h 116"/>
                <a:gd name="T58" fmla="*/ 203 w 230"/>
                <a:gd name="T59" fmla="*/ 80 h 116"/>
                <a:gd name="T60" fmla="*/ 212 w 230"/>
                <a:gd name="T61" fmla="*/ 85 h 116"/>
                <a:gd name="T62" fmla="*/ 223 w 230"/>
                <a:gd name="T63" fmla="*/ 111 h 116"/>
                <a:gd name="T64" fmla="*/ 43 w 230"/>
                <a:gd name="T65" fmla="*/ 116 h 116"/>
                <a:gd name="T66" fmla="*/ 0 w 230"/>
                <a:gd name="T67" fmla="*/ 102 h 116"/>
                <a:gd name="T68" fmla="*/ 26 w 230"/>
                <a:gd name="T69" fmla="*/ 80 h 116"/>
                <a:gd name="T70" fmla="*/ 29 w 230"/>
                <a:gd name="T71" fmla="*/ 74 h 116"/>
                <a:gd name="T72" fmla="*/ 43 w 230"/>
                <a:gd name="T73" fmla="*/ 25 h 116"/>
                <a:gd name="T74" fmla="*/ 57 w 230"/>
                <a:gd name="T75" fmla="*/ 74 h 116"/>
                <a:gd name="T76" fmla="*/ 60 w 230"/>
                <a:gd name="T77" fmla="*/ 80 h 116"/>
                <a:gd name="T78" fmla="*/ 56 w 230"/>
                <a:gd name="T79" fmla="*/ 85 h 116"/>
                <a:gd name="T80" fmla="*/ 61 w 230"/>
                <a:gd name="T81" fmla="*/ 47 h 116"/>
                <a:gd name="T82" fmla="*/ 38 w 230"/>
                <a:gd name="T83" fmla="*/ 32 h 116"/>
                <a:gd name="T84" fmla="*/ 36 w 230"/>
                <a:gd name="T85" fmla="*/ 78 h 116"/>
                <a:gd name="T86" fmla="*/ 22 w 230"/>
                <a:gd name="T87" fmla="*/ 88 h 116"/>
                <a:gd name="T88" fmla="*/ 10 w 230"/>
                <a:gd name="T89" fmla="*/ 105 h 116"/>
                <a:gd name="T90" fmla="*/ 58 w 230"/>
                <a:gd name="T91" fmla="*/ 109 h 116"/>
                <a:gd name="T92" fmla="*/ 43 w 230"/>
                <a:gd name="T9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0" h="116" extrusionOk="0">
                  <a:moveTo>
                    <a:pt x="117" y="116"/>
                  </a:moveTo>
                  <a:cubicBezTo>
                    <a:pt x="104" y="116"/>
                    <a:pt x="93" y="116"/>
                    <a:pt x="82" y="113"/>
                  </a:cubicBezTo>
                  <a:cubicBezTo>
                    <a:pt x="78" y="112"/>
                    <a:pt x="74" y="111"/>
                    <a:pt x="71" y="109"/>
                  </a:cubicBezTo>
                  <a:cubicBezTo>
                    <a:pt x="65" y="106"/>
                    <a:pt x="63" y="102"/>
                    <a:pt x="62" y="99"/>
                  </a:cubicBezTo>
                  <a:cubicBezTo>
                    <a:pt x="62" y="95"/>
                    <a:pt x="63" y="91"/>
                    <a:pt x="66" y="88"/>
                  </a:cubicBezTo>
                  <a:cubicBezTo>
                    <a:pt x="72" y="82"/>
                    <a:pt x="78" y="78"/>
                    <a:pt x="87" y="74"/>
                  </a:cubicBezTo>
                  <a:cubicBezTo>
                    <a:pt x="90" y="73"/>
                    <a:pt x="92" y="72"/>
                    <a:pt x="95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9" y="69"/>
                    <a:pt x="100" y="68"/>
                    <a:pt x="101" y="66"/>
                  </a:cubicBezTo>
                  <a:cubicBezTo>
                    <a:pt x="101" y="65"/>
                    <a:pt x="100" y="63"/>
                    <a:pt x="99" y="62"/>
                  </a:cubicBezTo>
                  <a:cubicBezTo>
                    <a:pt x="90" y="53"/>
                    <a:pt x="85" y="41"/>
                    <a:pt x="86" y="27"/>
                  </a:cubicBezTo>
                  <a:cubicBezTo>
                    <a:pt x="87" y="13"/>
                    <a:pt x="94" y="5"/>
                    <a:pt x="109" y="1"/>
                  </a:cubicBezTo>
                  <a:cubicBezTo>
                    <a:pt x="111" y="0"/>
                    <a:pt x="114" y="0"/>
                    <a:pt x="117" y="0"/>
                  </a:cubicBezTo>
                  <a:cubicBezTo>
                    <a:pt x="120" y="0"/>
                    <a:pt x="123" y="0"/>
                    <a:pt x="125" y="1"/>
                  </a:cubicBezTo>
                  <a:cubicBezTo>
                    <a:pt x="140" y="5"/>
                    <a:pt x="147" y="13"/>
                    <a:pt x="148" y="27"/>
                  </a:cubicBezTo>
                  <a:cubicBezTo>
                    <a:pt x="148" y="41"/>
                    <a:pt x="144" y="53"/>
                    <a:pt x="135" y="62"/>
                  </a:cubicBezTo>
                  <a:cubicBezTo>
                    <a:pt x="133" y="63"/>
                    <a:pt x="133" y="65"/>
                    <a:pt x="133" y="66"/>
                  </a:cubicBezTo>
                  <a:cubicBezTo>
                    <a:pt x="134" y="68"/>
                    <a:pt x="135" y="69"/>
                    <a:pt x="137" y="70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2" y="72"/>
                    <a:pt x="144" y="73"/>
                    <a:pt x="147" y="74"/>
                  </a:cubicBezTo>
                  <a:cubicBezTo>
                    <a:pt x="156" y="78"/>
                    <a:pt x="162" y="82"/>
                    <a:pt x="167" y="88"/>
                  </a:cubicBezTo>
                  <a:cubicBezTo>
                    <a:pt x="170" y="90"/>
                    <a:pt x="172" y="95"/>
                    <a:pt x="171" y="99"/>
                  </a:cubicBezTo>
                  <a:cubicBezTo>
                    <a:pt x="170" y="104"/>
                    <a:pt x="167" y="107"/>
                    <a:pt x="163" y="109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0" y="111"/>
                    <a:pt x="156" y="112"/>
                    <a:pt x="152" y="113"/>
                  </a:cubicBezTo>
                  <a:cubicBezTo>
                    <a:pt x="141" y="116"/>
                    <a:pt x="130" y="116"/>
                    <a:pt x="117" y="116"/>
                  </a:cubicBezTo>
                  <a:close/>
                  <a:moveTo>
                    <a:pt x="117" y="6"/>
                  </a:moveTo>
                  <a:cubicBezTo>
                    <a:pt x="115" y="6"/>
                    <a:pt x="112" y="7"/>
                    <a:pt x="110" y="7"/>
                  </a:cubicBezTo>
                  <a:cubicBezTo>
                    <a:pt x="98" y="10"/>
                    <a:pt x="93" y="16"/>
                    <a:pt x="92" y="27"/>
                  </a:cubicBezTo>
                  <a:cubicBezTo>
                    <a:pt x="92" y="40"/>
                    <a:pt x="96" y="50"/>
                    <a:pt x="104" y="58"/>
                  </a:cubicBezTo>
                  <a:cubicBezTo>
                    <a:pt x="106" y="60"/>
                    <a:pt x="108" y="64"/>
                    <a:pt x="107" y="68"/>
                  </a:cubicBezTo>
                  <a:cubicBezTo>
                    <a:pt x="106" y="71"/>
                    <a:pt x="103" y="74"/>
                    <a:pt x="99" y="76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5" y="78"/>
                    <a:pt x="92" y="79"/>
                    <a:pt x="90" y="80"/>
                  </a:cubicBezTo>
                  <a:cubicBezTo>
                    <a:pt x="81" y="84"/>
                    <a:pt x="76" y="87"/>
                    <a:pt x="71" y="92"/>
                  </a:cubicBezTo>
                  <a:cubicBezTo>
                    <a:pt x="69" y="94"/>
                    <a:pt x="68" y="96"/>
                    <a:pt x="69" y="98"/>
                  </a:cubicBezTo>
                  <a:cubicBezTo>
                    <a:pt x="69" y="100"/>
                    <a:pt x="71" y="102"/>
                    <a:pt x="74" y="104"/>
                  </a:cubicBezTo>
                  <a:cubicBezTo>
                    <a:pt x="77" y="105"/>
                    <a:pt x="80" y="106"/>
                    <a:pt x="83" y="107"/>
                  </a:cubicBezTo>
                  <a:cubicBezTo>
                    <a:pt x="93" y="109"/>
                    <a:pt x="104" y="110"/>
                    <a:pt x="117" y="110"/>
                  </a:cubicBezTo>
                  <a:cubicBezTo>
                    <a:pt x="130" y="110"/>
                    <a:pt x="141" y="109"/>
                    <a:pt x="151" y="107"/>
                  </a:cubicBezTo>
                  <a:cubicBezTo>
                    <a:pt x="154" y="106"/>
                    <a:pt x="157" y="105"/>
                    <a:pt x="160" y="104"/>
                  </a:cubicBezTo>
                  <a:cubicBezTo>
                    <a:pt x="163" y="102"/>
                    <a:pt x="164" y="101"/>
                    <a:pt x="165" y="98"/>
                  </a:cubicBezTo>
                  <a:cubicBezTo>
                    <a:pt x="165" y="96"/>
                    <a:pt x="164" y="93"/>
                    <a:pt x="163" y="92"/>
                  </a:cubicBezTo>
                  <a:cubicBezTo>
                    <a:pt x="158" y="87"/>
                    <a:pt x="153" y="84"/>
                    <a:pt x="144" y="80"/>
                  </a:cubicBezTo>
                  <a:cubicBezTo>
                    <a:pt x="142" y="79"/>
                    <a:pt x="139" y="78"/>
                    <a:pt x="137" y="77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1" y="74"/>
                    <a:pt x="128" y="71"/>
                    <a:pt x="127" y="68"/>
                  </a:cubicBezTo>
                  <a:cubicBezTo>
                    <a:pt x="126" y="64"/>
                    <a:pt x="128" y="60"/>
                    <a:pt x="130" y="58"/>
                  </a:cubicBezTo>
                  <a:cubicBezTo>
                    <a:pt x="138" y="50"/>
                    <a:pt x="142" y="40"/>
                    <a:pt x="142" y="27"/>
                  </a:cubicBezTo>
                  <a:cubicBezTo>
                    <a:pt x="141" y="16"/>
                    <a:pt x="136" y="10"/>
                    <a:pt x="124" y="7"/>
                  </a:cubicBezTo>
                  <a:cubicBezTo>
                    <a:pt x="122" y="7"/>
                    <a:pt x="119" y="6"/>
                    <a:pt x="117" y="6"/>
                  </a:cubicBezTo>
                  <a:close/>
                  <a:moveTo>
                    <a:pt x="161" y="107"/>
                  </a:moveTo>
                  <a:cubicBezTo>
                    <a:pt x="161" y="107"/>
                    <a:pt x="161" y="107"/>
                    <a:pt x="161" y="107"/>
                  </a:cubicBezTo>
                  <a:close/>
                  <a:moveTo>
                    <a:pt x="191" y="116"/>
                  </a:moveTo>
                  <a:cubicBezTo>
                    <a:pt x="188" y="116"/>
                    <a:pt x="188" y="116"/>
                    <a:pt x="188" y="116"/>
                  </a:cubicBezTo>
                  <a:cubicBezTo>
                    <a:pt x="182" y="116"/>
                    <a:pt x="180" y="116"/>
                    <a:pt x="174" y="115"/>
                  </a:cubicBezTo>
                  <a:cubicBezTo>
                    <a:pt x="172" y="115"/>
                    <a:pt x="171" y="113"/>
                    <a:pt x="171" y="112"/>
                  </a:cubicBezTo>
                  <a:cubicBezTo>
                    <a:pt x="171" y="110"/>
                    <a:pt x="173" y="109"/>
                    <a:pt x="174" y="109"/>
                  </a:cubicBezTo>
                  <a:cubicBezTo>
                    <a:pt x="181" y="110"/>
                    <a:pt x="182" y="110"/>
                    <a:pt x="189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9" y="110"/>
                    <a:pt x="207" y="109"/>
                    <a:pt x="214" y="108"/>
                  </a:cubicBezTo>
                  <a:cubicBezTo>
                    <a:pt x="216" y="107"/>
                    <a:pt x="218" y="107"/>
                    <a:pt x="220" y="106"/>
                  </a:cubicBezTo>
                  <a:cubicBezTo>
                    <a:pt x="222" y="105"/>
                    <a:pt x="222" y="104"/>
                    <a:pt x="223" y="102"/>
                  </a:cubicBezTo>
                  <a:cubicBezTo>
                    <a:pt x="223" y="101"/>
                    <a:pt x="222" y="100"/>
                    <a:pt x="222" y="99"/>
                  </a:cubicBezTo>
                  <a:cubicBezTo>
                    <a:pt x="219" y="96"/>
                    <a:pt x="215" y="93"/>
                    <a:pt x="209" y="91"/>
                  </a:cubicBezTo>
                  <a:cubicBezTo>
                    <a:pt x="207" y="90"/>
                    <a:pt x="206" y="89"/>
                    <a:pt x="204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199" y="87"/>
                    <a:pt x="197" y="84"/>
                    <a:pt x="197" y="82"/>
                  </a:cubicBezTo>
                  <a:cubicBezTo>
                    <a:pt x="196" y="79"/>
                    <a:pt x="197" y="76"/>
                    <a:pt x="199" y="74"/>
                  </a:cubicBezTo>
                  <a:cubicBezTo>
                    <a:pt x="205" y="68"/>
                    <a:pt x="207" y="62"/>
                    <a:pt x="207" y="53"/>
                  </a:cubicBezTo>
                  <a:cubicBezTo>
                    <a:pt x="206" y="46"/>
                    <a:pt x="203" y="42"/>
                    <a:pt x="195" y="40"/>
                  </a:cubicBezTo>
                  <a:cubicBezTo>
                    <a:pt x="194" y="40"/>
                    <a:pt x="192" y="40"/>
                    <a:pt x="190" y="40"/>
                  </a:cubicBezTo>
                  <a:cubicBezTo>
                    <a:pt x="189" y="40"/>
                    <a:pt x="187" y="40"/>
                    <a:pt x="186" y="40"/>
                  </a:cubicBezTo>
                  <a:cubicBezTo>
                    <a:pt x="178" y="42"/>
                    <a:pt x="175" y="46"/>
                    <a:pt x="174" y="53"/>
                  </a:cubicBezTo>
                  <a:cubicBezTo>
                    <a:pt x="174" y="62"/>
                    <a:pt x="176" y="68"/>
                    <a:pt x="182" y="74"/>
                  </a:cubicBezTo>
                  <a:cubicBezTo>
                    <a:pt x="184" y="76"/>
                    <a:pt x="185" y="79"/>
                    <a:pt x="185" y="82"/>
                  </a:cubicBezTo>
                  <a:cubicBezTo>
                    <a:pt x="184" y="84"/>
                    <a:pt x="182" y="86"/>
                    <a:pt x="180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7" y="88"/>
                    <a:pt x="176" y="88"/>
                    <a:pt x="175" y="86"/>
                  </a:cubicBezTo>
                  <a:cubicBezTo>
                    <a:pt x="174" y="84"/>
                    <a:pt x="175" y="82"/>
                    <a:pt x="177" y="82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1"/>
                    <a:pt x="179" y="81"/>
                    <a:pt x="179" y="81"/>
                  </a:cubicBezTo>
                  <a:cubicBezTo>
                    <a:pt x="179" y="80"/>
                    <a:pt x="178" y="79"/>
                    <a:pt x="177" y="78"/>
                  </a:cubicBezTo>
                  <a:cubicBezTo>
                    <a:pt x="171" y="72"/>
                    <a:pt x="168" y="63"/>
                    <a:pt x="168" y="53"/>
                  </a:cubicBezTo>
                  <a:cubicBezTo>
                    <a:pt x="168" y="46"/>
                    <a:pt x="171" y="37"/>
                    <a:pt x="184" y="34"/>
                  </a:cubicBezTo>
                  <a:cubicBezTo>
                    <a:pt x="186" y="34"/>
                    <a:pt x="188" y="33"/>
                    <a:pt x="190" y="33"/>
                  </a:cubicBezTo>
                  <a:cubicBezTo>
                    <a:pt x="193" y="33"/>
                    <a:pt x="195" y="34"/>
                    <a:pt x="197" y="34"/>
                  </a:cubicBezTo>
                  <a:cubicBezTo>
                    <a:pt x="210" y="37"/>
                    <a:pt x="213" y="46"/>
                    <a:pt x="213" y="53"/>
                  </a:cubicBezTo>
                  <a:cubicBezTo>
                    <a:pt x="213" y="63"/>
                    <a:pt x="210" y="72"/>
                    <a:pt x="204" y="78"/>
                  </a:cubicBezTo>
                  <a:cubicBezTo>
                    <a:pt x="203" y="79"/>
                    <a:pt x="203" y="79"/>
                    <a:pt x="203" y="80"/>
                  </a:cubicBezTo>
                  <a:cubicBezTo>
                    <a:pt x="203" y="81"/>
                    <a:pt x="204" y="82"/>
                    <a:pt x="205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208" y="83"/>
                    <a:pt x="210" y="84"/>
                    <a:pt x="212" y="85"/>
                  </a:cubicBezTo>
                  <a:cubicBezTo>
                    <a:pt x="218" y="88"/>
                    <a:pt x="223" y="91"/>
                    <a:pt x="226" y="95"/>
                  </a:cubicBezTo>
                  <a:cubicBezTo>
                    <a:pt x="228" y="97"/>
                    <a:pt x="230" y="100"/>
                    <a:pt x="229" y="104"/>
                  </a:cubicBezTo>
                  <a:cubicBezTo>
                    <a:pt x="228" y="107"/>
                    <a:pt x="226" y="110"/>
                    <a:pt x="223" y="111"/>
                  </a:cubicBezTo>
                  <a:cubicBezTo>
                    <a:pt x="220" y="112"/>
                    <a:pt x="218" y="113"/>
                    <a:pt x="215" y="114"/>
                  </a:cubicBezTo>
                  <a:cubicBezTo>
                    <a:pt x="208" y="116"/>
                    <a:pt x="200" y="116"/>
                    <a:pt x="191" y="116"/>
                  </a:cubicBezTo>
                  <a:close/>
                  <a:moveTo>
                    <a:pt x="43" y="116"/>
                  </a:moveTo>
                  <a:cubicBezTo>
                    <a:pt x="33" y="116"/>
                    <a:pt x="24" y="116"/>
                    <a:pt x="16" y="114"/>
                  </a:cubicBezTo>
                  <a:cubicBezTo>
                    <a:pt x="13" y="113"/>
                    <a:pt x="10" y="112"/>
                    <a:pt x="8" y="111"/>
                  </a:cubicBezTo>
                  <a:cubicBezTo>
                    <a:pt x="3" y="109"/>
                    <a:pt x="1" y="106"/>
                    <a:pt x="0" y="102"/>
                  </a:cubicBezTo>
                  <a:cubicBezTo>
                    <a:pt x="0" y="99"/>
                    <a:pt x="1" y="96"/>
                    <a:pt x="4" y="93"/>
                  </a:cubicBezTo>
                  <a:cubicBezTo>
                    <a:pt x="8" y="89"/>
                    <a:pt x="13" y="86"/>
                    <a:pt x="20" y="82"/>
                  </a:cubicBezTo>
                  <a:cubicBezTo>
                    <a:pt x="22" y="81"/>
                    <a:pt x="24" y="81"/>
                    <a:pt x="26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30" y="78"/>
                    <a:pt x="30" y="77"/>
                  </a:cubicBezTo>
                  <a:cubicBezTo>
                    <a:pt x="30" y="76"/>
                    <a:pt x="29" y="75"/>
                    <a:pt x="29" y="74"/>
                  </a:cubicBezTo>
                  <a:cubicBezTo>
                    <a:pt x="21" y="67"/>
                    <a:pt x="18" y="58"/>
                    <a:pt x="18" y="47"/>
                  </a:cubicBezTo>
                  <a:cubicBezTo>
                    <a:pt x="19" y="39"/>
                    <a:pt x="22" y="30"/>
                    <a:pt x="36" y="26"/>
                  </a:cubicBezTo>
                  <a:cubicBezTo>
                    <a:pt x="39" y="26"/>
                    <a:pt x="41" y="25"/>
                    <a:pt x="43" y="25"/>
                  </a:cubicBezTo>
                  <a:cubicBezTo>
                    <a:pt x="45" y="25"/>
                    <a:pt x="47" y="26"/>
                    <a:pt x="50" y="26"/>
                  </a:cubicBezTo>
                  <a:cubicBezTo>
                    <a:pt x="64" y="30"/>
                    <a:pt x="67" y="39"/>
                    <a:pt x="68" y="47"/>
                  </a:cubicBezTo>
                  <a:cubicBezTo>
                    <a:pt x="68" y="58"/>
                    <a:pt x="65" y="67"/>
                    <a:pt x="57" y="74"/>
                  </a:cubicBezTo>
                  <a:cubicBezTo>
                    <a:pt x="57" y="75"/>
                    <a:pt x="56" y="76"/>
                    <a:pt x="56" y="77"/>
                  </a:cubicBezTo>
                  <a:cubicBezTo>
                    <a:pt x="56" y="78"/>
                    <a:pt x="57" y="79"/>
                    <a:pt x="59" y="7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3" y="82"/>
                    <a:pt x="62" y="84"/>
                  </a:cubicBezTo>
                  <a:cubicBezTo>
                    <a:pt x="61" y="86"/>
                    <a:pt x="60" y="86"/>
                    <a:pt x="58" y="86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3" y="84"/>
                    <a:pt x="51" y="81"/>
                    <a:pt x="50" y="78"/>
                  </a:cubicBezTo>
                  <a:cubicBezTo>
                    <a:pt x="49" y="75"/>
                    <a:pt x="50" y="72"/>
                    <a:pt x="53" y="70"/>
                  </a:cubicBezTo>
                  <a:cubicBezTo>
                    <a:pt x="59" y="64"/>
                    <a:pt x="62" y="56"/>
                    <a:pt x="61" y="47"/>
                  </a:cubicBezTo>
                  <a:cubicBezTo>
                    <a:pt x="61" y="39"/>
                    <a:pt x="57" y="34"/>
                    <a:pt x="48" y="32"/>
                  </a:cubicBezTo>
                  <a:cubicBezTo>
                    <a:pt x="46" y="32"/>
                    <a:pt x="45" y="32"/>
                    <a:pt x="43" y="32"/>
                  </a:cubicBezTo>
                  <a:cubicBezTo>
                    <a:pt x="41" y="32"/>
                    <a:pt x="40" y="32"/>
                    <a:pt x="38" y="32"/>
                  </a:cubicBezTo>
                  <a:cubicBezTo>
                    <a:pt x="29" y="34"/>
                    <a:pt x="25" y="39"/>
                    <a:pt x="25" y="47"/>
                  </a:cubicBezTo>
                  <a:cubicBezTo>
                    <a:pt x="24" y="56"/>
                    <a:pt x="27" y="64"/>
                    <a:pt x="33" y="70"/>
                  </a:cubicBezTo>
                  <a:cubicBezTo>
                    <a:pt x="36" y="72"/>
                    <a:pt x="37" y="75"/>
                    <a:pt x="36" y="78"/>
                  </a:cubicBezTo>
                  <a:cubicBezTo>
                    <a:pt x="35" y="81"/>
                    <a:pt x="33" y="84"/>
                    <a:pt x="30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6" y="87"/>
                    <a:pt x="24" y="87"/>
                    <a:pt x="22" y="88"/>
                  </a:cubicBezTo>
                  <a:cubicBezTo>
                    <a:pt x="16" y="91"/>
                    <a:pt x="12" y="94"/>
                    <a:pt x="8" y="97"/>
                  </a:cubicBezTo>
                  <a:cubicBezTo>
                    <a:pt x="7" y="99"/>
                    <a:pt x="6" y="100"/>
                    <a:pt x="6" y="101"/>
                  </a:cubicBezTo>
                  <a:cubicBezTo>
                    <a:pt x="7" y="103"/>
                    <a:pt x="8" y="104"/>
                    <a:pt x="10" y="105"/>
                  </a:cubicBezTo>
                  <a:cubicBezTo>
                    <a:pt x="12" y="106"/>
                    <a:pt x="15" y="107"/>
                    <a:pt x="17" y="107"/>
                  </a:cubicBezTo>
                  <a:cubicBezTo>
                    <a:pt x="25" y="109"/>
                    <a:pt x="33" y="110"/>
                    <a:pt x="43" y="110"/>
                  </a:cubicBezTo>
                  <a:cubicBezTo>
                    <a:pt x="49" y="110"/>
                    <a:pt x="54" y="110"/>
                    <a:pt x="58" y="109"/>
                  </a:cubicBezTo>
                  <a:cubicBezTo>
                    <a:pt x="60" y="109"/>
                    <a:pt x="62" y="110"/>
                    <a:pt x="62" y="112"/>
                  </a:cubicBezTo>
                  <a:cubicBezTo>
                    <a:pt x="62" y="114"/>
                    <a:pt x="61" y="115"/>
                    <a:pt x="59" y="115"/>
                  </a:cubicBezTo>
                  <a:cubicBezTo>
                    <a:pt x="54" y="116"/>
                    <a:pt x="49" y="116"/>
                    <a:pt x="4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7" name="Google Shape;480;p18"/>
            <p:cNvSpPr txBox="1">
              <a:spLocks noChangeArrowheads="1"/>
            </p:cNvSpPr>
            <p:nvPr/>
          </p:nvSpPr>
          <p:spPr bwMode="auto">
            <a:xfrm>
              <a:off x="3916363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F9271E0A-DF1B-F249-BAF3-4255099D52D1}"/>
              </a:ext>
            </a:extLst>
          </p:cNvPr>
          <p:cNvGrpSpPr/>
          <p:nvPr/>
        </p:nvGrpSpPr>
        <p:grpSpPr>
          <a:xfrm>
            <a:off x="6599238" y="3813175"/>
            <a:ext cx="1866900" cy="2325688"/>
            <a:chOff x="6599238" y="3813175"/>
            <a:chExt cx="1866900" cy="2325688"/>
          </a:xfrm>
        </p:grpSpPr>
        <p:sp>
          <p:nvSpPr>
            <p:cNvPr id="24581" name="Google Shape;454;p18"/>
            <p:cNvSpPr>
              <a:spLocks noChangeArrowheads="1"/>
            </p:cNvSpPr>
            <p:nvPr/>
          </p:nvSpPr>
          <p:spPr bwMode="auto">
            <a:xfrm>
              <a:off x="6989763" y="3813175"/>
              <a:ext cx="1042987" cy="1047750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9" name="Google Shape;462;p18"/>
            <p:cNvSpPr txBox="1">
              <a:spLocks noChangeArrowheads="1"/>
            </p:cNvSpPr>
            <p:nvPr/>
          </p:nvSpPr>
          <p:spPr bwMode="auto">
            <a:xfrm>
              <a:off x="6872288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3C5C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C3C5C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7</a:t>
              </a:r>
              <a:endParaRPr lang="en-US" altLang="en-US" sz="2100"/>
            </a:p>
          </p:txBody>
        </p:sp>
        <p:sp>
          <p:nvSpPr>
            <p:cNvPr id="24602" name="Google Shape;475;p18"/>
            <p:cNvSpPr>
              <a:spLocks/>
            </p:cNvSpPr>
            <p:nvPr/>
          </p:nvSpPr>
          <p:spPr bwMode="auto">
            <a:xfrm>
              <a:off x="7200900" y="4013200"/>
              <a:ext cx="661988" cy="628650"/>
            </a:xfrm>
            <a:custGeom>
              <a:avLst/>
              <a:gdLst>
                <a:gd name="T0" fmla="*/ 15 w 175"/>
                <a:gd name="T1" fmla="*/ 106 h 166"/>
                <a:gd name="T2" fmla="*/ 10 w 175"/>
                <a:gd name="T3" fmla="*/ 112 h 166"/>
                <a:gd name="T4" fmla="*/ 13 w 175"/>
                <a:gd name="T5" fmla="*/ 49 h 166"/>
                <a:gd name="T6" fmla="*/ 43 w 175"/>
                <a:gd name="T7" fmla="*/ 9 h 166"/>
                <a:gd name="T8" fmla="*/ 48 w 175"/>
                <a:gd name="T9" fmla="*/ 2 h 166"/>
                <a:gd name="T10" fmla="*/ 66 w 175"/>
                <a:gd name="T11" fmla="*/ 15 h 166"/>
                <a:gd name="T12" fmla="*/ 66 w 175"/>
                <a:gd name="T13" fmla="*/ 18 h 166"/>
                <a:gd name="T14" fmla="*/ 59 w 175"/>
                <a:gd name="T15" fmla="*/ 40 h 166"/>
                <a:gd name="T16" fmla="*/ 55 w 175"/>
                <a:gd name="T17" fmla="*/ 38 h 166"/>
                <a:gd name="T18" fmla="*/ 56 w 175"/>
                <a:gd name="T19" fmla="*/ 24 h 166"/>
                <a:gd name="T20" fmla="*/ 174 w 175"/>
                <a:gd name="T21" fmla="*/ 100 h 166"/>
                <a:gd name="T22" fmla="*/ 154 w 175"/>
                <a:gd name="T23" fmla="*/ 110 h 166"/>
                <a:gd name="T24" fmla="*/ 149 w 175"/>
                <a:gd name="T25" fmla="*/ 110 h 166"/>
                <a:gd name="T26" fmla="*/ 133 w 175"/>
                <a:gd name="T27" fmla="*/ 92 h 166"/>
                <a:gd name="T28" fmla="*/ 140 w 175"/>
                <a:gd name="T29" fmla="*/ 91 h 166"/>
                <a:gd name="T30" fmla="*/ 140 w 175"/>
                <a:gd name="T31" fmla="*/ 53 h 166"/>
                <a:gd name="T32" fmla="*/ 95 w 175"/>
                <a:gd name="T33" fmla="*/ 19 h 166"/>
                <a:gd name="T34" fmla="*/ 101 w 175"/>
                <a:gd name="T35" fmla="*/ 12 h 166"/>
                <a:gd name="T36" fmla="*/ 158 w 175"/>
                <a:gd name="T37" fmla="*/ 98 h 166"/>
                <a:gd name="T38" fmla="*/ 171 w 175"/>
                <a:gd name="T39" fmla="*/ 94 h 166"/>
                <a:gd name="T40" fmla="*/ 174 w 175"/>
                <a:gd name="T41" fmla="*/ 100 h 166"/>
                <a:gd name="T42" fmla="*/ 136 w 175"/>
                <a:gd name="T43" fmla="*/ 96 h 166"/>
                <a:gd name="T44" fmla="*/ 130 w 175"/>
                <a:gd name="T45" fmla="*/ 136 h 166"/>
                <a:gd name="T46" fmla="*/ 81 w 175"/>
                <a:gd name="T47" fmla="*/ 156 h 166"/>
                <a:gd name="T48" fmla="*/ 38 w 175"/>
                <a:gd name="T49" fmla="*/ 141 h 166"/>
                <a:gd name="T50" fmla="*/ 51 w 175"/>
                <a:gd name="T51" fmla="*/ 131 h 166"/>
                <a:gd name="T52" fmla="*/ 28 w 175"/>
                <a:gd name="T53" fmla="*/ 136 h 166"/>
                <a:gd name="T54" fmla="*/ 25 w 175"/>
                <a:gd name="T55" fmla="*/ 139 h 166"/>
                <a:gd name="T56" fmla="*/ 27 w 175"/>
                <a:gd name="T57" fmla="*/ 164 h 166"/>
                <a:gd name="T58" fmla="*/ 33 w 175"/>
                <a:gd name="T59" fmla="*/ 149 h 166"/>
                <a:gd name="T60" fmla="*/ 81 w 175"/>
                <a:gd name="T61" fmla="*/ 166 h 166"/>
                <a:gd name="T62" fmla="*/ 136 w 175"/>
                <a:gd name="T63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166" extrusionOk="0">
                  <a:moveTo>
                    <a:pt x="21" y="54"/>
                  </a:moveTo>
                  <a:cubicBezTo>
                    <a:pt x="12" y="70"/>
                    <a:pt x="10" y="88"/>
                    <a:pt x="15" y="106"/>
                  </a:cubicBezTo>
                  <a:cubicBezTo>
                    <a:pt x="15" y="108"/>
                    <a:pt x="14" y="111"/>
                    <a:pt x="11" y="112"/>
                  </a:cubicBezTo>
                  <a:cubicBezTo>
                    <a:pt x="11" y="112"/>
                    <a:pt x="11" y="112"/>
                    <a:pt x="10" y="112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0" y="88"/>
                    <a:pt x="3" y="67"/>
                    <a:pt x="13" y="49"/>
                  </a:cubicBezTo>
                  <a:cubicBezTo>
                    <a:pt x="22" y="34"/>
                    <a:pt x="35" y="22"/>
                    <a:pt x="52" y="1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1" y="8"/>
                    <a:pt x="40" y="5"/>
                    <a:pt x="42" y="3"/>
                  </a:cubicBezTo>
                  <a:cubicBezTo>
                    <a:pt x="44" y="0"/>
                    <a:pt x="46" y="0"/>
                    <a:pt x="48" y="2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5" y="14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7"/>
                    <a:pt x="66" y="1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8"/>
                    <a:pt x="61" y="40"/>
                    <a:pt x="59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6" y="39"/>
                    <a:pt x="55" y="38"/>
                  </a:cubicBezTo>
                  <a:cubicBezTo>
                    <a:pt x="54" y="37"/>
                    <a:pt x="54" y="36"/>
                    <a:pt x="54" y="35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1" y="29"/>
                    <a:pt x="29" y="40"/>
                    <a:pt x="21" y="54"/>
                  </a:cubicBezTo>
                  <a:close/>
                  <a:moveTo>
                    <a:pt x="174" y="100"/>
                  </a:moveTo>
                  <a:cubicBezTo>
                    <a:pt x="174" y="101"/>
                    <a:pt x="173" y="102"/>
                    <a:pt x="172" y="103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3" y="111"/>
                    <a:pt x="153" y="111"/>
                    <a:pt x="152" y="111"/>
                  </a:cubicBezTo>
                  <a:cubicBezTo>
                    <a:pt x="151" y="111"/>
                    <a:pt x="150" y="110"/>
                    <a:pt x="149" y="110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2" y="97"/>
                    <a:pt x="132" y="94"/>
                    <a:pt x="133" y="92"/>
                  </a:cubicBezTo>
                  <a:cubicBezTo>
                    <a:pt x="134" y="91"/>
                    <a:pt x="135" y="90"/>
                    <a:pt x="137" y="90"/>
                  </a:cubicBezTo>
                  <a:cubicBezTo>
                    <a:pt x="138" y="90"/>
                    <a:pt x="139" y="90"/>
                    <a:pt x="140" y="91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82"/>
                    <a:pt x="148" y="66"/>
                    <a:pt x="140" y="53"/>
                  </a:cubicBezTo>
                  <a:cubicBezTo>
                    <a:pt x="131" y="37"/>
                    <a:pt x="116" y="26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5" y="18"/>
                    <a:pt x="95" y="17"/>
                    <a:pt x="95" y="15"/>
                  </a:cubicBezTo>
                  <a:cubicBezTo>
                    <a:pt x="96" y="13"/>
                    <a:pt x="98" y="12"/>
                    <a:pt x="101" y="12"/>
                  </a:cubicBezTo>
                  <a:cubicBezTo>
                    <a:pt x="121" y="17"/>
                    <a:pt x="138" y="30"/>
                    <a:pt x="148" y="48"/>
                  </a:cubicBezTo>
                  <a:cubicBezTo>
                    <a:pt x="157" y="63"/>
                    <a:pt x="161" y="81"/>
                    <a:pt x="158" y="98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9" y="94"/>
                    <a:pt x="170" y="94"/>
                    <a:pt x="171" y="94"/>
                  </a:cubicBezTo>
                  <a:cubicBezTo>
                    <a:pt x="173" y="95"/>
                    <a:pt x="174" y="95"/>
                    <a:pt x="174" y="97"/>
                  </a:cubicBezTo>
                  <a:cubicBezTo>
                    <a:pt x="175" y="98"/>
                    <a:pt x="175" y="99"/>
                    <a:pt x="174" y="100"/>
                  </a:cubicBezTo>
                  <a:close/>
                  <a:moveTo>
                    <a:pt x="136" y="96"/>
                  </a:move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6"/>
                    <a:pt x="136" y="96"/>
                  </a:cubicBezTo>
                  <a:close/>
                  <a:moveTo>
                    <a:pt x="130" y="136"/>
                  </a:moveTo>
                  <a:cubicBezTo>
                    <a:pt x="130" y="136"/>
                    <a:pt x="130" y="136"/>
                    <a:pt x="130" y="136"/>
                  </a:cubicBezTo>
                  <a:cubicBezTo>
                    <a:pt x="117" y="149"/>
                    <a:pt x="100" y="156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65" y="156"/>
                    <a:pt x="50" y="151"/>
                    <a:pt x="38" y="141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51" y="136"/>
                    <a:pt x="52" y="133"/>
                    <a:pt x="51" y="131"/>
                  </a:cubicBezTo>
                  <a:cubicBezTo>
                    <a:pt x="50" y="129"/>
                    <a:pt x="47" y="128"/>
                    <a:pt x="45" y="129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7" y="136"/>
                    <a:pt x="26" y="136"/>
                    <a:pt x="26" y="137"/>
                  </a:cubicBezTo>
                  <a:cubicBezTo>
                    <a:pt x="25" y="138"/>
                    <a:pt x="25" y="138"/>
                    <a:pt x="25" y="13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61"/>
                    <a:pt x="24" y="164"/>
                    <a:pt x="27" y="164"/>
                  </a:cubicBezTo>
                  <a:cubicBezTo>
                    <a:pt x="29" y="164"/>
                    <a:pt x="31" y="162"/>
                    <a:pt x="32" y="160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47" y="160"/>
                    <a:pt x="63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102" y="166"/>
                    <a:pt x="122" y="157"/>
                    <a:pt x="136" y="142"/>
                  </a:cubicBezTo>
                  <a:cubicBezTo>
                    <a:pt x="138" y="141"/>
                    <a:pt x="138" y="138"/>
                    <a:pt x="136" y="136"/>
                  </a:cubicBezTo>
                  <a:cubicBezTo>
                    <a:pt x="135" y="134"/>
                    <a:pt x="132" y="134"/>
                    <a:pt x="130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8" name="Google Shape;481;p18"/>
            <p:cNvSpPr txBox="1">
              <a:spLocks noChangeArrowheads="1"/>
            </p:cNvSpPr>
            <p:nvPr/>
          </p:nvSpPr>
          <p:spPr bwMode="auto">
            <a:xfrm>
              <a:off x="6599238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0B6EB03-9E3E-F442-AFAD-543F3E1F815B}"/>
              </a:ext>
            </a:extLst>
          </p:cNvPr>
          <p:cNvGrpSpPr/>
          <p:nvPr/>
        </p:nvGrpSpPr>
        <p:grpSpPr>
          <a:xfrm>
            <a:off x="9282113" y="3813175"/>
            <a:ext cx="1866900" cy="2325688"/>
            <a:chOff x="9282113" y="3813175"/>
            <a:chExt cx="1866900" cy="2325688"/>
          </a:xfrm>
        </p:grpSpPr>
        <p:sp>
          <p:nvSpPr>
            <p:cNvPr id="24582" name="Google Shape;455;p18"/>
            <p:cNvSpPr>
              <a:spLocks noChangeArrowheads="1"/>
            </p:cNvSpPr>
            <p:nvPr/>
          </p:nvSpPr>
          <p:spPr bwMode="auto">
            <a:xfrm>
              <a:off x="9680575" y="3813175"/>
              <a:ext cx="1042988" cy="104775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0" name="Google Shape;463;p18"/>
            <p:cNvSpPr txBox="1">
              <a:spLocks noChangeArrowheads="1"/>
            </p:cNvSpPr>
            <p:nvPr/>
          </p:nvSpPr>
          <p:spPr bwMode="auto">
            <a:xfrm>
              <a:off x="9559925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1605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61605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8</a:t>
              </a:r>
              <a:endParaRPr lang="en-US" altLang="en-US" sz="2100"/>
            </a:p>
          </p:txBody>
        </p:sp>
        <p:sp>
          <p:nvSpPr>
            <p:cNvPr id="24596" name="Google Shape;469;p18"/>
            <p:cNvSpPr>
              <a:spLocks/>
            </p:cNvSpPr>
            <p:nvPr/>
          </p:nvSpPr>
          <p:spPr bwMode="auto">
            <a:xfrm>
              <a:off x="9877425" y="4032250"/>
              <a:ext cx="650875" cy="585788"/>
            </a:xfrm>
            <a:custGeom>
              <a:avLst/>
              <a:gdLst>
                <a:gd name="T0" fmla="*/ 28 w 172"/>
                <a:gd name="T1" fmla="*/ 80 h 155"/>
                <a:gd name="T2" fmla="*/ 37 w 172"/>
                <a:gd name="T3" fmla="*/ 129 h 155"/>
                <a:gd name="T4" fmla="*/ 56 w 172"/>
                <a:gd name="T5" fmla="*/ 120 h 155"/>
                <a:gd name="T6" fmla="*/ 47 w 172"/>
                <a:gd name="T7" fmla="*/ 71 h 155"/>
                <a:gd name="T8" fmla="*/ 49 w 172"/>
                <a:gd name="T9" fmla="*/ 80 h 155"/>
                <a:gd name="T10" fmla="*/ 47 w 172"/>
                <a:gd name="T11" fmla="*/ 122 h 155"/>
                <a:gd name="T12" fmla="*/ 35 w 172"/>
                <a:gd name="T13" fmla="*/ 120 h 155"/>
                <a:gd name="T14" fmla="*/ 37 w 172"/>
                <a:gd name="T15" fmla="*/ 78 h 155"/>
                <a:gd name="T16" fmla="*/ 49 w 172"/>
                <a:gd name="T17" fmla="*/ 80 h 155"/>
                <a:gd name="T18" fmla="*/ 63 w 172"/>
                <a:gd name="T19" fmla="*/ 66 h 155"/>
                <a:gd name="T20" fmla="*/ 72 w 172"/>
                <a:gd name="T21" fmla="*/ 129 h 155"/>
                <a:gd name="T22" fmla="*/ 91 w 172"/>
                <a:gd name="T23" fmla="*/ 120 h 155"/>
                <a:gd name="T24" fmla="*/ 82 w 172"/>
                <a:gd name="T25" fmla="*/ 57 h 155"/>
                <a:gd name="T26" fmla="*/ 84 w 172"/>
                <a:gd name="T27" fmla="*/ 66 h 155"/>
                <a:gd name="T28" fmla="*/ 82 w 172"/>
                <a:gd name="T29" fmla="*/ 122 h 155"/>
                <a:gd name="T30" fmla="*/ 70 w 172"/>
                <a:gd name="T31" fmla="*/ 120 h 155"/>
                <a:gd name="T32" fmla="*/ 72 w 172"/>
                <a:gd name="T33" fmla="*/ 64 h 155"/>
                <a:gd name="T34" fmla="*/ 84 w 172"/>
                <a:gd name="T35" fmla="*/ 66 h 155"/>
                <a:gd name="T36" fmla="*/ 98 w 172"/>
                <a:gd name="T37" fmla="*/ 54 h 155"/>
                <a:gd name="T38" fmla="*/ 107 w 172"/>
                <a:gd name="T39" fmla="*/ 129 h 155"/>
                <a:gd name="T40" fmla="*/ 126 w 172"/>
                <a:gd name="T41" fmla="*/ 120 h 155"/>
                <a:gd name="T42" fmla="*/ 117 w 172"/>
                <a:gd name="T43" fmla="*/ 45 h 155"/>
                <a:gd name="T44" fmla="*/ 119 w 172"/>
                <a:gd name="T45" fmla="*/ 54 h 155"/>
                <a:gd name="T46" fmla="*/ 117 w 172"/>
                <a:gd name="T47" fmla="*/ 122 h 155"/>
                <a:gd name="T48" fmla="*/ 105 w 172"/>
                <a:gd name="T49" fmla="*/ 120 h 155"/>
                <a:gd name="T50" fmla="*/ 107 w 172"/>
                <a:gd name="T51" fmla="*/ 52 h 155"/>
                <a:gd name="T52" fmla="*/ 119 w 172"/>
                <a:gd name="T53" fmla="*/ 54 h 155"/>
                <a:gd name="T54" fmla="*/ 133 w 172"/>
                <a:gd name="T55" fmla="*/ 120 h 155"/>
                <a:gd name="T56" fmla="*/ 152 w 172"/>
                <a:gd name="T57" fmla="*/ 129 h 155"/>
                <a:gd name="T58" fmla="*/ 161 w 172"/>
                <a:gd name="T59" fmla="*/ 42 h 155"/>
                <a:gd name="T60" fmla="*/ 142 w 172"/>
                <a:gd name="T61" fmla="*/ 32 h 155"/>
                <a:gd name="T62" fmla="*/ 154 w 172"/>
                <a:gd name="T63" fmla="*/ 42 h 155"/>
                <a:gd name="T64" fmla="*/ 152 w 172"/>
                <a:gd name="T65" fmla="*/ 122 h 155"/>
                <a:gd name="T66" fmla="*/ 140 w 172"/>
                <a:gd name="T67" fmla="*/ 120 h 155"/>
                <a:gd name="T68" fmla="*/ 142 w 172"/>
                <a:gd name="T69" fmla="*/ 40 h 155"/>
                <a:gd name="T70" fmla="*/ 154 w 172"/>
                <a:gd name="T71" fmla="*/ 42 h 155"/>
                <a:gd name="T72" fmla="*/ 135 w 172"/>
                <a:gd name="T73" fmla="*/ 9 h 155"/>
                <a:gd name="T74" fmla="*/ 138 w 172"/>
                <a:gd name="T75" fmla="*/ 4 h 155"/>
                <a:gd name="T76" fmla="*/ 144 w 172"/>
                <a:gd name="T77" fmla="*/ 15 h 155"/>
                <a:gd name="T78" fmla="*/ 138 w 172"/>
                <a:gd name="T79" fmla="*/ 15 h 155"/>
                <a:gd name="T80" fmla="*/ 33 w 172"/>
                <a:gd name="T81" fmla="*/ 55 h 155"/>
                <a:gd name="T82" fmla="*/ 29 w 172"/>
                <a:gd name="T83" fmla="*/ 52 h 155"/>
                <a:gd name="T84" fmla="*/ 89 w 172"/>
                <a:gd name="T85" fmla="*/ 31 h 155"/>
                <a:gd name="T86" fmla="*/ 166 w 172"/>
                <a:gd name="T87" fmla="*/ 149 h 155"/>
                <a:gd name="T88" fmla="*/ 161 w 172"/>
                <a:gd name="T89" fmla="*/ 146 h 155"/>
                <a:gd name="T90" fmla="*/ 11 w 172"/>
                <a:gd name="T91" fmla="*/ 142 h 155"/>
                <a:gd name="T92" fmla="*/ 0 w 172"/>
                <a:gd name="T93" fmla="*/ 25 h 155"/>
                <a:gd name="T94" fmla="*/ 14 w 172"/>
                <a:gd name="T95" fmla="*/ 12 h 155"/>
                <a:gd name="T96" fmla="*/ 29 w 172"/>
                <a:gd name="T97" fmla="*/ 25 h 155"/>
                <a:gd name="T98" fmla="*/ 18 w 172"/>
                <a:gd name="T99" fmla="*/ 139 h 155"/>
                <a:gd name="T100" fmla="*/ 161 w 172"/>
                <a:gd name="T101" fmla="*/ 130 h 155"/>
                <a:gd name="T102" fmla="*/ 172 w 172"/>
                <a:gd name="T103" fmla="*/ 1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2" h="155" extrusionOk="0">
                  <a:moveTo>
                    <a:pt x="37" y="71"/>
                  </a:moveTo>
                  <a:cubicBezTo>
                    <a:pt x="32" y="71"/>
                    <a:pt x="28" y="75"/>
                    <a:pt x="28" y="8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5"/>
                    <a:pt x="32" y="129"/>
                    <a:pt x="3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52" y="129"/>
                    <a:pt x="56" y="125"/>
                    <a:pt x="56" y="12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75"/>
                    <a:pt x="52" y="71"/>
                    <a:pt x="47" y="71"/>
                  </a:cubicBezTo>
                  <a:lnTo>
                    <a:pt x="37" y="71"/>
                  </a:lnTo>
                  <a:close/>
                  <a:moveTo>
                    <a:pt x="49" y="80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9" y="121"/>
                    <a:pt x="48" y="122"/>
                    <a:pt x="47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1"/>
                    <a:pt x="35" y="12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79"/>
                    <a:pt x="36" y="78"/>
                    <a:pt x="3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8" y="78"/>
                    <a:pt x="49" y="79"/>
                    <a:pt x="49" y="80"/>
                  </a:cubicBezTo>
                  <a:close/>
                  <a:moveTo>
                    <a:pt x="72" y="57"/>
                  </a:moveTo>
                  <a:cubicBezTo>
                    <a:pt x="67" y="57"/>
                    <a:pt x="63" y="61"/>
                    <a:pt x="63" y="66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5"/>
                    <a:pt x="67" y="129"/>
                    <a:pt x="72" y="12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7" y="129"/>
                    <a:pt x="91" y="125"/>
                    <a:pt x="91" y="12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1"/>
                    <a:pt x="87" y="57"/>
                    <a:pt x="82" y="57"/>
                  </a:cubicBezTo>
                  <a:lnTo>
                    <a:pt x="72" y="57"/>
                  </a:lnTo>
                  <a:close/>
                  <a:moveTo>
                    <a:pt x="84" y="66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3" y="122"/>
                    <a:pt x="82" y="122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1" y="122"/>
                    <a:pt x="70" y="121"/>
                    <a:pt x="70" y="120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5"/>
                    <a:pt x="71" y="64"/>
                    <a:pt x="7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4"/>
                    <a:pt x="84" y="65"/>
                    <a:pt x="84" y="66"/>
                  </a:cubicBezTo>
                  <a:close/>
                  <a:moveTo>
                    <a:pt x="107" y="45"/>
                  </a:moveTo>
                  <a:cubicBezTo>
                    <a:pt x="102" y="45"/>
                    <a:pt x="98" y="49"/>
                    <a:pt x="98" y="5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5"/>
                    <a:pt x="102" y="129"/>
                    <a:pt x="10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2" y="129"/>
                    <a:pt x="126" y="125"/>
                    <a:pt x="126" y="120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9"/>
                    <a:pt x="122" y="45"/>
                    <a:pt x="117" y="45"/>
                  </a:cubicBezTo>
                  <a:lnTo>
                    <a:pt x="107" y="45"/>
                  </a:lnTo>
                  <a:close/>
                  <a:moveTo>
                    <a:pt x="119" y="54"/>
                  </a:moveTo>
                  <a:cubicBezTo>
                    <a:pt x="119" y="120"/>
                    <a:pt x="119" y="120"/>
                    <a:pt x="119" y="120"/>
                  </a:cubicBezTo>
                  <a:cubicBezTo>
                    <a:pt x="119" y="121"/>
                    <a:pt x="118" y="122"/>
                    <a:pt x="117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2"/>
                    <a:pt x="105" y="121"/>
                    <a:pt x="105" y="120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3"/>
                    <a:pt x="106" y="52"/>
                    <a:pt x="107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8" y="52"/>
                    <a:pt x="119" y="53"/>
                    <a:pt x="119" y="54"/>
                  </a:cubicBezTo>
                  <a:close/>
                  <a:moveTo>
                    <a:pt x="133" y="42"/>
                  </a:moveTo>
                  <a:cubicBezTo>
                    <a:pt x="133" y="120"/>
                    <a:pt x="133" y="120"/>
                    <a:pt x="133" y="120"/>
                  </a:cubicBezTo>
                  <a:cubicBezTo>
                    <a:pt x="133" y="125"/>
                    <a:pt x="137" y="129"/>
                    <a:pt x="142" y="129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57" y="129"/>
                    <a:pt x="161" y="125"/>
                    <a:pt x="161" y="12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36"/>
                    <a:pt x="157" y="32"/>
                    <a:pt x="152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37" y="32"/>
                    <a:pt x="133" y="36"/>
                    <a:pt x="133" y="42"/>
                  </a:cubicBezTo>
                  <a:close/>
                  <a:moveTo>
                    <a:pt x="154" y="42"/>
                  </a:moveTo>
                  <a:cubicBezTo>
                    <a:pt x="154" y="120"/>
                    <a:pt x="154" y="120"/>
                    <a:pt x="154" y="120"/>
                  </a:cubicBezTo>
                  <a:cubicBezTo>
                    <a:pt x="154" y="121"/>
                    <a:pt x="153" y="122"/>
                    <a:pt x="152" y="122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1" y="122"/>
                    <a:pt x="140" y="121"/>
                    <a:pt x="140" y="120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0"/>
                    <a:pt x="141" y="40"/>
                    <a:pt x="142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0"/>
                    <a:pt x="154" y="42"/>
                  </a:cubicBezTo>
                  <a:close/>
                  <a:moveTo>
                    <a:pt x="89" y="31"/>
                  </a:moveTo>
                  <a:cubicBezTo>
                    <a:pt x="112" y="22"/>
                    <a:pt x="134" y="9"/>
                    <a:pt x="135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8" y="15"/>
                    <a:pt x="138" y="15"/>
                    <a:pt x="138" y="15"/>
                  </a:cubicBezTo>
                  <a:cubicBezTo>
                    <a:pt x="134" y="17"/>
                    <a:pt x="113" y="30"/>
                    <a:pt x="91" y="38"/>
                  </a:cubicBezTo>
                  <a:cubicBezTo>
                    <a:pt x="66" y="48"/>
                    <a:pt x="33" y="55"/>
                    <a:pt x="33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1" y="55"/>
                    <a:pt x="29" y="53"/>
                    <a:pt x="29" y="52"/>
                  </a:cubicBezTo>
                  <a:cubicBezTo>
                    <a:pt x="28" y="50"/>
                    <a:pt x="30" y="48"/>
                    <a:pt x="32" y="47"/>
                  </a:cubicBezTo>
                  <a:cubicBezTo>
                    <a:pt x="32" y="47"/>
                    <a:pt x="64" y="41"/>
                    <a:pt x="89" y="31"/>
                  </a:cubicBezTo>
                  <a:close/>
                  <a:moveTo>
                    <a:pt x="172" y="142"/>
                  </a:moveTo>
                  <a:cubicBezTo>
                    <a:pt x="166" y="149"/>
                    <a:pt x="166" y="149"/>
                    <a:pt x="166" y="149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2" y="146"/>
                    <a:pt x="11" y="144"/>
                    <a:pt x="11" y="14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66" y="136"/>
                    <a:pt x="166" y="136"/>
                    <a:pt x="166" y="136"/>
                  </a:cubicBezTo>
                  <a:lnTo>
                    <a:pt x="172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9" name="Google Shape;482;p18"/>
            <p:cNvSpPr txBox="1">
              <a:spLocks noChangeArrowheads="1"/>
            </p:cNvSpPr>
            <p:nvPr/>
          </p:nvSpPr>
          <p:spPr bwMode="auto">
            <a:xfrm>
              <a:off x="9282113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9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87;p19"/>
          <p:cNvSpPr txBox="1">
            <a:spLocks noChangeArrowheads="1"/>
          </p:cNvSpPr>
          <p:nvPr/>
        </p:nvSpPr>
        <p:spPr bwMode="auto">
          <a:xfrm>
            <a:off x="1023938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7947383-67E3-F440-A4E8-017AA77B39C0}"/>
              </a:ext>
            </a:extLst>
          </p:cNvPr>
          <p:cNvGrpSpPr/>
          <p:nvPr/>
        </p:nvGrpSpPr>
        <p:grpSpPr>
          <a:xfrm>
            <a:off x="1023938" y="1128713"/>
            <a:ext cx="1935162" cy="1936750"/>
            <a:chOff x="1023938" y="1128713"/>
            <a:chExt cx="1935162" cy="1936750"/>
          </a:xfrm>
        </p:grpSpPr>
        <p:sp>
          <p:nvSpPr>
            <p:cNvPr id="26627" name="Google Shape;488;p19"/>
            <p:cNvSpPr>
              <a:spLocks noChangeArrowheads="1"/>
            </p:cNvSpPr>
            <p:nvPr/>
          </p:nvSpPr>
          <p:spPr bwMode="auto">
            <a:xfrm>
              <a:off x="1023938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28" name="Google Shape;489;p19"/>
            <p:cNvSpPr>
              <a:spLocks/>
            </p:cNvSpPr>
            <p:nvPr/>
          </p:nvSpPr>
          <p:spPr bwMode="auto">
            <a:xfrm>
              <a:off x="1954213" y="1211263"/>
              <a:ext cx="925512" cy="927100"/>
            </a:xfrm>
            <a:custGeom>
              <a:avLst/>
              <a:gdLst>
                <a:gd name="T0" fmla="*/ 0 w 222"/>
                <a:gd name="T1" fmla="*/ 0 h 222"/>
                <a:gd name="T2" fmla="*/ 222 w 222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22" extrusionOk="0">
                  <a:moveTo>
                    <a:pt x="0" y="0"/>
                  </a:moveTo>
                  <a:cubicBezTo>
                    <a:pt x="123" y="0"/>
                    <a:pt x="222" y="99"/>
                    <a:pt x="222" y="222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23929E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29" name="Google Shape;490;p19"/>
            <p:cNvSpPr>
              <a:spLocks/>
            </p:cNvSpPr>
            <p:nvPr/>
          </p:nvSpPr>
          <p:spPr bwMode="auto">
            <a:xfrm>
              <a:off x="1954213" y="1211263"/>
              <a:ext cx="925512" cy="927100"/>
            </a:xfrm>
            <a:custGeom>
              <a:avLst/>
              <a:gdLst>
                <a:gd name="T0" fmla="*/ 0 w 222"/>
                <a:gd name="T1" fmla="*/ 0 h 222"/>
                <a:gd name="T2" fmla="*/ 222 w 222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22" extrusionOk="0">
                  <a:moveTo>
                    <a:pt x="0" y="0"/>
                  </a:moveTo>
                  <a:cubicBezTo>
                    <a:pt x="123" y="0"/>
                    <a:pt x="222" y="99"/>
                    <a:pt x="222" y="222"/>
                  </a:cubicBezTo>
                </a:path>
              </a:pathLst>
            </a:custGeom>
            <a:noFill/>
            <a:ln w="74600" cap="flat" cmpd="sng">
              <a:solidFill>
                <a:srgbClr val="23929E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0" name="Google Shape;491;p19"/>
            <p:cNvSpPr>
              <a:spLocks noChangeArrowheads="1"/>
            </p:cNvSpPr>
            <p:nvPr/>
          </p:nvSpPr>
          <p:spPr bwMode="auto">
            <a:xfrm>
              <a:off x="1870075" y="1128713"/>
              <a:ext cx="163513" cy="161925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1" name="Google Shape;492;p19"/>
            <p:cNvSpPr>
              <a:spLocks noChangeArrowheads="1"/>
            </p:cNvSpPr>
            <p:nvPr/>
          </p:nvSpPr>
          <p:spPr bwMode="auto">
            <a:xfrm>
              <a:off x="2800350" y="2058988"/>
              <a:ext cx="158750" cy="15875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EAF43FE7-CA69-8248-9AAE-138F4433E16D}"/>
              </a:ext>
            </a:extLst>
          </p:cNvPr>
          <p:cNvGrpSpPr/>
          <p:nvPr/>
        </p:nvGrpSpPr>
        <p:grpSpPr>
          <a:xfrm>
            <a:off x="3843338" y="1128713"/>
            <a:ext cx="1855787" cy="2019300"/>
            <a:chOff x="3843338" y="1128713"/>
            <a:chExt cx="1855787" cy="2019300"/>
          </a:xfrm>
        </p:grpSpPr>
        <p:sp>
          <p:nvSpPr>
            <p:cNvPr id="26632" name="Google Shape;493;p19"/>
            <p:cNvSpPr>
              <a:spLocks noChangeArrowheads="1"/>
            </p:cNvSpPr>
            <p:nvPr/>
          </p:nvSpPr>
          <p:spPr bwMode="auto">
            <a:xfrm>
              <a:off x="3843338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3" name="Google Shape;494;p19"/>
            <p:cNvSpPr>
              <a:spLocks/>
            </p:cNvSpPr>
            <p:nvPr/>
          </p:nvSpPr>
          <p:spPr bwMode="auto">
            <a:xfrm>
              <a:off x="4768850" y="1211263"/>
              <a:ext cx="930275" cy="1854200"/>
            </a:xfrm>
            <a:custGeom>
              <a:avLst/>
              <a:gdLst>
                <a:gd name="T0" fmla="*/ 0 w 223"/>
                <a:gd name="T1" fmla="*/ 0 h 444"/>
                <a:gd name="T2" fmla="*/ 223 w 223"/>
                <a:gd name="T3" fmla="*/ 222 h 444"/>
                <a:gd name="T4" fmla="*/ 0 w 223"/>
                <a:gd name="T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444" extrusionOk="0">
                  <a:moveTo>
                    <a:pt x="0" y="0"/>
                  </a:moveTo>
                  <a:cubicBezTo>
                    <a:pt x="123" y="0"/>
                    <a:pt x="223" y="99"/>
                    <a:pt x="223" y="222"/>
                  </a:cubicBezTo>
                  <a:cubicBezTo>
                    <a:pt x="223" y="345"/>
                    <a:pt x="123" y="444"/>
                    <a:pt x="0" y="444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2F526B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4" name="Google Shape;495;p19"/>
            <p:cNvSpPr>
              <a:spLocks/>
            </p:cNvSpPr>
            <p:nvPr/>
          </p:nvSpPr>
          <p:spPr bwMode="auto">
            <a:xfrm>
              <a:off x="4768850" y="1211263"/>
              <a:ext cx="930275" cy="1854200"/>
            </a:xfrm>
            <a:custGeom>
              <a:avLst/>
              <a:gdLst>
                <a:gd name="T0" fmla="*/ 0 w 223"/>
                <a:gd name="T1" fmla="*/ 0 h 444"/>
                <a:gd name="T2" fmla="*/ 223 w 223"/>
                <a:gd name="T3" fmla="*/ 222 h 444"/>
                <a:gd name="T4" fmla="*/ 0 w 223"/>
                <a:gd name="T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444" extrusionOk="0">
                  <a:moveTo>
                    <a:pt x="0" y="0"/>
                  </a:moveTo>
                  <a:cubicBezTo>
                    <a:pt x="123" y="0"/>
                    <a:pt x="223" y="99"/>
                    <a:pt x="223" y="222"/>
                  </a:cubicBezTo>
                  <a:cubicBezTo>
                    <a:pt x="223" y="345"/>
                    <a:pt x="123" y="444"/>
                    <a:pt x="0" y="444"/>
                  </a:cubicBezTo>
                </a:path>
              </a:pathLst>
            </a:custGeom>
            <a:noFill/>
            <a:ln w="74600" cap="flat" cmpd="sng">
              <a:solidFill>
                <a:srgbClr val="2F526B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5" name="Google Shape;496;p19"/>
            <p:cNvSpPr>
              <a:spLocks noChangeArrowheads="1"/>
            </p:cNvSpPr>
            <p:nvPr/>
          </p:nvSpPr>
          <p:spPr bwMode="auto">
            <a:xfrm>
              <a:off x="4689475" y="1128713"/>
              <a:ext cx="163513" cy="1619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6" name="Google Shape;497;p19"/>
            <p:cNvSpPr>
              <a:spLocks noChangeArrowheads="1"/>
            </p:cNvSpPr>
            <p:nvPr/>
          </p:nvSpPr>
          <p:spPr bwMode="auto">
            <a:xfrm>
              <a:off x="4689475" y="2986088"/>
              <a:ext cx="163513" cy="1619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C9D76F0B-9D2F-984C-A5FB-76E1A7F70B6B}"/>
              </a:ext>
            </a:extLst>
          </p:cNvPr>
          <p:cNvGrpSpPr/>
          <p:nvPr/>
        </p:nvGrpSpPr>
        <p:grpSpPr>
          <a:xfrm>
            <a:off x="6496050" y="1128713"/>
            <a:ext cx="1938338" cy="1936750"/>
            <a:chOff x="6496050" y="1128713"/>
            <a:chExt cx="1938338" cy="1936750"/>
          </a:xfrm>
        </p:grpSpPr>
        <p:sp>
          <p:nvSpPr>
            <p:cNvPr id="26637" name="Google Shape;498;p19"/>
            <p:cNvSpPr>
              <a:spLocks noChangeArrowheads="1"/>
            </p:cNvSpPr>
            <p:nvPr/>
          </p:nvSpPr>
          <p:spPr bwMode="auto">
            <a:xfrm>
              <a:off x="6578600" y="1211263"/>
              <a:ext cx="1855788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8" name="Google Shape;499;p19"/>
            <p:cNvSpPr>
              <a:spLocks/>
            </p:cNvSpPr>
            <p:nvPr/>
          </p:nvSpPr>
          <p:spPr bwMode="auto">
            <a:xfrm>
              <a:off x="6578600" y="1211263"/>
              <a:ext cx="1855788" cy="1854200"/>
            </a:xfrm>
            <a:custGeom>
              <a:avLst/>
              <a:gdLst>
                <a:gd name="T0" fmla="*/ 222 w 445"/>
                <a:gd name="T1" fmla="*/ 0 h 444"/>
                <a:gd name="T2" fmla="*/ 445 w 445"/>
                <a:gd name="T3" fmla="*/ 222 h 444"/>
                <a:gd name="T4" fmla="*/ 222 w 445"/>
                <a:gd name="T5" fmla="*/ 444 h 444"/>
                <a:gd name="T6" fmla="*/ 0 w 445"/>
                <a:gd name="T7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444" extrusionOk="0">
                  <a:moveTo>
                    <a:pt x="222" y="0"/>
                  </a:moveTo>
                  <a:cubicBezTo>
                    <a:pt x="345" y="0"/>
                    <a:pt x="445" y="99"/>
                    <a:pt x="445" y="222"/>
                  </a:cubicBezTo>
                  <a:cubicBezTo>
                    <a:pt x="445" y="345"/>
                    <a:pt x="345" y="444"/>
                    <a:pt x="222" y="444"/>
                  </a:cubicBezTo>
                  <a:cubicBezTo>
                    <a:pt x="99" y="444"/>
                    <a:pt x="0" y="345"/>
                    <a:pt x="0" y="222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FAC344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9" name="Google Shape;500;p19"/>
            <p:cNvSpPr>
              <a:spLocks/>
            </p:cNvSpPr>
            <p:nvPr/>
          </p:nvSpPr>
          <p:spPr bwMode="auto">
            <a:xfrm>
              <a:off x="6578600" y="1211263"/>
              <a:ext cx="1855788" cy="1854200"/>
            </a:xfrm>
            <a:custGeom>
              <a:avLst/>
              <a:gdLst>
                <a:gd name="T0" fmla="*/ 222 w 445"/>
                <a:gd name="T1" fmla="*/ 0 h 444"/>
                <a:gd name="T2" fmla="*/ 445 w 445"/>
                <a:gd name="T3" fmla="*/ 222 h 444"/>
                <a:gd name="T4" fmla="*/ 222 w 445"/>
                <a:gd name="T5" fmla="*/ 444 h 444"/>
                <a:gd name="T6" fmla="*/ 0 w 445"/>
                <a:gd name="T7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444" extrusionOk="0">
                  <a:moveTo>
                    <a:pt x="222" y="0"/>
                  </a:moveTo>
                  <a:cubicBezTo>
                    <a:pt x="345" y="0"/>
                    <a:pt x="445" y="99"/>
                    <a:pt x="445" y="222"/>
                  </a:cubicBezTo>
                  <a:cubicBezTo>
                    <a:pt x="445" y="345"/>
                    <a:pt x="345" y="444"/>
                    <a:pt x="222" y="444"/>
                  </a:cubicBezTo>
                  <a:cubicBezTo>
                    <a:pt x="99" y="444"/>
                    <a:pt x="0" y="345"/>
                    <a:pt x="0" y="222"/>
                  </a:cubicBezTo>
                </a:path>
              </a:pathLst>
            </a:custGeom>
            <a:noFill/>
            <a:ln w="74600" cap="flat" cmpd="sng">
              <a:solidFill>
                <a:srgbClr val="FAC344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40" name="Google Shape;501;p19"/>
            <p:cNvSpPr>
              <a:spLocks noChangeArrowheads="1"/>
            </p:cNvSpPr>
            <p:nvPr/>
          </p:nvSpPr>
          <p:spPr bwMode="auto">
            <a:xfrm>
              <a:off x="7424738" y="1128713"/>
              <a:ext cx="163512" cy="16192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41" name="Google Shape;502;p19"/>
            <p:cNvSpPr>
              <a:spLocks noChangeArrowheads="1"/>
            </p:cNvSpPr>
            <p:nvPr/>
          </p:nvSpPr>
          <p:spPr bwMode="auto">
            <a:xfrm>
              <a:off x="6496050" y="2058988"/>
              <a:ext cx="161925" cy="15875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3AB36C2A-2D5B-B541-9A6B-A7728E9D5E98}"/>
              </a:ext>
            </a:extLst>
          </p:cNvPr>
          <p:cNvGrpSpPr/>
          <p:nvPr/>
        </p:nvGrpSpPr>
        <p:grpSpPr>
          <a:xfrm>
            <a:off x="9313863" y="1128713"/>
            <a:ext cx="1855787" cy="1936750"/>
            <a:chOff x="9313863" y="1128713"/>
            <a:chExt cx="1855787" cy="1936750"/>
          </a:xfrm>
        </p:grpSpPr>
        <p:sp>
          <p:nvSpPr>
            <p:cNvPr id="26642" name="Google Shape;503;p19"/>
            <p:cNvSpPr>
              <a:spLocks noChangeArrowheads="1"/>
            </p:cNvSpPr>
            <p:nvPr/>
          </p:nvSpPr>
          <p:spPr bwMode="auto">
            <a:xfrm>
              <a:off x="9313863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74600">
              <a:solidFill>
                <a:srgbClr val="E2412A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43" name="Google Shape;504;p19"/>
            <p:cNvSpPr>
              <a:spLocks noChangeArrowheads="1"/>
            </p:cNvSpPr>
            <p:nvPr/>
          </p:nvSpPr>
          <p:spPr bwMode="auto">
            <a:xfrm>
              <a:off x="10161588" y="1128713"/>
              <a:ext cx="161925" cy="161925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6644" name="Google Shape;505;p19"/>
          <p:cNvSpPr txBox="1">
            <a:spLocks noChangeArrowheads="1"/>
          </p:cNvSpPr>
          <p:nvPr/>
        </p:nvSpPr>
        <p:spPr bwMode="auto">
          <a:xfrm>
            <a:off x="1470025" y="1825625"/>
            <a:ext cx="12969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 dirty="0">
                <a:solidFill>
                  <a:srgbClr val="23929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25%</a:t>
            </a:r>
            <a:endParaRPr lang="en-US" altLang="en-US" dirty="0"/>
          </a:p>
        </p:txBody>
      </p:sp>
      <p:sp>
        <p:nvSpPr>
          <p:cNvPr id="26645" name="Google Shape;506;p19"/>
          <p:cNvSpPr txBox="1">
            <a:spLocks noChangeArrowheads="1"/>
          </p:cNvSpPr>
          <p:nvPr/>
        </p:nvSpPr>
        <p:spPr bwMode="auto">
          <a:xfrm>
            <a:off x="4264025" y="1825625"/>
            <a:ext cx="13430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2F526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50%</a:t>
            </a:r>
            <a:endParaRPr lang="en-US" altLang="en-US"/>
          </a:p>
        </p:txBody>
      </p:sp>
      <p:sp>
        <p:nvSpPr>
          <p:cNvPr id="26646" name="Google Shape;507;p19"/>
          <p:cNvSpPr txBox="1">
            <a:spLocks noChangeArrowheads="1"/>
          </p:cNvSpPr>
          <p:nvPr/>
        </p:nvSpPr>
        <p:spPr bwMode="auto">
          <a:xfrm>
            <a:off x="7024688" y="1825625"/>
            <a:ext cx="12842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FAC344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75%</a:t>
            </a:r>
            <a:endParaRPr lang="en-US" altLang="en-US"/>
          </a:p>
        </p:txBody>
      </p:sp>
      <p:sp>
        <p:nvSpPr>
          <p:cNvPr id="26647" name="Google Shape;508;p19"/>
          <p:cNvSpPr txBox="1">
            <a:spLocks noChangeArrowheads="1"/>
          </p:cNvSpPr>
          <p:nvPr/>
        </p:nvSpPr>
        <p:spPr bwMode="auto">
          <a:xfrm>
            <a:off x="9626600" y="1825625"/>
            <a:ext cx="1592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E2412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100%</a:t>
            </a:r>
            <a:endParaRPr lang="en-US" altLang="en-US"/>
          </a:p>
        </p:txBody>
      </p:sp>
      <p:sp>
        <p:nvSpPr>
          <p:cNvPr id="26648" name="Google Shape;509;p19"/>
          <p:cNvSpPr txBox="1">
            <a:spLocks noChangeArrowheads="1"/>
          </p:cNvSpPr>
          <p:nvPr/>
        </p:nvSpPr>
        <p:spPr bwMode="auto">
          <a:xfrm>
            <a:off x="947738" y="5173663"/>
            <a:ext cx="22431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A</a:t>
            </a:r>
            <a:endParaRPr lang="en-US" altLang="en-US"/>
          </a:p>
        </p:txBody>
      </p:sp>
      <p:sp>
        <p:nvSpPr>
          <p:cNvPr id="26649" name="Google Shape;510;p19"/>
          <p:cNvSpPr txBox="1">
            <a:spLocks noChangeArrowheads="1"/>
          </p:cNvSpPr>
          <p:nvPr/>
        </p:nvSpPr>
        <p:spPr bwMode="auto">
          <a:xfrm>
            <a:off x="3735388" y="5173663"/>
            <a:ext cx="22431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B</a:t>
            </a:r>
            <a:endParaRPr lang="en-US" altLang="en-US"/>
          </a:p>
        </p:txBody>
      </p:sp>
      <p:sp>
        <p:nvSpPr>
          <p:cNvPr id="26650" name="Google Shape;511;p19"/>
          <p:cNvSpPr txBox="1">
            <a:spLocks noChangeArrowheads="1"/>
          </p:cNvSpPr>
          <p:nvPr/>
        </p:nvSpPr>
        <p:spPr bwMode="auto">
          <a:xfrm>
            <a:off x="6516688" y="5173663"/>
            <a:ext cx="22304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C</a:t>
            </a:r>
            <a:endParaRPr lang="en-US" altLang="en-US"/>
          </a:p>
        </p:txBody>
      </p:sp>
      <p:sp>
        <p:nvSpPr>
          <p:cNvPr id="26651" name="Google Shape;512;p19"/>
          <p:cNvSpPr txBox="1">
            <a:spLocks noChangeArrowheads="1"/>
          </p:cNvSpPr>
          <p:nvPr/>
        </p:nvSpPr>
        <p:spPr bwMode="auto">
          <a:xfrm>
            <a:off x="9313863" y="5173663"/>
            <a:ext cx="22733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D</a:t>
            </a:r>
            <a:endParaRPr lang="en-US" altLang="en-US"/>
          </a:p>
        </p:txBody>
      </p:sp>
      <p:sp>
        <p:nvSpPr>
          <p:cNvPr id="26652" name="Google Shape;513;p19"/>
          <p:cNvSpPr txBox="1">
            <a:spLocks noChangeArrowheads="1"/>
          </p:cNvSpPr>
          <p:nvPr/>
        </p:nvSpPr>
        <p:spPr bwMode="auto">
          <a:xfrm>
            <a:off x="3810000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26653" name="Google Shape;514;p19"/>
          <p:cNvSpPr txBox="1">
            <a:spLocks noChangeArrowheads="1"/>
          </p:cNvSpPr>
          <p:nvPr/>
        </p:nvSpPr>
        <p:spPr bwMode="auto">
          <a:xfrm>
            <a:off x="6600825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26654" name="Google Shape;515;p19"/>
          <p:cNvSpPr txBox="1">
            <a:spLocks noChangeArrowheads="1"/>
          </p:cNvSpPr>
          <p:nvPr/>
        </p:nvSpPr>
        <p:spPr bwMode="auto">
          <a:xfrm>
            <a:off x="9390063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2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6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6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26" grpId="0"/>
          <p:bldP spid="26644" grpId="0"/>
          <p:bldP spid="26645" grpId="0"/>
          <p:bldP spid="26646" grpId="0"/>
          <p:bldP spid="26647" grpId="0"/>
          <p:bldP spid="26648" grpId="0"/>
          <p:bldP spid="26649" grpId="0"/>
          <p:bldP spid="26650" grpId="0"/>
          <p:bldP spid="26651" grpId="0"/>
          <p:bldP spid="26652" grpId="0"/>
          <p:bldP spid="26653" grpId="0"/>
          <p:bldP spid="266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6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6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26" grpId="0"/>
          <p:bldP spid="26644" grpId="0"/>
          <p:bldP spid="26645" grpId="0"/>
          <p:bldP spid="26646" grpId="0"/>
          <p:bldP spid="26647" grpId="0"/>
          <p:bldP spid="26648" grpId="0"/>
          <p:bldP spid="26649" grpId="0"/>
          <p:bldP spid="26650" grpId="0"/>
          <p:bldP spid="26651" grpId="0"/>
          <p:bldP spid="26652" grpId="0"/>
          <p:bldP spid="26653" grpId="0"/>
          <p:bldP spid="26654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3" name="Google Shape;559;p20"/>
          <p:cNvSpPr txBox="1">
            <a:spLocks noChangeArrowheads="1"/>
          </p:cNvSpPr>
          <p:nvPr/>
        </p:nvSpPr>
        <p:spPr bwMode="auto">
          <a:xfrm>
            <a:off x="1815715" y="381000"/>
            <a:ext cx="856057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500"/>
              <a:buFont typeface="Montserrat" panose="02000505000000020004" pitchFamily="2" charset="0"/>
              <a:buNone/>
            </a:pPr>
            <a:r>
              <a:rPr lang="en-US" altLang="en-US" sz="4500" b="1" dirty="0">
                <a:latin typeface="Montserrat" panose="02000505000000020004" pitchFamily="2" charset="77"/>
                <a:sym typeface="Montserrat" panose="02000505000000020004" pitchFamily="2" charset="0"/>
              </a:rPr>
              <a:t>Data Analytics Chart</a:t>
            </a:r>
            <a:endParaRPr lang="en-US" altLang="en-US" b="1" dirty="0">
              <a:latin typeface="Montserrat" panose="02000505000000020004" pitchFamily="2" charset="77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820E36D-4585-1042-9C3F-C075FEF8E185}"/>
              </a:ext>
            </a:extLst>
          </p:cNvPr>
          <p:cNvGrpSpPr/>
          <p:nvPr/>
        </p:nvGrpSpPr>
        <p:grpSpPr>
          <a:xfrm>
            <a:off x="1117600" y="1639888"/>
            <a:ext cx="9939338" cy="3925888"/>
            <a:chOff x="1117600" y="1639888"/>
            <a:chExt cx="9939338" cy="3925888"/>
          </a:xfrm>
        </p:grpSpPr>
        <p:sp>
          <p:nvSpPr>
            <p:cNvPr id="28705" name="Google Shape;551;p20"/>
            <p:cNvSpPr txBox="1">
              <a:spLocks noChangeArrowheads="1"/>
            </p:cNvSpPr>
            <p:nvPr/>
          </p:nvSpPr>
          <p:spPr bwMode="auto">
            <a:xfrm>
              <a:off x="9633728" y="1644143"/>
              <a:ext cx="888812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98%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sp>
          <p:nvSpPr>
            <p:cNvPr id="28706" name="Google Shape;552;p20"/>
            <p:cNvSpPr txBox="1">
              <a:spLocks noChangeArrowheads="1"/>
            </p:cNvSpPr>
            <p:nvPr/>
          </p:nvSpPr>
          <p:spPr bwMode="auto">
            <a:xfrm>
              <a:off x="8563753" y="2043113"/>
              <a:ext cx="809684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81%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7" name="Google Shape;553;p20"/>
            <p:cNvSpPr txBox="1">
              <a:spLocks noChangeArrowheads="1"/>
            </p:cNvSpPr>
            <p:nvPr/>
          </p:nvSpPr>
          <p:spPr bwMode="auto">
            <a:xfrm>
              <a:off x="7438215" y="2514600"/>
              <a:ext cx="866731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67%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8" name="Google Shape;554;p20"/>
            <p:cNvSpPr txBox="1">
              <a:spLocks noChangeArrowheads="1"/>
            </p:cNvSpPr>
            <p:nvPr/>
          </p:nvSpPr>
          <p:spPr bwMode="auto">
            <a:xfrm>
              <a:off x="6331728" y="2043113"/>
              <a:ext cx="879612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82%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9" name="Google Shape;555;p20"/>
            <p:cNvSpPr txBox="1">
              <a:spLocks noChangeArrowheads="1"/>
            </p:cNvSpPr>
            <p:nvPr/>
          </p:nvSpPr>
          <p:spPr bwMode="auto">
            <a:xfrm>
              <a:off x="5222065" y="1779588"/>
              <a:ext cx="89433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88%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0" name="Google Shape;556;p20"/>
            <p:cNvSpPr txBox="1">
              <a:spLocks noChangeArrowheads="1"/>
            </p:cNvSpPr>
            <p:nvPr/>
          </p:nvSpPr>
          <p:spPr bwMode="auto">
            <a:xfrm>
              <a:off x="4136215" y="2271713"/>
              <a:ext cx="852009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73%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1" name="Google Shape;557;p20"/>
            <p:cNvSpPr txBox="1">
              <a:spLocks noChangeArrowheads="1"/>
            </p:cNvSpPr>
            <p:nvPr/>
          </p:nvSpPr>
          <p:spPr bwMode="auto">
            <a:xfrm>
              <a:off x="3018614" y="1639888"/>
              <a:ext cx="88513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96%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2" name="Google Shape;558;p20"/>
            <p:cNvSpPr txBox="1">
              <a:spLocks noChangeArrowheads="1"/>
            </p:cNvSpPr>
            <p:nvPr/>
          </p:nvSpPr>
          <p:spPr bwMode="auto">
            <a:xfrm>
              <a:off x="1915302" y="2043113"/>
              <a:ext cx="875931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85%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17600" y="2060575"/>
              <a:ext cx="9939338" cy="3505201"/>
              <a:chOff x="1117600" y="2060575"/>
              <a:chExt cx="9939338" cy="3505201"/>
            </a:xfrm>
          </p:grpSpPr>
          <p:sp>
            <p:nvSpPr>
              <p:cNvPr id="6" name="Freeform 46"/>
              <p:cNvSpPr>
                <a:spLocks/>
              </p:cNvSpPr>
              <p:nvPr/>
            </p:nvSpPr>
            <p:spPr bwMode="auto">
              <a:xfrm>
                <a:off x="1117600" y="2457450"/>
                <a:ext cx="2209800" cy="3108325"/>
              </a:xfrm>
              <a:custGeom>
                <a:avLst/>
                <a:gdLst>
                  <a:gd name="T0" fmla="*/ 459 w 568"/>
                  <a:gd name="T1" fmla="*/ 447 h 798"/>
                  <a:gd name="T2" fmla="*/ 284 w 568"/>
                  <a:gd name="T3" fmla="*/ 0 h 798"/>
                  <a:gd name="T4" fmla="*/ 109 w 568"/>
                  <a:gd name="T5" fmla="*/ 447 h 798"/>
                  <a:gd name="T6" fmla="*/ 0 w 568"/>
                  <a:gd name="T7" fmla="*/ 798 h 798"/>
                  <a:gd name="T8" fmla="*/ 284 w 568"/>
                  <a:gd name="T9" fmla="*/ 798 h 798"/>
                  <a:gd name="T10" fmla="*/ 568 w 568"/>
                  <a:gd name="T11" fmla="*/ 798 h 798"/>
                  <a:gd name="T12" fmla="*/ 459 w 568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98">
                    <a:moveTo>
                      <a:pt x="459" y="447"/>
                    </a:moveTo>
                    <a:cubicBezTo>
                      <a:pt x="432" y="276"/>
                      <a:pt x="450" y="0"/>
                      <a:pt x="284" y="0"/>
                    </a:cubicBezTo>
                    <a:cubicBezTo>
                      <a:pt x="118" y="0"/>
                      <a:pt x="136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4" y="798"/>
                      <a:pt x="284" y="798"/>
                      <a:pt x="284" y="798"/>
                    </a:cubicBezTo>
                    <a:cubicBezTo>
                      <a:pt x="568" y="798"/>
                      <a:pt x="568" y="798"/>
                      <a:pt x="568" y="798"/>
                    </a:cubicBezTo>
                    <a:cubicBezTo>
                      <a:pt x="568" y="798"/>
                      <a:pt x="497" y="688"/>
                      <a:pt x="459" y="447"/>
                    </a:cubicBezTo>
                    <a:close/>
                  </a:path>
                </a:pathLst>
              </a:custGeom>
              <a:solidFill>
                <a:srgbClr val="23929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47"/>
              <p:cNvSpPr>
                <a:spLocks/>
              </p:cNvSpPr>
              <p:nvPr/>
            </p:nvSpPr>
            <p:spPr bwMode="auto">
              <a:xfrm>
                <a:off x="4429125" y="2192338"/>
                <a:ext cx="2211388" cy="3373438"/>
              </a:xfrm>
              <a:custGeom>
                <a:avLst/>
                <a:gdLst>
                  <a:gd name="T0" fmla="*/ 459 w 568"/>
                  <a:gd name="T1" fmla="*/ 485 h 866"/>
                  <a:gd name="T2" fmla="*/ 284 w 568"/>
                  <a:gd name="T3" fmla="*/ 0 h 866"/>
                  <a:gd name="T4" fmla="*/ 109 w 568"/>
                  <a:gd name="T5" fmla="*/ 485 h 866"/>
                  <a:gd name="T6" fmla="*/ 0 w 568"/>
                  <a:gd name="T7" fmla="*/ 866 h 866"/>
                  <a:gd name="T8" fmla="*/ 284 w 568"/>
                  <a:gd name="T9" fmla="*/ 866 h 866"/>
                  <a:gd name="T10" fmla="*/ 568 w 568"/>
                  <a:gd name="T11" fmla="*/ 866 h 866"/>
                  <a:gd name="T12" fmla="*/ 459 w 568"/>
                  <a:gd name="T13" fmla="*/ 48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866">
                    <a:moveTo>
                      <a:pt x="459" y="485"/>
                    </a:moveTo>
                    <a:cubicBezTo>
                      <a:pt x="432" y="299"/>
                      <a:pt x="450" y="0"/>
                      <a:pt x="284" y="0"/>
                    </a:cubicBezTo>
                    <a:cubicBezTo>
                      <a:pt x="118" y="0"/>
                      <a:pt x="136" y="299"/>
                      <a:pt x="109" y="485"/>
                    </a:cubicBezTo>
                    <a:cubicBezTo>
                      <a:pt x="71" y="746"/>
                      <a:pt x="0" y="866"/>
                      <a:pt x="0" y="866"/>
                    </a:cubicBezTo>
                    <a:cubicBezTo>
                      <a:pt x="284" y="866"/>
                      <a:pt x="284" y="866"/>
                      <a:pt x="284" y="866"/>
                    </a:cubicBezTo>
                    <a:cubicBezTo>
                      <a:pt x="568" y="866"/>
                      <a:pt x="568" y="866"/>
                      <a:pt x="568" y="866"/>
                    </a:cubicBezTo>
                    <a:cubicBezTo>
                      <a:pt x="568" y="866"/>
                      <a:pt x="497" y="746"/>
                      <a:pt x="459" y="485"/>
                    </a:cubicBezTo>
                    <a:close/>
                  </a:path>
                </a:pathLst>
              </a:custGeom>
              <a:solidFill>
                <a:srgbClr val="E2412A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48"/>
              <p:cNvSpPr>
                <a:spLocks/>
              </p:cNvSpPr>
              <p:nvPr/>
            </p:nvSpPr>
            <p:spPr bwMode="auto">
              <a:xfrm>
                <a:off x="5534025" y="2457450"/>
                <a:ext cx="2211388" cy="3108325"/>
              </a:xfrm>
              <a:custGeom>
                <a:avLst/>
                <a:gdLst>
                  <a:gd name="T0" fmla="*/ 459 w 568"/>
                  <a:gd name="T1" fmla="*/ 447 h 798"/>
                  <a:gd name="T2" fmla="*/ 284 w 568"/>
                  <a:gd name="T3" fmla="*/ 0 h 798"/>
                  <a:gd name="T4" fmla="*/ 109 w 568"/>
                  <a:gd name="T5" fmla="*/ 447 h 798"/>
                  <a:gd name="T6" fmla="*/ 0 w 568"/>
                  <a:gd name="T7" fmla="*/ 798 h 798"/>
                  <a:gd name="T8" fmla="*/ 284 w 568"/>
                  <a:gd name="T9" fmla="*/ 798 h 798"/>
                  <a:gd name="T10" fmla="*/ 568 w 568"/>
                  <a:gd name="T11" fmla="*/ 798 h 798"/>
                  <a:gd name="T12" fmla="*/ 459 w 568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98">
                    <a:moveTo>
                      <a:pt x="459" y="447"/>
                    </a:moveTo>
                    <a:cubicBezTo>
                      <a:pt x="432" y="276"/>
                      <a:pt x="450" y="0"/>
                      <a:pt x="284" y="0"/>
                    </a:cubicBezTo>
                    <a:cubicBezTo>
                      <a:pt x="118" y="0"/>
                      <a:pt x="136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4" y="798"/>
                      <a:pt x="284" y="798"/>
                      <a:pt x="284" y="798"/>
                    </a:cubicBezTo>
                    <a:cubicBezTo>
                      <a:pt x="568" y="798"/>
                      <a:pt x="568" y="798"/>
                      <a:pt x="568" y="798"/>
                    </a:cubicBezTo>
                    <a:cubicBezTo>
                      <a:pt x="568" y="798"/>
                      <a:pt x="497" y="688"/>
                      <a:pt x="459" y="447"/>
                    </a:cubicBezTo>
                    <a:close/>
                  </a:path>
                </a:pathLst>
              </a:custGeom>
              <a:solidFill>
                <a:srgbClr val="2F526B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49"/>
              <p:cNvSpPr>
                <a:spLocks/>
              </p:cNvSpPr>
              <p:nvPr/>
            </p:nvSpPr>
            <p:spPr bwMode="auto">
              <a:xfrm>
                <a:off x="6640513" y="2928938"/>
                <a:ext cx="2206625" cy="2636838"/>
              </a:xfrm>
              <a:custGeom>
                <a:avLst/>
                <a:gdLst>
                  <a:gd name="T0" fmla="*/ 458 w 567"/>
                  <a:gd name="T1" fmla="*/ 379 h 677"/>
                  <a:gd name="T2" fmla="*/ 284 w 567"/>
                  <a:gd name="T3" fmla="*/ 0 h 677"/>
                  <a:gd name="T4" fmla="*/ 109 w 567"/>
                  <a:gd name="T5" fmla="*/ 379 h 677"/>
                  <a:gd name="T6" fmla="*/ 0 w 567"/>
                  <a:gd name="T7" fmla="*/ 677 h 677"/>
                  <a:gd name="T8" fmla="*/ 284 w 567"/>
                  <a:gd name="T9" fmla="*/ 677 h 677"/>
                  <a:gd name="T10" fmla="*/ 567 w 567"/>
                  <a:gd name="T11" fmla="*/ 677 h 677"/>
                  <a:gd name="T12" fmla="*/ 458 w 567"/>
                  <a:gd name="T13" fmla="*/ 379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677">
                    <a:moveTo>
                      <a:pt x="458" y="379"/>
                    </a:moveTo>
                    <a:cubicBezTo>
                      <a:pt x="431" y="234"/>
                      <a:pt x="449" y="0"/>
                      <a:pt x="284" y="0"/>
                    </a:cubicBezTo>
                    <a:cubicBezTo>
                      <a:pt x="118" y="0"/>
                      <a:pt x="136" y="234"/>
                      <a:pt x="109" y="379"/>
                    </a:cubicBezTo>
                    <a:cubicBezTo>
                      <a:pt x="71" y="583"/>
                      <a:pt x="0" y="677"/>
                      <a:pt x="0" y="677"/>
                    </a:cubicBezTo>
                    <a:cubicBezTo>
                      <a:pt x="284" y="677"/>
                      <a:pt x="284" y="677"/>
                      <a:pt x="284" y="677"/>
                    </a:cubicBezTo>
                    <a:cubicBezTo>
                      <a:pt x="567" y="677"/>
                      <a:pt x="567" y="677"/>
                      <a:pt x="567" y="677"/>
                    </a:cubicBezTo>
                    <a:cubicBezTo>
                      <a:pt x="567" y="677"/>
                      <a:pt x="496" y="583"/>
                      <a:pt x="458" y="379"/>
                    </a:cubicBezTo>
                    <a:close/>
                  </a:path>
                </a:pathLst>
              </a:custGeom>
              <a:solidFill>
                <a:srgbClr val="61605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50"/>
              <p:cNvSpPr>
                <a:spLocks/>
              </p:cNvSpPr>
              <p:nvPr/>
            </p:nvSpPr>
            <p:spPr bwMode="auto">
              <a:xfrm>
                <a:off x="7745413" y="2457450"/>
                <a:ext cx="2206625" cy="3108325"/>
              </a:xfrm>
              <a:custGeom>
                <a:avLst/>
                <a:gdLst>
                  <a:gd name="T0" fmla="*/ 458 w 567"/>
                  <a:gd name="T1" fmla="*/ 447 h 798"/>
                  <a:gd name="T2" fmla="*/ 283 w 567"/>
                  <a:gd name="T3" fmla="*/ 0 h 798"/>
                  <a:gd name="T4" fmla="*/ 109 w 567"/>
                  <a:gd name="T5" fmla="*/ 447 h 798"/>
                  <a:gd name="T6" fmla="*/ 0 w 567"/>
                  <a:gd name="T7" fmla="*/ 798 h 798"/>
                  <a:gd name="T8" fmla="*/ 283 w 567"/>
                  <a:gd name="T9" fmla="*/ 798 h 798"/>
                  <a:gd name="T10" fmla="*/ 567 w 567"/>
                  <a:gd name="T11" fmla="*/ 798 h 798"/>
                  <a:gd name="T12" fmla="*/ 458 w 567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798">
                    <a:moveTo>
                      <a:pt x="458" y="447"/>
                    </a:moveTo>
                    <a:cubicBezTo>
                      <a:pt x="431" y="276"/>
                      <a:pt x="449" y="0"/>
                      <a:pt x="283" y="0"/>
                    </a:cubicBezTo>
                    <a:cubicBezTo>
                      <a:pt x="118" y="0"/>
                      <a:pt x="135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3" y="798"/>
                      <a:pt x="283" y="798"/>
                      <a:pt x="283" y="798"/>
                    </a:cubicBezTo>
                    <a:cubicBezTo>
                      <a:pt x="567" y="798"/>
                      <a:pt x="567" y="798"/>
                      <a:pt x="567" y="798"/>
                    </a:cubicBezTo>
                    <a:cubicBezTo>
                      <a:pt x="567" y="798"/>
                      <a:pt x="496" y="688"/>
                      <a:pt x="458" y="447"/>
                    </a:cubicBezTo>
                    <a:close/>
                  </a:path>
                </a:pathLst>
              </a:custGeom>
              <a:solidFill>
                <a:srgbClr val="FAC344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8847138" y="2060575"/>
                <a:ext cx="2209800" cy="3505200"/>
              </a:xfrm>
              <a:custGeom>
                <a:avLst/>
                <a:gdLst>
                  <a:gd name="T0" fmla="*/ 459 w 568"/>
                  <a:gd name="T1" fmla="*/ 504 h 900"/>
                  <a:gd name="T2" fmla="*/ 284 w 568"/>
                  <a:gd name="T3" fmla="*/ 0 h 900"/>
                  <a:gd name="T4" fmla="*/ 109 w 568"/>
                  <a:gd name="T5" fmla="*/ 504 h 900"/>
                  <a:gd name="T6" fmla="*/ 0 w 568"/>
                  <a:gd name="T7" fmla="*/ 900 h 900"/>
                  <a:gd name="T8" fmla="*/ 284 w 568"/>
                  <a:gd name="T9" fmla="*/ 900 h 900"/>
                  <a:gd name="T10" fmla="*/ 568 w 568"/>
                  <a:gd name="T11" fmla="*/ 900 h 900"/>
                  <a:gd name="T12" fmla="*/ 459 w 568"/>
                  <a:gd name="T13" fmla="*/ 50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900">
                    <a:moveTo>
                      <a:pt x="459" y="504"/>
                    </a:moveTo>
                    <a:cubicBezTo>
                      <a:pt x="432" y="311"/>
                      <a:pt x="450" y="0"/>
                      <a:pt x="284" y="0"/>
                    </a:cubicBezTo>
                    <a:cubicBezTo>
                      <a:pt x="118" y="0"/>
                      <a:pt x="136" y="311"/>
                      <a:pt x="109" y="504"/>
                    </a:cubicBezTo>
                    <a:cubicBezTo>
                      <a:pt x="71" y="776"/>
                      <a:pt x="0" y="900"/>
                      <a:pt x="0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568" y="900"/>
                      <a:pt x="568" y="900"/>
                      <a:pt x="568" y="900"/>
                    </a:cubicBezTo>
                    <a:cubicBezTo>
                      <a:pt x="568" y="900"/>
                      <a:pt x="497" y="776"/>
                      <a:pt x="459" y="504"/>
                    </a:cubicBezTo>
                    <a:close/>
                  </a:path>
                </a:pathLst>
              </a:custGeom>
              <a:solidFill>
                <a:srgbClr val="23929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2"/>
              <p:cNvSpPr>
                <a:spLocks/>
              </p:cNvSpPr>
              <p:nvPr/>
            </p:nvSpPr>
            <p:spPr bwMode="auto">
              <a:xfrm>
                <a:off x="2222500" y="2060575"/>
                <a:ext cx="2206625" cy="3505200"/>
              </a:xfrm>
              <a:custGeom>
                <a:avLst/>
                <a:gdLst>
                  <a:gd name="T0" fmla="*/ 458 w 567"/>
                  <a:gd name="T1" fmla="*/ 504 h 900"/>
                  <a:gd name="T2" fmla="*/ 284 w 567"/>
                  <a:gd name="T3" fmla="*/ 0 h 900"/>
                  <a:gd name="T4" fmla="*/ 109 w 567"/>
                  <a:gd name="T5" fmla="*/ 504 h 900"/>
                  <a:gd name="T6" fmla="*/ 0 w 567"/>
                  <a:gd name="T7" fmla="*/ 900 h 900"/>
                  <a:gd name="T8" fmla="*/ 284 w 567"/>
                  <a:gd name="T9" fmla="*/ 900 h 900"/>
                  <a:gd name="T10" fmla="*/ 567 w 567"/>
                  <a:gd name="T11" fmla="*/ 900 h 900"/>
                  <a:gd name="T12" fmla="*/ 458 w 567"/>
                  <a:gd name="T13" fmla="*/ 50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900">
                    <a:moveTo>
                      <a:pt x="458" y="504"/>
                    </a:moveTo>
                    <a:cubicBezTo>
                      <a:pt x="432" y="311"/>
                      <a:pt x="449" y="0"/>
                      <a:pt x="284" y="0"/>
                    </a:cubicBezTo>
                    <a:cubicBezTo>
                      <a:pt x="118" y="0"/>
                      <a:pt x="136" y="311"/>
                      <a:pt x="109" y="504"/>
                    </a:cubicBezTo>
                    <a:cubicBezTo>
                      <a:pt x="71" y="776"/>
                      <a:pt x="0" y="900"/>
                      <a:pt x="0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567" y="900"/>
                      <a:pt x="567" y="900"/>
                      <a:pt x="567" y="900"/>
                    </a:cubicBezTo>
                    <a:cubicBezTo>
                      <a:pt x="567" y="900"/>
                      <a:pt x="496" y="776"/>
                      <a:pt x="458" y="504"/>
                    </a:cubicBezTo>
                    <a:close/>
                  </a:path>
                </a:pathLst>
              </a:custGeom>
              <a:solidFill>
                <a:srgbClr val="61605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3"/>
              <p:cNvSpPr>
                <a:spLocks/>
              </p:cNvSpPr>
              <p:nvPr/>
            </p:nvSpPr>
            <p:spPr bwMode="auto">
              <a:xfrm>
                <a:off x="3327400" y="2682875"/>
                <a:ext cx="2206625" cy="2882900"/>
              </a:xfrm>
              <a:custGeom>
                <a:avLst/>
                <a:gdLst>
                  <a:gd name="T0" fmla="*/ 458 w 567"/>
                  <a:gd name="T1" fmla="*/ 414 h 740"/>
                  <a:gd name="T2" fmla="*/ 283 w 567"/>
                  <a:gd name="T3" fmla="*/ 0 h 740"/>
                  <a:gd name="T4" fmla="*/ 109 w 567"/>
                  <a:gd name="T5" fmla="*/ 414 h 740"/>
                  <a:gd name="T6" fmla="*/ 0 w 567"/>
                  <a:gd name="T7" fmla="*/ 740 h 740"/>
                  <a:gd name="T8" fmla="*/ 283 w 567"/>
                  <a:gd name="T9" fmla="*/ 740 h 740"/>
                  <a:gd name="T10" fmla="*/ 567 w 567"/>
                  <a:gd name="T11" fmla="*/ 740 h 740"/>
                  <a:gd name="T12" fmla="*/ 458 w 567"/>
                  <a:gd name="T13" fmla="*/ 414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740">
                    <a:moveTo>
                      <a:pt x="458" y="414"/>
                    </a:moveTo>
                    <a:cubicBezTo>
                      <a:pt x="431" y="256"/>
                      <a:pt x="449" y="0"/>
                      <a:pt x="283" y="0"/>
                    </a:cubicBezTo>
                    <a:cubicBezTo>
                      <a:pt x="118" y="0"/>
                      <a:pt x="136" y="256"/>
                      <a:pt x="109" y="414"/>
                    </a:cubicBezTo>
                    <a:cubicBezTo>
                      <a:pt x="71" y="638"/>
                      <a:pt x="0" y="740"/>
                      <a:pt x="0" y="740"/>
                    </a:cubicBezTo>
                    <a:cubicBezTo>
                      <a:pt x="283" y="740"/>
                      <a:pt x="283" y="740"/>
                      <a:pt x="283" y="740"/>
                    </a:cubicBezTo>
                    <a:cubicBezTo>
                      <a:pt x="567" y="740"/>
                      <a:pt x="567" y="740"/>
                      <a:pt x="567" y="740"/>
                    </a:cubicBezTo>
                    <a:cubicBezTo>
                      <a:pt x="567" y="740"/>
                      <a:pt x="496" y="638"/>
                      <a:pt x="458" y="414"/>
                    </a:cubicBezTo>
                    <a:close/>
                  </a:path>
                </a:pathLst>
              </a:custGeom>
              <a:solidFill>
                <a:srgbClr val="C3C5C4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7CCFC12C-737F-0A48-95C5-4C38EB36F70F}"/>
              </a:ext>
            </a:extLst>
          </p:cNvPr>
          <p:cNvGrpSpPr/>
          <p:nvPr/>
        </p:nvGrpSpPr>
        <p:grpSpPr>
          <a:xfrm>
            <a:off x="1905662" y="5914075"/>
            <a:ext cx="8425047" cy="605352"/>
            <a:chOff x="1905662" y="5914075"/>
            <a:chExt cx="8425047" cy="605352"/>
          </a:xfrm>
        </p:grpSpPr>
        <p:sp>
          <p:nvSpPr>
            <p:cNvPr id="28690" name="Google Shape;536;p20"/>
            <p:cNvSpPr txBox="1">
              <a:spLocks noChangeArrowheads="1"/>
            </p:cNvSpPr>
            <p:nvPr/>
          </p:nvSpPr>
          <p:spPr bwMode="auto">
            <a:xfrm>
              <a:off x="1905662" y="5920032"/>
              <a:ext cx="785658" cy="59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01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2" name="Google Shape;538;p20"/>
            <p:cNvSpPr txBox="1">
              <a:spLocks noChangeArrowheads="1"/>
            </p:cNvSpPr>
            <p:nvPr/>
          </p:nvSpPr>
          <p:spPr bwMode="auto">
            <a:xfrm>
              <a:off x="2978267" y="5914075"/>
              <a:ext cx="67370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02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4" name="Google Shape;540;p20"/>
            <p:cNvSpPr txBox="1">
              <a:spLocks noChangeArrowheads="1"/>
            </p:cNvSpPr>
            <p:nvPr/>
          </p:nvSpPr>
          <p:spPr bwMode="auto">
            <a:xfrm>
              <a:off x="4104387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03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6" name="Google Shape;542;p20"/>
            <p:cNvSpPr txBox="1">
              <a:spLocks noChangeArrowheads="1"/>
            </p:cNvSpPr>
            <p:nvPr/>
          </p:nvSpPr>
          <p:spPr bwMode="auto">
            <a:xfrm>
              <a:off x="5204184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04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8" name="Google Shape;544;p20"/>
            <p:cNvSpPr txBox="1">
              <a:spLocks noChangeArrowheads="1"/>
            </p:cNvSpPr>
            <p:nvPr/>
          </p:nvSpPr>
          <p:spPr bwMode="auto">
            <a:xfrm>
              <a:off x="6322991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05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0" name="Google Shape;546;p20"/>
            <p:cNvSpPr txBox="1">
              <a:spLocks noChangeArrowheads="1"/>
            </p:cNvSpPr>
            <p:nvPr/>
          </p:nvSpPr>
          <p:spPr bwMode="auto">
            <a:xfrm>
              <a:off x="7418367" y="5914075"/>
              <a:ext cx="683552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06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2" name="Google Shape;548;p20"/>
            <p:cNvSpPr txBox="1">
              <a:spLocks noChangeArrowheads="1"/>
            </p:cNvSpPr>
            <p:nvPr/>
          </p:nvSpPr>
          <p:spPr bwMode="auto">
            <a:xfrm>
              <a:off x="8533653" y="5914075"/>
              <a:ext cx="663852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07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4" name="Google Shape;550;p20"/>
            <p:cNvSpPr txBox="1">
              <a:spLocks noChangeArrowheads="1"/>
            </p:cNvSpPr>
            <p:nvPr/>
          </p:nvSpPr>
          <p:spPr bwMode="auto">
            <a:xfrm>
              <a:off x="9637309" y="5914075"/>
              <a:ext cx="693400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08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7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71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564;p21"/>
          <p:cNvSpPr txBox="1">
            <a:spLocks noChangeArrowheads="1"/>
          </p:cNvSpPr>
          <p:nvPr/>
        </p:nvSpPr>
        <p:spPr bwMode="auto">
          <a:xfrm>
            <a:off x="9523413" y="1657350"/>
            <a:ext cx="21780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0727" name="Google Shape;569;p21"/>
          <p:cNvSpPr>
            <a:spLocks/>
          </p:cNvSpPr>
          <p:nvPr/>
        </p:nvSpPr>
        <p:spPr bwMode="auto">
          <a:xfrm>
            <a:off x="8016875" y="2598738"/>
            <a:ext cx="174625" cy="1651000"/>
          </a:xfrm>
          <a:custGeom>
            <a:avLst/>
            <a:gdLst>
              <a:gd name="T0" fmla="*/ 0 w 43"/>
              <a:gd name="T1" fmla="*/ 0 h 406"/>
              <a:gd name="T2" fmla="*/ 43 w 43"/>
              <a:gd name="T3" fmla="*/ 205 h 406"/>
              <a:gd name="T4" fmla="*/ 2 w 43"/>
              <a:gd name="T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406" extrusionOk="0">
                <a:moveTo>
                  <a:pt x="0" y="0"/>
                </a:moveTo>
                <a:cubicBezTo>
                  <a:pt x="28" y="63"/>
                  <a:pt x="43" y="132"/>
                  <a:pt x="43" y="205"/>
                </a:cubicBezTo>
                <a:cubicBezTo>
                  <a:pt x="43" y="276"/>
                  <a:pt x="29" y="344"/>
                  <a:pt x="2" y="406"/>
                </a:cubicBezTo>
              </a:path>
            </a:pathLst>
          </a:custGeom>
          <a:noFill/>
          <a:ln w="28575" cap="rnd" cmpd="sng">
            <a:solidFill>
              <a:srgbClr val="231F20"/>
            </a:solidFill>
            <a:prstDash val="solid"/>
            <a:miter lim="524287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28" name="Google Shape;570;p21"/>
          <p:cNvSpPr>
            <a:spLocks/>
          </p:cNvSpPr>
          <p:nvPr/>
        </p:nvSpPr>
        <p:spPr bwMode="auto">
          <a:xfrm>
            <a:off x="5284788" y="5357813"/>
            <a:ext cx="1646237" cy="169862"/>
          </a:xfrm>
          <a:custGeom>
            <a:avLst/>
            <a:gdLst>
              <a:gd name="T0" fmla="*/ 405 w 405"/>
              <a:gd name="T1" fmla="*/ 0 h 42"/>
              <a:gd name="T2" fmla="*/ 200 w 405"/>
              <a:gd name="T3" fmla="*/ 42 h 42"/>
              <a:gd name="T4" fmla="*/ 0 w 405"/>
              <a:gd name="T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42" extrusionOk="0">
                <a:moveTo>
                  <a:pt x="405" y="0"/>
                </a:moveTo>
                <a:cubicBezTo>
                  <a:pt x="342" y="27"/>
                  <a:pt x="273" y="42"/>
                  <a:pt x="200" y="42"/>
                </a:cubicBezTo>
                <a:cubicBezTo>
                  <a:pt x="129" y="42"/>
                  <a:pt x="61" y="28"/>
                  <a:pt x="0" y="2"/>
                </a:cubicBezTo>
              </a:path>
            </a:pathLst>
          </a:custGeom>
          <a:noFill/>
          <a:ln w="28575" cap="rnd" cmpd="sng">
            <a:solidFill>
              <a:srgbClr val="231F20"/>
            </a:solidFill>
            <a:prstDash val="solid"/>
            <a:miter lim="524287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29" name="Google Shape;571;p21"/>
          <p:cNvSpPr>
            <a:spLocks/>
          </p:cNvSpPr>
          <p:nvPr/>
        </p:nvSpPr>
        <p:spPr bwMode="auto">
          <a:xfrm>
            <a:off x="4003675" y="2617788"/>
            <a:ext cx="174625" cy="1652587"/>
          </a:xfrm>
          <a:custGeom>
            <a:avLst/>
            <a:gdLst>
              <a:gd name="T0" fmla="*/ 43 w 43"/>
              <a:gd name="T1" fmla="*/ 406 h 406"/>
              <a:gd name="T2" fmla="*/ 0 w 43"/>
              <a:gd name="T3" fmla="*/ 200 h 406"/>
              <a:gd name="T4" fmla="*/ 41 w 43"/>
              <a:gd name="T5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406" extrusionOk="0">
                <a:moveTo>
                  <a:pt x="43" y="406"/>
                </a:moveTo>
                <a:cubicBezTo>
                  <a:pt x="15" y="343"/>
                  <a:pt x="0" y="273"/>
                  <a:pt x="0" y="200"/>
                </a:cubicBezTo>
                <a:cubicBezTo>
                  <a:pt x="0" y="129"/>
                  <a:pt x="14" y="62"/>
                  <a:pt x="41" y="0"/>
                </a:cubicBezTo>
              </a:path>
            </a:pathLst>
          </a:custGeom>
          <a:noFill/>
          <a:ln w="28575" cap="rnd" cmpd="sng">
            <a:solidFill>
              <a:srgbClr val="231F20"/>
            </a:solidFill>
            <a:prstDash val="solid"/>
            <a:miter lim="524287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30" name="Google Shape;572;p21"/>
          <p:cNvSpPr>
            <a:spLocks/>
          </p:cNvSpPr>
          <p:nvPr/>
        </p:nvSpPr>
        <p:spPr bwMode="auto">
          <a:xfrm>
            <a:off x="5264150" y="1336675"/>
            <a:ext cx="1646238" cy="174625"/>
          </a:xfrm>
          <a:custGeom>
            <a:avLst/>
            <a:gdLst>
              <a:gd name="T0" fmla="*/ 0 w 405"/>
              <a:gd name="T1" fmla="*/ 43 h 43"/>
              <a:gd name="T2" fmla="*/ 205 w 405"/>
              <a:gd name="T3" fmla="*/ 0 h 43"/>
              <a:gd name="T4" fmla="*/ 405 w 405"/>
              <a:gd name="T5" fmla="*/ 4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43" extrusionOk="0">
                <a:moveTo>
                  <a:pt x="0" y="43"/>
                </a:moveTo>
                <a:cubicBezTo>
                  <a:pt x="63" y="16"/>
                  <a:pt x="132" y="0"/>
                  <a:pt x="205" y="0"/>
                </a:cubicBezTo>
                <a:cubicBezTo>
                  <a:pt x="276" y="0"/>
                  <a:pt x="344" y="15"/>
                  <a:pt x="405" y="41"/>
                </a:cubicBezTo>
              </a:path>
            </a:pathLst>
          </a:custGeom>
          <a:noFill/>
          <a:ln w="28575" cap="rnd" cmpd="sng">
            <a:solidFill>
              <a:srgbClr val="231F20"/>
            </a:solidFill>
            <a:prstDash val="solid"/>
            <a:miter lim="524287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661A455-05C8-144F-82CA-649F50E3F065}"/>
              </a:ext>
            </a:extLst>
          </p:cNvPr>
          <p:cNvGrpSpPr/>
          <p:nvPr/>
        </p:nvGrpSpPr>
        <p:grpSpPr>
          <a:xfrm>
            <a:off x="6931025" y="4270375"/>
            <a:ext cx="1354138" cy="1355725"/>
            <a:chOff x="6931025" y="4270375"/>
            <a:chExt cx="1354138" cy="1355725"/>
          </a:xfrm>
        </p:grpSpPr>
        <p:sp>
          <p:nvSpPr>
            <p:cNvPr id="30724" name="Google Shape;566;p21"/>
            <p:cNvSpPr>
              <a:spLocks noChangeArrowheads="1"/>
            </p:cNvSpPr>
            <p:nvPr/>
          </p:nvSpPr>
          <p:spPr bwMode="auto">
            <a:xfrm>
              <a:off x="6931025" y="4270375"/>
              <a:ext cx="1354138" cy="13557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731" name="Google Shape;573;p21"/>
            <p:cNvSpPr>
              <a:spLocks/>
            </p:cNvSpPr>
            <p:nvPr/>
          </p:nvSpPr>
          <p:spPr bwMode="auto">
            <a:xfrm>
              <a:off x="7235825" y="4575175"/>
              <a:ext cx="744538" cy="746125"/>
            </a:xfrm>
            <a:custGeom>
              <a:avLst/>
              <a:gdLst>
                <a:gd name="T0" fmla="*/ 75 w 183"/>
                <a:gd name="T1" fmla="*/ 176 h 183"/>
                <a:gd name="T2" fmla="*/ 60 w 183"/>
                <a:gd name="T3" fmla="*/ 152 h 183"/>
                <a:gd name="T4" fmla="*/ 33 w 183"/>
                <a:gd name="T5" fmla="*/ 162 h 183"/>
                <a:gd name="T6" fmla="*/ 31 w 183"/>
                <a:gd name="T7" fmla="*/ 125 h 183"/>
                <a:gd name="T8" fmla="*/ 25 w 183"/>
                <a:gd name="T9" fmla="*/ 111 h 183"/>
                <a:gd name="T10" fmla="*/ 0 w 183"/>
                <a:gd name="T11" fmla="*/ 82 h 183"/>
                <a:gd name="T12" fmla="*/ 26 w 183"/>
                <a:gd name="T13" fmla="*/ 70 h 183"/>
                <a:gd name="T14" fmla="*/ 20 w 183"/>
                <a:gd name="T15" fmla="*/ 43 h 183"/>
                <a:gd name="T16" fmla="*/ 44 w 183"/>
                <a:gd name="T17" fmla="*/ 19 h 183"/>
                <a:gd name="T18" fmla="*/ 71 w 183"/>
                <a:gd name="T19" fmla="*/ 26 h 183"/>
                <a:gd name="T20" fmla="*/ 83 w 183"/>
                <a:gd name="T21" fmla="*/ 0 h 183"/>
                <a:gd name="T22" fmla="*/ 111 w 183"/>
                <a:gd name="T23" fmla="*/ 24 h 183"/>
                <a:gd name="T24" fmla="*/ 125 w 183"/>
                <a:gd name="T25" fmla="*/ 30 h 183"/>
                <a:gd name="T26" fmla="*/ 163 w 183"/>
                <a:gd name="T27" fmla="*/ 33 h 183"/>
                <a:gd name="T28" fmla="*/ 153 w 183"/>
                <a:gd name="T29" fmla="*/ 60 h 183"/>
                <a:gd name="T30" fmla="*/ 177 w 183"/>
                <a:gd name="T31" fmla="*/ 74 h 183"/>
                <a:gd name="T32" fmla="*/ 183 w 183"/>
                <a:gd name="T33" fmla="*/ 100 h 183"/>
                <a:gd name="T34" fmla="*/ 157 w 183"/>
                <a:gd name="T35" fmla="*/ 112 h 183"/>
                <a:gd name="T36" fmla="*/ 164 w 183"/>
                <a:gd name="T37" fmla="*/ 139 h 183"/>
                <a:gd name="T38" fmla="*/ 140 w 183"/>
                <a:gd name="T39" fmla="*/ 163 h 183"/>
                <a:gd name="T40" fmla="*/ 113 w 183"/>
                <a:gd name="T41" fmla="*/ 157 h 183"/>
                <a:gd name="T42" fmla="*/ 101 w 183"/>
                <a:gd name="T43" fmla="*/ 183 h 183"/>
                <a:gd name="T44" fmla="*/ 103 w 183"/>
                <a:gd name="T45" fmla="*/ 157 h 183"/>
                <a:gd name="T46" fmla="*/ 130 w 183"/>
                <a:gd name="T47" fmla="*/ 146 h 183"/>
                <a:gd name="T48" fmla="*/ 146 w 183"/>
                <a:gd name="T49" fmla="*/ 130 h 183"/>
                <a:gd name="T50" fmla="*/ 157 w 183"/>
                <a:gd name="T51" fmla="*/ 103 h 183"/>
                <a:gd name="T52" fmla="*/ 157 w 183"/>
                <a:gd name="T53" fmla="*/ 80 h 183"/>
                <a:gd name="T54" fmla="*/ 146 w 183"/>
                <a:gd name="T55" fmla="*/ 53 h 183"/>
                <a:gd name="T56" fmla="*/ 130 w 183"/>
                <a:gd name="T57" fmla="*/ 37 h 183"/>
                <a:gd name="T58" fmla="*/ 103 w 183"/>
                <a:gd name="T59" fmla="*/ 26 h 183"/>
                <a:gd name="T60" fmla="*/ 81 w 183"/>
                <a:gd name="T61" fmla="*/ 26 h 183"/>
                <a:gd name="T62" fmla="*/ 53 w 183"/>
                <a:gd name="T63" fmla="*/ 37 h 183"/>
                <a:gd name="T64" fmla="*/ 37 w 183"/>
                <a:gd name="T65" fmla="*/ 53 h 183"/>
                <a:gd name="T66" fmla="*/ 26 w 183"/>
                <a:gd name="T67" fmla="*/ 80 h 183"/>
                <a:gd name="T68" fmla="*/ 26 w 183"/>
                <a:gd name="T69" fmla="*/ 103 h 183"/>
                <a:gd name="T70" fmla="*/ 37 w 183"/>
                <a:gd name="T71" fmla="*/ 130 h 183"/>
                <a:gd name="T72" fmla="*/ 53 w 183"/>
                <a:gd name="T73" fmla="*/ 146 h 183"/>
                <a:gd name="T74" fmla="*/ 81 w 183"/>
                <a:gd name="T75" fmla="*/ 157 h 183"/>
                <a:gd name="T76" fmla="*/ 27 w 183"/>
                <a:gd name="T77" fmla="*/ 144 h 183"/>
                <a:gd name="T78" fmla="*/ 157 w 183"/>
                <a:gd name="T79" fmla="*/ 144 h 183"/>
                <a:gd name="T80" fmla="*/ 9 w 183"/>
                <a:gd name="T81" fmla="*/ 100 h 183"/>
                <a:gd name="T82" fmla="*/ 175 w 183"/>
                <a:gd name="T83" fmla="*/ 100 h 183"/>
                <a:gd name="T84" fmla="*/ 8 w 183"/>
                <a:gd name="T85" fmla="*/ 100 h 183"/>
                <a:gd name="T86" fmla="*/ 145 w 183"/>
                <a:gd name="T87" fmla="*/ 26 h 183"/>
                <a:gd name="T88" fmla="*/ 92 w 183"/>
                <a:gd name="T89" fmla="*/ 128 h 183"/>
                <a:gd name="T90" fmla="*/ 84 w 183"/>
                <a:gd name="T91" fmla="*/ 56 h 183"/>
                <a:gd name="T92" fmla="*/ 100 w 183"/>
                <a:gd name="T93" fmla="*/ 127 h 183"/>
                <a:gd name="T94" fmla="*/ 85 w 183"/>
                <a:gd name="T95" fmla="*/ 64 h 183"/>
                <a:gd name="T96" fmla="*/ 98 w 183"/>
                <a:gd name="T97" fmla="*/ 119 h 183"/>
                <a:gd name="T98" fmla="*/ 112 w 183"/>
                <a:gd name="T99" fmla="*/ 7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" h="183" extrusionOk="0">
                  <a:moveTo>
                    <a:pt x="101" y="183"/>
                  </a:moveTo>
                  <a:cubicBezTo>
                    <a:pt x="83" y="183"/>
                    <a:pt x="83" y="183"/>
                    <a:pt x="83" y="183"/>
                  </a:cubicBezTo>
                  <a:cubicBezTo>
                    <a:pt x="79" y="183"/>
                    <a:pt x="76" y="180"/>
                    <a:pt x="75" y="176"/>
                  </a:cubicBezTo>
                  <a:cubicBezTo>
                    <a:pt x="72" y="158"/>
                    <a:pt x="72" y="158"/>
                    <a:pt x="72" y="158"/>
                  </a:cubicBezTo>
                  <a:cubicBezTo>
                    <a:pt x="72" y="157"/>
                    <a:pt x="71" y="157"/>
                    <a:pt x="71" y="157"/>
                  </a:cubicBezTo>
                  <a:cubicBezTo>
                    <a:pt x="67" y="155"/>
                    <a:pt x="64" y="154"/>
                    <a:pt x="60" y="152"/>
                  </a:cubicBezTo>
                  <a:cubicBezTo>
                    <a:pt x="60" y="152"/>
                    <a:pt x="59" y="152"/>
                    <a:pt x="58" y="152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5"/>
                    <a:pt x="36" y="165"/>
                    <a:pt x="33" y="162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18" y="147"/>
                    <a:pt x="18" y="142"/>
                    <a:pt x="20" y="139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4"/>
                    <a:pt x="31" y="123"/>
                    <a:pt x="31" y="123"/>
                  </a:cubicBezTo>
                  <a:cubicBezTo>
                    <a:pt x="29" y="119"/>
                    <a:pt x="28" y="116"/>
                    <a:pt x="26" y="112"/>
                  </a:cubicBezTo>
                  <a:cubicBezTo>
                    <a:pt x="26" y="111"/>
                    <a:pt x="26" y="111"/>
                    <a:pt x="25" y="11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3" y="107"/>
                    <a:pt x="0" y="104"/>
                    <a:pt x="0" y="10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78"/>
                    <a:pt x="3" y="75"/>
                    <a:pt x="7" y="74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1"/>
                    <a:pt x="26" y="70"/>
                  </a:cubicBezTo>
                  <a:cubicBezTo>
                    <a:pt x="28" y="67"/>
                    <a:pt x="29" y="63"/>
                    <a:pt x="31" y="60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8" y="40"/>
                    <a:pt x="18" y="35"/>
                    <a:pt x="21" y="33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17"/>
                    <a:pt x="41" y="17"/>
                    <a:pt x="44" y="1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0"/>
                    <a:pt x="60" y="30"/>
                    <a:pt x="60" y="30"/>
                  </a:cubicBezTo>
                  <a:cubicBezTo>
                    <a:pt x="64" y="28"/>
                    <a:pt x="67" y="27"/>
                    <a:pt x="71" y="26"/>
                  </a:cubicBezTo>
                  <a:cubicBezTo>
                    <a:pt x="72" y="26"/>
                    <a:pt x="72" y="25"/>
                    <a:pt x="72" y="24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3"/>
                    <a:pt x="79" y="0"/>
                    <a:pt x="8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5" y="0"/>
                    <a:pt x="108" y="3"/>
                    <a:pt x="109" y="6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5"/>
                    <a:pt x="112" y="26"/>
                    <a:pt x="113" y="26"/>
                  </a:cubicBezTo>
                  <a:cubicBezTo>
                    <a:pt x="116" y="27"/>
                    <a:pt x="120" y="28"/>
                    <a:pt x="123" y="30"/>
                  </a:cubicBezTo>
                  <a:cubicBezTo>
                    <a:pt x="124" y="30"/>
                    <a:pt x="125" y="30"/>
                    <a:pt x="125" y="3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3" y="17"/>
                    <a:pt x="148" y="17"/>
                    <a:pt x="150" y="20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6" y="35"/>
                    <a:pt x="166" y="40"/>
                    <a:pt x="164" y="43"/>
                  </a:cubicBezTo>
                  <a:cubicBezTo>
                    <a:pt x="153" y="58"/>
                    <a:pt x="153" y="58"/>
                    <a:pt x="153" y="58"/>
                  </a:cubicBezTo>
                  <a:cubicBezTo>
                    <a:pt x="153" y="58"/>
                    <a:pt x="153" y="59"/>
                    <a:pt x="153" y="60"/>
                  </a:cubicBezTo>
                  <a:cubicBezTo>
                    <a:pt x="155" y="63"/>
                    <a:pt x="156" y="67"/>
                    <a:pt x="157" y="70"/>
                  </a:cubicBezTo>
                  <a:cubicBezTo>
                    <a:pt x="157" y="71"/>
                    <a:pt x="158" y="72"/>
                    <a:pt x="159" y="72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81" y="75"/>
                    <a:pt x="183" y="78"/>
                    <a:pt x="183" y="82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104"/>
                    <a:pt x="180" y="107"/>
                    <a:pt x="177" y="108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8" y="111"/>
                    <a:pt x="157" y="112"/>
                    <a:pt x="157" y="112"/>
                  </a:cubicBezTo>
                  <a:cubicBezTo>
                    <a:pt x="156" y="116"/>
                    <a:pt x="155" y="119"/>
                    <a:pt x="153" y="123"/>
                  </a:cubicBezTo>
                  <a:cubicBezTo>
                    <a:pt x="153" y="123"/>
                    <a:pt x="153" y="124"/>
                    <a:pt x="153" y="125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6" y="143"/>
                    <a:pt x="166" y="147"/>
                    <a:pt x="163" y="150"/>
                  </a:cubicBezTo>
                  <a:cubicBezTo>
                    <a:pt x="150" y="162"/>
                    <a:pt x="150" y="162"/>
                    <a:pt x="150" y="162"/>
                  </a:cubicBezTo>
                  <a:cubicBezTo>
                    <a:pt x="148" y="165"/>
                    <a:pt x="143" y="165"/>
                    <a:pt x="140" y="163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4" y="152"/>
                    <a:pt x="123" y="152"/>
                  </a:cubicBezTo>
                  <a:cubicBezTo>
                    <a:pt x="120" y="154"/>
                    <a:pt x="116" y="155"/>
                    <a:pt x="113" y="157"/>
                  </a:cubicBezTo>
                  <a:cubicBezTo>
                    <a:pt x="112" y="157"/>
                    <a:pt x="111" y="157"/>
                    <a:pt x="111" y="158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08" y="180"/>
                    <a:pt x="105" y="183"/>
                    <a:pt x="101" y="183"/>
                  </a:cubicBezTo>
                  <a:close/>
                  <a:moveTo>
                    <a:pt x="83" y="174"/>
                  </a:moveTo>
                  <a:cubicBezTo>
                    <a:pt x="100" y="174"/>
                    <a:pt x="100" y="174"/>
                    <a:pt x="100" y="174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53"/>
                    <a:pt x="106" y="150"/>
                    <a:pt x="110" y="149"/>
                  </a:cubicBezTo>
                  <a:cubicBezTo>
                    <a:pt x="113" y="148"/>
                    <a:pt x="116" y="146"/>
                    <a:pt x="119" y="145"/>
                  </a:cubicBezTo>
                  <a:cubicBezTo>
                    <a:pt x="123" y="143"/>
                    <a:pt x="127" y="143"/>
                    <a:pt x="130" y="146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4" y="126"/>
                    <a:pt x="144" y="122"/>
                    <a:pt x="145" y="119"/>
                  </a:cubicBezTo>
                  <a:cubicBezTo>
                    <a:pt x="147" y="116"/>
                    <a:pt x="148" y="113"/>
                    <a:pt x="149" y="110"/>
                  </a:cubicBezTo>
                  <a:cubicBezTo>
                    <a:pt x="150" y="106"/>
                    <a:pt x="154" y="103"/>
                    <a:pt x="157" y="103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57" y="80"/>
                    <a:pt x="157" y="80"/>
                    <a:pt x="157" y="80"/>
                  </a:cubicBezTo>
                  <a:cubicBezTo>
                    <a:pt x="154" y="79"/>
                    <a:pt x="150" y="77"/>
                    <a:pt x="149" y="73"/>
                  </a:cubicBezTo>
                  <a:cubicBezTo>
                    <a:pt x="148" y="70"/>
                    <a:pt x="147" y="67"/>
                    <a:pt x="145" y="64"/>
                  </a:cubicBezTo>
                  <a:cubicBezTo>
                    <a:pt x="144" y="60"/>
                    <a:pt x="144" y="56"/>
                    <a:pt x="146" y="53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9"/>
                    <a:pt x="123" y="39"/>
                    <a:pt x="119" y="38"/>
                  </a:cubicBezTo>
                  <a:cubicBezTo>
                    <a:pt x="116" y="36"/>
                    <a:pt x="113" y="35"/>
                    <a:pt x="110" y="34"/>
                  </a:cubicBezTo>
                  <a:cubicBezTo>
                    <a:pt x="106" y="33"/>
                    <a:pt x="104" y="29"/>
                    <a:pt x="103" y="26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9"/>
                    <a:pt x="77" y="33"/>
                    <a:pt x="73" y="34"/>
                  </a:cubicBezTo>
                  <a:cubicBezTo>
                    <a:pt x="70" y="35"/>
                    <a:pt x="67" y="36"/>
                    <a:pt x="64" y="38"/>
                  </a:cubicBezTo>
                  <a:cubicBezTo>
                    <a:pt x="61" y="39"/>
                    <a:pt x="57" y="39"/>
                    <a:pt x="53" y="3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0" y="56"/>
                    <a:pt x="40" y="60"/>
                    <a:pt x="38" y="64"/>
                  </a:cubicBezTo>
                  <a:cubicBezTo>
                    <a:pt x="37" y="67"/>
                    <a:pt x="35" y="70"/>
                    <a:pt x="34" y="73"/>
                  </a:cubicBezTo>
                  <a:cubicBezTo>
                    <a:pt x="33" y="77"/>
                    <a:pt x="30" y="79"/>
                    <a:pt x="26" y="80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30" y="103"/>
                    <a:pt x="33" y="106"/>
                    <a:pt x="34" y="110"/>
                  </a:cubicBezTo>
                  <a:cubicBezTo>
                    <a:pt x="35" y="113"/>
                    <a:pt x="37" y="116"/>
                    <a:pt x="38" y="119"/>
                  </a:cubicBezTo>
                  <a:cubicBezTo>
                    <a:pt x="40" y="122"/>
                    <a:pt x="40" y="126"/>
                    <a:pt x="37" y="130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7" y="143"/>
                    <a:pt x="61" y="143"/>
                    <a:pt x="64" y="145"/>
                  </a:cubicBezTo>
                  <a:cubicBezTo>
                    <a:pt x="67" y="146"/>
                    <a:pt x="70" y="148"/>
                    <a:pt x="73" y="149"/>
                  </a:cubicBezTo>
                  <a:cubicBezTo>
                    <a:pt x="77" y="150"/>
                    <a:pt x="80" y="153"/>
                    <a:pt x="81" y="157"/>
                  </a:cubicBezTo>
                  <a:lnTo>
                    <a:pt x="83" y="174"/>
                  </a:lnTo>
                  <a:close/>
                  <a:moveTo>
                    <a:pt x="27" y="144"/>
                  </a:moveTo>
                  <a:cubicBezTo>
                    <a:pt x="27" y="144"/>
                    <a:pt x="27" y="144"/>
                    <a:pt x="27" y="144"/>
                  </a:cubicBezTo>
                  <a:cubicBezTo>
                    <a:pt x="27" y="144"/>
                    <a:pt x="27" y="144"/>
                    <a:pt x="27" y="144"/>
                  </a:cubicBezTo>
                  <a:close/>
                  <a:moveTo>
                    <a:pt x="157" y="144"/>
                  </a:moveTo>
                  <a:cubicBezTo>
                    <a:pt x="157" y="144"/>
                    <a:pt x="157" y="144"/>
                    <a:pt x="157" y="144"/>
                  </a:cubicBezTo>
                  <a:close/>
                  <a:moveTo>
                    <a:pt x="175" y="100"/>
                  </a:moveTo>
                  <a:cubicBezTo>
                    <a:pt x="175" y="100"/>
                    <a:pt x="175" y="100"/>
                    <a:pt x="175" y="100"/>
                  </a:cubicBezTo>
                  <a:close/>
                  <a:moveTo>
                    <a:pt x="9" y="100"/>
                  </a:move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175" y="100"/>
                  </a:moveTo>
                  <a:cubicBezTo>
                    <a:pt x="175" y="100"/>
                    <a:pt x="175" y="100"/>
                    <a:pt x="175" y="100"/>
                  </a:cubicBezTo>
                  <a:close/>
                  <a:moveTo>
                    <a:pt x="8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8" y="100"/>
                    <a:pt x="8" y="100"/>
                    <a:pt x="8" y="100"/>
                  </a:cubicBezTo>
                  <a:close/>
                  <a:moveTo>
                    <a:pt x="145" y="26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45" y="26"/>
                    <a:pt x="145" y="26"/>
                    <a:pt x="145" y="26"/>
                  </a:cubicBezTo>
                  <a:close/>
                  <a:moveTo>
                    <a:pt x="144" y="26"/>
                  </a:moveTo>
                  <a:cubicBezTo>
                    <a:pt x="144" y="26"/>
                    <a:pt x="144" y="26"/>
                    <a:pt x="144" y="26"/>
                  </a:cubicBezTo>
                  <a:close/>
                  <a:moveTo>
                    <a:pt x="92" y="128"/>
                  </a:moveTo>
                  <a:cubicBezTo>
                    <a:pt x="82" y="128"/>
                    <a:pt x="73" y="124"/>
                    <a:pt x="66" y="117"/>
                  </a:cubicBezTo>
                  <a:cubicBezTo>
                    <a:pt x="57" y="108"/>
                    <a:pt x="54" y="95"/>
                    <a:pt x="56" y="83"/>
                  </a:cubicBezTo>
                  <a:cubicBezTo>
                    <a:pt x="59" y="69"/>
                    <a:pt x="70" y="59"/>
                    <a:pt x="84" y="56"/>
                  </a:cubicBezTo>
                  <a:cubicBezTo>
                    <a:pt x="96" y="53"/>
                    <a:pt x="109" y="57"/>
                    <a:pt x="118" y="65"/>
                  </a:cubicBezTo>
                  <a:cubicBezTo>
                    <a:pt x="126" y="74"/>
                    <a:pt x="130" y="87"/>
                    <a:pt x="127" y="99"/>
                  </a:cubicBezTo>
                  <a:cubicBezTo>
                    <a:pt x="124" y="113"/>
                    <a:pt x="114" y="124"/>
                    <a:pt x="100" y="127"/>
                  </a:cubicBezTo>
                  <a:cubicBezTo>
                    <a:pt x="97" y="127"/>
                    <a:pt x="95" y="128"/>
                    <a:pt x="92" y="128"/>
                  </a:cubicBezTo>
                  <a:close/>
                  <a:moveTo>
                    <a:pt x="92" y="63"/>
                  </a:moveTo>
                  <a:cubicBezTo>
                    <a:pt x="90" y="63"/>
                    <a:pt x="88" y="63"/>
                    <a:pt x="85" y="64"/>
                  </a:cubicBezTo>
                  <a:cubicBezTo>
                    <a:pt x="75" y="66"/>
                    <a:pt x="67" y="74"/>
                    <a:pt x="65" y="85"/>
                  </a:cubicBezTo>
                  <a:cubicBezTo>
                    <a:pt x="62" y="94"/>
                    <a:pt x="65" y="104"/>
                    <a:pt x="72" y="111"/>
                  </a:cubicBezTo>
                  <a:cubicBezTo>
                    <a:pt x="79" y="118"/>
                    <a:pt x="89" y="121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109" y="116"/>
                    <a:pt x="117" y="108"/>
                    <a:pt x="119" y="98"/>
                  </a:cubicBezTo>
                  <a:cubicBezTo>
                    <a:pt x="121" y="88"/>
                    <a:pt x="118" y="78"/>
                    <a:pt x="112" y="71"/>
                  </a:cubicBezTo>
                  <a:cubicBezTo>
                    <a:pt x="106" y="66"/>
                    <a:pt x="99" y="63"/>
                    <a:pt x="9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744AE92E-115D-D046-85C0-2D2D9CD742BB}"/>
              </a:ext>
            </a:extLst>
          </p:cNvPr>
          <p:cNvGrpSpPr/>
          <p:nvPr/>
        </p:nvGrpSpPr>
        <p:grpSpPr>
          <a:xfrm>
            <a:off x="3910013" y="4270375"/>
            <a:ext cx="1354137" cy="1355725"/>
            <a:chOff x="3910013" y="4270375"/>
            <a:chExt cx="1354137" cy="1355725"/>
          </a:xfrm>
        </p:grpSpPr>
        <p:sp>
          <p:nvSpPr>
            <p:cNvPr id="30726" name="Google Shape;568;p21"/>
            <p:cNvSpPr>
              <a:spLocks noChangeArrowheads="1"/>
            </p:cNvSpPr>
            <p:nvPr/>
          </p:nvSpPr>
          <p:spPr bwMode="auto">
            <a:xfrm>
              <a:off x="3910013" y="4270375"/>
              <a:ext cx="1354137" cy="1355725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732" name="Google Shape;574;p21"/>
            <p:cNvSpPr>
              <a:spLocks/>
            </p:cNvSpPr>
            <p:nvPr/>
          </p:nvSpPr>
          <p:spPr bwMode="auto">
            <a:xfrm>
              <a:off x="4194175" y="4702175"/>
              <a:ext cx="784225" cy="492125"/>
            </a:xfrm>
            <a:custGeom>
              <a:avLst/>
              <a:gdLst>
                <a:gd name="T0" fmla="*/ 168 w 193"/>
                <a:gd name="T1" fmla="*/ 121 h 121"/>
                <a:gd name="T2" fmla="*/ 24 w 193"/>
                <a:gd name="T3" fmla="*/ 121 h 121"/>
                <a:gd name="T4" fmla="*/ 0 w 193"/>
                <a:gd name="T5" fmla="*/ 97 h 121"/>
                <a:gd name="T6" fmla="*/ 0 w 193"/>
                <a:gd name="T7" fmla="*/ 24 h 121"/>
                <a:gd name="T8" fmla="*/ 24 w 193"/>
                <a:gd name="T9" fmla="*/ 0 h 121"/>
                <a:gd name="T10" fmla="*/ 168 w 193"/>
                <a:gd name="T11" fmla="*/ 0 h 121"/>
                <a:gd name="T12" fmla="*/ 193 w 193"/>
                <a:gd name="T13" fmla="*/ 24 h 121"/>
                <a:gd name="T14" fmla="*/ 193 w 193"/>
                <a:gd name="T15" fmla="*/ 97 h 121"/>
                <a:gd name="T16" fmla="*/ 168 w 193"/>
                <a:gd name="T17" fmla="*/ 121 h 121"/>
                <a:gd name="T18" fmla="*/ 24 w 193"/>
                <a:gd name="T19" fmla="*/ 7 h 121"/>
                <a:gd name="T20" fmla="*/ 7 w 193"/>
                <a:gd name="T21" fmla="*/ 24 h 121"/>
                <a:gd name="T22" fmla="*/ 7 w 193"/>
                <a:gd name="T23" fmla="*/ 97 h 121"/>
                <a:gd name="T24" fmla="*/ 24 w 193"/>
                <a:gd name="T25" fmla="*/ 113 h 121"/>
                <a:gd name="T26" fmla="*/ 168 w 193"/>
                <a:gd name="T27" fmla="*/ 113 h 121"/>
                <a:gd name="T28" fmla="*/ 185 w 193"/>
                <a:gd name="T29" fmla="*/ 97 h 121"/>
                <a:gd name="T30" fmla="*/ 185 w 193"/>
                <a:gd name="T31" fmla="*/ 24 h 121"/>
                <a:gd name="T32" fmla="*/ 168 w 193"/>
                <a:gd name="T33" fmla="*/ 7 h 121"/>
                <a:gd name="T34" fmla="*/ 24 w 193"/>
                <a:gd name="T35" fmla="*/ 7 h 121"/>
                <a:gd name="T36" fmla="*/ 165 w 193"/>
                <a:gd name="T37" fmla="*/ 102 h 121"/>
                <a:gd name="T38" fmla="*/ 163 w 193"/>
                <a:gd name="T39" fmla="*/ 101 h 121"/>
                <a:gd name="T40" fmla="*/ 120 w 193"/>
                <a:gd name="T41" fmla="*/ 66 h 121"/>
                <a:gd name="T42" fmla="*/ 98 w 193"/>
                <a:gd name="T43" fmla="*/ 83 h 121"/>
                <a:gd name="T44" fmla="*/ 94 w 193"/>
                <a:gd name="T45" fmla="*/ 83 h 121"/>
                <a:gd name="T46" fmla="*/ 71 w 193"/>
                <a:gd name="T47" fmla="*/ 65 h 121"/>
                <a:gd name="T48" fmla="*/ 29 w 193"/>
                <a:gd name="T49" fmla="*/ 101 h 121"/>
                <a:gd name="T50" fmla="*/ 24 w 193"/>
                <a:gd name="T51" fmla="*/ 100 h 121"/>
                <a:gd name="T52" fmla="*/ 24 w 193"/>
                <a:gd name="T53" fmla="*/ 95 h 121"/>
                <a:gd name="T54" fmla="*/ 65 w 193"/>
                <a:gd name="T55" fmla="*/ 61 h 121"/>
                <a:gd name="T56" fmla="*/ 24 w 193"/>
                <a:gd name="T57" fmla="*/ 29 h 121"/>
                <a:gd name="T58" fmla="*/ 24 w 193"/>
                <a:gd name="T59" fmla="*/ 23 h 121"/>
                <a:gd name="T60" fmla="*/ 29 w 193"/>
                <a:gd name="T61" fmla="*/ 23 h 121"/>
                <a:gd name="T62" fmla="*/ 96 w 193"/>
                <a:gd name="T63" fmla="*/ 75 h 121"/>
                <a:gd name="T64" fmla="*/ 163 w 193"/>
                <a:gd name="T65" fmla="*/ 23 h 121"/>
                <a:gd name="T66" fmla="*/ 168 w 193"/>
                <a:gd name="T67" fmla="*/ 23 h 121"/>
                <a:gd name="T68" fmla="*/ 168 w 193"/>
                <a:gd name="T69" fmla="*/ 29 h 121"/>
                <a:gd name="T70" fmla="*/ 127 w 193"/>
                <a:gd name="T71" fmla="*/ 61 h 121"/>
                <a:gd name="T72" fmla="*/ 168 w 193"/>
                <a:gd name="T73" fmla="*/ 95 h 121"/>
                <a:gd name="T74" fmla="*/ 168 w 193"/>
                <a:gd name="T75" fmla="*/ 100 h 121"/>
                <a:gd name="T76" fmla="*/ 165 w 193"/>
                <a:gd name="T77" fmla="*/ 10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3" h="121" extrusionOk="0">
                  <a:moveTo>
                    <a:pt x="168" y="121"/>
                  </a:moveTo>
                  <a:cubicBezTo>
                    <a:pt x="24" y="121"/>
                    <a:pt x="24" y="121"/>
                    <a:pt x="24" y="121"/>
                  </a:cubicBezTo>
                  <a:cubicBezTo>
                    <a:pt x="11" y="121"/>
                    <a:pt x="0" y="110"/>
                    <a:pt x="0" y="9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2" y="0"/>
                    <a:pt x="193" y="10"/>
                    <a:pt x="193" y="24"/>
                  </a:cubicBezTo>
                  <a:cubicBezTo>
                    <a:pt x="193" y="97"/>
                    <a:pt x="193" y="97"/>
                    <a:pt x="193" y="97"/>
                  </a:cubicBezTo>
                  <a:cubicBezTo>
                    <a:pt x="193" y="110"/>
                    <a:pt x="182" y="121"/>
                    <a:pt x="168" y="121"/>
                  </a:cubicBezTo>
                  <a:close/>
                  <a:moveTo>
                    <a:pt x="24" y="7"/>
                  </a:moveTo>
                  <a:cubicBezTo>
                    <a:pt x="15" y="7"/>
                    <a:pt x="7" y="15"/>
                    <a:pt x="7" y="24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6"/>
                    <a:pt x="15" y="113"/>
                    <a:pt x="24" y="113"/>
                  </a:cubicBezTo>
                  <a:cubicBezTo>
                    <a:pt x="168" y="113"/>
                    <a:pt x="168" y="113"/>
                    <a:pt x="168" y="113"/>
                  </a:cubicBezTo>
                  <a:cubicBezTo>
                    <a:pt x="178" y="113"/>
                    <a:pt x="185" y="106"/>
                    <a:pt x="185" y="97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15"/>
                    <a:pt x="178" y="7"/>
                    <a:pt x="168" y="7"/>
                  </a:cubicBezTo>
                  <a:lnTo>
                    <a:pt x="24" y="7"/>
                  </a:lnTo>
                  <a:close/>
                  <a:moveTo>
                    <a:pt x="165" y="102"/>
                  </a:moveTo>
                  <a:cubicBezTo>
                    <a:pt x="164" y="102"/>
                    <a:pt x="164" y="102"/>
                    <a:pt x="163" y="101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5" y="84"/>
                    <a:pt x="94" y="83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7" y="102"/>
                    <a:pt x="25" y="102"/>
                    <a:pt x="24" y="100"/>
                  </a:cubicBezTo>
                  <a:cubicBezTo>
                    <a:pt x="22" y="99"/>
                    <a:pt x="22" y="96"/>
                    <a:pt x="24" y="9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27"/>
                    <a:pt x="22" y="25"/>
                    <a:pt x="24" y="23"/>
                  </a:cubicBezTo>
                  <a:cubicBezTo>
                    <a:pt x="25" y="22"/>
                    <a:pt x="27" y="21"/>
                    <a:pt x="29" y="2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5" y="21"/>
                    <a:pt x="167" y="22"/>
                    <a:pt x="168" y="23"/>
                  </a:cubicBezTo>
                  <a:cubicBezTo>
                    <a:pt x="170" y="25"/>
                    <a:pt x="169" y="27"/>
                    <a:pt x="168" y="29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9" y="96"/>
                    <a:pt x="170" y="99"/>
                    <a:pt x="168" y="100"/>
                  </a:cubicBezTo>
                  <a:cubicBezTo>
                    <a:pt x="167" y="101"/>
                    <a:pt x="166" y="102"/>
                    <a:pt x="16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6B9CB76F-F373-D148-85A6-854CF6BC5B17}"/>
              </a:ext>
            </a:extLst>
          </p:cNvPr>
          <p:cNvGrpSpPr/>
          <p:nvPr/>
        </p:nvGrpSpPr>
        <p:grpSpPr>
          <a:xfrm>
            <a:off x="6931025" y="1243013"/>
            <a:ext cx="1354138" cy="1355725"/>
            <a:chOff x="6931025" y="1243013"/>
            <a:chExt cx="1354138" cy="1355725"/>
          </a:xfrm>
        </p:grpSpPr>
        <p:sp>
          <p:nvSpPr>
            <p:cNvPr id="30723" name="Google Shape;565;p21"/>
            <p:cNvSpPr>
              <a:spLocks noChangeArrowheads="1"/>
            </p:cNvSpPr>
            <p:nvPr/>
          </p:nvSpPr>
          <p:spPr bwMode="auto">
            <a:xfrm>
              <a:off x="6931025" y="1243013"/>
              <a:ext cx="1354138" cy="1355725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733" name="Google Shape;575;p21"/>
            <p:cNvSpPr>
              <a:spLocks/>
            </p:cNvSpPr>
            <p:nvPr/>
          </p:nvSpPr>
          <p:spPr bwMode="auto">
            <a:xfrm>
              <a:off x="7223125" y="1560513"/>
              <a:ext cx="768350" cy="666750"/>
            </a:xfrm>
            <a:custGeom>
              <a:avLst/>
              <a:gdLst>
                <a:gd name="T0" fmla="*/ 22 w 189"/>
                <a:gd name="T1" fmla="*/ 164 h 164"/>
                <a:gd name="T2" fmla="*/ 0 w 189"/>
                <a:gd name="T3" fmla="*/ 106 h 164"/>
                <a:gd name="T4" fmla="*/ 9 w 189"/>
                <a:gd name="T5" fmla="*/ 106 h 164"/>
                <a:gd name="T6" fmla="*/ 22 w 189"/>
                <a:gd name="T7" fmla="*/ 156 h 164"/>
                <a:gd name="T8" fmla="*/ 181 w 189"/>
                <a:gd name="T9" fmla="*/ 142 h 164"/>
                <a:gd name="T10" fmla="*/ 185 w 189"/>
                <a:gd name="T11" fmla="*/ 103 h 164"/>
                <a:gd name="T12" fmla="*/ 189 w 189"/>
                <a:gd name="T13" fmla="*/ 142 h 164"/>
                <a:gd name="T14" fmla="*/ 102 w 189"/>
                <a:gd name="T15" fmla="*/ 118 h 164"/>
                <a:gd name="T16" fmla="*/ 76 w 189"/>
                <a:gd name="T17" fmla="*/ 106 h 164"/>
                <a:gd name="T18" fmla="*/ 87 w 189"/>
                <a:gd name="T19" fmla="*/ 76 h 164"/>
                <a:gd name="T20" fmla="*/ 113 w 189"/>
                <a:gd name="T21" fmla="*/ 88 h 164"/>
                <a:gd name="T22" fmla="*/ 102 w 189"/>
                <a:gd name="T23" fmla="*/ 118 h 164"/>
                <a:gd name="T24" fmla="*/ 85 w 189"/>
                <a:gd name="T25" fmla="*/ 88 h 164"/>
                <a:gd name="T26" fmla="*/ 87 w 189"/>
                <a:gd name="T27" fmla="*/ 109 h 164"/>
                <a:gd name="T28" fmla="*/ 105 w 189"/>
                <a:gd name="T29" fmla="*/ 106 h 164"/>
                <a:gd name="T30" fmla="*/ 102 w 189"/>
                <a:gd name="T31" fmla="*/ 84 h 164"/>
                <a:gd name="T32" fmla="*/ 167 w 189"/>
                <a:gd name="T33" fmla="*/ 101 h 164"/>
                <a:gd name="T34" fmla="*/ 121 w 189"/>
                <a:gd name="T35" fmla="*/ 97 h 164"/>
                <a:gd name="T36" fmla="*/ 167 w 189"/>
                <a:gd name="T37" fmla="*/ 93 h 164"/>
                <a:gd name="T38" fmla="*/ 181 w 189"/>
                <a:gd name="T39" fmla="*/ 51 h 164"/>
                <a:gd name="T40" fmla="*/ 22 w 189"/>
                <a:gd name="T41" fmla="*/ 38 h 164"/>
                <a:gd name="T42" fmla="*/ 9 w 189"/>
                <a:gd name="T43" fmla="*/ 79 h 164"/>
                <a:gd name="T44" fmla="*/ 65 w 189"/>
                <a:gd name="T45" fmla="*/ 93 h 164"/>
                <a:gd name="T46" fmla="*/ 65 w 189"/>
                <a:gd name="T47" fmla="*/ 101 h 164"/>
                <a:gd name="T48" fmla="*/ 0 w 189"/>
                <a:gd name="T49" fmla="*/ 79 h 164"/>
                <a:gd name="T50" fmla="*/ 22 w 189"/>
                <a:gd name="T51" fmla="*/ 29 h 164"/>
                <a:gd name="T52" fmla="*/ 189 w 189"/>
                <a:gd name="T53" fmla="*/ 51 h 164"/>
                <a:gd name="T54" fmla="*/ 189 w 189"/>
                <a:gd name="T55" fmla="*/ 84 h 164"/>
                <a:gd name="T56" fmla="*/ 126 w 189"/>
                <a:gd name="T57" fmla="*/ 22 h 164"/>
                <a:gd name="T58" fmla="*/ 111 w 189"/>
                <a:gd name="T59" fmla="*/ 8 h 164"/>
                <a:gd name="T60" fmla="*/ 68 w 189"/>
                <a:gd name="T61" fmla="*/ 18 h 164"/>
                <a:gd name="T62" fmla="*/ 59 w 189"/>
                <a:gd name="T63" fmla="*/ 18 h 164"/>
                <a:gd name="T64" fmla="*/ 111 w 189"/>
                <a:gd name="T65" fmla="*/ 0 h 164"/>
                <a:gd name="T66" fmla="*/ 126 w 189"/>
                <a:gd name="T67" fmla="*/ 2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164" extrusionOk="0">
                  <a:moveTo>
                    <a:pt x="167" y="164"/>
                  </a:moveTo>
                  <a:cubicBezTo>
                    <a:pt x="22" y="164"/>
                    <a:pt x="22" y="164"/>
                    <a:pt x="22" y="164"/>
                  </a:cubicBezTo>
                  <a:cubicBezTo>
                    <a:pt x="10" y="164"/>
                    <a:pt x="0" y="155"/>
                    <a:pt x="0" y="14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4"/>
                    <a:pt x="2" y="102"/>
                    <a:pt x="4" y="102"/>
                  </a:cubicBezTo>
                  <a:cubicBezTo>
                    <a:pt x="7" y="102"/>
                    <a:pt x="9" y="104"/>
                    <a:pt x="9" y="106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50"/>
                    <a:pt x="15" y="156"/>
                    <a:pt x="22" y="156"/>
                  </a:cubicBezTo>
                  <a:cubicBezTo>
                    <a:pt x="167" y="156"/>
                    <a:pt x="167" y="156"/>
                    <a:pt x="167" y="156"/>
                  </a:cubicBezTo>
                  <a:cubicBezTo>
                    <a:pt x="175" y="156"/>
                    <a:pt x="181" y="150"/>
                    <a:pt x="181" y="142"/>
                  </a:cubicBezTo>
                  <a:cubicBezTo>
                    <a:pt x="181" y="107"/>
                    <a:pt x="181" y="107"/>
                    <a:pt x="181" y="107"/>
                  </a:cubicBezTo>
                  <a:cubicBezTo>
                    <a:pt x="181" y="105"/>
                    <a:pt x="183" y="103"/>
                    <a:pt x="185" y="103"/>
                  </a:cubicBezTo>
                  <a:cubicBezTo>
                    <a:pt x="187" y="103"/>
                    <a:pt x="189" y="105"/>
                    <a:pt x="189" y="107"/>
                  </a:cubicBezTo>
                  <a:cubicBezTo>
                    <a:pt x="189" y="142"/>
                    <a:pt x="189" y="142"/>
                    <a:pt x="189" y="142"/>
                  </a:cubicBezTo>
                  <a:cubicBezTo>
                    <a:pt x="189" y="155"/>
                    <a:pt x="179" y="164"/>
                    <a:pt x="167" y="164"/>
                  </a:cubicBezTo>
                  <a:close/>
                  <a:moveTo>
                    <a:pt x="102" y="118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81" y="118"/>
                    <a:pt x="76" y="112"/>
                    <a:pt x="76" y="10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1"/>
                    <a:pt x="81" y="76"/>
                    <a:pt x="87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8" y="76"/>
                    <a:pt x="113" y="81"/>
                    <a:pt x="113" y="88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112"/>
                    <a:pt x="108" y="118"/>
                    <a:pt x="102" y="118"/>
                  </a:cubicBezTo>
                  <a:close/>
                  <a:moveTo>
                    <a:pt x="87" y="84"/>
                  </a:moveTo>
                  <a:cubicBezTo>
                    <a:pt x="86" y="84"/>
                    <a:pt x="85" y="86"/>
                    <a:pt x="85" y="88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8"/>
                    <a:pt x="86" y="109"/>
                    <a:pt x="87" y="109"/>
                  </a:cubicBezTo>
                  <a:cubicBezTo>
                    <a:pt x="102" y="109"/>
                    <a:pt x="102" y="109"/>
                    <a:pt x="102" y="109"/>
                  </a:cubicBezTo>
                  <a:cubicBezTo>
                    <a:pt x="104" y="109"/>
                    <a:pt x="105" y="108"/>
                    <a:pt x="105" y="106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5" y="86"/>
                    <a:pt x="104" y="84"/>
                    <a:pt x="102" y="84"/>
                  </a:cubicBezTo>
                  <a:lnTo>
                    <a:pt x="87" y="84"/>
                  </a:lnTo>
                  <a:close/>
                  <a:moveTo>
                    <a:pt x="167" y="101"/>
                  </a:moveTo>
                  <a:cubicBezTo>
                    <a:pt x="125" y="101"/>
                    <a:pt x="125" y="101"/>
                    <a:pt x="125" y="101"/>
                  </a:cubicBezTo>
                  <a:cubicBezTo>
                    <a:pt x="122" y="101"/>
                    <a:pt x="121" y="99"/>
                    <a:pt x="121" y="97"/>
                  </a:cubicBezTo>
                  <a:cubicBezTo>
                    <a:pt x="121" y="95"/>
                    <a:pt x="122" y="93"/>
                    <a:pt x="125" y="93"/>
                  </a:cubicBezTo>
                  <a:cubicBezTo>
                    <a:pt x="167" y="93"/>
                    <a:pt x="167" y="93"/>
                    <a:pt x="167" y="93"/>
                  </a:cubicBezTo>
                  <a:cubicBezTo>
                    <a:pt x="175" y="93"/>
                    <a:pt x="181" y="87"/>
                    <a:pt x="181" y="79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1" y="44"/>
                    <a:pt x="175" y="38"/>
                    <a:pt x="167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5" y="38"/>
                    <a:pt x="9" y="44"/>
                    <a:pt x="9" y="51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87"/>
                    <a:pt x="15" y="93"/>
                    <a:pt x="22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7" y="93"/>
                    <a:pt x="69" y="95"/>
                    <a:pt x="69" y="97"/>
                  </a:cubicBezTo>
                  <a:cubicBezTo>
                    <a:pt x="69" y="99"/>
                    <a:pt x="67" y="101"/>
                    <a:pt x="65" y="101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0" y="91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9"/>
                    <a:pt x="10" y="29"/>
                    <a:pt x="22" y="29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79" y="29"/>
                    <a:pt x="189" y="39"/>
                    <a:pt x="189" y="5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3"/>
                    <a:pt x="189" y="84"/>
                    <a:pt x="189" y="84"/>
                  </a:cubicBezTo>
                  <a:cubicBezTo>
                    <a:pt x="186" y="94"/>
                    <a:pt x="178" y="101"/>
                    <a:pt x="167" y="101"/>
                  </a:cubicBezTo>
                  <a:close/>
                  <a:moveTo>
                    <a:pt x="126" y="22"/>
                  </a:moveTo>
                  <a:cubicBezTo>
                    <a:pt x="124" y="22"/>
                    <a:pt x="122" y="20"/>
                    <a:pt x="122" y="18"/>
                  </a:cubicBezTo>
                  <a:cubicBezTo>
                    <a:pt x="122" y="13"/>
                    <a:pt x="117" y="8"/>
                    <a:pt x="111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3" y="8"/>
                    <a:pt x="68" y="13"/>
                    <a:pt x="68" y="18"/>
                  </a:cubicBezTo>
                  <a:cubicBezTo>
                    <a:pt x="68" y="20"/>
                    <a:pt x="66" y="22"/>
                    <a:pt x="63" y="22"/>
                  </a:cubicBezTo>
                  <a:cubicBezTo>
                    <a:pt x="61" y="22"/>
                    <a:pt x="59" y="20"/>
                    <a:pt x="59" y="18"/>
                  </a:cubicBezTo>
                  <a:cubicBezTo>
                    <a:pt x="59" y="8"/>
                    <a:pt x="68" y="0"/>
                    <a:pt x="7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30" y="8"/>
                    <a:pt x="130" y="18"/>
                  </a:cubicBezTo>
                  <a:cubicBezTo>
                    <a:pt x="130" y="20"/>
                    <a:pt x="128" y="22"/>
                    <a:pt x="12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7ADEA34-19D9-4D4C-B665-93F9BD6CC736}"/>
              </a:ext>
            </a:extLst>
          </p:cNvPr>
          <p:cNvGrpSpPr/>
          <p:nvPr/>
        </p:nvGrpSpPr>
        <p:grpSpPr>
          <a:xfrm>
            <a:off x="3910013" y="1243013"/>
            <a:ext cx="1354137" cy="1355725"/>
            <a:chOff x="3910013" y="1243013"/>
            <a:chExt cx="1354137" cy="1355725"/>
          </a:xfrm>
        </p:grpSpPr>
        <p:sp>
          <p:nvSpPr>
            <p:cNvPr id="30725" name="Google Shape;567;p21"/>
            <p:cNvSpPr>
              <a:spLocks noChangeArrowheads="1"/>
            </p:cNvSpPr>
            <p:nvPr/>
          </p:nvSpPr>
          <p:spPr bwMode="auto">
            <a:xfrm>
              <a:off x="3910013" y="1243013"/>
              <a:ext cx="1354137" cy="1355725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734" name="Google Shape;576;p21"/>
            <p:cNvSpPr>
              <a:spLocks/>
            </p:cNvSpPr>
            <p:nvPr/>
          </p:nvSpPr>
          <p:spPr bwMode="auto">
            <a:xfrm>
              <a:off x="4222750" y="1490663"/>
              <a:ext cx="731838" cy="858837"/>
            </a:xfrm>
            <a:custGeom>
              <a:avLst/>
              <a:gdLst>
                <a:gd name="T0" fmla="*/ 74 w 180"/>
                <a:gd name="T1" fmla="*/ 211 h 211"/>
                <a:gd name="T2" fmla="*/ 74 w 180"/>
                <a:gd name="T3" fmla="*/ 203 h 211"/>
                <a:gd name="T4" fmla="*/ 107 w 180"/>
                <a:gd name="T5" fmla="*/ 207 h 211"/>
                <a:gd name="T6" fmla="*/ 112 w 180"/>
                <a:gd name="T7" fmla="*/ 197 h 211"/>
                <a:gd name="T8" fmla="*/ 62 w 180"/>
                <a:gd name="T9" fmla="*/ 194 h 211"/>
                <a:gd name="T10" fmla="*/ 112 w 180"/>
                <a:gd name="T11" fmla="*/ 190 h 211"/>
                <a:gd name="T12" fmla="*/ 112 w 180"/>
                <a:gd name="T13" fmla="*/ 197 h 211"/>
                <a:gd name="T14" fmla="*/ 71 w 180"/>
                <a:gd name="T15" fmla="*/ 183 h 211"/>
                <a:gd name="T16" fmla="*/ 57 w 180"/>
                <a:gd name="T17" fmla="*/ 173 h 211"/>
                <a:gd name="T18" fmla="*/ 55 w 180"/>
                <a:gd name="T19" fmla="*/ 153 h 211"/>
                <a:gd name="T20" fmla="*/ 31 w 180"/>
                <a:gd name="T21" fmla="*/ 78 h 211"/>
                <a:gd name="T22" fmla="*/ 146 w 180"/>
                <a:gd name="T23" fmla="*/ 78 h 211"/>
                <a:gd name="T24" fmla="*/ 122 w 180"/>
                <a:gd name="T25" fmla="*/ 153 h 211"/>
                <a:gd name="T26" fmla="*/ 119 w 180"/>
                <a:gd name="T27" fmla="*/ 173 h 211"/>
                <a:gd name="T28" fmla="*/ 88 w 180"/>
                <a:gd name="T29" fmla="*/ 183 h 211"/>
                <a:gd name="T30" fmla="*/ 105 w 180"/>
                <a:gd name="T31" fmla="*/ 175 h 211"/>
                <a:gd name="T32" fmla="*/ 112 w 180"/>
                <a:gd name="T33" fmla="*/ 163 h 211"/>
                <a:gd name="T34" fmla="*/ 131 w 180"/>
                <a:gd name="T35" fmla="*/ 119 h 211"/>
                <a:gd name="T36" fmla="*/ 88 w 180"/>
                <a:gd name="T37" fmla="*/ 46 h 211"/>
                <a:gd name="T38" fmla="*/ 45 w 180"/>
                <a:gd name="T39" fmla="*/ 119 h 211"/>
                <a:gd name="T40" fmla="*/ 64 w 180"/>
                <a:gd name="T41" fmla="*/ 163 h 211"/>
                <a:gd name="T42" fmla="*/ 71 w 180"/>
                <a:gd name="T43" fmla="*/ 175 h 211"/>
                <a:gd name="T44" fmla="*/ 19 w 180"/>
                <a:gd name="T45" fmla="*/ 97 h 211"/>
                <a:gd name="T46" fmla="*/ 0 w 180"/>
                <a:gd name="T47" fmla="*/ 93 h 211"/>
                <a:gd name="T48" fmla="*/ 19 w 180"/>
                <a:gd name="T49" fmla="*/ 89 h 211"/>
                <a:gd name="T50" fmla="*/ 19 w 180"/>
                <a:gd name="T51" fmla="*/ 97 h 211"/>
                <a:gd name="T52" fmla="*/ 157 w 180"/>
                <a:gd name="T53" fmla="*/ 94 h 211"/>
                <a:gd name="T54" fmla="*/ 157 w 180"/>
                <a:gd name="T55" fmla="*/ 86 h 211"/>
                <a:gd name="T56" fmla="*/ 180 w 180"/>
                <a:gd name="T57" fmla="*/ 90 h 211"/>
                <a:gd name="T58" fmla="*/ 53 w 180"/>
                <a:gd name="T59" fmla="*/ 91 h 211"/>
                <a:gd name="T60" fmla="*/ 49 w 180"/>
                <a:gd name="T61" fmla="*/ 86 h 211"/>
                <a:gd name="T62" fmla="*/ 90 w 180"/>
                <a:gd name="T63" fmla="*/ 57 h 211"/>
                <a:gd name="T64" fmla="*/ 90 w 180"/>
                <a:gd name="T65" fmla="*/ 65 h 211"/>
                <a:gd name="T66" fmla="*/ 53 w 180"/>
                <a:gd name="T67" fmla="*/ 91 h 211"/>
                <a:gd name="T68" fmla="*/ 136 w 180"/>
                <a:gd name="T69" fmla="*/ 47 h 211"/>
                <a:gd name="T70" fmla="*/ 149 w 180"/>
                <a:gd name="T71" fmla="*/ 28 h 211"/>
                <a:gd name="T72" fmla="*/ 155 w 180"/>
                <a:gd name="T73" fmla="*/ 33 h 211"/>
                <a:gd name="T74" fmla="*/ 139 w 180"/>
                <a:gd name="T75" fmla="*/ 48 h 211"/>
                <a:gd name="T76" fmla="*/ 36 w 180"/>
                <a:gd name="T77" fmla="*/ 47 h 211"/>
                <a:gd name="T78" fmla="*/ 23 w 180"/>
                <a:gd name="T79" fmla="*/ 28 h 211"/>
                <a:gd name="T80" fmla="*/ 42 w 180"/>
                <a:gd name="T81" fmla="*/ 41 h 211"/>
                <a:gd name="T82" fmla="*/ 39 w 180"/>
                <a:gd name="T83" fmla="*/ 48 h 211"/>
                <a:gd name="T84" fmla="*/ 84 w 180"/>
                <a:gd name="T85" fmla="*/ 26 h 211"/>
                <a:gd name="T86" fmla="*/ 88 w 180"/>
                <a:gd name="T87" fmla="*/ 0 h 211"/>
                <a:gd name="T88" fmla="*/ 92 w 180"/>
                <a:gd name="T89" fmla="*/ 2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0" h="211" extrusionOk="0">
                  <a:moveTo>
                    <a:pt x="103" y="211"/>
                  </a:moveTo>
                  <a:cubicBezTo>
                    <a:pt x="74" y="211"/>
                    <a:pt x="74" y="211"/>
                    <a:pt x="74" y="211"/>
                  </a:cubicBezTo>
                  <a:cubicBezTo>
                    <a:pt x="72" y="211"/>
                    <a:pt x="70" y="209"/>
                    <a:pt x="70" y="207"/>
                  </a:cubicBezTo>
                  <a:cubicBezTo>
                    <a:pt x="70" y="205"/>
                    <a:pt x="72" y="203"/>
                    <a:pt x="74" y="203"/>
                  </a:cubicBezTo>
                  <a:cubicBezTo>
                    <a:pt x="103" y="203"/>
                    <a:pt x="103" y="203"/>
                    <a:pt x="103" y="203"/>
                  </a:cubicBezTo>
                  <a:cubicBezTo>
                    <a:pt x="106" y="203"/>
                    <a:pt x="107" y="205"/>
                    <a:pt x="107" y="207"/>
                  </a:cubicBezTo>
                  <a:cubicBezTo>
                    <a:pt x="107" y="209"/>
                    <a:pt x="106" y="211"/>
                    <a:pt x="103" y="211"/>
                  </a:cubicBezTo>
                  <a:close/>
                  <a:moveTo>
                    <a:pt x="112" y="197"/>
                  </a:moveTo>
                  <a:cubicBezTo>
                    <a:pt x="66" y="197"/>
                    <a:pt x="66" y="197"/>
                    <a:pt x="66" y="197"/>
                  </a:cubicBezTo>
                  <a:cubicBezTo>
                    <a:pt x="64" y="197"/>
                    <a:pt x="62" y="196"/>
                    <a:pt x="62" y="194"/>
                  </a:cubicBezTo>
                  <a:cubicBezTo>
                    <a:pt x="62" y="191"/>
                    <a:pt x="64" y="190"/>
                    <a:pt x="66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4" y="190"/>
                    <a:pt x="116" y="191"/>
                    <a:pt x="116" y="194"/>
                  </a:cubicBezTo>
                  <a:cubicBezTo>
                    <a:pt x="116" y="196"/>
                    <a:pt x="114" y="197"/>
                    <a:pt x="112" y="197"/>
                  </a:cubicBezTo>
                  <a:close/>
                  <a:moveTo>
                    <a:pt x="88" y="183"/>
                  </a:moveTo>
                  <a:cubicBezTo>
                    <a:pt x="80" y="183"/>
                    <a:pt x="72" y="183"/>
                    <a:pt x="71" y="183"/>
                  </a:cubicBezTo>
                  <a:cubicBezTo>
                    <a:pt x="71" y="183"/>
                    <a:pt x="71" y="183"/>
                    <a:pt x="71" y="183"/>
                  </a:cubicBezTo>
                  <a:cubicBezTo>
                    <a:pt x="63" y="183"/>
                    <a:pt x="59" y="180"/>
                    <a:pt x="57" y="173"/>
                  </a:cubicBezTo>
                  <a:cubicBezTo>
                    <a:pt x="57" y="170"/>
                    <a:pt x="57" y="167"/>
                    <a:pt x="57" y="164"/>
                  </a:cubicBezTo>
                  <a:cubicBezTo>
                    <a:pt x="56" y="159"/>
                    <a:pt x="56" y="155"/>
                    <a:pt x="55" y="153"/>
                  </a:cubicBezTo>
                  <a:cubicBezTo>
                    <a:pt x="48" y="142"/>
                    <a:pt x="44" y="134"/>
                    <a:pt x="38" y="122"/>
                  </a:cubicBezTo>
                  <a:cubicBezTo>
                    <a:pt x="33" y="111"/>
                    <a:pt x="26" y="94"/>
                    <a:pt x="31" y="78"/>
                  </a:cubicBezTo>
                  <a:cubicBezTo>
                    <a:pt x="36" y="58"/>
                    <a:pt x="57" y="38"/>
                    <a:pt x="88" y="38"/>
                  </a:cubicBezTo>
                  <a:cubicBezTo>
                    <a:pt x="119" y="38"/>
                    <a:pt x="141" y="58"/>
                    <a:pt x="146" y="78"/>
                  </a:cubicBezTo>
                  <a:cubicBezTo>
                    <a:pt x="150" y="94"/>
                    <a:pt x="144" y="111"/>
                    <a:pt x="138" y="122"/>
                  </a:cubicBezTo>
                  <a:cubicBezTo>
                    <a:pt x="132" y="134"/>
                    <a:pt x="128" y="142"/>
                    <a:pt x="122" y="153"/>
                  </a:cubicBezTo>
                  <a:cubicBezTo>
                    <a:pt x="120" y="155"/>
                    <a:pt x="120" y="159"/>
                    <a:pt x="120" y="164"/>
                  </a:cubicBezTo>
                  <a:cubicBezTo>
                    <a:pt x="120" y="167"/>
                    <a:pt x="120" y="170"/>
                    <a:pt x="119" y="173"/>
                  </a:cubicBezTo>
                  <a:cubicBezTo>
                    <a:pt x="117" y="180"/>
                    <a:pt x="114" y="183"/>
                    <a:pt x="105" y="183"/>
                  </a:cubicBezTo>
                  <a:cubicBezTo>
                    <a:pt x="105" y="183"/>
                    <a:pt x="97" y="183"/>
                    <a:pt x="88" y="183"/>
                  </a:cubicBezTo>
                  <a:close/>
                  <a:moveTo>
                    <a:pt x="71" y="175"/>
                  </a:moveTo>
                  <a:cubicBezTo>
                    <a:pt x="72" y="175"/>
                    <a:pt x="104" y="175"/>
                    <a:pt x="105" y="175"/>
                  </a:cubicBezTo>
                  <a:cubicBezTo>
                    <a:pt x="110" y="175"/>
                    <a:pt x="111" y="174"/>
                    <a:pt x="111" y="171"/>
                  </a:cubicBezTo>
                  <a:cubicBezTo>
                    <a:pt x="112" y="169"/>
                    <a:pt x="112" y="166"/>
                    <a:pt x="112" y="163"/>
                  </a:cubicBezTo>
                  <a:cubicBezTo>
                    <a:pt x="112" y="158"/>
                    <a:pt x="112" y="153"/>
                    <a:pt x="115" y="149"/>
                  </a:cubicBezTo>
                  <a:cubicBezTo>
                    <a:pt x="121" y="138"/>
                    <a:pt x="125" y="130"/>
                    <a:pt x="131" y="119"/>
                  </a:cubicBezTo>
                  <a:cubicBezTo>
                    <a:pt x="135" y="110"/>
                    <a:pt x="142" y="94"/>
                    <a:pt x="138" y="80"/>
                  </a:cubicBezTo>
                  <a:cubicBezTo>
                    <a:pt x="134" y="63"/>
                    <a:pt x="115" y="46"/>
                    <a:pt x="88" y="46"/>
                  </a:cubicBezTo>
                  <a:cubicBezTo>
                    <a:pt x="61" y="46"/>
                    <a:pt x="42" y="63"/>
                    <a:pt x="38" y="80"/>
                  </a:cubicBezTo>
                  <a:cubicBezTo>
                    <a:pt x="35" y="94"/>
                    <a:pt x="41" y="110"/>
                    <a:pt x="45" y="119"/>
                  </a:cubicBezTo>
                  <a:cubicBezTo>
                    <a:pt x="51" y="130"/>
                    <a:pt x="55" y="138"/>
                    <a:pt x="62" y="149"/>
                  </a:cubicBezTo>
                  <a:cubicBezTo>
                    <a:pt x="64" y="153"/>
                    <a:pt x="64" y="158"/>
                    <a:pt x="64" y="163"/>
                  </a:cubicBezTo>
                  <a:cubicBezTo>
                    <a:pt x="65" y="166"/>
                    <a:pt x="65" y="169"/>
                    <a:pt x="65" y="171"/>
                  </a:cubicBezTo>
                  <a:cubicBezTo>
                    <a:pt x="66" y="174"/>
                    <a:pt x="66" y="175"/>
                    <a:pt x="71" y="175"/>
                  </a:cubicBezTo>
                  <a:cubicBezTo>
                    <a:pt x="71" y="175"/>
                    <a:pt x="71" y="175"/>
                    <a:pt x="71" y="175"/>
                  </a:cubicBezTo>
                  <a:close/>
                  <a:moveTo>
                    <a:pt x="19" y="97"/>
                  </a:moveTo>
                  <a:cubicBezTo>
                    <a:pt x="4" y="97"/>
                    <a:pt x="4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91"/>
                    <a:pt x="2" y="89"/>
                    <a:pt x="4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1" y="89"/>
                    <a:pt x="23" y="91"/>
                    <a:pt x="23" y="93"/>
                  </a:cubicBezTo>
                  <a:cubicBezTo>
                    <a:pt x="23" y="95"/>
                    <a:pt x="21" y="97"/>
                    <a:pt x="19" y="97"/>
                  </a:cubicBezTo>
                  <a:close/>
                  <a:moveTo>
                    <a:pt x="176" y="94"/>
                  </a:moveTo>
                  <a:cubicBezTo>
                    <a:pt x="157" y="94"/>
                    <a:pt x="157" y="94"/>
                    <a:pt x="157" y="94"/>
                  </a:cubicBezTo>
                  <a:cubicBezTo>
                    <a:pt x="155" y="94"/>
                    <a:pt x="153" y="92"/>
                    <a:pt x="153" y="90"/>
                  </a:cubicBezTo>
                  <a:cubicBezTo>
                    <a:pt x="153" y="88"/>
                    <a:pt x="155" y="86"/>
                    <a:pt x="157" y="86"/>
                  </a:cubicBezTo>
                  <a:cubicBezTo>
                    <a:pt x="176" y="86"/>
                    <a:pt x="176" y="86"/>
                    <a:pt x="176" y="86"/>
                  </a:cubicBezTo>
                  <a:cubicBezTo>
                    <a:pt x="178" y="86"/>
                    <a:pt x="180" y="88"/>
                    <a:pt x="180" y="90"/>
                  </a:cubicBezTo>
                  <a:cubicBezTo>
                    <a:pt x="180" y="92"/>
                    <a:pt x="178" y="94"/>
                    <a:pt x="176" y="94"/>
                  </a:cubicBezTo>
                  <a:close/>
                  <a:moveTo>
                    <a:pt x="53" y="91"/>
                  </a:moveTo>
                  <a:cubicBezTo>
                    <a:pt x="53" y="91"/>
                    <a:pt x="52" y="91"/>
                    <a:pt x="52" y="91"/>
                  </a:cubicBezTo>
                  <a:cubicBezTo>
                    <a:pt x="50" y="90"/>
                    <a:pt x="48" y="88"/>
                    <a:pt x="49" y="86"/>
                  </a:cubicBezTo>
                  <a:cubicBezTo>
                    <a:pt x="53" y="72"/>
                    <a:pt x="68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3" y="57"/>
                    <a:pt x="94" y="59"/>
                    <a:pt x="94" y="61"/>
                  </a:cubicBezTo>
                  <a:cubicBezTo>
                    <a:pt x="94" y="63"/>
                    <a:pt x="93" y="65"/>
                    <a:pt x="90" y="65"/>
                  </a:cubicBezTo>
                  <a:cubicBezTo>
                    <a:pt x="72" y="65"/>
                    <a:pt x="59" y="77"/>
                    <a:pt x="57" y="88"/>
                  </a:cubicBezTo>
                  <a:cubicBezTo>
                    <a:pt x="56" y="90"/>
                    <a:pt x="55" y="91"/>
                    <a:pt x="53" y="91"/>
                  </a:cubicBezTo>
                  <a:close/>
                  <a:moveTo>
                    <a:pt x="139" y="48"/>
                  </a:moveTo>
                  <a:cubicBezTo>
                    <a:pt x="138" y="48"/>
                    <a:pt x="137" y="47"/>
                    <a:pt x="136" y="47"/>
                  </a:cubicBezTo>
                  <a:cubicBezTo>
                    <a:pt x="134" y="45"/>
                    <a:pt x="134" y="43"/>
                    <a:pt x="136" y="41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51" y="26"/>
                    <a:pt x="153" y="26"/>
                    <a:pt x="155" y="28"/>
                  </a:cubicBezTo>
                  <a:cubicBezTo>
                    <a:pt x="156" y="29"/>
                    <a:pt x="156" y="32"/>
                    <a:pt x="155" y="33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7"/>
                    <a:pt x="140" y="48"/>
                    <a:pt x="139" y="48"/>
                  </a:cubicBezTo>
                  <a:close/>
                  <a:moveTo>
                    <a:pt x="39" y="48"/>
                  </a:moveTo>
                  <a:cubicBezTo>
                    <a:pt x="38" y="48"/>
                    <a:pt x="37" y="47"/>
                    <a:pt x="36" y="4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1" y="32"/>
                    <a:pt x="21" y="29"/>
                    <a:pt x="23" y="28"/>
                  </a:cubicBezTo>
                  <a:cubicBezTo>
                    <a:pt x="24" y="26"/>
                    <a:pt x="27" y="26"/>
                    <a:pt x="28" y="28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3"/>
                    <a:pt x="43" y="45"/>
                    <a:pt x="42" y="47"/>
                  </a:cubicBezTo>
                  <a:cubicBezTo>
                    <a:pt x="41" y="47"/>
                    <a:pt x="40" y="48"/>
                    <a:pt x="39" y="48"/>
                  </a:cubicBezTo>
                  <a:close/>
                  <a:moveTo>
                    <a:pt x="88" y="30"/>
                  </a:moveTo>
                  <a:cubicBezTo>
                    <a:pt x="86" y="30"/>
                    <a:pt x="84" y="28"/>
                    <a:pt x="84" y="26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6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0" y="30"/>
                    <a:pt x="88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0735" name="Google Shape;577;p21"/>
          <p:cNvSpPr txBox="1">
            <a:spLocks noChangeArrowheads="1"/>
          </p:cNvSpPr>
          <p:nvPr/>
        </p:nvSpPr>
        <p:spPr bwMode="auto">
          <a:xfrm>
            <a:off x="4913313" y="2833688"/>
            <a:ext cx="242411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100"/>
              <a:buFont typeface="Open Sans" panose="020B0606030504020204" pitchFamily="34" charset="0"/>
              <a:buNone/>
            </a:pPr>
            <a:r>
              <a:rPr lang="en-US" altLang="en-US" sz="4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BUSINESS</a:t>
            </a:r>
            <a:endParaRPr lang="en-US" altLang="en-US" dirty="0"/>
          </a:p>
          <a:p>
            <a:pPr algn="ctr" eaLnBrk="1" hangingPunct="1">
              <a:buSzPts val="4100"/>
              <a:buFont typeface="Open Sans" panose="020B0606030504020204" pitchFamily="34" charset="0"/>
              <a:buNone/>
            </a:pPr>
            <a:r>
              <a:rPr lang="en-US" altLang="en-US" sz="41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CYCLE</a:t>
            </a:r>
            <a:endParaRPr lang="en-US" altLang="en-US" dirty="0"/>
          </a:p>
        </p:txBody>
      </p:sp>
      <p:sp>
        <p:nvSpPr>
          <p:cNvPr id="30736" name="Google Shape;578;p21"/>
          <p:cNvSpPr txBox="1">
            <a:spLocks noChangeArrowheads="1"/>
          </p:cNvSpPr>
          <p:nvPr/>
        </p:nvSpPr>
        <p:spPr bwMode="auto">
          <a:xfrm>
            <a:off x="1023938" y="1214438"/>
            <a:ext cx="1784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rgbClr val="23929E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A</a:t>
            </a:r>
            <a:endParaRPr lang="en-US" altLang="en-US"/>
          </a:p>
        </p:txBody>
      </p:sp>
      <p:sp>
        <p:nvSpPr>
          <p:cNvPr id="30737" name="Google Shape;579;p21"/>
          <p:cNvSpPr txBox="1">
            <a:spLocks noChangeArrowheads="1"/>
          </p:cNvSpPr>
          <p:nvPr/>
        </p:nvSpPr>
        <p:spPr bwMode="auto">
          <a:xfrm>
            <a:off x="1006475" y="4249738"/>
            <a:ext cx="18176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rgbClr val="61605E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D</a:t>
            </a:r>
            <a:endParaRPr lang="en-US" altLang="en-US"/>
          </a:p>
        </p:txBody>
      </p:sp>
      <p:sp>
        <p:nvSpPr>
          <p:cNvPr id="30738" name="Google Shape;580;p21"/>
          <p:cNvSpPr txBox="1">
            <a:spLocks noChangeArrowheads="1"/>
          </p:cNvSpPr>
          <p:nvPr/>
        </p:nvSpPr>
        <p:spPr bwMode="auto">
          <a:xfrm>
            <a:off x="9601200" y="1214438"/>
            <a:ext cx="17891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CADAD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rgbClr val="ACADAD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B</a:t>
            </a:r>
            <a:endParaRPr lang="en-US" altLang="en-US"/>
          </a:p>
        </p:txBody>
      </p:sp>
      <p:sp>
        <p:nvSpPr>
          <p:cNvPr id="30739" name="Google Shape;581;p21"/>
          <p:cNvSpPr txBox="1">
            <a:spLocks noChangeArrowheads="1"/>
          </p:cNvSpPr>
          <p:nvPr/>
        </p:nvSpPr>
        <p:spPr bwMode="auto">
          <a:xfrm>
            <a:off x="9605963" y="4249738"/>
            <a:ext cx="1784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700"/>
              <a:buFont typeface="Open Sans" panose="020B0606030504020204" pitchFamily="34" charset="0"/>
              <a:buNone/>
            </a:pPr>
            <a:r>
              <a:rPr lang="en-US" altLang="en-US" sz="2700">
                <a:solidFill>
                  <a:srgbClr val="2F526B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C</a:t>
            </a:r>
            <a:endParaRPr lang="en-US" altLang="en-US"/>
          </a:p>
        </p:txBody>
      </p:sp>
      <p:sp>
        <p:nvSpPr>
          <p:cNvPr id="30740" name="Google Shape;582;p21"/>
          <p:cNvSpPr txBox="1">
            <a:spLocks noChangeArrowheads="1"/>
          </p:cNvSpPr>
          <p:nvPr/>
        </p:nvSpPr>
        <p:spPr bwMode="auto">
          <a:xfrm>
            <a:off x="9523413" y="4702175"/>
            <a:ext cx="21780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0741" name="Google Shape;583;p21"/>
          <p:cNvSpPr txBox="1">
            <a:spLocks noChangeArrowheads="1"/>
          </p:cNvSpPr>
          <p:nvPr/>
        </p:nvSpPr>
        <p:spPr bwMode="auto">
          <a:xfrm>
            <a:off x="527050" y="1619250"/>
            <a:ext cx="217646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0742" name="Google Shape;584;p21"/>
          <p:cNvSpPr txBox="1">
            <a:spLocks noChangeArrowheads="1"/>
          </p:cNvSpPr>
          <p:nvPr/>
        </p:nvSpPr>
        <p:spPr bwMode="auto">
          <a:xfrm>
            <a:off x="527050" y="4664075"/>
            <a:ext cx="217646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5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07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07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6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30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6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307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22" grpId="0"/>
          <p:bldP spid="30727" grpId="0" animBg="1"/>
          <p:bldP spid="30728" grpId="0" animBg="1"/>
          <p:bldP spid="30729" grpId="0" animBg="1"/>
          <p:bldP spid="30730" grpId="0" animBg="1"/>
          <p:bldP spid="30735" grpId="0"/>
          <p:bldP spid="30736" grpId="0"/>
          <p:bldP spid="30737" grpId="0"/>
          <p:bldP spid="30738" grpId="0"/>
          <p:bldP spid="30739" grpId="0"/>
          <p:bldP spid="30740" grpId="0"/>
          <p:bldP spid="30741" grpId="0"/>
          <p:bldP spid="307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07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7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07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6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307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6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0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307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22" grpId="0"/>
          <p:bldP spid="30727" grpId="0" animBg="1"/>
          <p:bldP spid="30728" grpId="0" animBg="1"/>
          <p:bldP spid="30729" grpId="0" animBg="1"/>
          <p:bldP spid="30730" grpId="0" animBg="1"/>
          <p:bldP spid="30735" grpId="0"/>
          <p:bldP spid="30736" grpId="0"/>
          <p:bldP spid="30737" grpId="0"/>
          <p:bldP spid="30738" grpId="0"/>
          <p:bldP spid="30739" grpId="0"/>
          <p:bldP spid="30740" grpId="0"/>
          <p:bldP spid="30741" grpId="0"/>
          <p:bldP spid="3074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89;p22"/>
          <p:cNvSpPr txBox="1">
            <a:spLocks noChangeArrowheads="1"/>
          </p:cNvSpPr>
          <p:nvPr/>
        </p:nvSpPr>
        <p:spPr bwMode="auto">
          <a:xfrm>
            <a:off x="8015288" y="1700213"/>
            <a:ext cx="284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56FB04A2-0B16-B245-A7F6-19742A459DFA}"/>
              </a:ext>
            </a:extLst>
          </p:cNvPr>
          <p:cNvGrpSpPr/>
          <p:nvPr/>
        </p:nvGrpSpPr>
        <p:grpSpPr>
          <a:xfrm>
            <a:off x="6799263" y="4178300"/>
            <a:ext cx="822325" cy="822325"/>
            <a:chOff x="6799263" y="4178300"/>
            <a:chExt cx="822325" cy="822325"/>
          </a:xfrm>
        </p:grpSpPr>
        <p:sp>
          <p:nvSpPr>
            <p:cNvPr id="32776" name="Google Shape;595;p22"/>
            <p:cNvSpPr>
              <a:spLocks noChangeArrowheads="1"/>
            </p:cNvSpPr>
            <p:nvPr/>
          </p:nvSpPr>
          <p:spPr bwMode="auto">
            <a:xfrm>
              <a:off x="6799263" y="4178300"/>
              <a:ext cx="822325" cy="8223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79" name="Google Shape;598;p22"/>
            <p:cNvSpPr>
              <a:spLocks/>
            </p:cNvSpPr>
            <p:nvPr/>
          </p:nvSpPr>
          <p:spPr bwMode="auto">
            <a:xfrm>
              <a:off x="6956425" y="4338638"/>
              <a:ext cx="503238" cy="504825"/>
            </a:xfrm>
            <a:custGeom>
              <a:avLst/>
              <a:gdLst>
                <a:gd name="T0" fmla="*/ 49 w 119"/>
                <a:gd name="T1" fmla="*/ 114 h 119"/>
                <a:gd name="T2" fmla="*/ 39 w 119"/>
                <a:gd name="T3" fmla="*/ 99 h 119"/>
                <a:gd name="T4" fmla="*/ 22 w 119"/>
                <a:gd name="T5" fmla="*/ 105 h 119"/>
                <a:gd name="T6" fmla="*/ 20 w 119"/>
                <a:gd name="T7" fmla="*/ 81 h 119"/>
                <a:gd name="T8" fmla="*/ 16 w 119"/>
                <a:gd name="T9" fmla="*/ 72 h 119"/>
                <a:gd name="T10" fmla="*/ 0 w 119"/>
                <a:gd name="T11" fmla="*/ 53 h 119"/>
                <a:gd name="T12" fmla="*/ 17 w 119"/>
                <a:gd name="T13" fmla="*/ 45 h 119"/>
                <a:gd name="T14" fmla="*/ 13 w 119"/>
                <a:gd name="T15" fmla="*/ 28 h 119"/>
                <a:gd name="T16" fmla="*/ 29 w 119"/>
                <a:gd name="T17" fmla="*/ 12 h 119"/>
                <a:gd name="T18" fmla="*/ 46 w 119"/>
                <a:gd name="T19" fmla="*/ 17 h 119"/>
                <a:gd name="T20" fmla="*/ 54 w 119"/>
                <a:gd name="T21" fmla="*/ 0 h 119"/>
                <a:gd name="T22" fmla="*/ 73 w 119"/>
                <a:gd name="T23" fmla="*/ 16 h 119"/>
                <a:gd name="T24" fmla="*/ 82 w 119"/>
                <a:gd name="T25" fmla="*/ 19 h 119"/>
                <a:gd name="T26" fmla="*/ 106 w 119"/>
                <a:gd name="T27" fmla="*/ 21 h 119"/>
                <a:gd name="T28" fmla="*/ 100 w 119"/>
                <a:gd name="T29" fmla="*/ 39 h 119"/>
                <a:gd name="T30" fmla="*/ 115 w 119"/>
                <a:gd name="T31" fmla="*/ 48 h 119"/>
                <a:gd name="T32" fmla="*/ 119 w 119"/>
                <a:gd name="T33" fmla="*/ 65 h 119"/>
                <a:gd name="T34" fmla="*/ 102 w 119"/>
                <a:gd name="T35" fmla="*/ 73 h 119"/>
                <a:gd name="T36" fmla="*/ 107 w 119"/>
                <a:gd name="T37" fmla="*/ 90 h 119"/>
                <a:gd name="T38" fmla="*/ 91 w 119"/>
                <a:gd name="T39" fmla="*/ 106 h 119"/>
                <a:gd name="T40" fmla="*/ 74 w 119"/>
                <a:gd name="T41" fmla="*/ 102 h 119"/>
                <a:gd name="T42" fmla="*/ 66 w 119"/>
                <a:gd name="T43" fmla="*/ 119 h 119"/>
                <a:gd name="T44" fmla="*/ 67 w 119"/>
                <a:gd name="T45" fmla="*/ 102 h 119"/>
                <a:gd name="T46" fmla="*/ 85 w 119"/>
                <a:gd name="T47" fmla="*/ 94 h 119"/>
                <a:gd name="T48" fmla="*/ 95 w 119"/>
                <a:gd name="T49" fmla="*/ 84 h 119"/>
                <a:gd name="T50" fmla="*/ 103 w 119"/>
                <a:gd name="T51" fmla="*/ 66 h 119"/>
                <a:gd name="T52" fmla="*/ 103 w 119"/>
                <a:gd name="T53" fmla="*/ 52 h 119"/>
                <a:gd name="T54" fmla="*/ 95 w 119"/>
                <a:gd name="T55" fmla="*/ 34 h 119"/>
                <a:gd name="T56" fmla="*/ 85 w 119"/>
                <a:gd name="T57" fmla="*/ 24 h 119"/>
                <a:gd name="T58" fmla="*/ 67 w 119"/>
                <a:gd name="T59" fmla="*/ 16 h 119"/>
                <a:gd name="T60" fmla="*/ 53 w 119"/>
                <a:gd name="T61" fmla="*/ 16 h 119"/>
                <a:gd name="T62" fmla="*/ 35 w 119"/>
                <a:gd name="T63" fmla="*/ 24 h 119"/>
                <a:gd name="T64" fmla="*/ 24 w 119"/>
                <a:gd name="T65" fmla="*/ 34 h 119"/>
                <a:gd name="T66" fmla="*/ 17 w 119"/>
                <a:gd name="T67" fmla="*/ 52 h 119"/>
                <a:gd name="T68" fmla="*/ 17 w 119"/>
                <a:gd name="T69" fmla="*/ 66 h 119"/>
                <a:gd name="T70" fmla="*/ 24 w 119"/>
                <a:gd name="T71" fmla="*/ 84 h 119"/>
                <a:gd name="T72" fmla="*/ 35 w 119"/>
                <a:gd name="T73" fmla="*/ 94 h 119"/>
                <a:gd name="T74" fmla="*/ 53 w 119"/>
                <a:gd name="T75" fmla="*/ 102 h 119"/>
                <a:gd name="T76" fmla="*/ 17 w 119"/>
                <a:gd name="T77" fmla="*/ 94 h 119"/>
                <a:gd name="T78" fmla="*/ 114 w 119"/>
                <a:gd name="T79" fmla="*/ 65 h 119"/>
                <a:gd name="T80" fmla="*/ 6 w 119"/>
                <a:gd name="T81" fmla="*/ 65 h 119"/>
                <a:gd name="T82" fmla="*/ 5 w 119"/>
                <a:gd name="T83" fmla="*/ 65 h 119"/>
                <a:gd name="T84" fmla="*/ 94 w 119"/>
                <a:gd name="T85" fmla="*/ 17 h 119"/>
                <a:gd name="T86" fmla="*/ 94 w 119"/>
                <a:gd name="T87" fmla="*/ 17 h 119"/>
                <a:gd name="T88" fmla="*/ 37 w 119"/>
                <a:gd name="T89" fmla="*/ 54 h 119"/>
                <a:gd name="T90" fmla="*/ 83 w 119"/>
                <a:gd name="T91" fmla="*/ 64 h 119"/>
                <a:gd name="T92" fmla="*/ 60 w 119"/>
                <a:gd name="T93" fmla="*/ 41 h 119"/>
                <a:gd name="T94" fmla="*/ 47 w 119"/>
                <a:gd name="T95" fmla="*/ 72 h 119"/>
                <a:gd name="T96" fmla="*/ 78 w 119"/>
                <a:gd name="T97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119" extrusionOk="0">
                  <a:moveTo>
                    <a:pt x="66" y="119"/>
                  </a:moveTo>
                  <a:cubicBezTo>
                    <a:pt x="54" y="119"/>
                    <a:pt x="54" y="119"/>
                    <a:pt x="54" y="119"/>
                  </a:cubicBezTo>
                  <a:cubicBezTo>
                    <a:pt x="52" y="119"/>
                    <a:pt x="49" y="117"/>
                    <a:pt x="49" y="11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7" y="102"/>
                    <a:pt x="47" y="102"/>
                    <a:pt x="46" y="102"/>
                  </a:cubicBezTo>
                  <a:cubicBezTo>
                    <a:pt x="44" y="101"/>
                    <a:pt x="42" y="100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7" y="107"/>
                    <a:pt x="24" y="107"/>
                    <a:pt x="22" y="105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5"/>
                    <a:pt x="12" y="92"/>
                    <a:pt x="13" y="9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0"/>
                    <a:pt x="20" y="79"/>
                  </a:cubicBezTo>
                  <a:cubicBezTo>
                    <a:pt x="19" y="77"/>
                    <a:pt x="18" y="75"/>
                    <a:pt x="17" y="73"/>
                  </a:cubicBezTo>
                  <a:cubicBezTo>
                    <a:pt x="17" y="72"/>
                    <a:pt x="17" y="72"/>
                    <a:pt x="16" y="72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2" y="70"/>
                    <a:pt x="0" y="67"/>
                    <a:pt x="0" y="6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2" y="49"/>
                    <a:pt x="5" y="48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6"/>
                    <a:pt x="17" y="46"/>
                    <a:pt x="17" y="45"/>
                  </a:cubicBezTo>
                  <a:cubicBezTo>
                    <a:pt x="18" y="43"/>
                    <a:pt x="19" y="41"/>
                    <a:pt x="20" y="39"/>
                  </a:cubicBezTo>
                  <a:cubicBezTo>
                    <a:pt x="20" y="38"/>
                    <a:pt x="20" y="38"/>
                    <a:pt x="20" y="3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3"/>
                    <a:pt x="14" y="2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1"/>
                    <a:pt x="27" y="11"/>
                    <a:pt x="29" y="1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20"/>
                    <a:pt x="39" y="20"/>
                    <a:pt x="39" y="19"/>
                  </a:cubicBezTo>
                  <a:cubicBezTo>
                    <a:pt x="42" y="18"/>
                    <a:pt x="44" y="17"/>
                    <a:pt x="46" y="17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1"/>
                    <a:pt x="52" y="0"/>
                    <a:pt x="5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70" y="1"/>
                    <a:pt x="71" y="4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6"/>
                    <a:pt x="73" y="16"/>
                    <a:pt x="74" y="17"/>
                  </a:cubicBezTo>
                  <a:cubicBezTo>
                    <a:pt x="76" y="17"/>
                    <a:pt x="78" y="18"/>
                    <a:pt x="80" y="19"/>
                  </a:cubicBezTo>
                  <a:cubicBezTo>
                    <a:pt x="81" y="20"/>
                    <a:pt x="81" y="20"/>
                    <a:pt x="82" y="19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3" y="11"/>
                    <a:pt x="96" y="11"/>
                    <a:pt x="98" y="13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8" y="23"/>
                    <a:pt x="108" y="26"/>
                    <a:pt x="107" y="2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99" y="38"/>
                    <a:pt x="99" y="38"/>
                    <a:pt x="100" y="39"/>
                  </a:cubicBezTo>
                  <a:cubicBezTo>
                    <a:pt x="101" y="41"/>
                    <a:pt x="102" y="43"/>
                    <a:pt x="102" y="45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9"/>
                    <a:pt x="119" y="51"/>
                    <a:pt x="119" y="53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7"/>
                    <a:pt x="117" y="70"/>
                    <a:pt x="115" y="70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2" y="72"/>
                    <a:pt x="102" y="73"/>
                  </a:cubicBezTo>
                  <a:cubicBezTo>
                    <a:pt x="102" y="75"/>
                    <a:pt x="101" y="77"/>
                    <a:pt x="100" y="79"/>
                  </a:cubicBezTo>
                  <a:cubicBezTo>
                    <a:pt x="99" y="80"/>
                    <a:pt x="99" y="81"/>
                    <a:pt x="100" y="81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08" y="92"/>
                    <a:pt x="108" y="95"/>
                    <a:pt x="106" y="9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6" y="107"/>
                    <a:pt x="93" y="107"/>
                    <a:pt x="91" y="106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1" y="99"/>
                    <a:pt x="81" y="99"/>
                    <a:pt x="80" y="99"/>
                  </a:cubicBezTo>
                  <a:cubicBezTo>
                    <a:pt x="78" y="100"/>
                    <a:pt x="76" y="101"/>
                    <a:pt x="74" y="102"/>
                  </a:cubicBezTo>
                  <a:cubicBezTo>
                    <a:pt x="73" y="102"/>
                    <a:pt x="73" y="102"/>
                    <a:pt x="73" y="103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0" y="117"/>
                    <a:pt x="68" y="119"/>
                    <a:pt x="66" y="119"/>
                  </a:cubicBezTo>
                  <a:close/>
                  <a:moveTo>
                    <a:pt x="54" y="113"/>
                  </a:moveTo>
                  <a:cubicBezTo>
                    <a:pt x="65" y="113"/>
                    <a:pt x="65" y="113"/>
                    <a:pt x="65" y="113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8" y="99"/>
                    <a:pt x="69" y="97"/>
                    <a:pt x="72" y="96"/>
                  </a:cubicBezTo>
                  <a:cubicBezTo>
                    <a:pt x="74" y="96"/>
                    <a:pt x="76" y="95"/>
                    <a:pt x="78" y="94"/>
                  </a:cubicBezTo>
                  <a:cubicBezTo>
                    <a:pt x="80" y="93"/>
                    <a:pt x="83" y="93"/>
                    <a:pt x="85" y="94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2"/>
                    <a:pt x="94" y="79"/>
                    <a:pt x="95" y="77"/>
                  </a:cubicBezTo>
                  <a:cubicBezTo>
                    <a:pt x="96" y="75"/>
                    <a:pt x="97" y="73"/>
                    <a:pt x="97" y="71"/>
                  </a:cubicBezTo>
                  <a:cubicBezTo>
                    <a:pt x="98" y="69"/>
                    <a:pt x="100" y="67"/>
                    <a:pt x="103" y="66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0" y="51"/>
                    <a:pt x="98" y="50"/>
                    <a:pt x="97" y="47"/>
                  </a:cubicBezTo>
                  <a:cubicBezTo>
                    <a:pt x="97" y="45"/>
                    <a:pt x="96" y="43"/>
                    <a:pt x="95" y="41"/>
                  </a:cubicBezTo>
                  <a:cubicBezTo>
                    <a:pt x="94" y="39"/>
                    <a:pt x="94" y="36"/>
                    <a:pt x="95" y="34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3" y="25"/>
                    <a:pt x="80" y="25"/>
                    <a:pt x="78" y="24"/>
                  </a:cubicBezTo>
                  <a:cubicBezTo>
                    <a:pt x="76" y="23"/>
                    <a:pt x="74" y="22"/>
                    <a:pt x="72" y="22"/>
                  </a:cubicBezTo>
                  <a:cubicBezTo>
                    <a:pt x="69" y="21"/>
                    <a:pt x="68" y="19"/>
                    <a:pt x="67" y="1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9"/>
                    <a:pt x="50" y="21"/>
                    <a:pt x="48" y="22"/>
                  </a:cubicBezTo>
                  <a:cubicBezTo>
                    <a:pt x="46" y="22"/>
                    <a:pt x="44" y="23"/>
                    <a:pt x="42" y="24"/>
                  </a:cubicBezTo>
                  <a:cubicBezTo>
                    <a:pt x="40" y="25"/>
                    <a:pt x="37" y="25"/>
                    <a:pt x="35" y="24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6"/>
                    <a:pt x="26" y="39"/>
                    <a:pt x="25" y="41"/>
                  </a:cubicBezTo>
                  <a:cubicBezTo>
                    <a:pt x="24" y="43"/>
                    <a:pt x="23" y="45"/>
                    <a:pt x="23" y="47"/>
                  </a:cubicBezTo>
                  <a:cubicBezTo>
                    <a:pt x="22" y="50"/>
                    <a:pt x="20" y="51"/>
                    <a:pt x="1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20" y="67"/>
                    <a:pt x="22" y="69"/>
                    <a:pt x="23" y="71"/>
                  </a:cubicBezTo>
                  <a:cubicBezTo>
                    <a:pt x="23" y="73"/>
                    <a:pt x="24" y="75"/>
                    <a:pt x="25" y="77"/>
                  </a:cubicBezTo>
                  <a:cubicBezTo>
                    <a:pt x="26" y="79"/>
                    <a:pt x="26" y="82"/>
                    <a:pt x="24" y="8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7" y="93"/>
                    <a:pt x="40" y="93"/>
                    <a:pt x="42" y="94"/>
                  </a:cubicBezTo>
                  <a:cubicBezTo>
                    <a:pt x="44" y="95"/>
                    <a:pt x="46" y="96"/>
                    <a:pt x="48" y="96"/>
                  </a:cubicBezTo>
                  <a:cubicBezTo>
                    <a:pt x="50" y="97"/>
                    <a:pt x="52" y="99"/>
                    <a:pt x="53" y="102"/>
                  </a:cubicBezTo>
                  <a:lnTo>
                    <a:pt x="54" y="113"/>
                  </a:lnTo>
                  <a:close/>
                  <a:moveTo>
                    <a:pt x="17" y="94"/>
                  </a:moveTo>
                  <a:cubicBezTo>
                    <a:pt x="17" y="94"/>
                    <a:pt x="17" y="94"/>
                    <a:pt x="17" y="94"/>
                  </a:cubicBezTo>
                  <a:close/>
                  <a:moveTo>
                    <a:pt x="102" y="93"/>
                  </a:moveTo>
                  <a:cubicBezTo>
                    <a:pt x="102" y="93"/>
                    <a:pt x="102" y="93"/>
                    <a:pt x="102" y="93"/>
                  </a:cubicBezTo>
                  <a:close/>
                  <a:moveTo>
                    <a:pt x="114" y="65"/>
                  </a:move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6" y="65"/>
                  </a:moveTo>
                  <a:cubicBezTo>
                    <a:pt x="6" y="65"/>
                    <a:pt x="6" y="65"/>
                    <a:pt x="6" y="65"/>
                  </a:cubicBezTo>
                  <a:close/>
                  <a:moveTo>
                    <a:pt x="114" y="65"/>
                  </a:move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5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lose/>
                  <a:moveTo>
                    <a:pt x="94" y="17"/>
                  </a:moveTo>
                  <a:cubicBezTo>
                    <a:pt x="94" y="17"/>
                    <a:pt x="94" y="17"/>
                    <a:pt x="94" y="17"/>
                  </a:cubicBezTo>
                  <a:close/>
                  <a:moveTo>
                    <a:pt x="94" y="17"/>
                  </a:moveTo>
                  <a:cubicBezTo>
                    <a:pt x="94" y="17"/>
                    <a:pt x="94" y="17"/>
                    <a:pt x="94" y="17"/>
                  </a:cubicBezTo>
                  <a:close/>
                  <a:moveTo>
                    <a:pt x="60" y="83"/>
                  </a:moveTo>
                  <a:cubicBezTo>
                    <a:pt x="54" y="83"/>
                    <a:pt x="48" y="80"/>
                    <a:pt x="43" y="76"/>
                  </a:cubicBezTo>
                  <a:cubicBezTo>
                    <a:pt x="37" y="70"/>
                    <a:pt x="35" y="62"/>
                    <a:pt x="37" y="54"/>
                  </a:cubicBezTo>
                  <a:cubicBezTo>
                    <a:pt x="39" y="45"/>
                    <a:pt x="46" y="38"/>
                    <a:pt x="55" y="36"/>
                  </a:cubicBezTo>
                  <a:cubicBezTo>
                    <a:pt x="63" y="34"/>
                    <a:pt x="71" y="37"/>
                    <a:pt x="77" y="42"/>
                  </a:cubicBezTo>
                  <a:cubicBezTo>
                    <a:pt x="82" y="48"/>
                    <a:pt x="85" y="56"/>
                    <a:pt x="83" y="64"/>
                  </a:cubicBezTo>
                  <a:cubicBezTo>
                    <a:pt x="81" y="73"/>
                    <a:pt x="74" y="80"/>
                    <a:pt x="65" y="82"/>
                  </a:cubicBezTo>
                  <a:cubicBezTo>
                    <a:pt x="63" y="83"/>
                    <a:pt x="62" y="83"/>
                    <a:pt x="60" y="83"/>
                  </a:cubicBezTo>
                  <a:close/>
                  <a:moveTo>
                    <a:pt x="60" y="41"/>
                  </a:moveTo>
                  <a:cubicBezTo>
                    <a:pt x="58" y="41"/>
                    <a:pt x="57" y="41"/>
                    <a:pt x="56" y="41"/>
                  </a:cubicBezTo>
                  <a:cubicBezTo>
                    <a:pt x="49" y="43"/>
                    <a:pt x="44" y="48"/>
                    <a:pt x="42" y="55"/>
                  </a:cubicBezTo>
                  <a:cubicBezTo>
                    <a:pt x="41" y="61"/>
                    <a:pt x="42" y="68"/>
                    <a:pt x="47" y="72"/>
                  </a:cubicBezTo>
                  <a:cubicBezTo>
                    <a:pt x="51" y="76"/>
                    <a:pt x="58" y="78"/>
                    <a:pt x="64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5"/>
                    <a:pt x="76" y="70"/>
                    <a:pt x="78" y="63"/>
                  </a:cubicBezTo>
                  <a:cubicBezTo>
                    <a:pt x="79" y="57"/>
                    <a:pt x="77" y="51"/>
                    <a:pt x="73" y="46"/>
                  </a:cubicBezTo>
                  <a:cubicBezTo>
                    <a:pt x="69" y="43"/>
                    <a:pt x="65" y="41"/>
                    <a:pt x="6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B2C74381-0EBA-4F4E-81E2-F83034AFC87F}"/>
              </a:ext>
            </a:extLst>
          </p:cNvPr>
          <p:cNvGrpSpPr/>
          <p:nvPr/>
        </p:nvGrpSpPr>
        <p:grpSpPr>
          <a:xfrm>
            <a:off x="6799263" y="5573713"/>
            <a:ext cx="822325" cy="823912"/>
            <a:chOff x="6799263" y="5573713"/>
            <a:chExt cx="822325" cy="823912"/>
          </a:xfrm>
        </p:grpSpPr>
        <p:sp>
          <p:nvSpPr>
            <p:cNvPr id="32775" name="Google Shape;594;p22"/>
            <p:cNvSpPr>
              <a:spLocks noChangeArrowheads="1"/>
            </p:cNvSpPr>
            <p:nvPr/>
          </p:nvSpPr>
          <p:spPr bwMode="auto">
            <a:xfrm>
              <a:off x="6799263" y="5573713"/>
              <a:ext cx="822325" cy="823912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0" name="Google Shape;599;p22"/>
            <p:cNvSpPr>
              <a:spLocks/>
            </p:cNvSpPr>
            <p:nvPr/>
          </p:nvSpPr>
          <p:spPr bwMode="auto">
            <a:xfrm>
              <a:off x="6951663" y="5824538"/>
              <a:ext cx="517525" cy="322262"/>
            </a:xfrm>
            <a:custGeom>
              <a:avLst/>
              <a:gdLst>
                <a:gd name="T0" fmla="*/ 107 w 122"/>
                <a:gd name="T1" fmla="*/ 76 h 76"/>
                <a:gd name="T2" fmla="*/ 15 w 122"/>
                <a:gd name="T3" fmla="*/ 76 h 76"/>
                <a:gd name="T4" fmla="*/ 0 w 122"/>
                <a:gd name="T5" fmla="*/ 61 h 76"/>
                <a:gd name="T6" fmla="*/ 0 w 122"/>
                <a:gd name="T7" fmla="*/ 15 h 76"/>
                <a:gd name="T8" fmla="*/ 15 w 122"/>
                <a:gd name="T9" fmla="*/ 0 h 76"/>
                <a:gd name="T10" fmla="*/ 107 w 122"/>
                <a:gd name="T11" fmla="*/ 0 h 76"/>
                <a:gd name="T12" fmla="*/ 122 w 122"/>
                <a:gd name="T13" fmla="*/ 15 h 76"/>
                <a:gd name="T14" fmla="*/ 122 w 122"/>
                <a:gd name="T15" fmla="*/ 61 h 76"/>
                <a:gd name="T16" fmla="*/ 107 w 122"/>
                <a:gd name="T17" fmla="*/ 76 h 76"/>
                <a:gd name="T18" fmla="*/ 15 w 122"/>
                <a:gd name="T19" fmla="*/ 4 h 76"/>
                <a:gd name="T20" fmla="*/ 5 w 122"/>
                <a:gd name="T21" fmla="*/ 15 h 76"/>
                <a:gd name="T22" fmla="*/ 5 w 122"/>
                <a:gd name="T23" fmla="*/ 61 h 76"/>
                <a:gd name="T24" fmla="*/ 15 w 122"/>
                <a:gd name="T25" fmla="*/ 71 h 76"/>
                <a:gd name="T26" fmla="*/ 107 w 122"/>
                <a:gd name="T27" fmla="*/ 71 h 76"/>
                <a:gd name="T28" fmla="*/ 117 w 122"/>
                <a:gd name="T29" fmla="*/ 61 h 76"/>
                <a:gd name="T30" fmla="*/ 117 w 122"/>
                <a:gd name="T31" fmla="*/ 15 h 76"/>
                <a:gd name="T32" fmla="*/ 107 w 122"/>
                <a:gd name="T33" fmla="*/ 4 h 76"/>
                <a:gd name="T34" fmla="*/ 15 w 122"/>
                <a:gd name="T35" fmla="*/ 4 h 76"/>
                <a:gd name="T36" fmla="*/ 105 w 122"/>
                <a:gd name="T37" fmla="*/ 64 h 76"/>
                <a:gd name="T38" fmla="*/ 103 w 122"/>
                <a:gd name="T39" fmla="*/ 64 h 76"/>
                <a:gd name="T40" fmla="*/ 76 w 122"/>
                <a:gd name="T41" fmla="*/ 41 h 76"/>
                <a:gd name="T42" fmla="*/ 62 w 122"/>
                <a:gd name="T43" fmla="*/ 52 h 76"/>
                <a:gd name="T44" fmla="*/ 59 w 122"/>
                <a:gd name="T45" fmla="*/ 52 h 76"/>
                <a:gd name="T46" fmla="*/ 45 w 122"/>
                <a:gd name="T47" fmla="*/ 41 h 76"/>
                <a:gd name="T48" fmla="*/ 18 w 122"/>
                <a:gd name="T49" fmla="*/ 64 h 76"/>
                <a:gd name="T50" fmla="*/ 15 w 122"/>
                <a:gd name="T51" fmla="*/ 63 h 76"/>
                <a:gd name="T52" fmla="*/ 15 w 122"/>
                <a:gd name="T53" fmla="*/ 60 h 76"/>
                <a:gd name="T54" fmla="*/ 41 w 122"/>
                <a:gd name="T55" fmla="*/ 38 h 76"/>
                <a:gd name="T56" fmla="*/ 15 w 122"/>
                <a:gd name="T57" fmla="*/ 18 h 76"/>
                <a:gd name="T58" fmla="*/ 15 w 122"/>
                <a:gd name="T59" fmla="*/ 15 h 76"/>
                <a:gd name="T60" fmla="*/ 18 w 122"/>
                <a:gd name="T61" fmla="*/ 14 h 76"/>
                <a:gd name="T62" fmla="*/ 61 w 122"/>
                <a:gd name="T63" fmla="*/ 47 h 76"/>
                <a:gd name="T64" fmla="*/ 103 w 122"/>
                <a:gd name="T65" fmla="*/ 14 h 76"/>
                <a:gd name="T66" fmla="*/ 107 w 122"/>
                <a:gd name="T67" fmla="*/ 15 h 76"/>
                <a:gd name="T68" fmla="*/ 106 w 122"/>
                <a:gd name="T69" fmla="*/ 18 h 76"/>
                <a:gd name="T70" fmla="*/ 80 w 122"/>
                <a:gd name="T71" fmla="*/ 38 h 76"/>
                <a:gd name="T72" fmla="*/ 106 w 122"/>
                <a:gd name="T73" fmla="*/ 60 h 76"/>
                <a:gd name="T74" fmla="*/ 106 w 122"/>
                <a:gd name="T75" fmla="*/ 63 h 76"/>
                <a:gd name="T76" fmla="*/ 105 w 122"/>
                <a:gd name="T77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76" extrusionOk="0">
                  <a:moveTo>
                    <a:pt x="107" y="76"/>
                  </a:moveTo>
                  <a:cubicBezTo>
                    <a:pt x="15" y="76"/>
                    <a:pt x="15" y="76"/>
                    <a:pt x="15" y="76"/>
                  </a:cubicBezTo>
                  <a:cubicBezTo>
                    <a:pt x="7" y="76"/>
                    <a:pt x="0" y="69"/>
                    <a:pt x="0" y="6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5" y="0"/>
                    <a:pt x="122" y="6"/>
                    <a:pt x="122" y="15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69"/>
                    <a:pt x="115" y="76"/>
                    <a:pt x="107" y="76"/>
                  </a:cubicBezTo>
                  <a:close/>
                  <a:moveTo>
                    <a:pt x="15" y="4"/>
                  </a:moveTo>
                  <a:cubicBezTo>
                    <a:pt x="9" y="4"/>
                    <a:pt x="5" y="9"/>
                    <a:pt x="5" y="1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7"/>
                    <a:pt x="9" y="71"/>
                    <a:pt x="15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9"/>
                    <a:pt x="112" y="4"/>
                    <a:pt x="107" y="4"/>
                  </a:cubicBezTo>
                  <a:lnTo>
                    <a:pt x="15" y="4"/>
                  </a:lnTo>
                  <a:close/>
                  <a:moveTo>
                    <a:pt x="105" y="64"/>
                  </a:moveTo>
                  <a:cubicBezTo>
                    <a:pt x="104" y="64"/>
                    <a:pt x="104" y="64"/>
                    <a:pt x="103" y="64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1" y="53"/>
                    <a:pt x="60" y="53"/>
                    <a:pt x="59" y="5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4"/>
                    <a:pt x="15" y="63"/>
                  </a:cubicBezTo>
                  <a:cubicBezTo>
                    <a:pt x="14" y="62"/>
                    <a:pt x="14" y="61"/>
                    <a:pt x="15" y="6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7" y="13"/>
                    <a:pt x="18" y="1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4" y="13"/>
                    <a:pt x="106" y="14"/>
                    <a:pt x="107" y="15"/>
                  </a:cubicBezTo>
                  <a:cubicBezTo>
                    <a:pt x="107" y="16"/>
                    <a:pt x="107" y="17"/>
                    <a:pt x="106" y="1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61"/>
                    <a:pt x="107" y="62"/>
                    <a:pt x="106" y="63"/>
                  </a:cubicBezTo>
                  <a:cubicBezTo>
                    <a:pt x="106" y="64"/>
                    <a:pt x="105" y="64"/>
                    <a:pt x="10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2852F33E-D6F4-B347-964C-0CED6AE99859}"/>
              </a:ext>
            </a:extLst>
          </p:cNvPr>
          <p:cNvGrpSpPr/>
          <p:nvPr/>
        </p:nvGrpSpPr>
        <p:grpSpPr>
          <a:xfrm>
            <a:off x="4573588" y="4178300"/>
            <a:ext cx="822325" cy="822325"/>
            <a:chOff x="4573588" y="4178300"/>
            <a:chExt cx="822325" cy="822325"/>
          </a:xfrm>
        </p:grpSpPr>
        <p:sp>
          <p:nvSpPr>
            <p:cNvPr id="32772" name="Google Shape;591;p22"/>
            <p:cNvSpPr>
              <a:spLocks noChangeArrowheads="1"/>
            </p:cNvSpPr>
            <p:nvPr/>
          </p:nvSpPr>
          <p:spPr bwMode="auto">
            <a:xfrm>
              <a:off x="4573588" y="4178300"/>
              <a:ext cx="822325" cy="822325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1" name="Google Shape;600;p22"/>
            <p:cNvSpPr>
              <a:spLocks/>
            </p:cNvSpPr>
            <p:nvPr/>
          </p:nvSpPr>
          <p:spPr bwMode="auto">
            <a:xfrm>
              <a:off x="4733925" y="4335463"/>
              <a:ext cx="504825" cy="441325"/>
            </a:xfrm>
            <a:custGeom>
              <a:avLst/>
              <a:gdLst>
                <a:gd name="T0" fmla="*/ 13 w 119"/>
                <a:gd name="T1" fmla="*/ 104 h 104"/>
                <a:gd name="T2" fmla="*/ 0 w 119"/>
                <a:gd name="T3" fmla="*/ 67 h 104"/>
                <a:gd name="T4" fmla="*/ 5 w 119"/>
                <a:gd name="T5" fmla="*/ 67 h 104"/>
                <a:gd name="T6" fmla="*/ 13 w 119"/>
                <a:gd name="T7" fmla="*/ 98 h 104"/>
                <a:gd name="T8" fmla="*/ 114 w 119"/>
                <a:gd name="T9" fmla="*/ 90 h 104"/>
                <a:gd name="T10" fmla="*/ 116 w 119"/>
                <a:gd name="T11" fmla="*/ 65 h 104"/>
                <a:gd name="T12" fmla="*/ 119 w 119"/>
                <a:gd name="T13" fmla="*/ 90 h 104"/>
                <a:gd name="T14" fmla="*/ 64 w 119"/>
                <a:gd name="T15" fmla="*/ 74 h 104"/>
                <a:gd name="T16" fmla="*/ 48 w 119"/>
                <a:gd name="T17" fmla="*/ 67 h 104"/>
                <a:gd name="T18" fmla="*/ 54 w 119"/>
                <a:gd name="T19" fmla="*/ 48 h 104"/>
                <a:gd name="T20" fmla="*/ 71 w 119"/>
                <a:gd name="T21" fmla="*/ 55 h 104"/>
                <a:gd name="T22" fmla="*/ 64 w 119"/>
                <a:gd name="T23" fmla="*/ 74 h 104"/>
                <a:gd name="T24" fmla="*/ 53 w 119"/>
                <a:gd name="T25" fmla="*/ 55 h 104"/>
                <a:gd name="T26" fmla="*/ 54 w 119"/>
                <a:gd name="T27" fmla="*/ 69 h 104"/>
                <a:gd name="T28" fmla="*/ 66 w 119"/>
                <a:gd name="T29" fmla="*/ 67 h 104"/>
                <a:gd name="T30" fmla="*/ 64 w 119"/>
                <a:gd name="T31" fmla="*/ 53 h 104"/>
                <a:gd name="T32" fmla="*/ 105 w 119"/>
                <a:gd name="T33" fmla="*/ 64 h 104"/>
                <a:gd name="T34" fmla="*/ 75 w 119"/>
                <a:gd name="T35" fmla="*/ 61 h 104"/>
                <a:gd name="T36" fmla="*/ 105 w 119"/>
                <a:gd name="T37" fmla="*/ 58 h 104"/>
                <a:gd name="T38" fmla="*/ 114 w 119"/>
                <a:gd name="T39" fmla="*/ 32 h 104"/>
                <a:gd name="T40" fmla="*/ 13 w 119"/>
                <a:gd name="T41" fmla="*/ 24 h 104"/>
                <a:gd name="T42" fmla="*/ 5 w 119"/>
                <a:gd name="T43" fmla="*/ 50 h 104"/>
                <a:gd name="T44" fmla="*/ 41 w 119"/>
                <a:gd name="T45" fmla="*/ 58 h 104"/>
                <a:gd name="T46" fmla="*/ 41 w 119"/>
                <a:gd name="T47" fmla="*/ 64 h 104"/>
                <a:gd name="T48" fmla="*/ 0 w 119"/>
                <a:gd name="T49" fmla="*/ 50 h 104"/>
                <a:gd name="T50" fmla="*/ 13 w 119"/>
                <a:gd name="T51" fmla="*/ 19 h 104"/>
                <a:gd name="T52" fmla="*/ 119 w 119"/>
                <a:gd name="T53" fmla="*/ 32 h 104"/>
                <a:gd name="T54" fmla="*/ 118 w 119"/>
                <a:gd name="T55" fmla="*/ 53 h 104"/>
                <a:gd name="T56" fmla="*/ 79 w 119"/>
                <a:gd name="T57" fmla="*/ 14 h 104"/>
                <a:gd name="T58" fmla="*/ 69 w 119"/>
                <a:gd name="T59" fmla="*/ 5 h 104"/>
                <a:gd name="T60" fmla="*/ 42 w 119"/>
                <a:gd name="T61" fmla="*/ 11 h 104"/>
                <a:gd name="T62" fmla="*/ 37 w 119"/>
                <a:gd name="T63" fmla="*/ 11 h 104"/>
                <a:gd name="T64" fmla="*/ 69 w 119"/>
                <a:gd name="T65" fmla="*/ 0 h 104"/>
                <a:gd name="T66" fmla="*/ 79 w 119"/>
                <a:gd name="T67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04" extrusionOk="0">
                  <a:moveTo>
                    <a:pt x="105" y="104"/>
                  </a:moveTo>
                  <a:cubicBezTo>
                    <a:pt x="13" y="104"/>
                    <a:pt x="13" y="104"/>
                    <a:pt x="13" y="104"/>
                  </a:cubicBezTo>
                  <a:cubicBezTo>
                    <a:pt x="6" y="104"/>
                    <a:pt x="0" y="97"/>
                    <a:pt x="0" y="9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2" y="65"/>
                  </a:cubicBezTo>
                  <a:cubicBezTo>
                    <a:pt x="4" y="65"/>
                    <a:pt x="5" y="66"/>
                    <a:pt x="5" y="67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95"/>
                    <a:pt x="9" y="98"/>
                    <a:pt x="13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10" y="98"/>
                    <a:pt x="114" y="95"/>
                    <a:pt x="114" y="90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14" y="66"/>
                    <a:pt x="115" y="65"/>
                    <a:pt x="116" y="65"/>
                  </a:cubicBezTo>
                  <a:cubicBezTo>
                    <a:pt x="118" y="65"/>
                    <a:pt x="119" y="66"/>
                    <a:pt x="119" y="67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19" y="97"/>
                    <a:pt x="113" y="104"/>
                    <a:pt x="105" y="104"/>
                  </a:cubicBezTo>
                  <a:close/>
                  <a:moveTo>
                    <a:pt x="64" y="74"/>
                  </a:moveTo>
                  <a:cubicBezTo>
                    <a:pt x="54" y="74"/>
                    <a:pt x="54" y="74"/>
                    <a:pt x="54" y="74"/>
                  </a:cubicBezTo>
                  <a:cubicBezTo>
                    <a:pt x="51" y="74"/>
                    <a:pt x="48" y="71"/>
                    <a:pt x="48" y="6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1"/>
                    <a:pt x="51" y="48"/>
                    <a:pt x="54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8" y="48"/>
                    <a:pt x="71" y="51"/>
                    <a:pt x="71" y="5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71"/>
                    <a:pt x="68" y="74"/>
                    <a:pt x="64" y="74"/>
                  </a:cubicBezTo>
                  <a:close/>
                  <a:moveTo>
                    <a:pt x="54" y="53"/>
                  </a:moveTo>
                  <a:cubicBezTo>
                    <a:pt x="54" y="53"/>
                    <a:pt x="53" y="54"/>
                    <a:pt x="53" y="55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8"/>
                    <a:pt x="54" y="69"/>
                    <a:pt x="54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5" y="69"/>
                    <a:pt x="66" y="68"/>
                    <a:pt x="66" y="67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54"/>
                    <a:pt x="65" y="53"/>
                    <a:pt x="64" y="53"/>
                  </a:cubicBezTo>
                  <a:lnTo>
                    <a:pt x="54" y="53"/>
                  </a:lnTo>
                  <a:close/>
                  <a:moveTo>
                    <a:pt x="105" y="64"/>
                  </a:move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5" y="63"/>
                    <a:pt x="75" y="61"/>
                  </a:cubicBezTo>
                  <a:cubicBezTo>
                    <a:pt x="75" y="60"/>
                    <a:pt x="77" y="58"/>
                    <a:pt x="78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10" y="58"/>
                    <a:pt x="114" y="55"/>
                    <a:pt x="114" y="50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4" y="28"/>
                    <a:pt x="110" y="24"/>
                    <a:pt x="10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9" y="24"/>
                    <a:pt x="5" y="28"/>
                    <a:pt x="5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5"/>
                    <a:pt x="9" y="58"/>
                    <a:pt x="13" y="58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2" y="58"/>
                    <a:pt x="43" y="60"/>
                    <a:pt x="43" y="61"/>
                  </a:cubicBezTo>
                  <a:cubicBezTo>
                    <a:pt x="43" y="63"/>
                    <a:pt x="42" y="64"/>
                    <a:pt x="41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6" y="64"/>
                    <a:pt x="0" y="58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6" y="19"/>
                    <a:pt x="13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13" y="19"/>
                    <a:pt x="119" y="25"/>
                    <a:pt x="119" y="3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3"/>
                    <a:pt x="118" y="53"/>
                  </a:cubicBezTo>
                  <a:cubicBezTo>
                    <a:pt x="117" y="59"/>
                    <a:pt x="111" y="64"/>
                    <a:pt x="105" y="64"/>
                  </a:cubicBezTo>
                  <a:close/>
                  <a:moveTo>
                    <a:pt x="79" y="14"/>
                  </a:moveTo>
                  <a:cubicBezTo>
                    <a:pt x="78" y="14"/>
                    <a:pt x="76" y="13"/>
                    <a:pt x="76" y="11"/>
                  </a:cubicBezTo>
                  <a:cubicBezTo>
                    <a:pt x="76" y="8"/>
                    <a:pt x="73" y="5"/>
                    <a:pt x="6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5" y="5"/>
                    <a:pt x="42" y="8"/>
                    <a:pt x="42" y="11"/>
                  </a:cubicBezTo>
                  <a:cubicBezTo>
                    <a:pt x="42" y="13"/>
                    <a:pt x="41" y="14"/>
                    <a:pt x="39" y="14"/>
                  </a:cubicBezTo>
                  <a:cubicBezTo>
                    <a:pt x="38" y="14"/>
                    <a:pt x="37" y="13"/>
                    <a:pt x="37" y="11"/>
                  </a:cubicBezTo>
                  <a:cubicBezTo>
                    <a:pt x="37" y="5"/>
                    <a:pt x="42" y="0"/>
                    <a:pt x="4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2" y="5"/>
                    <a:pt x="82" y="11"/>
                  </a:cubicBezTo>
                  <a:cubicBezTo>
                    <a:pt x="82" y="13"/>
                    <a:pt x="80" y="14"/>
                    <a:pt x="7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E0A8A7E-92D5-704B-8246-CF0A7391FB5C}"/>
              </a:ext>
            </a:extLst>
          </p:cNvPr>
          <p:cNvGrpSpPr/>
          <p:nvPr/>
        </p:nvGrpSpPr>
        <p:grpSpPr>
          <a:xfrm>
            <a:off x="6799263" y="2786063"/>
            <a:ext cx="822325" cy="819150"/>
            <a:chOff x="6799263" y="2786063"/>
            <a:chExt cx="822325" cy="819150"/>
          </a:xfrm>
        </p:grpSpPr>
        <p:sp>
          <p:nvSpPr>
            <p:cNvPr id="32777" name="Google Shape;596;p22"/>
            <p:cNvSpPr>
              <a:spLocks noChangeArrowheads="1"/>
            </p:cNvSpPr>
            <p:nvPr/>
          </p:nvSpPr>
          <p:spPr bwMode="auto">
            <a:xfrm>
              <a:off x="6799263" y="2786063"/>
              <a:ext cx="822325" cy="81915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2" name="Google Shape;601;p22"/>
            <p:cNvSpPr>
              <a:spLocks/>
            </p:cNvSpPr>
            <p:nvPr/>
          </p:nvSpPr>
          <p:spPr bwMode="auto">
            <a:xfrm>
              <a:off x="6888163" y="2989263"/>
              <a:ext cx="665162" cy="331787"/>
            </a:xfrm>
            <a:custGeom>
              <a:avLst/>
              <a:gdLst>
                <a:gd name="T0" fmla="*/ 46 w 157"/>
                <a:gd name="T1" fmla="*/ 77 h 78"/>
                <a:gd name="T2" fmla="*/ 30 w 157"/>
                <a:gd name="T3" fmla="*/ 78 h 78"/>
                <a:gd name="T4" fmla="*/ 5 w 157"/>
                <a:gd name="T5" fmla="*/ 75 h 78"/>
                <a:gd name="T6" fmla="*/ 14 w 157"/>
                <a:gd name="T7" fmla="*/ 56 h 78"/>
                <a:gd name="T8" fmla="*/ 21 w 157"/>
                <a:gd name="T9" fmla="*/ 52 h 78"/>
                <a:gd name="T10" fmla="*/ 25 w 157"/>
                <a:gd name="T11" fmla="*/ 17 h 78"/>
                <a:gd name="T12" fmla="*/ 46 w 157"/>
                <a:gd name="T13" fmla="*/ 31 h 78"/>
                <a:gd name="T14" fmla="*/ 40 w 157"/>
                <a:gd name="T15" fmla="*/ 54 h 78"/>
                <a:gd name="T16" fmla="*/ 42 w 157"/>
                <a:gd name="T17" fmla="*/ 58 h 78"/>
                <a:gd name="T18" fmla="*/ 35 w 157"/>
                <a:gd name="T19" fmla="*/ 52 h 78"/>
                <a:gd name="T20" fmla="*/ 33 w 157"/>
                <a:gd name="T21" fmla="*/ 20 h 78"/>
                <a:gd name="T22" fmla="*/ 17 w 157"/>
                <a:gd name="T23" fmla="*/ 31 h 78"/>
                <a:gd name="T24" fmla="*/ 20 w 157"/>
                <a:gd name="T25" fmla="*/ 57 h 78"/>
                <a:gd name="T26" fmla="*/ 5 w 157"/>
                <a:gd name="T27" fmla="*/ 66 h 78"/>
                <a:gd name="T28" fmla="*/ 12 w 157"/>
                <a:gd name="T29" fmla="*/ 73 h 78"/>
                <a:gd name="T30" fmla="*/ 46 w 157"/>
                <a:gd name="T31" fmla="*/ 74 h 78"/>
                <a:gd name="T32" fmla="*/ 81 w 157"/>
                <a:gd name="T33" fmla="*/ 78 h 78"/>
                <a:gd name="T34" fmla="*/ 57 w 157"/>
                <a:gd name="T35" fmla="*/ 75 h 78"/>
                <a:gd name="T36" fmla="*/ 47 w 157"/>
                <a:gd name="T37" fmla="*/ 59 h 78"/>
                <a:gd name="T38" fmla="*/ 68 w 157"/>
                <a:gd name="T39" fmla="*/ 47 h 78"/>
                <a:gd name="T40" fmla="*/ 60 w 157"/>
                <a:gd name="T41" fmla="*/ 17 h 78"/>
                <a:gd name="T42" fmla="*/ 87 w 157"/>
                <a:gd name="T43" fmla="*/ 0 h 78"/>
                <a:gd name="T44" fmla="*/ 92 w 157"/>
                <a:gd name="T45" fmla="*/ 44 h 78"/>
                <a:gd name="T46" fmla="*/ 101 w 157"/>
                <a:gd name="T47" fmla="*/ 50 h 78"/>
                <a:gd name="T48" fmla="*/ 112 w 157"/>
                <a:gd name="T49" fmla="*/ 73 h 78"/>
                <a:gd name="T50" fmla="*/ 62 w 157"/>
                <a:gd name="T51" fmla="*/ 53 h 78"/>
                <a:gd name="T52" fmla="*/ 52 w 157"/>
                <a:gd name="T53" fmla="*/ 70 h 78"/>
                <a:gd name="T54" fmla="*/ 104 w 157"/>
                <a:gd name="T55" fmla="*/ 72 h 78"/>
                <a:gd name="T56" fmla="*/ 113 w 157"/>
                <a:gd name="T57" fmla="*/ 61 h 78"/>
                <a:gd name="T58" fmla="*/ 93 w 157"/>
                <a:gd name="T59" fmla="*/ 50 h 78"/>
                <a:gd name="T60" fmla="*/ 98 w 157"/>
                <a:gd name="T61" fmla="*/ 18 h 78"/>
                <a:gd name="T62" fmla="*/ 76 w 157"/>
                <a:gd name="T63" fmla="*/ 4 h 78"/>
                <a:gd name="T64" fmla="*/ 74 w 157"/>
                <a:gd name="T65" fmla="*/ 45 h 78"/>
                <a:gd name="T66" fmla="*/ 145 w 157"/>
                <a:gd name="T67" fmla="*/ 58 h 78"/>
                <a:gd name="T68" fmla="*/ 138 w 157"/>
                <a:gd name="T69" fmla="*/ 54 h 78"/>
                <a:gd name="T70" fmla="*/ 134 w 157"/>
                <a:gd name="T71" fmla="*/ 22 h 78"/>
                <a:gd name="T72" fmla="*/ 115 w 157"/>
                <a:gd name="T73" fmla="*/ 35 h 78"/>
                <a:gd name="T74" fmla="*/ 120 w 157"/>
                <a:gd name="T75" fmla="*/ 56 h 78"/>
                <a:gd name="T76" fmla="*/ 125 w 157"/>
                <a:gd name="T77" fmla="*/ 55 h 78"/>
                <a:gd name="T78" fmla="*/ 127 w 157"/>
                <a:gd name="T79" fmla="*/ 26 h 78"/>
                <a:gd name="T80" fmla="*/ 142 w 157"/>
                <a:gd name="T81" fmla="*/ 35 h 78"/>
                <a:gd name="T82" fmla="*/ 139 w 157"/>
                <a:gd name="T83" fmla="*/ 59 h 78"/>
                <a:gd name="T84" fmla="*/ 152 w 157"/>
                <a:gd name="T85" fmla="*/ 67 h 78"/>
                <a:gd name="T86" fmla="*/ 146 w 157"/>
                <a:gd name="T87" fmla="*/ 74 h 78"/>
                <a:gd name="T88" fmla="*/ 117 w 157"/>
                <a:gd name="T89" fmla="*/ 74 h 78"/>
                <a:gd name="T90" fmla="*/ 116 w 157"/>
                <a:gd name="T91" fmla="*/ 78 h 78"/>
                <a:gd name="T92" fmla="*/ 130 w 157"/>
                <a:gd name="T93" fmla="*/ 78 h 78"/>
                <a:gd name="T94" fmla="*/ 156 w 157"/>
                <a:gd name="T95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7" h="78" extrusionOk="0">
                  <a:moveTo>
                    <a:pt x="46" y="74"/>
                  </a:moveTo>
                  <a:cubicBezTo>
                    <a:pt x="46" y="75"/>
                    <a:pt x="46" y="75"/>
                    <a:pt x="47" y="75"/>
                  </a:cubicBezTo>
                  <a:cubicBezTo>
                    <a:pt x="47" y="76"/>
                    <a:pt x="46" y="76"/>
                    <a:pt x="46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0" y="78"/>
                    <a:pt x="35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23" y="78"/>
                    <a:pt x="17" y="78"/>
                    <a:pt x="11" y="77"/>
                  </a:cubicBezTo>
                  <a:cubicBezTo>
                    <a:pt x="9" y="76"/>
                    <a:pt x="7" y="76"/>
                    <a:pt x="5" y="75"/>
                  </a:cubicBezTo>
                  <a:cubicBezTo>
                    <a:pt x="2" y="73"/>
                    <a:pt x="1" y="71"/>
                    <a:pt x="0" y="69"/>
                  </a:cubicBezTo>
                  <a:cubicBezTo>
                    <a:pt x="0" y="67"/>
                    <a:pt x="1" y="65"/>
                    <a:pt x="3" y="63"/>
                  </a:cubicBezTo>
                  <a:cubicBezTo>
                    <a:pt x="5" y="60"/>
                    <a:pt x="9" y="58"/>
                    <a:pt x="14" y="56"/>
                  </a:cubicBezTo>
                  <a:cubicBezTo>
                    <a:pt x="15" y="55"/>
                    <a:pt x="16" y="55"/>
                    <a:pt x="18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1" y="53"/>
                    <a:pt x="21" y="52"/>
                  </a:cubicBezTo>
                  <a:cubicBezTo>
                    <a:pt x="21" y="51"/>
                    <a:pt x="21" y="50"/>
                    <a:pt x="20" y="49"/>
                  </a:cubicBezTo>
                  <a:cubicBezTo>
                    <a:pt x="15" y="44"/>
                    <a:pt x="13" y="38"/>
                    <a:pt x="13" y="31"/>
                  </a:cubicBezTo>
                  <a:cubicBezTo>
                    <a:pt x="13" y="23"/>
                    <a:pt x="17" y="19"/>
                    <a:pt x="25" y="17"/>
                  </a:cubicBezTo>
                  <a:cubicBezTo>
                    <a:pt x="27" y="16"/>
                    <a:pt x="28" y="16"/>
                    <a:pt x="30" y="16"/>
                  </a:cubicBezTo>
                  <a:cubicBezTo>
                    <a:pt x="31" y="16"/>
                    <a:pt x="33" y="16"/>
                    <a:pt x="34" y="17"/>
                  </a:cubicBezTo>
                  <a:cubicBezTo>
                    <a:pt x="42" y="19"/>
                    <a:pt x="46" y="23"/>
                    <a:pt x="46" y="31"/>
                  </a:cubicBezTo>
                  <a:cubicBezTo>
                    <a:pt x="47" y="38"/>
                    <a:pt x="44" y="45"/>
                    <a:pt x="39" y="50"/>
                  </a:cubicBezTo>
                  <a:cubicBezTo>
                    <a:pt x="39" y="50"/>
                    <a:pt x="38" y="51"/>
                    <a:pt x="38" y="52"/>
                  </a:cubicBezTo>
                  <a:cubicBezTo>
                    <a:pt x="39" y="53"/>
                    <a:pt x="39" y="53"/>
                    <a:pt x="40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5"/>
                    <a:pt x="44" y="56"/>
                    <a:pt x="43" y="57"/>
                  </a:cubicBezTo>
                  <a:cubicBezTo>
                    <a:pt x="43" y="57"/>
                    <a:pt x="43" y="57"/>
                    <a:pt x="42" y="58"/>
                  </a:cubicBezTo>
                  <a:cubicBezTo>
                    <a:pt x="42" y="58"/>
                    <a:pt x="42" y="58"/>
                    <a:pt x="41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7" y="56"/>
                    <a:pt x="35" y="54"/>
                    <a:pt x="35" y="52"/>
                  </a:cubicBezTo>
                  <a:cubicBezTo>
                    <a:pt x="35" y="51"/>
                    <a:pt x="35" y="49"/>
                    <a:pt x="37" y="47"/>
                  </a:cubicBezTo>
                  <a:cubicBezTo>
                    <a:pt x="41" y="43"/>
                    <a:pt x="43" y="37"/>
                    <a:pt x="43" y="31"/>
                  </a:cubicBezTo>
                  <a:cubicBezTo>
                    <a:pt x="43" y="25"/>
                    <a:pt x="40" y="22"/>
                    <a:pt x="33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8" y="20"/>
                    <a:pt x="27" y="20"/>
                    <a:pt x="26" y="20"/>
                  </a:cubicBezTo>
                  <a:cubicBezTo>
                    <a:pt x="20" y="22"/>
                    <a:pt x="17" y="25"/>
                    <a:pt x="17" y="31"/>
                  </a:cubicBezTo>
                  <a:cubicBezTo>
                    <a:pt x="16" y="37"/>
                    <a:pt x="18" y="43"/>
                    <a:pt x="23" y="47"/>
                  </a:cubicBezTo>
                  <a:cubicBezTo>
                    <a:pt x="24" y="49"/>
                    <a:pt x="25" y="51"/>
                    <a:pt x="24" y="52"/>
                  </a:cubicBezTo>
                  <a:cubicBezTo>
                    <a:pt x="24" y="54"/>
                    <a:pt x="22" y="56"/>
                    <a:pt x="20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8"/>
                    <a:pt x="16" y="58"/>
                    <a:pt x="15" y="59"/>
                  </a:cubicBezTo>
                  <a:cubicBezTo>
                    <a:pt x="11" y="61"/>
                    <a:pt x="8" y="63"/>
                    <a:pt x="5" y="66"/>
                  </a:cubicBezTo>
                  <a:cubicBezTo>
                    <a:pt x="4" y="67"/>
                    <a:pt x="4" y="68"/>
                    <a:pt x="4" y="69"/>
                  </a:cubicBezTo>
                  <a:cubicBezTo>
                    <a:pt x="4" y="70"/>
                    <a:pt x="5" y="71"/>
                    <a:pt x="7" y="72"/>
                  </a:cubicBezTo>
                  <a:cubicBezTo>
                    <a:pt x="8" y="72"/>
                    <a:pt x="10" y="73"/>
                    <a:pt x="12" y="73"/>
                  </a:cubicBezTo>
                  <a:cubicBezTo>
                    <a:pt x="17" y="75"/>
                    <a:pt x="23" y="75"/>
                    <a:pt x="30" y="75"/>
                  </a:cubicBezTo>
                  <a:cubicBezTo>
                    <a:pt x="35" y="75"/>
                    <a:pt x="40" y="75"/>
                    <a:pt x="45" y="74"/>
                  </a:cubicBezTo>
                  <a:cubicBezTo>
                    <a:pt x="45" y="74"/>
                    <a:pt x="45" y="74"/>
                    <a:pt x="46" y="74"/>
                  </a:cubicBezTo>
                  <a:close/>
                  <a:moveTo>
                    <a:pt x="112" y="73"/>
                  </a:moveTo>
                  <a:cubicBezTo>
                    <a:pt x="110" y="74"/>
                    <a:pt x="108" y="75"/>
                    <a:pt x="105" y="75"/>
                  </a:cubicBezTo>
                  <a:cubicBezTo>
                    <a:pt x="98" y="77"/>
                    <a:pt x="90" y="77"/>
                    <a:pt x="81" y="7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72" y="77"/>
                    <a:pt x="65" y="77"/>
                    <a:pt x="57" y="75"/>
                  </a:cubicBezTo>
                  <a:cubicBezTo>
                    <a:pt x="55" y="75"/>
                    <a:pt x="52" y="74"/>
                    <a:pt x="50" y="73"/>
                  </a:cubicBezTo>
                  <a:cubicBezTo>
                    <a:pt x="46" y="71"/>
                    <a:pt x="45" y="68"/>
                    <a:pt x="44" y="66"/>
                  </a:cubicBezTo>
                  <a:cubicBezTo>
                    <a:pt x="44" y="64"/>
                    <a:pt x="45" y="61"/>
                    <a:pt x="47" y="59"/>
                  </a:cubicBezTo>
                  <a:cubicBezTo>
                    <a:pt x="51" y="55"/>
                    <a:pt x="55" y="53"/>
                    <a:pt x="61" y="50"/>
                  </a:cubicBezTo>
                  <a:cubicBezTo>
                    <a:pt x="63" y="49"/>
                    <a:pt x="64" y="48"/>
                    <a:pt x="66" y="4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70" y="45"/>
                    <a:pt x="70" y="44"/>
                  </a:cubicBezTo>
                  <a:cubicBezTo>
                    <a:pt x="71" y="43"/>
                    <a:pt x="70" y="42"/>
                    <a:pt x="69" y="41"/>
                  </a:cubicBezTo>
                  <a:cubicBezTo>
                    <a:pt x="63" y="35"/>
                    <a:pt x="60" y="27"/>
                    <a:pt x="60" y="17"/>
                  </a:cubicBezTo>
                  <a:cubicBezTo>
                    <a:pt x="61" y="8"/>
                    <a:pt x="66" y="3"/>
                    <a:pt x="76" y="0"/>
                  </a:cubicBezTo>
                  <a:cubicBezTo>
                    <a:pt x="77" y="0"/>
                    <a:pt x="79" y="0"/>
                    <a:pt x="81" y="0"/>
                  </a:cubicBezTo>
                  <a:cubicBezTo>
                    <a:pt x="83" y="0"/>
                    <a:pt x="85" y="0"/>
                    <a:pt x="87" y="0"/>
                  </a:cubicBezTo>
                  <a:cubicBezTo>
                    <a:pt x="96" y="3"/>
                    <a:pt x="101" y="8"/>
                    <a:pt x="102" y="17"/>
                  </a:cubicBezTo>
                  <a:cubicBezTo>
                    <a:pt x="102" y="27"/>
                    <a:pt x="99" y="35"/>
                    <a:pt x="93" y="41"/>
                  </a:cubicBezTo>
                  <a:cubicBezTo>
                    <a:pt x="92" y="42"/>
                    <a:pt x="91" y="43"/>
                    <a:pt x="92" y="44"/>
                  </a:cubicBezTo>
                  <a:cubicBezTo>
                    <a:pt x="92" y="45"/>
                    <a:pt x="93" y="46"/>
                    <a:pt x="95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8"/>
                    <a:pt x="99" y="49"/>
                    <a:pt x="101" y="50"/>
                  </a:cubicBezTo>
                  <a:cubicBezTo>
                    <a:pt x="107" y="53"/>
                    <a:pt x="112" y="55"/>
                    <a:pt x="115" y="59"/>
                  </a:cubicBezTo>
                  <a:cubicBezTo>
                    <a:pt x="117" y="60"/>
                    <a:pt x="118" y="63"/>
                    <a:pt x="117" y="66"/>
                  </a:cubicBezTo>
                  <a:cubicBezTo>
                    <a:pt x="117" y="68"/>
                    <a:pt x="116" y="71"/>
                    <a:pt x="112" y="73"/>
                  </a:cubicBezTo>
                  <a:close/>
                  <a:moveTo>
                    <a:pt x="69" y="50"/>
                  </a:moveTo>
                  <a:cubicBezTo>
                    <a:pt x="67" y="51"/>
                    <a:pt x="67" y="51"/>
                    <a:pt x="67" y="51"/>
                  </a:cubicBezTo>
                  <a:cubicBezTo>
                    <a:pt x="66" y="51"/>
                    <a:pt x="64" y="52"/>
                    <a:pt x="62" y="53"/>
                  </a:cubicBezTo>
                  <a:cubicBezTo>
                    <a:pt x="57" y="56"/>
                    <a:pt x="53" y="58"/>
                    <a:pt x="50" y="61"/>
                  </a:cubicBezTo>
                  <a:cubicBezTo>
                    <a:pt x="48" y="63"/>
                    <a:pt x="48" y="64"/>
                    <a:pt x="48" y="66"/>
                  </a:cubicBezTo>
                  <a:cubicBezTo>
                    <a:pt x="48" y="67"/>
                    <a:pt x="49" y="69"/>
                    <a:pt x="52" y="70"/>
                  </a:cubicBezTo>
                  <a:cubicBezTo>
                    <a:pt x="54" y="71"/>
                    <a:pt x="56" y="71"/>
                    <a:pt x="58" y="72"/>
                  </a:cubicBezTo>
                  <a:cubicBezTo>
                    <a:pt x="65" y="74"/>
                    <a:pt x="72" y="74"/>
                    <a:pt x="81" y="74"/>
                  </a:cubicBezTo>
                  <a:cubicBezTo>
                    <a:pt x="90" y="74"/>
                    <a:pt x="97" y="74"/>
                    <a:pt x="104" y="72"/>
                  </a:cubicBezTo>
                  <a:cubicBezTo>
                    <a:pt x="107" y="71"/>
                    <a:pt x="109" y="71"/>
                    <a:pt x="110" y="70"/>
                  </a:cubicBezTo>
                  <a:cubicBezTo>
                    <a:pt x="112" y="69"/>
                    <a:pt x="114" y="68"/>
                    <a:pt x="114" y="66"/>
                  </a:cubicBezTo>
                  <a:cubicBezTo>
                    <a:pt x="114" y="64"/>
                    <a:pt x="113" y="62"/>
                    <a:pt x="113" y="61"/>
                  </a:cubicBezTo>
                  <a:cubicBezTo>
                    <a:pt x="109" y="58"/>
                    <a:pt x="106" y="56"/>
                    <a:pt x="100" y="53"/>
                  </a:cubicBezTo>
                  <a:cubicBezTo>
                    <a:pt x="98" y="52"/>
                    <a:pt x="96" y="51"/>
                    <a:pt x="95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1" y="49"/>
                    <a:pt x="89" y="47"/>
                    <a:pt x="88" y="45"/>
                  </a:cubicBezTo>
                  <a:cubicBezTo>
                    <a:pt x="88" y="43"/>
                    <a:pt x="89" y="40"/>
                    <a:pt x="90" y="39"/>
                  </a:cubicBezTo>
                  <a:cubicBezTo>
                    <a:pt x="96" y="33"/>
                    <a:pt x="99" y="26"/>
                    <a:pt x="98" y="18"/>
                  </a:cubicBezTo>
                  <a:cubicBezTo>
                    <a:pt x="98" y="10"/>
                    <a:pt x="94" y="6"/>
                    <a:pt x="86" y="4"/>
                  </a:cubicBezTo>
                  <a:cubicBezTo>
                    <a:pt x="84" y="3"/>
                    <a:pt x="83" y="3"/>
                    <a:pt x="81" y="3"/>
                  </a:cubicBezTo>
                  <a:cubicBezTo>
                    <a:pt x="79" y="3"/>
                    <a:pt x="78" y="3"/>
                    <a:pt x="76" y="4"/>
                  </a:cubicBezTo>
                  <a:cubicBezTo>
                    <a:pt x="68" y="6"/>
                    <a:pt x="64" y="10"/>
                    <a:pt x="64" y="18"/>
                  </a:cubicBezTo>
                  <a:cubicBezTo>
                    <a:pt x="64" y="26"/>
                    <a:pt x="66" y="33"/>
                    <a:pt x="72" y="39"/>
                  </a:cubicBezTo>
                  <a:cubicBezTo>
                    <a:pt x="73" y="40"/>
                    <a:pt x="74" y="43"/>
                    <a:pt x="74" y="45"/>
                  </a:cubicBezTo>
                  <a:cubicBezTo>
                    <a:pt x="73" y="47"/>
                    <a:pt x="71" y="49"/>
                    <a:pt x="69" y="50"/>
                  </a:cubicBezTo>
                  <a:close/>
                  <a:moveTo>
                    <a:pt x="155" y="64"/>
                  </a:moveTo>
                  <a:cubicBezTo>
                    <a:pt x="152" y="62"/>
                    <a:pt x="149" y="60"/>
                    <a:pt x="145" y="58"/>
                  </a:cubicBezTo>
                  <a:cubicBezTo>
                    <a:pt x="143" y="57"/>
                    <a:pt x="142" y="57"/>
                    <a:pt x="141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39" y="55"/>
                    <a:pt x="138" y="55"/>
                    <a:pt x="138" y="54"/>
                  </a:cubicBezTo>
                  <a:cubicBezTo>
                    <a:pt x="138" y="53"/>
                    <a:pt x="138" y="53"/>
                    <a:pt x="139" y="52"/>
                  </a:cubicBezTo>
                  <a:cubicBezTo>
                    <a:pt x="143" y="48"/>
                    <a:pt x="146" y="42"/>
                    <a:pt x="145" y="35"/>
                  </a:cubicBezTo>
                  <a:cubicBezTo>
                    <a:pt x="145" y="28"/>
                    <a:pt x="141" y="24"/>
                    <a:pt x="134" y="22"/>
                  </a:cubicBezTo>
                  <a:cubicBezTo>
                    <a:pt x="133" y="22"/>
                    <a:pt x="131" y="22"/>
                    <a:pt x="130" y="22"/>
                  </a:cubicBezTo>
                  <a:cubicBezTo>
                    <a:pt x="129" y="22"/>
                    <a:pt x="127" y="22"/>
                    <a:pt x="126" y="22"/>
                  </a:cubicBezTo>
                  <a:cubicBezTo>
                    <a:pt x="119" y="24"/>
                    <a:pt x="115" y="28"/>
                    <a:pt x="115" y="35"/>
                  </a:cubicBezTo>
                  <a:cubicBezTo>
                    <a:pt x="115" y="42"/>
                    <a:pt x="117" y="48"/>
                    <a:pt x="121" y="52"/>
                  </a:cubicBezTo>
                  <a:cubicBezTo>
                    <a:pt x="122" y="53"/>
                    <a:pt x="122" y="54"/>
                    <a:pt x="122" y="54"/>
                  </a:cubicBezTo>
                  <a:cubicBezTo>
                    <a:pt x="122" y="55"/>
                    <a:pt x="121" y="55"/>
                    <a:pt x="120" y="56"/>
                  </a:cubicBezTo>
                  <a:cubicBezTo>
                    <a:pt x="119" y="56"/>
                    <a:pt x="119" y="57"/>
                    <a:pt x="119" y="58"/>
                  </a:cubicBezTo>
                  <a:cubicBezTo>
                    <a:pt x="120" y="59"/>
                    <a:pt x="121" y="59"/>
                    <a:pt x="122" y="59"/>
                  </a:cubicBezTo>
                  <a:cubicBezTo>
                    <a:pt x="124" y="58"/>
                    <a:pt x="125" y="57"/>
                    <a:pt x="125" y="55"/>
                  </a:cubicBezTo>
                  <a:cubicBezTo>
                    <a:pt x="126" y="53"/>
                    <a:pt x="125" y="51"/>
                    <a:pt x="124" y="50"/>
                  </a:cubicBezTo>
                  <a:cubicBezTo>
                    <a:pt x="120" y="46"/>
                    <a:pt x="118" y="41"/>
                    <a:pt x="118" y="35"/>
                  </a:cubicBezTo>
                  <a:cubicBezTo>
                    <a:pt x="119" y="30"/>
                    <a:pt x="121" y="27"/>
                    <a:pt x="127" y="26"/>
                  </a:cubicBezTo>
                  <a:cubicBezTo>
                    <a:pt x="128" y="25"/>
                    <a:pt x="129" y="25"/>
                    <a:pt x="130" y="25"/>
                  </a:cubicBezTo>
                  <a:cubicBezTo>
                    <a:pt x="131" y="25"/>
                    <a:pt x="132" y="25"/>
                    <a:pt x="133" y="26"/>
                  </a:cubicBezTo>
                  <a:cubicBezTo>
                    <a:pt x="139" y="27"/>
                    <a:pt x="142" y="30"/>
                    <a:pt x="142" y="35"/>
                  </a:cubicBezTo>
                  <a:cubicBezTo>
                    <a:pt x="142" y="41"/>
                    <a:pt x="140" y="46"/>
                    <a:pt x="136" y="50"/>
                  </a:cubicBezTo>
                  <a:cubicBezTo>
                    <a:pt x="135" y="51"/>
                    <a:pt x="134" y="53"/>
                    <a:pt x="135" y="55"/>
                  </a:cubicBezTo>
                  <a:cubicBezTo>
                    <a:pt x="135" y="57"/>
                    <a:pt x="137" y="58"/>
                    <a:pt x="139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1" y="60"/>
                    <a:pt x="142" y="60"/>
                    <a:pt x="143" y="61"/>
                  </a:cubicBezTo>
                  <a:cubicBezTo>
                    <a:pt x="147" y="63"/>
                    <a:pt x="150" y="65"/>
                    <a:pt x="152" y="67"/>
                  </a:cubicBezTo>
                  <a:cubicBezTo>
                    <a:pt x="153" y="67"/>
                    <a:pt x="153" y="68"/>
                    <a:pt x="153" y="70"/>
                  </a:cubicBezTo>
                  <a:cubicBezTo>
                    <a:pt x="153" y="71"/>
                    <a:pt x="152" y="71"/>
                    <a:pt x="151" y="72"/>
                  </a:cubicBezTo>
                  <a:cubicBezTo>
                    <a:pt x="149" y="73"/>
                    <a:pt x="148" y="73"/>
                    <a:pt x="146" y="74"/>
                  </a:cubicBezTo>
                  <a:cubicBezTo>
                    <a:pt x="141" y="75"/>
                    <a:pt x="136" y="75"/>
                    <a:pt x="130" y="7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4" y="75"/>
                    <a:pt x="121" y="75"/>
                    <a:pt x="117" y="74"/>
                  </a:cubicBezTo>
                  <a:cubicBezTo>
                    <a:pt x="116" y="74"/>
                    <a:pt x="115" y="75"/>
                    <a:pt x="115" y="76"/>
                  </a:cubicBezTo>
                  <a:cubicBezTo>
                    <a:pt x="115" y="76"/>
                    <a:pt x="115" y="76"/>
                    <a:pt x="115" y="77"/>
                  </a:cubicBezTo>
                  <a:cubicBezTo>
                    <a:pt x="115" y="77"/>
                    <a:pt x="116" y="77"/>
                    <a:pt x="116" y="78"/>
                  </a:cubicBezTo>
                  <a:cubicBezTo>
                    <a:pt x="120" y="78"/>
                    <a:pt x="124" y="78"/>
                    <a:pt x="129" y="78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7" y="78"/>
                    <a:pt x="142" y="78"/>
                    <a:pt x="147" y="77"/>
                  </a:cubicBezTo>
                  <a:cubicBezTo>
                    <a:pt x="149" y="76"/>
                    <a:pt x="151" y="76"/>
                    <a:pt x="152" y="75"/>
                  </a:cubicBezTo>
                  <a:cubicBezTo>
                    <a:pt x="154" y="74"/>
                    <a:pt x="156" y="72"/>
                    <a:pt x="156" y="70"/>
                  </a:cubicBezTo>
                  <a:cubicBezTo>
                    <a:pt x="157" y="68"/>
                    <a:pt x="156" y="66"/>
                    <a:pt x="15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EC8D917-BC8A-8F48-B5EE-057F51C11CC6}"/>
              </a:ext>
            </a:extLst>
          </p:cNvPr>
          <p:cNvGrpSpPr/>
          <p:nvPr/>
        </p:nvGrpSpPr>
        <p:grpSpPr>
          <a:xfrm>
            <a:off x="4573588" y="1389063"/>
            <a:ext cx="822325" cy="819150"/>
            <a:chOff x="4573588" y="1389063"/>
            <a:chExt cx="822325" cy="819150"/>
          </a:xfrm>
        </p:grpSpPr>
        <p:sp>
          <p:nvSpPr>
            <p:cNvPr id="32774" name="Google Shape;593;p22"/>
            <p:cNvSpPr>
              <a:spLocks noChangeArrowheads="1"/>
            </p:cNvSpPr>
            <p:nvPr/>
          </p:nvSpPr>
          <p:spPr bwMode="auto">
            <a:xfrm>
              <a:off x="4573588" y="1389063"/>
              <a:ext cx="822325" cy="81915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3" name="Google Shape;602;p22"/>
            <p:cNvSpPr>
              <a:spLocks/>
            </p:cNvSpPr>
            <p:nvPr/>
          </p:nvSpPr>
          <p:spPr bwMode="auto">
            <a:xfrm>
              <a:off x="4751388" y="1503363"/>
              <a:ext cx="474662" cy="560387"/>
            </a:xfrm>
            <a:custGeom>
              <a:avLst/>
              <a:gdLst>
                <a:gd name="T0" fmla="*/ 12 w 112"/>
                <a:gd name="T1" fmla="*/ 61 h 132"/>
                <a:gd name="T2" fmla="*/ 0 w 112"/>
                <a:gd name="T3" fmla="*/ 58 h 132"/>
                <a:gd name="T4" fmla="*/ 12 w 112"/>
                <a:gd name="T5" fmla="*/ 56 h 132"/>
                <a:gd name="T6" fmla="*/ 64 w 112"/>
                <a:gd name="T7" fmla="*/ 127 h 132"/>
                <a:gd name="T8" fmla="*/ 44 w 112"/>
                <a:gd name="T9" fmla="*/ 129 h 132"/>
                <a:gd name="T10" fmla="*/ 64 w 112"/>
                <a:gd name="T11" fmla="*/ 132 h 132"/>
                <a:gd name="T12" fmla="*/ 64 w 112"/>
                <a:gd name="T13" fmla="*/ 127 h 132"/>
                <a:gd name="T14" fmla="*/ 24 w 112"/>
                <a:gd name="T15" fmla="*/ 30 h 132"/>
                <a:gd name="T16" fmla="*/ 26 w 112"/>
                <a:gd name="T17" fmla="*/ 26 h 132"/>
                <a:gd name="T18" fmla="*/ 14 w 112"/>
                <a:gd name="T19" fmla="*/ 17 h 132"/>
                <a:gd name="T20" fmla="*/ 22 w 112"/>
                <a:gd name="T21" fmla="*/ 29 h 132"/>
                <a:gd name="T22" fmla="*/ 88 w 112"/>
                <a:gd name="T23" fmla="*/ 29 h 132"/>
                <a:gd name="T24" fmla="*/ 96 w 112"/>
                <a:gd name="T25" fmla="*/ 17 h 132"/>
                <a:gd name="T26" fmla="*/ 84 w 112"/>
                <a:gd name="T27" fmla="*/ 26 h 132"/>
                <a:gd name="T28" fmla="*/ 84 w 112"/>
                <a:gd name="T29" fmla="*/ 29 h 132"/>
                <a:gd name="T30" fmla="*/ 55 w 112"/>
                <a:gd name="T31" fmla="*/ 19 h 132"/>
                <a:gd name="T32" fmla="*/ 57 w 112"/>
                <a:gd name="T33" fmla="*/ 3 h 132"/>
                <a:gd name="T34" fmla="*/ 52 w 112"/>
                <a:gd name="T35" fmla="*/ 3 h 132"/>
                <a:gd name="T36" fmla="*/ 55 w 112"/>
                <a:gd name="T37" fmla="*/ 19 h 132"/>
                <a:gd name="T38" fmla="*/ 41 w 112"/>
                <a:gd name="T39" fmla="*/ 118 h 132"/>
                <a:gd name="T40" fmla="*/ 41 w 112"/>
                <a:gd name="T41" fmla="*/ 123 h 132"/>
                <a:gd name="T42" fmla="*/ 72 w 112"/>
                <a:gd name="T43" fmla="*/ 121 h 132"/>
                <a:gd name="T44" fmla="*/ 91 w 112"/>
                <a:gd name="T45" fmla="*/ 49 h 132"/>
                <a:gd name="T46" fmla="*/ 76 w 112"/>
                <a:gd name="T47" fmla="*/ 95 h 132"/>
                <a:gd name="T48" fmla="*/ 74 w 112"/>
                <a:gd name="T49" fmla="*/ 108 h 132"/>
                <a:gd name="T50" fmla="*/ 55 w 112"/>
                <a:gd name="T51" fmla="*/ 114 h 132"/>
                <a:gd name="T52" fmla="*/ 36 w 112"/>
                <a:gd name="T53" fmla="*/ 108 h 132"/>
                <a:gd name="T54" fmla="*/ 34 w 112"/>
                <a:gd name="T55" fmla="*/ 95 h 132"/>
                <a:gd name="T56" fmla="*/ 19 w 112"/>
                <a:gd name="T57" fmla="*/ 49 h 132"/>
                <a:gd name="T58" fmla="*/ 91 w 112"/>
                <a:gd name="T59" fmla="*/ 49 h 132"/>
                <a:gd name="T60" fmla="*/ 55 w 112"/>
                <a:gd name="T61" fmla="*/ 28 h 132"/>
                <a:gd name="T62" fmla="*/ 28 w 112"/>
                <a:gd name="T63" fmla="*/ 74 h 132"/>
                <a:gd name="T64" fmla="*/ 40 w 112"/>
                <a:gd name="T65" fmla="*/ 102 h 132"/>
                <a:gd name="T66" fmla="*/ 44 w 112"/>
                <a:gd name="T67" fmla="*/ 109 h 132"/>
                <a:gd name="T68" fmla="*/ 69 w 112"/>
                <a:gd name="T69" fmla="*/ 107 h 132"/>
                <a:gd name="T70" fmla="*/ 71 w 112"/>
                <a:gd name="T71" fmla="*/ 93 h 132"/>
                <a:gd name="T72" fmla="*/ 86 w 112"/>
                <a:gd name="T73" fmla="*/ 50 h 132"/>
                <a:gd name="T74" fmla="*/ 98 w 112"/>
                <a:gd name="T75" fmla="*/ 54 h 132"/>
                <a:gd name="T76" fmla="*/ 98 w 112"/>
                <a:gd name="T77" fmla="*/ 59 h 132"/>
                <a:gd name="T78" fmla="*/ 112 w 112"/>
                <a:gd name="T79" fmla="*/ 56 h 132"/>
                <a:gd name="T80" fmla="*/ 56 w 112"/>
                <a:gd name="T81" fmla="*/ 36 h 132"/>
                <a:gd name="T82" fmla="*/ 31 w 112"/>
                <a:gd name="T83" fmla="*/ 56 h 132"/>
                <a:gd name="T84" fmla="*/ 33 w 112"/>
                <a:gd name="T85" fmla="*/ 57 h 132"/>
                <a:gd name="T86" fmla="*/ 56 w 112"/>
                <a:gd name="T87" fmla="*/ 40 h 132"/>
                <a:gd name="T88" fmla="*/ 56 w 112"/>
                <a:gd name="T89" fmla="*/ 3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132" extrusionOk="0">
                  <a:moveTo>
                    <a:pt x="14" y="58"/>
                  </a:moveTo>
                  <a:cubicBezTo>
                    <a:pt x="14" y="59"/>
                    <a:pt x="13" y="61"/>
                    <a:pt x="1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" y="61"/>
                    <a:pt x="0" y="59"/>
                    <a:pt x="0" y="58"/>
                  </a:cubicBezTo>
                  <a:cubicBezTo>
                    <a:pt x="0" y="57"/>
                    <a:pt x="1" y="56"/>
                    <a:pt x="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6"/>
                    <a:pt x="14" y="57"/>
                    <a:pt x="14" y="58"/>
                  </a:cubicBezTo>
                  <a:close/>
                  <a:moveTo>
                    <a:pt x="64" y="127"/>
                  </a:moveTo>
                  <a:cubicBezTo>
                    <a:pt x="46" y="127"/>
                    <a:pt x="46" y="127"/>
                    <a:pt x="46" y="127"/>
                  </a:cubicBezTo>
                  <a:cubicBezTo>
                    <a:pt x="45" y="127"/>
                    <a:pt x="44" y="128"/>
                    <a:pt x="44" y="129"/>
                  </a:cubicBezTo>
                  <a:cubicBezTo>
                    <a:pt x="44" y="131"/>
                    <a:pt x="45" y="132"/>
                    <a:pt x="46" y="132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66" y="132"/>
                    <a:pt x="67" y="131"/>
                    <a:pt x="67" y="129"/>
                  </a:cubicBezTo>
                  <a:cubicBezTo>
                    <a:pt x="67" y="128"/>
                    <a:pt x="66" y="127"/>
                    <a:pt x="64" y="127"/>
                  </a:cubicBezTo>
                  <a:close/>
                  <a:moveTo>
                    <a:pt x="22" y="29"/>
                  </a:moveTo>
                  <a:cubicBezTo>
                    <a:pt x="23" y="30"/>
                    <a:pt x="23" y="30"/>
                    <a:pt x="24" y="30"/>
                  </a:cubicBezTo>
                  <a:cubicBezTo>
                    <a:pt x="25" y="30"/>
                    <a:pt x="25" y="30"/>
                    <a:pt x="26" y="29"/>
                  </a:cubicBezTo>
                  <a:cubicBezTo>
                    <a:pt x="27" y="28"/>
                    <a:pt x="27" y="27"/>
                    <a:pt x="26" y="2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6"/>
                    <a:pt x="15" y="16"/>
                    <a:pt x="14" y="17"/>
                  </a:cubicBezTo>
                  <a:cubicBezTo>
                    <a:pt x="13" y="18"/>
                    <a:pt x="13" y="20"/>
                    <a:pt x="14" y="21"/>
                  </a:cubicBezTo>
                  <a:lnTo>
                    <a:pt x="22" y="29"/>
                  </a:lnTo>
                  <a:close/>
                  <a:moveTo>
                    <a:pt x="86" y="30"/>
                  </a:moveTo>
                  <a:cubicBezTo>
                    <a:pt x="87" y="30"/>
                    <a:pt x="87" y="30"/>
                    <a:pt x="88" y="29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0"/>
                    <a:pt x="97" y="18"/>
                    <a:pt x="96" y="17"/>
                  </a:cubicBezTo>
                  <a:cubicBezTo>
                    <a:pt x="95" y="16"/>
                    <a:pt x="94" y="16"/>
                    <a:pt x="93" y="1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6"/>
                    <a:pt x="84" y="27"/>
                    <a:pt x="84" y="27"/>
                  </a:cubicBezTo>
                  <a:cubicBezTo>
                    <a:pt x="84" y="28"/>
                    <a:pt x="84" y="29"/>
                    <a:pt x="84" y="29"/>
                  </a:cubicBezTo>
                  <a:cubicBezTo>
                    <a:pt x="85" y="30"/>
                    <a:pt x="85" y="30"/>
                    <a:pt x="86" y="30"/>
                  </a:cubicBezTo>
                  <a:close/>
                  <a:moveTo>
                    <a:pt x="55" y="19"/>
                  </a:moveTo>
                  <a:cubicBezTo>
                    <a:pt x="56" y="19"/>
                    <a:pt x="57" y="18"/>
                    <a:pt x="57" y="16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2" y="1"/>
                    <a:pt x="52" y="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8"/>
                    <a:pt x="53" y="19"/>
                    <a:pt x="55" y="19"/>
                  </a:cubicBezTo>
                  <a:close/>
                  <a:moveTo>
                    <a:pt x="69" y="118"/>
                  </a:moveTo>
                  <a:cubicBezTo>
                    <a:pt x="41" y="118"/>
                    <a:pt x="41" y="118"/>
                    <a:pt x="41" y="118"/>
                  </a:cubicBezTo>
                  <a:cubicBezTo>
                    <a:pt x="39" y="118"/>
                    <a:pt x="38" y="119"/>
                    <a:pt x="38" y="121"/>
                  </a:cubicBezTo>
                  <a:cubicBezTo>
                    <a:pt x="38" y="122"/>
                    <a:pt x="39" y="123"/>
                    <a:pt x="41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71" y="123"/>
                    <a:pt x="72" y="122"/>
                    <a:pt x="72" y="121"/>
                  </a:cubicBezTo>
                  <a:cubicBezTo>
                    <a:pt x="72" y="119"/>
                    <a:pt x="71" y="118"/>
                    <a:pt x="69" y="118"/>
                  </a:cubicBezTo>
                  <a:close/>
                  <a:moveTo>
                    <a:pt x="91" y="49"/>
                  </a:moveTo>
                  <a:cubicBezTo>
                    <a:pt x="93" y="59"/>
                    <a:pt x="89" y="69"/>
                    <a:pt x="86" y="76"/>
                  </a:cubicBezTo>
                  <a:cubicBezTo>
                    <a:pt x="82" y="83"/>
                    <a:pt x="80" y="88"/>
                    <a:pt x="76" y="95"/>
                  </a:cubicBezTo>
                  <a:cubicBezTo>
                    <a:pt x="75" y="97"/>
                    <a:pt x="74" y="100"/>
                    <a:pt x="74" y="102"/>
                  </a:cubicBezTo>
                  <a:cubicBezTo>
                    <a:pt x="74" y="104"/>
                    <a:pt x="74" y="106"/>
                    <a:pt x="74" y="108"/>
                  </a:cubicBezTo>
                  <a:cubicBezTo>
                    <a:pt x="73" y="112"/>
                    <a:pt x="70" y="114"/>
                    <a:pt x="6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9" y="114"/>
                    <a:pt x="37" y="112"/>
                    <a:pt x="36" y="108"/>
                  </a:cubicBezTo>
                  <a:cubicBezTo>
                    <a:pt x="35" y="106"/>
                    <a:pt x="35" y="104"/>
                    <a:pt x="35" y="102"/>
                  </a:cubicBezTo>
                  <a:cubicBezTo>
                    <a:pt x="35" y="100"/>
                    <a:pt x="35" y="97"/>
                    <a:pt x="34" y="95"/>
                  </a:cubicBezTo>
                  <a:cubicBezTo>
                    <a:pt x="30" y="88"/>
                    <a:pt x="27" y="83"/>
                    <a:pt x="24" y="76"/>
                  </a:cubicBezTo>
                  <a:cubicBezTo>
                    <a:pt x="20" y="69"/>
                    <a:pt x="16" y="59"/>
                    <a:pt x="19" y="49"/>
                  </a:cubicBezTo>
                  <a:cubicBezTo>
                    <a:pt x="22" y="36"/>
                    <a:pt x="35" y="24"/>
                    <a:pt x="55" y="24"/>
                  </a:cubicBezTo>
                  <a:cubicBezTo>
                    <a:pt x="74" y="24"/>
                    <a:pt x="87" y="36"/>
                    <a:pt x="91" y="49"/>
                  </a:cubicBezTo>
                  <a:close/>
                  <a:moveTo>
                    <a:pt x="86" y="50"/>
                  </a:moveTo>
                  <a:cubicBezTo>
                    <a:pt x="83" y="39"/>
                    <a:pt x="72" y="28"/>
                    <a:pt x="55" y="28"/>
                  </a:cubicBezTo>
                  <a:cubicBezTo>
                    <a:pt x="38" y="28"/>
                    <a:pt x="26" y="39"/>
                    <a:pt x="23" y="50"/>
                  </a:cubicBezTo>
                  <a:cubicBezTo>
                    <a:pt x="22" y="57"/>
                    <a:pt x="23" y="65"/>
                    <a:pt x="28" y="74"/>
                  </a:cubicBezTo>
                  <a:cubicBezTo>
                    <a:pt x="32" y="81"/>
                    <a:pt x="34" y="86"/>
                    <a:pt x="38" y="93"/>
                  </a:cubicBezTo>
                  <a:cubicBezTo>
                    <a:pt x="40" y="96"/>
                    <a:pt x="40" y="99"/>
                    <a:pt x="40" y="102"/>
                  </a:cubicBezTo>
                  <a:cubicBezTo>
                    <a:pt x="40" y="104"/>
                    <a:pt x="40" y="105"/>
                    <a:pt x="40" y="107"/>
                  </a:cubicBezTo>
                  <a:cubicBezTo>
                    <a:pt x="41" y="109"/>
                    <a:pt x="41" y="109"/>
                    <a:pt x="44" y="109"/>
                  </a:cubicBezTo>
                  <a:cubicBezTo>
                    <a:pt x="44" y="109"/>
                    <a:pt x="65" y="109"/>
                    <a:pt x="65" y="109"/>
                  </a:cubicBezTo>
                  <a:cubicBezTo>
                    <a:pt x="68" y="109"/>
                    <a:pt x="69" y="109"/>
                    <a:pt x="69" y="107"/>
                  </a:cubicBezTo>
                  <a:cubicBezTo>
                    <a:pt x="69" y="105"/>
                    <a:pt x="70" y="104"/>
                    <a:pt x="70" y="102"/>
                  </a:cubicBezTo>
                  <a:cubicBezTo>
                    <a:pt x="70" y="99"/>
                    <a:pt x="70" y="96"/>
                    <a:pt x="71" y="93"/>
                  </a:cubicBezTo>
                  <a:cubicBezTo>
                    <a:pt x="75" y="86"/>
                    <a:pt x="78" y="81"/>
                    <a:pt x="81" y="74"/>
                  </a:cubicBezTo>
                  <a:cubicBezTo>
                    <a:pt x="86" y="65"/>
                    <a:pt x="88" y="57"/>
                    <a:pt x="86" y="50"/>
                  </a:cubicBezTo>
                  <a:close/>
                  <a:moveTo>
                    <a:pt x="110" y="54"/>
                  </a:moveTo>
                  <a:cubicBezTo>
                    <a:pt x="98" y="54"/>
                    <a:pt x="98" y="54"/>
                    <a:pt x="98" y="54"/>
                  </a:cubicBezTo>
                  <a:cubicBezTo>
                    <a:pt x="97" y="54"/>
                    <a:pt x="95" y="55"/>
                    <a:pt x="95" y="56"/>
                  </a:cubicBezTo>
                  <a:cubicBezTo>
                    <a:pt x="95" y="58"/>
                    <a:pt x="97" y="59"/>
                    <a:pt x="98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1" y="59"/>
                    <a:pt x="112" y="58"/>
                    <a:pt x="112" y="56"/>
                  </a:cubicBezTo>
                  <a:cubicBezTo>
                    <a:pt x="112" y="55"/>
                    <a:pt x="111" y="54"/>
                    <a:pt x="110" y="54"/>
                  </a:cubicBezTo>
                  <a:close/>
                  <a:moveTo>
                    <a:pt x="56" y="36"/>
                  </a:moveTo>
                  <a:cubicBezTo>
                    <a:pt x="42" y="36"/>
                    <a:pt x="33" y="45"/>
                    <a:pt x="30" y="54"/>
                  </a:cubicBezTo>
                  <a:cubicBezTo>
                    <a:pt x="30" y="54"/>
                    <a:pt x="30" y="55"/>
                    <a:pt x="31" y="56"/>
                  </a:cubicBezTo>
                  <a:cubicBezTo>
                    <a:pt x="31" y="56"/>
                    <a:pt x="31" y="56"/>
                    <a:pt x="32" y="57"/>
                  </a:cubicBezTo>
                  <a:cubicBezTo>
                    <a:pt x="32" y="57"/>
                    <a:pt x="32" y="57"/>
                    <a:pt x="33" y="57"/>
                  </a:cubicBezTo>
                  <a:cubicBezTo>
                    <a:pt x="34" y="57"/>
                    <a:pt x="35" y="56"/>
                    <a:pt x="35" y="55"/>
                  </a:cubicBezTo>
                  <a:cubicBezTo>
                    <a:pt x="37" y="48"/>
                    <a:pt x="45" y="40"/>
                    <a:pt x="56" y="40"/>
                  </a:cubicBezTo>
                  <a:cubicBezTo>
                    <a:pt x="57" y="40"/>
                    <a:pt x="58" y="39"/>
                    <a:pt x="58" y="38"/>
                  </a:cubicBezTo>
                  <a:cubicBezTo>
                    <a:pt x="58" y="37"/>
                    <a:pt x="57" y="36"/>
                    <a:pt x="5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FEFC8BB-A13C-0D49-9772-DC60134E8D5F}"/>
              </a:ext>
            </a:extLst>
          </p:cNvPr>
          <p:cNvGrpSpPr/>
          <p:nvPr/>
        </p:nvGrpSpPr>
        <p:grpSpPr>
          <a:xfrm>
            <a:off x="4573588" y="2786063"/>
            <a:ext cx="822325" cy="819150"/>
            <a:chOff x="4573588" y="2786063"/>
            <a:chExt cx="822325" cy="819150"/>
          </a:xfrm>
        </p:grpSpPr>
        <p:sp>
          <p:nvSpPr>
            <p:cNvPr id="32773" name="Google Shape;592;p22"/>
            <p:cNvSpPr>
              <a:spLocks noChangeArrowheads="1"/>
            </p:cNvSpPr>
            <p:nvPr/>
          </p:nvSpPr>
          <p:spPr bwMode="auto">
            <a:xfrm>
              <a:off x="4573588" y="2786063"/>
              <a:ext cx="822325" cy="81915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4" name="Google Shape;603;p22"/>
            <p:cNvSpPr>
              <a:spLocks/>
            </p:cNvSpPr>
            <p:nvPr/>
          </p:nvSpPr>
          <p:spPr bwMode="auto">
            <a:xfrm>
              <a:off x="4700588" y="3011488"/>
              <a:ext cx="568325" cy="368300"/>
            </a:xfrm>
            <a:custGeom>
              <a:avLst/>
              <a:gdLst>
                <a:gd name="T0" fmla="*/ 88 w 134"/>
                <a:gd name="T1" fmla="*/ 66 h 87"/>
                <a:gd name="T2" fmla="*/ 99 w 134"/>
                <a:gd name="T3" fmla="*/ 70 h 87"/>
                <a:gd name="T4" fmla="*/ 132 w 134"/>
                <a:gd name="T5" fmla="*/ 66 h 87"/>
                <a:gd name="T6" fmla="*/ 130 w 134"/>
                <a:gd name="T7" fmla="*/ 42 h 87"/>
                <a:gd name="T8" fmla="*/ 126 w 134"/>
                <a:gd name="T9" fmla="*/ 33 h 87"/>
                <a:gd name="T10" fmla="*/ 124 w 134"/>
                <a:gd name="T11" fmla="*/ 9 h 87"/>
                <a:gd name="T12" fmla="*/ 94 w 134"/>
                <a:gd name="T13" fmla="*/ 0 h 87"/>
                <a:gd name="T14" fmla="*/ 86 w 134"/>
                <a:gd name="T15" fmla="*/ 4 h 87"/>
                <a:gd name="T16" fmla="*/ 58 w 134"/>
                <a:gd name="T17" fmla="*/ 0 h 87"/>
                <a:gd name="T18" fmla="*/ 49 w 134"/>
                <a:gd name="T19" fmla="*/ 3 h 87"/>
                <a:gd name="T20" fmla="*/ 23 w 134"/>
                <a:gd name="T21" fmla="*/ 0 h 87"/>
                <a:gd name="T22" fmla="*/ 7 w 134"/>
                <a:gd name="T23" fmla="*/ 27 h 87"/>
                <a:gd name="T24" fmla="*/ 10 w 134"/>
                <a:gd name="T25" fmla="*/ 35 h 87"/>
                <a:gd name="T26" fmla="*/ 1 w 134"/>
                <a:gd name="T27" fmla="*/ 60 h 87"/>
                <a:gd name="T28" fmla="*/ 11 w 134"/>
                <a:gd name="T29" fmla="*/ 70 h 87"/>
                <a:gd name="T30" fmla="*/ 45 w 134"/>
                <a:gd name="T31" fmla="*/ 65 h 87"/>
                <a:gd name="T32" fmla="*/ 55 w 134"/>
                <a:gd name="T33" fmla="*/ 70 h 87"/>
                <a:gd name="T34" fmla="*/ 65 w 134"/>
                <a:gd name="T35" fmla="*/ 83 h 87"/>
                <a:gd name="T36" fmla="*/ 9 w 134"/>
                <a:gd name="T37" fmla="*/ 85 h 87"/>
                <a:gd name="T38" fmla="*/ 124 w 134"/>
                <a:gd name="T39" fmla="*/ 87 h 87"/>
                <a:gd name="T40" fmla="*/ 124 w 134"/>
                <a:gd name="T41" fmla="*/ 83 h 87"/>
                <a:gd name="T42" fmla="*/ 69 w 134"/>
                <a:gd name="T43" fmla="*/ 70 h 87"/>
                <a:gd name="T44" fmla="*/ 44 w 134"/>
                <a:gd name="T45" fmla="*/ 39 h 87"/>
                <a:gd name="T46" fmla="*/ 44 w 134"/>
                <a:gd name="T47" fmla="*/ 60 h 87"/>
                <a:gd name="T48" fmla="*/ 11 w 134"/>
                <a:gd name="T49" fmla="*/ 66 h 87"/>
                <a:gd name="T50" fmla="*/ 5 w 134"/>
                <a:gd name="T51" fmla="*/ 60 h 87"/>
                <a:gd name="T52" fmla="*/ 17 w 134"/>
                <a:gd name="T53" fmla="*/ 37 h 87"/>
                <a:gd name="T54" fmla="*/ 44 w 134"/>
                <a:gd name="T55" fmla="*/ 39 h 87"/>
                <a:gd name="T56" fmla="*/ 126 w 134"/>
                <a:gd name="T57" fmla="*/ 43 h 87"/>
                <a:gd name="T58" fmla="*/ 129 w 134"/>
                <a:gd name="T59" fmla="*/ 63 h 87"/>
                <a:gd name="T60" fmla="*/ 99 w 134"/>
                <a:gd name="T61" fmla="*/ 66 h 87"/>
                <a:gd name="T62" fmla="*/ 90 w 134"/>
                <a:gd name="T63" fmla="*/ 42 h 87"/>
                <a:gd name="T64" fmla="*/ 96 w 134"/>
                <a:gd name="T65" fmla="*/ 37 h 87"/>
                <a:gd name="T66" fmla="*/ 118 w 134"/>
                <a:gd name="T67" fmla="*/ 33 h 87"/>
                <a:gd name="T68" fmla="*/ 89 w 134"/>
                <a:gd name="T69" fmla="*/ 27 h 87"/>
                <a:gd name="T70" fmla="*/ 89 w 134"/>
                <a:gd name="T71" fmla="*/ 6 h 87"/>
                <a:gd name="T72" fmla="*/ 113 w 134"/>
                <a:gd name="T73" fmla="*/ 4 h 87"/>
                <a:gd name="T74" fmla="*/ 124 w 134"/>
                <a:gd name="T75" fmla="*/ 28 h 87"/>
                <a:gd name="T76" fmla="*/ 118 w 134"/>
                <a:gd name="T77" fmla="*/ 33 h 87"/>
                <a:gd name="T78" fmla="*/ 88 w 134"/>
                <a:gd name="T79" fmla="*/ 36 h 87"/>
                <a:gd name="T80" fmla="*/ 85 w 134"/>
                <a:gd name="T81" fmla="*/ 35 h 87"/>
                <a:gd name="T82" fmla="*/ 87 w 134"/>
                <a:gd name="T83" fmla="*/ 33 h 87"/>
                <a:gd name="T84" fmla="*/ 48 w 134"/>
                <a:gd name="T85" fmla="*/ 33 h 87"/>
                <a:gd name="T86" fmla="*/ 50 w 134"/>
                <a:gd name="T87" fmla="*/ 35 h 87"/>
                <a:gd name="T88" fmla="*/ 47 w 134"/>
                <a:gd name="T89" fmla="*/ 36 h 87"/>
                <a:gd name="T90" fmla="*/ 48 w 134"/>
                <a:gd name="T91" fmla="*/ 33 h 87"/>
                <a:gd name="T92" fmla="*/ 78 w 134"/>
                <a:gd name="T93" fmla="*/ 33 h 87"/>
                <a:gd name="T94" fmla="*/ 51 w 134"/>
                <a:gd name="T95" fmla="*/ 31 h 87"/>
                <a:gd name="T96" fmla="*/ 51 w 134"/>
                <a:gd name="T97" fmla="*/ 10 h 87"/>
                <a:gd name="T98" fmla="*/ 77 w 134"/>
                <a:gd name="T99" fmla="*/ 4 h 87"/>
                <a:gd name="T100" fmla="*/ 85 w 134"/>
                <a:gd name="T101" fmla="*/ 27 h 87"/>
                <a:gd name="T102" fmla="*/ 46 w 134"/>
                <a:gd name="T103" fmla="*/ 27 h 87"/>
                <a:gd name="T104" fmla="*/ 17 w 134"/>
                <a:gd name="T105" fmla="*/ 33 h 87"/>
                <a:gd name="T106" fmla="*/ 11 w 134"/>
                <a:gd name="T107" fmla="*/ 28 h 87"/>
                <a:gd name="T108" fmla="*/ 23 w 134"/>
                <a:gd name="T109" fmla="*/ 4 h 87"/>
                <a:gd name="T110" fmla="*/ 46 w 134"/>
                <a:gd name="T111" fmla="*/ 6 h 87"/>
                <a:gd name="T112" fmla="*/ 46 w 134"/>
                <a:gd name="T113" fmla="*/ 27 h 87"/>
                <a:gd name="T114" fmla="*/ 57 w 134"/>
                <a:gd name="T115" fmla="*/ 37 h 87"/>
                <a:gd name="T116" fmla="*/ 86 w 134"/>
                <a:gd name="T117" fmla="*/ 43 h 87"/>
                <a:gd name="T118" fmla="*/ 85 w 134"/>
                <a:gd name="T119" fmla="*/ 63 h 87"/>
                <a:gd name="T120" fmla="*/ 55 w 134"/>
                <a:gd name="T121" fmla="*/ 66 h 87"/>
                <a:gd name="T122" fmla="*/ 48 w 134"/>
                <a:gd name="T123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" h="87" extrusionOk="0">
                  <a:moveTo>
                    <a:pt x="79" y="70"/>
                  </a:moveTo>
                  <a:cubicBezTo>
                    <a:pt x="83" y="70"/>
                    <a:pt x="86" y="68"/>
                    <a:pt x="88" y="66"/>
                  </a:cubicBezTo>
                  <a:cubicBezTo>
                    <a:pt x="89" y="66"/>
                    <a:pt x="89" y="66"/>
                    <a:pt x="89" y="65"/>
                  </a:cubicBezTo>
                  <a:cubicBezTo>
                    <a:pt x="91" y="68"/>
                    <a:pt x="95" y="70"/>
                    <a:pt x="99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7" y="70"/>
                    <a:pt x="130" y="68"/>
                    <a:pt x="132" y="66"/>
                  </a:cubicBezTo>
                  <a:cubicBezTo>
                    <a:pt x="134" y="64"/>
                    <a:pt x="134" y="62"/>
                    <a:pt x="134" y="60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39"/>
                    <a:pt x="128" y="36"/>
                    <a:pt x="125" y="35"/>
                  </a:cubicBezTo>
                  <a:cubicBezTo>
                    <a:pt x="125" y="34"/>
                    <a:pt x="126" y="34"/>
                    <a:pt x="126" y="33"/>
                  </a:cubicBezTo>
                  <a:cubicBezTo>
                    <a:pt x="127" y="32"/>
                    <a:pt x="128" y="29"/>
                    <a:pt x="128" y="27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4"/>
                    <a:pt x="118" y="0"/>
                    <a:pt x="11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0"/>
                    <a:pt x="88" y="1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3" y="1"/>
                    <a:pt x="80" y="0"/>
                    <a:pt x="7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0"/>
                    <a:pt x="52" y="1"/>
                    <a:pt x="50" y="4"/>
                  </a:cubicBezTo>
                  <a:cubicBezTo>
                    <a:pt x="49" y="4"/>
                    <a:pt x="49" y="3"/>
                    <a:pt x="49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2" y="4"/>
                    <a:pt x="11" y="9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32"/>
                    <a:pt x="9" y="33"/>
                  </a:cubicBezTo>
                  <a:cubicBezTo>
                    <a:pt x="9" y="34"/>
                    <a:pt x="10" y="34"/>
                    <a:pt x="10" y="35"/>
                  </a:cubicBezTo>
                  <a:cubicBezTo>
                    <a:pt x="7" y="36"/>
                    <a:pt x="5" y="39"/>
                    <a:pt x="4" y="4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4"/>
                    <a:pt x="2" y="66"/>
                  </a:cubicBezTo>
                  <a:cubicBezTo>
                    <a:pt x="4" y="68"/>
                    <a:pt x="8" y="70"/>
                    <a:pt x="11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9" y="70"/>
                    <a:pt x="43" y="68"/>
                    <a:pt x="45" y="6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8" y="68"/>
                    <a:pt x="52" y="70"/>
                    <a:pt x="5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0" y="83"/>
                    <a:pt x="9" y="83"/>
                    <a:pt x="9" y="85"/>
                  </a:cubicBezTo>
                  <a:cubicBezTo>
                    <a:pt x="9" y="86"/>
                    <a:pt x="10" y="87"/>
                    <a:pt x="11" y="87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125" y="87"/>
                    <a:pt x="126" y="86"/>
                    <a:pt x="126" y="85"/>
                  </a:cubicBezTo>
                  <a:cubicBezTo>
                    <a:pt x="126" y="83"/>
                    <a:pt x="125" y="83"/>
                    <a:pt x="124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70"/>
                    <a:pt x="69" y="70"/>
                    <a:pt x="69" y="70"/>
                  </a:cubicBezTo>
                  <a:lnTo>
                    <a:pt x="79" y="70"/>
                  </a:lnTo>
                  <a:close/>
                  <a:moveTo>
                    <a:pt x="44" y="39"/>
                  </a:moveTo>
                  <a:cubicBezTo>
                    <a:pt x="45" y="40"/>
                    <a:pt x="45" y="41"/>
                    <a:pt x="45" y="4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3" y="63"/>
                    <a:pt x="40" y="66"/>
                    <a:pt x="35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9" y="66"/>
                    <a:pt x="7" y="65"/>
                    <a:pt x="6" y="63"/>
                  </a:cubicBezTo>
                  <a:cubicBezTo>
                    <a:pt x="5" y="63"/>
                    <a:pt x="5" y="62"/>
                    <a:pt x="5" y="6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0"/>
                    <a:pt x="13" y="37"/>
                    <a:pt x="17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1" y="37"/>
                    <a:pt x="42" y="38"/>
                    <a:pt x="44" y="39"/>
                  </a:cubicBezTo>
                  <a:close/>
                  <a:moveTo>
                    <a:pt x="118" y="37"/>
                  </a:moveTo>
                  <a:cubicBezTo>
                    <a:pt x="122" y="37"/>
                    <a:pt x="126" y="40"/>
                    <a:pt x="126" y="43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0" y="62"/>
                    <a:pt x="130" y="62"/>
                    <a:pt x="129" y="63"/>
                  </a:cubicBezTo>
                  <a:cubicBezTo>
                    <a:pt x="128" y="65"/>
                    <a:pt x="125" y="66"/>
                    <a:pt x="123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5" y="66"/>
                    <a:pt x="91" y="63"/>
                    <a:pt x="91" y="60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1"/>
                    <a:pt x="90" y="40"/>
                    <a:pt x="91" y="39"/>
                  </a:cubicBezTo>
                  <a:cubicBezTo>
                    <a:pt x="92" y="38"/>
                    <a:pt x="94" y="37"/>
                    <a:pt x="96" y="37"/>
                  </a:cubicBezTo>
                  <a:lnTo>
                    <a:pt x="118" y="37"/>
                  </a:lnTo>
                  <a:close/>
                  <a:moveTo>
                    <a:pt x="11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2" y="33"/>
                    <a:pt x="89" y="30"/>
                    <a:pt x="89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8"/>
                    <a:pt x="88" y="7"/>
                    <a:pt x="89" y="6"/>
                  </a:cubicBezTo>
                  <a:cubicBezTo>
                    <a:pt x="90" y="5"/>
                    <a:pt x="92" y="4"/>
                    <a:pt x="9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6" y="4"/>
                    <a:pt x="120" y="7"/>
                    <a:pt x="120" y="10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29"/>
                    <a:pt x="123" y="30"/>
                    <a:pt x="123" y="31"/>
                  </a:cubicBezTo>
                  <a:cubicBezTo>
                    <a:pt x="122" y="32"/>
                    <a:pt x="120" y="33"/>
                    <a:pt x="118" y="33"/>
                  </a:cubicBezTo>
                  <a:close/>
                  <a:moveTo>
                    <a:pt x="90" y="35"/>
                  </a:moveTo>
                  <a:cubicBezTo>
                    <a:pt x="89" y="35"/>
                    <a:pt x="88" y="36"/>
                    <a:pt x="88" y="36"/>
                  </a:cubicBezTo>
                  <a:cubicBezTo>
                    <a:pt x="88" y="36"/>
                    <a:pt x="88" y="37"/>
                    <a:pt x="87" y="37"/>
                  </a:cubicBezTo>
                  <a:cubicBezTo>
                    <a:pt x="87" y="36"/>
                    <a:pt x="86" y="35"/>
                    <a:pt x="85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9" y="34"/>
                    <a:pt x="90" y="35"/>
                  </a:cubicBezTo>
                  <a:close/>
                  <a:moveTo>
                    <a:pt x="48" y="33"/>
                  </a:moveTo>
                  <a:cubicBezTo>
                    <a:pt x="48" y="33"/>
                    <a:pt x="48" y="33"/>
                    <a:pt x="48" y="34"/>
                  </a:cubicBezTo>
                  <a:cubicBezTo>
                    <a:pt x="49" y="34"/>
                    <a:pt x="49" y="34"/>
                    <a:pt x="50" y="35"/>
                  </a:cubicBezTo>
                  <a:cubicBezTo>
                    <a:pt x="49" y="35"/>
                    <a:pt x="48" y="36"/>
                    <a:pt x="47" y="37"/>
                  </a:cubicBezTo>
                  <a:cubicBezTo>
                    <a:pt x="47" y="37"/>
                    <a:pt x="47" y="36"/>
                    <a:pt x="47" y="36"/>
                  </a:cubicBezTo>
                  <a:cubicBezTo>
                    <a:pt x="46" y="36"/>
                    <a:pt x="46" y="35"/>
                    <a:pt x="45" y="35"/>
                  </a:cubicBezTo>
                  <a:cubicBezTo>
                    <a:pt x="46" y="34"/>
                    <a:pt x="47" y="34"/>
                    <a:pt x="48" y="33"/>
                  </a:cubicBezTo>
                  <a:close/>
                  <a:moveTo>
                    <a:pt x="83" y="31"/>
                  </a:moveTo>
                  <a:cubicBezTo>
                    <a:pt x="82" y="32"/>
                    <a:pt x="80" y="33"/>
                    <a:pt x="7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3" y="32"/>
                    <a:pt x="51" y="31"/>
                  </a:cubicBezTo>
                  <a:cubicBezTo>
                    <a:pt x="50" y="30"/>
                    <a:pt x="50" y="29"/>
                    <a:pt x="50" y="27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2" y="7"/>
                    <a:pt x="55" y="4"/>
                    <a:pt x="5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9"/>
                    <a:pt x="84" y="30"/>
                    <a:pt x="83" y="31"/>
                  </a:cubicBezTo>
                  <a:close/>
                  <a:moveTo>
                    <a:pt x="46" y="27"/>
                  </a:moveTo>
                  <a:cubicBezTo>
                    <a:pt x="46" y="30"/>
                    <a:pt x="42" y="33"/>
                    <a:pt x="3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2" y="31"/>
                  </a:cubicBezTo>
                  <a:cubicBezTo>
                    <a:pt x="11" y="30"/>
                    <a:pt x="11" y="29"/>
                    <a:pt x="11" y="2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7"/>
                    <a:pt x="19" y="4"/>
                    <a:pt x="23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5" y="5"/>
                    <a:pt x="46" y="6"/>
                  </a:cubicBezTo>
                  <a:cubicBezTo>
                    <a:pt x="47" y="7"/>
                    <a:pt x="47" y="8"/>
                    <a:pt x="47" y="10"/>
                  </a:cubicBezTo>
                  <a:lnTo>
                    <a:pt x="46" y="27"/>
                  </a:lnTo>
                  <a:close/>
                  <a:moveTo>
                    <a:pt x="49" y="43"/>
                  </a:moveTo>
                  <a:cubicBezTo>
                    <a:pt x="49" y="39"/>
                    <a:pt x="53" y="37"/>
                    <a:pt x="57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2" y="37"/>
                    <a:pt x="85" y="39"/>
                    <a:pt x="86" y="43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1"/>
                    <a:pt x="86" y="62"/>
                    <a:pt x="85" y="63"/>
                  </a:cubicBezTo>
                  <a:cubicBezTo>
                    <a:pt x="84" y="65"/>
                    <a:pt x="82" y="66"/>
                    <a:pt x="79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3" y="66"/>
                    <a:pt x="50" y="65"/>
                    <a:pt x="49" y="63"/>
                  </a:cubicBezTo>
                  <a:cubicBezTo>
                    <a:pt x="48" y="62"/>
                    <a:pt x="48" y="61"/>
                    <a:pt x="48" y="60"/>
                  </a:cubicBezTo>
                  <a:lnTo>
                    <a:pt x="49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B759167C-0C30-3A4D-B5E1-49EB3B9B5C82}"/>
              </a:ext>
            </a:extLst>
          </p:cNvPr>
          <p:cNvGrpSpPr/>
          <p:nvPr/>
        </p:nvGrpSpPr>
        <p:grpSpPr>
          <a:xfrm>
            <a:off x="6799263" y="1389063"/>
            <a:ext cx="822325" cy="819150"/>
            <a:chOff x="6799263" y="1389063"/>
            <a:chExt cx="822325" cy="819150"/>
          </a:xfrm>
        </p:grpSpPr>
        <p:sp>
          <p:nvSpPr>
            <p:cNvPr id="32778" name="Google Shape;597;p22"/>
            <p:cNvSpPr>
              <a:spLocks noChangeArrowheads="1"/>
            </p:cNvSpPr>
            <p:nvPr/>
          </p:nvSpPr>
          <p:spPr bwMode="auto">
            <a:xfrm>
              <a:off x="6799263" y="1389063"/>
              <a:ext cx="822325" cy="819150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5" name="Google Shape;604;p22"/>
            <p:cNvSpPr>
              <a:spLocks/>
            </p:cNvSpPr>
            <p:nvPr/>
          </p:nvSpPr>
          <p:spPr bwMode="auto">
            <a:xfrm>
              <a:off x="6926263" y="1517650"/>
              <a:ext cx="568325" cy="563563"/>
            </a:xfrm>
            <a:custGeom>
              <a:avLst/>
              <a:gdLst>
                <a:gd name="T0" fmla="*/ 19 w 134"/>
                <a:gd name="T1" fmla="*/ 69 h 133"/>
                <a:gd name="T2" fmla="*/ 0 w 134"/>
                <a:gd name="T3" fmla="*/ 67 h 133"/>
                <a:gd name="T4" fmla="*/ 19 w 134"/>
                <a:gd name="T5" fmla="*/ 64 h 133"/>
                <a:gd name="T6" fmla="*/ 32 w 134"/>
                <a:gd name="T7" fmla="*/ 99 h 133"/>
                <a:gd name="T8" fmla="*/ 22 w 134"/>
                <a:gd name="T9" fmla="*/ 110 h 133"/>
                <a:gd name="T10" fmla="*/ 24 w 134"/>
                <a:gd name="T11" fmla="*/ 112 h 133"/>
                <a:gd name="T12" fmla="*/ 35 w 134"/>
                <a:gd name="T13" fmla="*/ 102 h 133"/>
                <a:gd name="T14" fmla="*/ 32 w 134"/>
                <a:gd name="T15" fmla="*/ 99 h 133"/>
                <a:gd name="T16" fmla="*/ 33 w 134"/>
                <a:gd name="T17" fmla="*/ 35 h 133"/>
                <a:gd name="T18" fmla="*/ 35 w 134"/>
                <a:gd name="T19" fmla="*/ 31 h 133"/>
                <a:gd name="T20" fmla="*/ 22 w 134"/>
                <a:gd name="T21" fmla="*/ 22 h 133"/>
                <a:gd name="T22" fmla="*/ 22 w 134"/>
                <a:gd name="T23" fmla="*/ 25 h 133"/>
                <a:gd name="T24" fmla="*/ 67 w 134"/>
                <a:gd name="T25" fmla="*/ 21 h 133"/>
                <a:gd name="T26" fmla="*/ 69 w 134"/>
                <a:gd name="T27" fmla="*/ 2 h 133"/>
                <a:gd name="T28" fmla="*/ 65 w 134"/>
                <a:gd name="T29" fmla="*/ 2 h 133"/>
                <a:gd name="T30" fmla="*/ 67 w 134"/>
                <a:gd name="T31" fmla="*/ 21 h 133"/>
                <a:gd name="T32" fmla="*/ 67 w 134"/>
                <a:gd name="T33" fmla="*/ 108 h 133"/>
                <a:gd name="T34" fmla="*/ 67 w 134"/>
                <a:gd name="T35" fmla="*/ 25 h 133"/>
                <a:gd name="T36" fmla="*/ 67 w 134"/>
                <a:gd name="T37" fmla="*/ 29 h 133"/>
                <a:gd name="T38" fmla="*/ 67 w 134"/>
                <a:gd name="T39" fmla="*/ 104 h 133"/>
                <a:gd name="T40" fmla="*/ 67 w 134"/>
                <a:gd name="T41" fmla="*/ 29 h 133"/>
                <a:gd name="T42" fmla="*/ 65 w 134"/>
                <a:gd name="T43" fmla="*/ 114 h 133"/>
                <a:gd name="T44" fmla="*/ 67 w 134"/>
                <a:gd name="T45" fmla="*/ 133 h 133"/>
                <a:gd name="T46" fmla="*/ 69 w 134"/>
                <a:gd name="T47" fmla="*/ 114 h 133"/>
                <a:gd name="T48" fmla="*/ 102 w 134"/>
                <a:gd name="T49" fmla="*/ 99 h 133"/>
                <a:gd name="T50" fmla="*/ 99 w 134"/>
                <a:gd name="T51" fmla="*/ 102 h 133"/>
                <a:gd name="T52" fmla="*/ 110 w 134"/>
                <a:gd name="T53" fmla="*/ 112 h 133"/>
                <a:gd name="T54" fmla="*/ 112 w 134"/>
                <a:gd name="T55" fmla="*/ 110 h 133"/>
                <a:gd name="T56" fmla="*/ 102 w 134"/>
                <a:gd name="T57" fmla="*/ 99 h 133"/>
                <a:gd name="T58" fmla="*/ 99 w 134"/>
                <a:gd name="T59" fmla="*/ 31 h 133"/>
                <a:gd name="T60" fmla="*/ 101 w 134"/>
                <a:gd name="T61" fmla="*/ 35 h 133"/>
                <a:gd name="T62" fmla="*/ 111 w 134"/>
                <a:gd name="T63" fmla="*/ 25 h 133"/>
                <a:gd name="T64" fmla="*/ 111 w 134"/>
                <a:gd name="T65" fmla="*/ 22 h 133"/>
                <a:gd name="T66" fmla="*/ 131 w 134"/>
                <a:gd name="T67" fmla="*/ 64 h 133"/>
                <a:gd name="T68" fmla="*/ 112 w 134"/>
                <a:gd name="T69" fmla="*/ 67 h 133"/>
                <a:gd name="T70" fmla="*/ 131 w 134"/>
                <a:gd name="T71" fmla="*/ 69 h 133"/>
                <a:gd name="T72" fmla="*/ 131 w 134"/>
                <a:gd name="T73" fmla="*/ 6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33" extrusionOk="0">
                  <a:moveTo>
                    <a:pt x="21" y="67"/>
                  </a:moveTo>
                  <a:cubicBezTo>
                    <a:pt x="21" y="68"/>
                    <a:pt x="20" y="69"/>
                    <a:pt x="19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1" y="65"/>
                    <a:pt x="21" y="67"/>
                  </a:cubicBezTo>
                  <a:close/>
                  <a:moveTo>
                    <a:pt x="32" y="99"/>
                  </a:move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9"/>
                    <a:pt x="22" y="110"/>
                  </a:cubicBezTo>
                  <a:cubicBezTo>
                    <a:pt x="22" y="110"/>
                    <a:pt x="22" y="111"/>
                    <a:pt x="22" y="111"/>
                  </a:cubicBezTo>
                  <a:cubicBezTo>
                    <a:pt x="23" y="111"/>
                    <a:pt x="23" y="112"/>
                    <a:pt x="24" y="112"/>
                  </a:cubicBezTo>
                  <a:cubicBezTo>
                    <a:pt x="24" y="112"/>
                    <a:pt x="25" y="111"/>
                    <a:pt x="25" y="11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01"/>
                    <a:pt x="35" y="100"/>
                    <a:pt x="35" y="99"/>
                  </a:cubicBezTo>
                  <a:cubicBezTo>
                    <a:pt x="34" y="98"/>
                    <a:pt x="32" y="98"/>
                    <a:pt x="32" y="99"/>
                  </a:cubicBezTo>
                  <a:close/>
                  <a:moveTo>
                    <a:pt x="32" y="34"/>
                  </a:moveTo>
                  <a:cubicBezTo>
                    <a:pt x="32" y="35"/>
                    <a:pt x="33" y="35"/>
                    <a:pt x="33" y="35"/>
                  </a:cubicBezTo>
                  <a:cubicBezTo>
                    <a:pt x="34" y="35"/>
                    <a:pt x="34" y="35"/>
                    <a:pt x="35" y="34"/>
                  </a:cubicBezTo>
                  <a:cubicBezTo>
                    <a:pt x="35" y="33"/>
                    <a:pt x="35" y="32"/>
                    <a:pt x="35" y="3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3" y="21"/>
                    <a:pt x="22" y="22"/>
                  </a:cubicBezTo>
                  <a:cubicBezTo>
                    <a:pt x="22" y="22"/>
                    <a:pt x="22" y="23"/>
                    <a:pt x="22" y="24"/>
                  </a:cubicBezTo>
                  <a:cubicBezTo>
                    <a:pt x="22" y="24"/>
                    <a:pt x="22" y="25"/>
                    <a:pt x="22" y="25"/>
                  </a:cubicBezTo>
                  <a:lnTo>
                    <a:pt x="32" y="34"/>
                  </a:lnTo>
                  <a:close/>
                  <a:moveTo>
                    <a:pt x="67" y="21"/>
                  </a:moveTo>
                  <a:cubicBezTo>
                    <a:pt x="68" y="21"/>
                    <a:pt x="69" y="20"/>
                    <a:pt x="69" y="1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8" y="0"/>
                    <a:pt x="67" y="0"/>
                  </a:cubicBezTo>
                  <a:cubicBezTo>
                    <a:pt x="66" y="0"/>
                    <a:pt x="65" y="1"/>
                    <a:pt x="65" y="2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20"/>
                    <a:pt x="66" y="21"/>
                    <a:pt x="67" y="21"/>
                  </a:cubicBezTo>
                  <a:close/>
                  <a:moveTo>
                    <a:pt x="108" y="67"/>
                  </a:moveTo>
                  <a:cubicBezTo>
                    <a:pt x="108" y="89"/>
                    <a:pt x="90" y="108"/>
                    <a:pt x="67" y="108"/>
                  </a:cubicBezTo>
                  <a:cubicBezTo>
                    <a:pt x="44" y="108"/>
                    <a:pt x="25" y="89"/>
                    <a:pt x="25" y="67"/>
                  </a:cubicBezTo>
                  <a:cubicBezTo>
                    <a:pt x="25" y="44"/>
                    <a:pt x="44" y="25"/>
                    <a:pt x="67" y="25"/>
                  </a:cubicBezTo>
                  <a:cubicBezTo>
                    <a:pt x="90" y="25"/>
                    <a:pt x="108" y="44"/>
                    <a:pt x="108" y="67"/>
                  </a:cubicBezTo>
                  <a:close/>
                  <a:moveTo>
                    <a:pt x="67" y="29"/>
                  </a:moveTo>
                  <a:cubicBezTo>
                    <a:pt x="46" y="29"/>
                    <a:pt x="30" y="46"/>
                    <a:pt x="30" y="67"/>
                  </a:cubicBezTo>
                  <a:cubicBezTo>
                    <a:pt x="30" y="87"/>
                    <a:pt x="46" y="104"/>
                    <a:pt x="67" y="104"/>
                  </a:cubicBezTo>
                  <a:cubicBezTo>
                    <a:pt x="87" y="104"/>
                    <a:pt x="104" y="87"/>
                    <a:pt x="104" y="67"/>
                  </a:cubicBezTo>
                  <a:cubicBezTo>
                    <a:pt x="104" y="46"/>
                    <a:pt x="87" y="29"/>
                    <a:pt x="67" y="29"/>
                  </a:cubicBezTo>
                  <a:close/>
                  <a:moveTo>
                    <a:pt x="67" y="112"/>
                  </a:moveTo>
                  <a:cubicBezTo>
                    <a:pt x="66" y="112"/>
                    <a:pt x="65" y="113"/>
                    <a:pt x="65" y="114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2"/>
                    <a:pt x="66" y="133"/>
                    <a:pt x="67" y="133"/>
                  </a:cubicBezTo>
                  <a:cubicBezTo>
                    <a:pt x="68" y="133"/>
                    <a:pt x="69" y="132"/>
                    <a:pt x="69" y="131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113"/>
                    <a:pt x="68" y="112"/>
                    <a:pt x="67" y="112"/>
                  </a:cubicBezTo>
                  <a:close/>
                  <a:moveTo>
                    <a:pt x="102" y="99"/>
                  </a:moveTo>
                  <a:cubicBezTo>
                    <a:pt x="101" y="98"/>
                    <a:pt x="100" y="98"/>
                    <a:pt x="99" y="99"/>
                  </a:cubicBezTo>
                  <a:cubicBezTo>
                    <a:pt x="98" y="100"/>
                    <a:pt x="98" y="101"/>
                    <a:pt x="99" y="102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9" y="111"/>
                    <a:pt x="109" y="112"/>
                    <a:pt x="110" y="112"/>
                  </a:cubicBezTo>
                  <a:cubicBezTo>
                    <a:pt x="110" y="112"/>
                    <a:pt x="111" y="111"/>
                    <a:pt x="111" y="111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2" y="109"/>
                    <a:pt x="112" y="108"/>
                    <a:pt x="111" y="108"/>
                  </a:cubicBezTo>
                  <a:lnTo>
                    <a:pt x="102" y="99"/>
                  </a:lnTo>
                  <a:close/>
                  <a:moveTo>
                    <a:pt x="108" y="22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8" y="33"/>
                    <a:pt x="99" y="34"/>
                  </a:cubicBezTo>
                  <a:cubicBezTo>
                    <a:pt x="99" y="35"/>
                    <a:pt x="100" y="35"/>
                    <a:pt x="101" y="35"/>
                  </a:cubicBezTo>
                  <a:cubicBezTo>
                    <a:pt x="101" y="35"/>
                    <a:pt x="102" y="35"/>
                    <a:pt x="102" y="34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5"/>
                    <a:pt x="112" y="24"/>
                    <a:pt x="112" y="24"/>
                  </a:cubicBezTo>
                  <a:cubicBezTo>
                    <a:pt x="112" y="23"/>
                    <a:pt x="112" y="22"/>
                    <a:pt x="111" y="22"/>
                  </a:cubicBezTo>
                  <a:cubicBezTo>
                    <a:pt x="111" y="21"/>
                    <a:pt x="109" y="21"/>
                    <a:pt x="108" y="22"/>
                  </a:cubicBezTo>
                  <a:close/>
                  <a:moveTo>
                    <a:pt x="131" y="64"/>
                  </a:moveTo>
                  <a:cubicBezTo>
                    <a:pt x="115" y="64"/>
                    <a:pt x="115" y="64"/>
                    <a:pt x="115" y="64"/>
                  </a:cubicBezTo>
                  <a:cubicBezTo>
                    <a:pt x="113" y="64"/>
                    <a:pt x="112" y="65"/>
                    <a:pt x="112" y="67"/>
                  </a:cubicBezTo>
                  <a:cubicBezTo>
                    <a:pt x="112" y="68"/>
                    <a:pt x="113" y="69"/>
                    <a:pt x="115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3" y="69"/>
                    <a:pt x="134" y="68"/>
                    <a:pt x="134" y="67"/>
                  </a:cubicBezTo>
                  <a:cubicBezTo>
                    <a:pt x="134" y="65"/>
                    <a:pt x="133" y="64"/>
                    <a:pt x="131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601618B4-8E7F-C040-81EF-31DD6C1B58D0}"/>
              </a:ext>
            </a:extLst>
          </p:cNvPr>
          <p:cNvGrpSpPr/>
          <p:nvPr/>
        </p:nvGrpSpPr>
        <p:grpSpPr>
          <a:xfrm>
            <a:off x="4573588" y="5573713"/>
            <a:ext cx="822325" cy="823912"/>
            <a:chOff x="4573588" y="5573713"/>
            <a:chExt cx="822325" cy="823912"/>
          </a:xfrm>
        </p:grpSpPr>
        <p:sp>
          <p:nvSpPr>
            <p:cNvPr id="32771" name="Google Shape;590;p22"/>
            <p:cNvSpPr>
              <a:spLocks noChangeArrowheads="1"/>
            </p:cNvSpPr>
            <p:nvPr/>
          </p:nvSpPr>
          <p:spPr bwMode="auto">
            <a:xfrm>
              <a:off x="4573588" y="5573713"/>
              <a:ext cx="822325" cy="823912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86" name="Google Shape;605;p22"/>
            <p:cNvSpPr>
              <a:spLocks/>
            </p:cNvSpPr>
            <p:nvPr/>
          </p:nvSpPr>
          <p:spPr bwMode="auto">
            <a:xfrm>
              <a:off x="4741863" y="5727700"/>
              <a:ext cx="487362" cy="517525"/>
            </a:xfrm>
            <a:custGeom>
              <a:avLst/>
              <a:gdLst>
                <a:gd name="T0" fmla="*/ 81 w 115"/>
                <a:gd name="T1" fmla="*/ 20 h 122"/>
                <a:gd name="T2" fmla="*/ 33 w 115"/>
                <a:gd name="T3" fmla="*/ 20 h 122"/>
                <a:gd name="T4" fmla="*/ 9 w 115"/>
                <a:gd name="T5" fmla="*/ 60 h 122"/>
                <a:gd name="T6" fmla="*/ 10 w 115"/>
                <a:gd name="T7" fmla="*/ 61 h 122"/>
                <a:gd name="T8" fmla="*/ 28 w 115"/>
                <a:gd name="T9" fmla="*/ 102 h 122"/>
                <a:gd name="T10" fmla="*/ 57 w 115"/>
                <a:gd name="T11" fmla="*/ 122 h 122"/>
                <a:gd name="T12" fmla="*/ 86 w 115"/>
                <a:gd name="T13" fmla="*/ 102 h 122"/>
                <a:gd name="T14" fmla="*/ 105 w 115"/>
                <a:gd name="T15" fmla="*/ 61 h 122"/>
                <a:gd name="T16" fmla="*/ 89 w 115"/>
                <a:gd name="T17" fmla="*/ 51 h 122"/>
                <a:gd name="T18" fmla="*/ 89 w 115"/>
                <a:gd name="T19" fmla="*/ 71 h 122"/>
                <a:gd name="T20" fmla="*/ 89 w 115"/>
                <a:gd name="T21" fmla="*/ 51 h 122"/>
                <a:gd name="T22" fmla="*/ 83 w 115"/>
                <a:gd name="T23" fmla="*/ 25 h 122"/>
                <a:gd name="T24" fmla="*/ 102 w 115"/>
                <a:gd name="T25" fmla="*/ 57 h 122"/>
                <a:gd name="T26" fmla="*/ 88 w 115"/>
                <a:gd name="T27" fmla="*/ 79 h 122"/>
                <a:gd name="T28" fmla="*/ 106 w 115"/>
                <a:gd name="T29" fmla="*/ 89 h 122"/>
                <a:gd name="T30" fmla="*/ 88 w 115"/>
                <a:gd name="T31" fmla="*/ 79 h 122"/>
                <a:gd name="T32" fmla="*/ 76 w 115"/>
                <a:gd name="T33" fmla="*/ 101 h 122"/>
                <a:gd name="T34" fmla="*/ 39 w 115"/>
                <a:gd name="T35" fmla="*/ 101 h 122"/>
                <a:gd name="T36" fmla="*/ 41 w 115"/>
                <a:gd name="T37" fmla="*/ 89 h 122"/>
                <a:gd name="T38" fmla="*/ 37 w 115"/>
                <a:gd name="T39" fmla="*/ 97 h 122"/>
                <a:gd name="T40" fmla="*/ 41 w 115"/>
                <a:gd name="T41" fmla="*/ 89 h 122"/>
                <a:gd name="T42" fmla="*/ 57 w 115"/>
                <a:gd name="T43" fmla="*/ 5 h 122"/>
                <a:gd name="T44" fmla="*/ 57 w 115"/>
                <a:gd name="T45" fmla="*/ 26 h 122"/>
                <a:gd name="T46" fmla="*/ 73 w 115"/>
                <a:gd name="T47" fmla="*/ 33 h 122"/>
                <a:gd name="T48" fmla="*/ 78 w 115"/>
                <a:gd name="T49" fmla="*/ 25 h 122"/>
                <a:gd name="T50" fmla="*/ 73 w 115"/>
                <a:gd name="T51" fmla="*/ 33 h 122"/>
                <a:gd name="T52" fmla="*/ 83 w 115"/>
                <a:gd name="T53" fmla="*/ 76 h 122"/>
                <a:gd name="T54" fmla="*/ 57 w 115"/>
                <a:gd name="T55" fmla="*/ 91 h 122"/>
                <a:gd name="T56" fmla="*/ 31 w 115"/>
                <a:gd name="T57" fmla="*/ 76 h 122"/>
                <a:gd name="T58" fmla="*/ 31 w 115"/>
                <a:gd name="T59" fmla="*/ 46 h 122"/>
                <a:gd name="T60" fmla="*/ 57 w 115"/>
                <a:gd name="T61" fmla="*/ 31 h 122"/>
                <a:gd name="T62" fmla="*/ 83 w 115"/>
                <a:gd name="T63" fmla="*/ 46 h 122"/>
                <a:gd name="T64" fmla="*/ 50 w 115"/>
                <a:gd name="T65" fmla="*/ 29 h 122"/>
                <a:gd name="T66" fmla="*/ 33 w 115"/>
                <a:gd name="T67" fmla="*/ 39 h 122"/>
                <a:gd name="T68" fmla="*/ 50 w 115"/>
                <a:gd name="T69" fmla="*/ 29 h 122"/>
                <a:gd name="T70" fmla="*/ 73 w 115"/>
                <a:gd name="T71" fmla="*/ 89 h 122"/>
                <a:gd name="T72" fmla="*/ 78 w 115"/>
                <a:gd name="T73" fmla="*/ 97 h 122"/>
                <a:gd name="T74" fmla="*/ 26 w 115"/>
                <a:gd name="T75" fmla="*/ 71 h 122"/>
                <a:gd name="T76" fmla="*/ 26 w 115"/>
                <a:gd name="T77" fmla="*/ 51 h 122"/>
                <a:gd name="T78" fmla="*/ 26 w 115"/>
                <a:gd name="T79" fmla="*/ 71 h 122"/>
                <a:gd name="T80" fmla="*/ 13 w 115"/>
                <a:gd name="T81" fmla="*/ 57 h 122"/>
                <a:gd name="T82" fmla="*/ 28 w 115"/>
                <a:gd name="T83" fmla="*/ 25 h 122"/>
                <a:gd name="T84" fmla="*/ 27 w 115"/>
                <a:gd name="T85" fmla="*/ 43 h 122"/>
                <a:gd name="T86" fmla="*/ 27 w 115"/>
                <a:gd name="T87" fmla="*/ 79 h 122"/>
                <a:gd name="T88" fmla="*/ 9 w 115"/>
                <a:gd name="T89" fmla="*/ 8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" h="122" extrusionOk="0">
                  <a:moveTo>
                    <a:pt x="110" y="30"/>
                  </a:moveTo>
                  <a:cubicBezTo>
                    <a:pt x="106" y="22"/>
                    <a:pt x="95" y="18"/>
                    <a:pt x="81" y="20"/>
                  </a:cubicBezTo>
                  <a:cubicBezTo>
                    <a:pt x="75" y="7"/>
                    <a:pt x="67" y="0"/>
                    <a:pt x="57" y="0"/>
                  </a:cubicBezTo>
                  <a:cubicBezTo>
                    <a:pt x="48" y="0"/>
                    <a:pt x="39" y="7"/>
                    <a:pt x="33" y="20"/>
                  </a:cubicBezTo>
                  <a:cubicBezTo>
                    <a:pt x="19" y="18"/>
                    <a:pt x="9" y="22"/>
                    <a:pt x="4" y="30"/>
                  </a:cubicBezTo>
                  <a:cubicBezTo>
                    <a:pt x="0" y="38"/>
                    <a:pt x="1" y="48"/>
                    <a:pt x="9" y="60"/>
                  </a:cubicBezTo>
                  <a:cubicBezTo>
                    <a:pt x="9" y="60"/>
                    <a:pt x="9" y="60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" y="73"/>
                    <a:pt x="0" y="83"/>
                    <a:pt x="4" y="92"/>
                  </a:cubicBezTo>
                  <a:cubicBezTo>
                    <a:pt x="8" y="98"/>
                    <a:pt x="17" y="102"/>
                    <a:pt x="28" y="102"/>
                  </a:cubicBezTo>
                  <a:cubicBezTo>
                    <a:pt x="30" y="102"/>
                    <a:pt x="32" y="102"/>
                    <a:pt x="33" y="102"/>
                  </a:cubicBezTo>
                  <a:cubicBezTo>
                    <a:pt x="39" y="115"/>
                    <a:pt x="48" y="122"/>
                    <a:pt x="57" y="122"/>
                  </a:cubicBezTo>
                  <a:cubicBezTo>
                    <a:pt x="67" y="122"/>
                    <a:pt x="75" y="115"/>
                    <a:pt x="81" y="102"/>
                  </a:cubicBezTo>
                  <a:cubicBezTo>
                    <a:pt x="83" y="102"/>
                    <a:pt x="84" y="102"/>
                    <a:pt x="86" y="102"/>
                  </a:cubicBezTo>
                  <a:cubicBezTo>
                    <a:pt x="98" y="102"/>
                    <a:pt x="106" y="98"/>
                    <a:pt x="110" y="92"/>
                  </a:cubicBezTo>
                  <a:cubicBezTo>
                    <a:pt x="115" y="83"/>
                    <a:pt x="113" y="73"/>
                    <a:pt x="105" y="61"/>
                  </a:cubicBezTo>
                  <a:cubicBezTo>
                    <a:pt x="113" y="49"/>
                    <a:pt x="115" y="38"/>
                    <a:pt x="110" y="30"/>
                  </a:cubicBezTo>
                  <a:close/>
                  <a:moveTo>
                    <a:pt x="89" y="51"/>
                  </a:moveTo>
                  <a:cubicBezTo>
                    <a:pt x="92" y="54"/>
                    <a:pt x="96" y="57"/>
                    <a:pt x="98" y="61"/>
                  </a:cubicBezTo>
                  <a:cubicBezTo>
                    <a:pt x="96" y="64"/>
                    <a:pt x="92" y="68"/>
                    <a:pt x="89" y="71"/>
                  </a:cubicBezTo>
                  <a:cubicBezTo>
                    <a:pt x="89" y="68"/>
                    <a:pt x="89" y="64"/>
                    <a:pt x="89" y="61"/>
                  </a:cubicBezTo>
                  <a:cubicBezTo>
                    <a:pt x="89" y="57"/>
                    <a:pt x="89" y="54"/>
                    <a:pt x="89" y="51"/>
                  </a:cubicBezTo>
                  <a:close/>
                  <a:moveTo>
                    <a:pt x="88" y="43"/>
                  </a:moveTo>
                  <a:cubicBezTo>
                    <a:pt x="87" y="37"/>
                    <a:pt x="85" y="30"/>
                    <a:pt x="83" y="25"/>
                  </a:cubicBezTo>
                  <a:cubicBezTo>
                    <a:pt x="94" y="24"/>
                    <a:pt x="102" y="27"/>
                    <a:pt x="106" y="33"/>
                  </a:cubicBezTo>
                  <a:cubicBezTo>
                    <a:pt x="109" y="39"/>
                    <a:pt x="108" y="47"/>
                    <a:pt x="102" y="57"/>
                  </a:cubicBezTo>
                  <a:cubicBezTo>
                    <a:pt x="98" y="52"/>
                    <a:pt x="93" y="47"/>
                    <a:pt x="88" y="43"/>
                  </a:cubicBezTo>
                  <a:close/>
                  <a:moveTo>
                    <a:pt x="88" y="79"/>
                  </a:moveTo>
                  <a:cubicBezTo>
                    <a:pt x="93" y="74"/>
                    <a:pt x="98" y="70"/>
                    <a:pt x="102" y="65"/>
                  </a:cubicBezTo>
                  <a:cubicBezTo>
                    <a:pt x="108" y="75"/>
                    <a:pt x="109" y="83"/>
                    <a:pt x="106" y="89"/>
                  </a:cubicBezTo>
                  <a:cubicBezTo>
                    <a:pt x="102" y="95"/>
                    <a:pt x="94" y="98"/>
                    <a:pt x="83" y="97"/>
                  </a:cubicBezTo>
                  <a:cubicBezTo>
                    <a:pt x="85" y="91"/>
                    <a:pt x="87" y="85"/>
                    <a:pt x="88" y="79"/>
                  </a:cubicBezTo>
                  <a:close/>
                  <a:moveTo>
                    <a:pt x="57" y="96"/>
                  </a:moveTo>
                  <a:cubicBezTo>
                    <a:pt x="64" y="99"/>
                    <a:pt x="70" y="100"/>
                    <a:pt x="76" y="101"/>
                  </a:cubicBezTo>
                  <a:cubicBezTo>
                    <a:pt x="71" y="112"/>
                    <a:pt x="64" y="117"/>
                    <a:pt x="57" y="117"/>
                  </a:cubicBezTo>
                  <a:cubicBezTo>
                    <a:pt x="50" y="117"/>
                    <a:pt x="44" y="112"/>
                    <a:pt x="39" y="101"/>
                  </a:cubicBezTo>
                  <a:cubicBezTo>
                    <a:pt x="45" y="100"/>
                    <a:pt x="51" y="99"/>
                    <a:pt x="57" y="96"/>
                  </a:cubicBezTo>
                  <a:close/>
                  <a:moveTo>
                    <a:pt x="41" y="89"/>
                  </a:moveTo>
                  <a:cubicBezTo>
                    <a:pt x="44" y="90"/>
                    <a:pt x="47" y="92"/>
                    <a:pt x="50" y="93"/>
                  </a:cubicBezTo>
                  <a:cubicBezTo>
                    <a:pt x="46" y="95"/>
                    <a:pt x="41" y="96"/>
                    <a:pt x="37" y="97"/>
                  </a:cubicBezTo>
                  <a:cubicBezTo>
                    <a:pt x="35" y="93"/>
                    <a:pt x="34" y="88"/>
                    <a:pt x="33" y="83"/>
                  </a:cubicBezTo>
                  <a:cubicBezTo>
                    <a:pt x="35" y="85"/>
                    <a:pt x="38" y="87"/>
                    <a:pt x="41" y="89"/>
                  </a:cubicBezTo>
                  <a:close/>
                  <a:moveTo>
                    <a:pt x="39" y="20"/>
                  </a:moveTo>
                  <a:cubicBezTo>
                    <a:pt x="44" y="10"/>
                    <a:pt x="50" y="5"/>
                    <a:pt x="57" y="5"/>
                  </a:cubicBezTo>
                  <a:cubicBezTo>
                    <a:pt x="64" y="5"/>
                    <a:pt x="71" y="10"/>
                    <a:pt x="76" y="20"/>
                  </a:cubicBezTo>
                  <a:cubicBezTo>
                    <a:pt x="70" y="21"/>
                    <a:pt x="64" y="23"/>
                    <a:pt x="57" y="26"/>
                  </a:cubicBezTo>
                  <a:cubicBezTo>
                    <a:pt x="51" y="23"/>
                    <a:pt x="45" y="21"/>
                    <a:pt x="39" y="20"/>
                  </a:cubicBezTo>
                  <a:close/>
                  <a:moveTo>
                    <a:pt x="73" y="33"/>
                  </a:moveTo>
                  <a:cubicBezTo>
                    <a:pt x="70" y="32"/>
                    <a:pt x="67" y="30"/>
                    <a:pt x="64" y="29"/>
                  </a:cubicBezTo>
                  <a:cubicBezTo>
                    <a:pt x="69" y="27"/>
                    <a:pt x="73" y="26"/>
                    <a:pt x="78" y="25"/>
                  </a:cubicBezTo>
                  <a:cubicBezTo>
                    <a:pt x="79" y="29"/>
                    <a:pt x="81" y="34"/>
                    <a:pt x="82" y="39"/>
                  </a:cubicBezTo>
                  <a:cubicBezTo>
                    <a:pt x="79" y="37"/>
                    <a:pt x="76" y="35"/>
                    <a:pt x="73" y="33"/>
                  </a:cubicBezTo>
                  <a:close/>
                  <a:moveTo>
                    <a:pt x="84" y="61"/>
                  </a:moveTo>
                  <a:cubicBezTo>
                    <a:pt x="84" y="66"/>
                    <a:pt x="84" y="71"/>
                    <a:pt x="83" y="76"/>
                  </a:cubicBezTo>
                  <a:cubicBezTo>
                    <a:pt x="79" y="79"/>
                    <a:pt x="75" y="82"/>
                    <a:pt x="71" y="84"/>
                  </a:cubicBezTo>
                  <a:cubicBezTo>
                    <a:pt x="66" y="87"/>
                    <a:pt x="62" y="89"/>
                    <a:pt x="57" y="91"/>
                  </a:cubicBezTo>
                  <a:cubicBezTo>
                    <a:pt x="53" y="89"/>
                    <a:pt x="48" y="87"/>
                    <a:pt x="44" y="84"/>
                  </a:cubicBezTo>
                  <a:cubicBezTo>
                    <a:pt x="40" y="82"/>
                    <a:pt x="35" y="79"/>
                    <a:pt x="31" y="76"/>
                  </a:cubicBezTo>
                  <a:cubicBezTo>
                    <a:pt x="31" y="71"/>
                    <a:pt x="30" y="66"/>
                    <a:pt x="30" y="61"/>
                  </a:cubicBezTo>
                  <a:cubicBezTo>
                    <a:pt x="30" y="56"/>
                    <a:pt x="31" y="51"/>
                    <a:pt x="31" y="46"/>
                  </a:cubicBezTo>
                  <a:cubicBezTo>
                    <a:pt x="35" y="43"/>
                    <a:pt x="40" y="40"/>
                    <a:pt x="44" y="38"/>
                  </a:cubicBezTo>
                  <a:cubicBezTo>
                    <a:pt x="48" y="35"/>
                    <a:pt x="53" y="33"/>
                    <a:pt x="57" y="31"/>
                  </a:cubicBezTo>
                  <a:cubicBezTo>
                    <a:pt x="62" y="33"/>
                    <a:pt x="66" y="35"/>
                    <a:pt x="71" y="38"/>
                  </a:cubicBezTo>
                  <a:cubicBezTo>
                    <a:pt x="75" y="40"/>
                    <a:pt x="79" y="43"/>
                    <a:pt x="83" y="46"/>
                  </a:cubicBezTo>
                  <a:cubicBezTo>
                    <a:pt x="84" y="51"/>
                    <a:pt x="84" y="56"/>
                    <a:pt x="84" y="61"/>
                  </a:cubicBezTo>
                  <a:close/>
                  <a:moveTo>
                    <a:pt x="50" y="29"/>
                  </a:moveTo>
                  <a:cubicBezTo>
                    <a:pt x="47" y="30"/>
                    <a:pt x="44" y="32"/>
                    <a:pt x="41" y="33"/>
                  </a:cubicBezTo>
                  <a:cubicBezTo>
                    <a:pt x="38" y="35"/>
                    <a:pt x="35" y="37"/>
                    <a:pt x="33" y="39"/>
                  </a:cubicBezTo>
                  <a:cubicBezTo>
                    <a:pt x="34" y="34"/>
                    <a:pt x="35" y="29"/>
                    <a:pt x="37" y="25"/>
                  </a:cubicBezTo>
                  <a:cubicBezTo>
                    <a:pt x="41" y="26"/>
                    <a:pt x="46" y="27"/>
                    <a:pt x="50" y="29"/>
                  </a:cubicBezTo>
                  <a:close/>
                  <a:moveTo>
                    <a:pt x="64" y="93"/>
                  </a:moveTo>
                  <a:cubicBezTo>
                    <a:pt x="67" y="92"/>
                    <a:pt x="70" y="90"/>
                    <a:pt x="73" y="89"/>
                  </a:cubicBezTo>
                  <a:cubicBezTo>
                    <a:pt x="76" y="87"/>
                    <a:pt x="79" y="85"/>
                    <a:pt x="82" y="83"/>
                  </a:cubicBezTo>
                  <a:cubicBezTo>
                    <a:pt x="81" y="88"/>
                    <a:pt x="79" y="93"/>
                    <a:pt x="78" y="97"/>
                  </a:cubicBezTo>
                  <a:cubicBezTo>
                    <a:pt x="73" y="96"/>
                    <a:pt x="69" y="95"/>
                    <a:pt x="64" y="93"/>
                  </a:cubicBezTo>
                  <a:close/>
                  <a:moveTo>
                    <a:pt x="26" y="71"/>
                  </a:moveTo>
                  <a:cubicBezTo>
                    <a:pt x="22" y="68"/>
                    <a:pt x="19" y="64"/>
                    <a:pt x="16" y="61"/>
                  </a:cubicBezTo>
                  <a:cubicBezTo>
                    <a:pt x="19" y="57"/>
                    <a:pt x="22" y="54"/>
                    <a:pt x="26" y="51"/>
                  </a:cubicBezTo>
                  <a:cubicBezTo>
                    <a:pt x="25" y="54"/>
                    <a:pt x="25" y="57"/>
                    <a:pt x="25" y="61"/>
                  </a:cubicBezTo>
                  <a:cubicBezTo>
                    <a:pt x="25" y="64"/>
                    <a:pt x="25" y="68"/>
                    <a:pt x="26" y="71"/>
                  </a:cubicBezTo>
                  <a:close/>
                  <a:moveTo>
                    <a:pt x="27" y="43"/>
                  </a:moveTo>
                  <a:cubicBezTo>
                    <a:pt x="21" y="47"/>
                    <a:pt x="17" y="52"/>
                    <a:pt x="13" y="57"/>
                  </a:cubicBezTo>
                  <a:cubicBezTo>
                    <a:pt x="7" y="47"/>
                    <a:pt x="5" y="39"/>
                    <a:pt x="9" y="33"/>
                  </a:cubicBezTo>
                  <a:cubicBezTo>
                    <a:pt x="12" y="27"/>
                    <a:pt x="19" y="25"/>
                    <a:pt x="28" y="25"/>
                  </a:cubicBezTo>
                  <a:cubicBezTo>
                    <a:pt x="29" y="25"/>
                    <a:pt x="30" y="25"/>
                    <a:pt x="31" y="25"/>
                  </a:cubicBezTo>
                  <a:cubicBezTo>
                    <a:pt x="29" y="30"/>
                    <a:pt x="28" y="37"/>
                    <a:pt x="27" y="43"/>
                  </a:cubicBezTo>
                  <a:close/>
                  <a:moveTo>
                    <a:pt x="13" y="65"/>
                  </a:moveTo>
                  <a:cubicBezTo>
                    <a:pt x="17" y="70"/>
                    <a:pt x="21" y="74"/>
                    <a:pt x="27" y="79"/>
                  </a:cubicBezTo>
                  <a:cubicBezTo>
                    <a:pt x="28" y="85"/>
                    <a:pt x="29" y="91"/>
                    <a:pt x="31" y="97"/>
                  </a:cubicBezTo>
                  <a:cubicBezTo>
                    <a:pt x="20" y="98"/>
                    <a:pt x="12" y="95"/>
                    <a:pt x="9" y="89"/>
                  </a:cubicBezTo>
                  <a:cubicBezTo>
                    <a:pt x="5" y="83"/>
                    <a:pt x="7" y="75"/>
                    <a:pt x="13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2787" name="Google Shape;606;p22"/>
          <p:cNvSpPr txBox="1">
            <a:spLocks noChangeArrowheads="1"/>
          </p:cNvSpPr>
          <p:nvPr/>
        </p:nvSpPr>
        <p:spPr bwMode="auto">
          <a:xfrm>
            <a:off x="2062163" y="296685"/>
            <a:ext cx="8067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3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OUR BUSINESS DIRECTIONS</a:t>
            </a:r>
            <a:endParaRPr lang="en-US" altLang="en-US" sz="4000" b="1" dirty="0"/>
          </a:p>
        </p:txBody>
      </p:sp>
      <p:sp>
        <p:nvSpPr>
          <p:cNvPr id="32788" name="Google Shape;607;p22"/>
          <p:cNvSpPr txBox="1">
            <a:spLocks noChangeArrowheads="1"/>
          </p:cNvSpPr>
          <p:nvPr/>
        </p:nvSpPr>
        <p:spPr bwMode="auto">
          <a:xfrm>
            <a:off x="8113713" y="1389063"/>
            <a:ext cx="13779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E</a:t>
            </a:r>
            <a:endParaRPr lang="en-US" altLang="en-US"/>
          </a:p>
        </p:txBody>
      </p:sp>
      <p:sp>
        <p:nvSpPr>
          <p:cNvPr id="32789" name="Google Shape;608;p22"/>
          <p:cNvSpPr txBox="1">
            <a:spLocks noChangeArrowheads="1"/>
          </p:cNvSpPr>
          <p:nvPr/>
        </p:nvSpPr>
        <p:spPr bwMode="auto">
          <a:xfrm>
            <a:off x="8113713" y="2771775"/>
            <a:ext cx="13652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F</a:t>
            </a:r>
            <a:endParaRPr lang="en-US" altLang="en-US"/>
          </a:p>
        </p:txBody>
      </p:sp>
      <p:sp>
        <p:nvSpPr>
          <p:cNvPr id="32790" name="Google Shape;609;p22"/>
          <p:cNvSpPr txBox="1">
            <a:spLocks noChangeArrowheads="1"/>
          </p:cNvSpPr>
          <p:nvPr/>
        </p:nvSpPr>
        <p:spPr bwMode="auto">
          <a:xfrm>
            <a:off x="8113713" y="4168775"/>
            <a:ext cx="14192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G</a:t>
            </a:r>
            <a:endParaRPr lang="en-US" altLang="en-US"/>
          </a:p>
        </p:txBody>
      </p:sp>
      <p:sp>
        <p:nvSpPr>
          <p:cNvPr id="32791" name="Google Shape;610;p22"/>
          <p:cNvSpPr txBox="1">
            <a:spLocks noChangeArrowheads="1"/>
          </p:cNvSpPr>
          <p:nvPr/>
        </p:nvSpPr>
        <p:spPr bwMode="auto">
          <a:xfrm>
            <a:off x="8113713" y="5565775"/>
            <a:ext cx="14239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H</a:t>
            </a:r>
            <a:endParaRPr lang="en-US" altLang="en-US"/>
          </a:p>
        </p:txBody>
      </p:sp>
      <p:sp>
        <p:nvSpPr>
          <p:cNvPr id="32792" name="Google Shape;611;p22"/>
          <p:cNvSpPr txBox="1">
            <a:spLocks noChangeArrowheads="1"/>
          </p:cNvSpPr>
          <p:nvPr/>
        </p:nvSpPr>
        <p:spPr bwMode="auto">
          <a:xfrm>
            <a:off x="2886075" y="1389063"/>
            <a:ext cx="13938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A</a:t>
            </a:r>
            <a:endParaRPr lang="en-US" altLang="en-US"/>
          </a:p>
        </p:txBody>
      </p:sp>
      <p:sp>
        <p:nvSpPr>
          <p:cNvPr id="32793" name="Google Shape;612;p22"/>
          <p:cNvSpPr txBox="1">
            <a:spLocks noChangeArrowheads="1"/>
          </p:cNvSpPr>
          <p:nvPr/>
        </p:nvSpPr>
        <p:spPr bwMode="auto">
          <a:xfrm>
            <a:off x="2881313" y="2771775"/>
            <a:ext cx="13985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B</a:t>
            </a:r>
            <a:endParaRPr lang="en-US" altLang="en-US"/>
          </a:p>
        </p:txBody>
      </p:sp>
      <p:sp>
        <p:nvSpPr>
          <p:cNvPr id="32794" name="Google Shape;613;p22"/>
          <p:cNvSpPr txBox="1">
            <a:spLocks noChangeArrowheads="1"/>
          </p:cNvSpPr>
          <p:nvPr/>
        </p:nvSpPr>
        <p:spPr bwMode="auto">
          <a:xfrm>
            <a:off x="2886075" y="4168775"/>
            <a:ext cx="13938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C</a:t>
            </a:r>
            <a:endParaRPr lang="en-US" altLang="en-US"/>
          </a:p>
        </p:txBody>
      </p:sp>
      <p:sp>
        <p:nvSpPr>
          <p:cNvPr id="32795" name="Google Shape;614;p22"/>
          <p:cNvSpPr txBox="1">
            <a:spLocks noChangeArrowheads="1"/>
          </p:cNvSpPr>
          <p:nvPr/>
        </p:nvSpPr>
        <p:spPr bwMode="auto">
          <a:xfrm>
            <a:off x="2860675" y="5565775"/>
            <a:ext cx="14192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000"/>
              <a:buFont typeface="Open Sans" panose="020B0606030504020204" pitchFamily="34" charset="0"/>
              <a:buNone/>
            </a:pPr>
            <a:r>
              <a:rPr lang="en-US" altLang="en-US" sz="2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OPTION D</a:t>
            </a:r>
            <a:endParaRPr lang="en-US" altLang="en-US"/>
          </a:p>
        </p:txBody>
      </p:sp>
      <p:cxnSp>
        <p:nvCxnSpPr>
          <p:cNvPr id="32796" name="Google Shape;615;p22"/>
          <p:cNvCxnSpPr>
            <a:cxnSpLocks noChangeShapeType="1"/>
          </p:cNvCxnSpPr>
          <p:nvPr/>
        </p:nvCxnSpPr>
        <p:spPr bwMode="auto">
          <a:xfrm>
            <a:off x="5518150" y="1763713"/>
            <a:ext cx="1157288" cy="0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Google Shape;616;p22"/>
          <p:cNvCxnSpPr>
            <a:cxnSpLocks noChangeShapeType="1"/>
          </p:cNvCxnSpPr>
          <p:nvPr/>
        </p:nvCxnSpPr>
        <p:spPr bwMode="auto">
          <a:xfrm>
            <a:off x="5518150" y="5989638"/>
            <a:ext cx="1157288" cy="0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Google Shape;617;p22"/>
          <p:cNvCxnSpPr>
            <a:cxnSpLocks noChangeShapeType="1"/>
          </p:cNvCxnSpPr>
          <p:nvPr/>
        </p:nvCxnSpPr>
        <p:spPr bwMode="auto">
          <a:xfrm rot="10800000">
            <a:off x="7210425" y="5094288"/>
            <a:ext cx="0" cy="407987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9" name="Google Shape;618;p22"/>
          <p:cNvCxnSpPr>
            <a:cxnSpLocks noChangeShapeType="1"/>
          </p:cNvCxnSpPr>
          <p:nvPr/>
        </p:nvCxnSpPr>
        <p:spPr bwMode="auto">
          <a:xfrm rot="10800000">
            <a:off x="4984750" y="5094288"/>
            <a:ext cx="0" cy="407987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0" name="Google Shape;619;p22"/>
          <p:cNvCxnSpPr>
            <a:cxnSpLocks noChangeShapeType="1"/>
          </p:cNvCxnSpPr>
          <p:nvPr/>
        </p:nvCxnSpPr>
        <p:spPr bwMode="auto">
          <a:xfrm rot="10800000">
            <a:off x="7210425" y="3681413"/>
            <a:ext cx="0" cy="411162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Google Shape;620;p22"/>
          <p:cNvCxnSpPr>
            <a:cxnSpLocks noChangeShapeType="1"/>
          </p:cNvCxnSpPr>
          <p:nvPr/>
        </p:nvCxnSpPr>
        <p:spPr bwMode="auto">
          <a:xfrm rot="10800000">
            <a:off x="4984750" y="3681413"/>
            <a:ext cx="0" cy="411162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Google Shape;621;p22"/>
          <p:cNvCxnSpPr>
            <a:cxnSpLocks noChangeShapeType="1"/>
          </p:cNvCxnSpPr>
          <p:nvPr/>
        </p:nvCxnSpPr>
        <p:spPr bwMode="auto">
          <a:xfrm rot="10800000">
            <a:off x="7210425" y="2293938"/>
            <a:ext cx="0" cy="411162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Google Shape;622;p22"/>
          <p:cNvCxnSpPr>
            <a:cxnSpLocks noChangeShapeType="1"/>
          </p:cNvCxnSpPr>
          <p:nvPr/>
        </p:nvCxnSpPr>
        <p:spPr bwMode="auto">
          <a:xfrm rot="10800000">
            <a:off x="4984750" y="2293938"/>
            <a:ext cx="0" cy="411162"/>
          </a:xfrm>
          <a:prstGeom prst="straightConnector1">
            <a:avLst/>
          </a:prstGeom>
          <a:noFill/>
          <a:ln w="15875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4" name="Google Shape;623;p22"/>
          <p:cNvSpPr txBox="1">
            <a:spLocks noChangeArrowheads="1"/>
          </p:cNvSpPr>
          <p:nvPr/>
        </p:nvSpPr>
        <p:spPr bwMode="auto">
          <a:xfrm>
            <a:off x="8015288" y="3081338"/>
            <a:ext cx="284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05" name="Google Shape;624;p22"/>
          <p:cNvSpPr txBox="1">
            <a:spLocks noChangeArrowheads="1"/>
          </p:cNvSpPr>
          <p:nvPr/>
        </p:nvSpPr>
        <p:spPr bwMode="auto">
          <a:xfrm>
            <a:off x="8015288" y="4476750"/>
            <a:ext cx="284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06" name="Google Shape;625;p22"/>
          <p:cNvSpPr txBox="1">
            <a:spLocks noChangeArrowheads="1"/>
          </p:cNvSpPr>
          <p:nvPr/>
        </p:nvSpPr>
        <p:spPr bwMode="auto">
          <a:xfrm>
            <a:off x="8015288" y="5870575"/>
            <a:ext cx="284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07" name="Google Shape;626;p22"/>
          <p:cNvSpPr txBox="1">
            <a:spLocks noChangeArrowheads="1"/>
          </p:cNvSpPr>
          <p:nvPr/>
        </p:nvSpPr>
        <p:spPr bwMode="auto">
          <a:xfrm>
            <a:off x="1336675" y="1684338"/>
            <a:ext cx="284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08" name="Google Shape;627;p22"/>
          <p:cNvSpPr txBox="1">
            <a:spLocks noChangeArrowheads="1"/>
          </p:cNvSpPr>
          <p:nvPr/>
        </p:nvSpPr>
        <p:spPr bwMode="auto">
          <a:xfrm>
            <a:off x="1336675" y="3065463"/>
            <a:ext cx="284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09" name="Google Shape;628;p22"/>
          <p:cNvSpPr txBox="1">
            <a:spLocks noChangeArrowheads="1"/>
          </p:cNvSpPr>
          <p:nvPr/>
        </p:nvSpPr>
        <p:spPr bwMode="auto">
          <a:xfrm>
            <a:off x="1336675" y="4460875"/>
            <a:ext cx="284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2810" name="Google Shape;629;p22"/>
          <p:cNvSpPr txBox="1">
            <a:spLocks noChangeArrowheads="1"/>
          </p:cNvSpPr>
          <p:nvPr/>
        </p:nvSpPr>
        <p:spPr bwMode="auto">
          <a:xfrm>
            <a:off x="1336675" y="5854700"/>
            <a:ext cx="284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2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28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6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8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2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327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8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27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4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750" fill="hold"/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27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0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6" dur="750" fill="hold"/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750" fill="hold"/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328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106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3" dur="750" fill="hold"/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7" dur="750" fill="hold"/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328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122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8" dur="750" fill="hold"/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9" dur="750" fill="hold"/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2" dur="750" fill="hold"/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3" dur="750" fill="hold"/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327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770" grpId="0"/>
          <p:bldP spid="32787" grpId="0"/>
          <p:bldP spid="32788" grpId="0"/>
          <p:bldP spid="32789" grpId="0"/>
          <p:bldP spid="32790" grpId="0"/>
          <p:bldP spid="32791" grpId="0"/>
          <p:bldP spid="32792" grpId="0"/>
          <p:bldP spid="32793" grpId="0"/>
          <p:bldP spid="32794" grpId="0"/>
          <p:bldP spid="32795" grpId="0"/>
          <p:bldP spid="32804" grpId="0"/>
          <p:bldP spid="32805" grpId="0"/>
          <p:bldP spid="32806" grpId="0"/>
          <p:bldP spid="32807" grpId="0"/>
          <p:bldP spid="32808" grpId="0"/>
          <p:bldP spid="32809" grpId="0"/>
          <p:bldP spid="328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7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27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28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28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6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27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28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8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2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27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28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327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8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327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328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27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4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27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28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27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0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327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328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500"/>
                                            <p:tgtEl>
                                              <p:spTgt spid="328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106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327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28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328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122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750" fill="hold"/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750" fill="hold"/>
                                            <p:tgtEl>
                                              <p:spTgt spid="327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327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327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770" grpId="0"/>
          <p:bldP spid="32787" grpId="0"/>
          <p:bldP spid="32788" grpId="0"/>
          <p:bldP spid="32789" grpId="0"/>
          <p:bldP spid="32790" grpId="0"/>
          <p:bldP spid="32791" grpId="0"/>
          <p:bldP spid="32792" grpId="0"/>
          <p:bldP spid="32793" grpId="0"/>
          <p:bldP spid="32794" grpId="0"/>
          <p:bldP spid="32795" grpId="0"/>
          <p:bldP spid="32804" grpId="0"/>
          <p:bldP spid="32805" grpId="0"/>
          <p:bldP spid="32806" grpId="0"/>
          <p:bldP spid="32807" grpId="0"/>
          <p:bldP spid="32808" grpId="0"/>
          <p:bldP spid="32809" grpId="0"/>
          <p:bldP spid="32810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C93C274B-F980-9C4B-9498-758382E749B0}"/>
              </a:ext>
            </a:extLst>
          </p:cNvPr>
          <p:cNvGrpSpPr/>
          <p:nvPr/>
        </p:nvGrpSpPr>
        <p:grpSpPr>
          <a:xfrm>
            <a:off x="1920875" y="765175"/>
            <a:ext cx="8821738" cy="4722813"/>
            <a:chOff x="1920875" y="765175"/>
            <a:chExt cx="8821738" cy="4722813"/>
          </a:xfrm>
        </p:grpSpPr>
        <p:cxnSp>
          <p:nvCxnSpPr>
            <p:cNvPr id="34818" name="Google Shape;634;p23"/>
            <p:cNvCxnSpPr>
              <a:cxnSpLocks noChangeShapeType="1"/>
            </p:cNvCxnSpPr>
            <p:nvPr/>
          </p:nvCxnSpPr>
          <p:spPr bwMode="auto">
            <a:xfrm>
              <a:off x="2146300" y="4151313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19" name="Google Shape;635;p23"/>
            <p:cNvCxnSpPr>
              <a:cxnSpLocks noChangeShapeType="1"/>
            </p:cNvCxnSpPr>
            <p:nvPr/>
          </p:nvCxnSpPr>
          <p:spPr bwMode="auto">
            <a:xfrm>
              <a:off x="2146300" y="3154363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0" name="Google Shape;636;p23"/>
            <p:cNvCxnSpPr>
              <a:cxnSpLocks noChangeShapeType="1"/>
            </p:cNvCxnSpPr>
            <p:nvPr/>
          </p:nvCxnSpPr>
          <p:spPr bwMode="auto">
            <a:xfrm>
              <a:off x="2146300" y="2160588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E1187F21-9C6B-AC45-A2A9-BFFEE249D520}"/>
                </a:ext>
              </a:extLst>
            </p:cNvPr>
            <p:cNvGrpSpPr/>
            <p:nvPr/>
          </p:nvGrpSpPr>
          <p:grpSpPr>
            <a:xfrm>
              <a:off x="1920875" y="765175"/>
              <a:ext cx="8821738" cy="4722813"/>
              <a:chOff x="1920875" y="765175"/>
              <a:chExt cx="8821738" cy="4722813"/>
            </a:xfrm>
          </p:grpSpPr>
          <p:sp>
            <p:nvSpPr>
              <p:cNvPr id="34821" name="Google Shape;637;p23"/>
              <p:cNvSpPr>
                <a:spLocks/>
              </p:cNvSpPr>
              <p:nvPr/>
            </p:nvSpPr>
            <p:spPr bwMode="auto">
              <a:xfrm>
                <a:off x="2146300" y="936625"/>
                <a:ext cx="8596313" cy="4551363"/>
              </a:xfrm>
              <a:custGeom>
                <a:avLst/>
                <a:gdLst>
                  <a:gd name="T0" fmla="*/ 0 w 2053"/>
                  <a:gd name="T1" fmla="*/ 0 h 1086"/>
                  <a:gd name="T2" fmla="*/ 0 w 2053"/>
                  <a:gd name="T3" fmla="*/ 1035 h 1086"/>
                  <a:gd name="T4" fmla="*/ 51 w 2053"/>
                  <a:gd name="T5" fmla="*/ 1086 h 1086"/>
                  <a:gd name="T6" fmla="*/ 2053 w 2053"/>
                  <a:gd name="T7" fmla="*/ 1086 h 1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3" h="1086" extrusionOk="0">
                    <a:moveTo>
                      <a:pt x="0" y="0"/>
                    </a:moveTo>
                    <a:cubicBezTo>
                      <a:pt x="0" y="1035"/>
                      <a:pt x="0" y="1035"/>
                      <a:pt x="0" y="1035"/>
                    </a:cubicBezTo>
                    <a:cubicBezTo>
                      <a:pt x="0" y="1063"/>
                      <a:pt x="23" y="1086"/>
                      <a:pt x="51" y="1086"/>
                    </a:cubicBezTo>
                    <a:cubicBezTo>
                      <a:pt x="2053" y="1086"/>
                      <a:pt x="2053" y="1086"/>
                      <a:pt x="2053" y="1086"/>
                    </a:cubicBezTo>
                  </a:path>
                </a:pathLst>
              </a:custGeom>
              <a:noFill/>
              <a:ln w="38100" cap="flat" cmpd="sng">
                <a:solidFill>
                  <a:srgbClr val="A8A8A8"/>
                </a:solidFill>
                <a:prstDash val="solid"/>
                <a:miter lim="524287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34822" name="Google Shape;638;p23"/>
              <p:cNvSpPr>
                <a:spLocks/>
              </p:cNvSpPr>
              <p:nvPr/>
            </p:nvSpPr>
            <p:spPr bwMode="auto">
              <a:xfrm>
                <a:off x="1920875" y="765175"/>
                <a:ext cx="439738" cy="271463"/>
              </a:xfrm>
              <a:custGeom>
                <a:avLst/>
                <a:gdLst>
                  <a:gd name="T0" fmla="*/ 0 w 277"/>
                  <a:gd name="T1" fmla="*/ 171 h 171"/>
                  <a:gd name="T2" fmla="*/ 142 w 277"/>
                  <a:gd name="T3" fmla="*/ 0 h 171"/>
                  <a:gd name="T4" fmla="*/ 277 w 277"/>
                  <a:gd name="T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7" h="171" extrusionOk="0">
                    <a:moveTo>
                      <a:pt x="0" y="171"/>
                    </a:moveTo>
                    <a:lnTo>
                      <a:pt x="142" y="0"/>
                    </a:lnTo>
                    <a:lnTo>
                      <a:pt x="277" y="171"/>
                    </a:lnTo>
                  </a:path>
                </a:pathLst>
              </a:custGeom>
              <a:noFill/>
              <a:ln w="38100" cap="flat" cmpd="sng">
                <a:solidFill>
                  <a:srgbClr val="A8A8A8"/>
                </a:solidFill>
                <a:prstDash val="solid"/>
                <a:miter lim="524287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sp>
        <p:nvSpPr>
          <p:cNvPr id="34823" name="Google Shape;639;p23"/>
          <p:cNvSpPr>
            <a:spLocks/>
          </p:cNvSpPr>
          <p:nvPr/>
        </p:nvSpPr>
        <p:spPr bwMode="auto">
          <a:xfrm>
            <a:off x="10647363" y="5270500"/>
            <a:ext cx="271462" cy="439738"/>
          </a:xfrm>
          <a:custGeom>
            <a:avLst/>
            <a:gdLst>
              <a:gd name="T0" fmla="*/ 0 w 171"/>
              <a:gd name="T1" fmla="*/ 0 h 277"/>
              <a:gd name="T2" fmla="*/ 171 w 171"/>
              <a:gd name="T3" fmla="*/ 143 h 277"/>
              <a:gd name="T4" fmla="*/ 0 w 171"/>
              <a:gd name="T5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277" extrusionOk="0">
                <a:moveTo>
                  <a:pt x="0" y="0"/>
                </a:moveTo>
                <a:lnTo>
                  <a:pt x="171" y="143"/>
                </a:lnTo>
                <a:lnTo>
                  <a:pt x="0" y="277"/>
                </a:lnTo>
              </a:path>
            </a:pathLst>
          </a:custGeom>
          <a:noFill/>
          <a:ln w="38100" cap="flat" cmpd="sng">
            <a:solidFill>
              <a:srgbClr val="A8A8A8"/>
            </a:solidFill>
            <a:prstDash val="solid"/>
            <a:miter lim="524287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4824" name="Google Shape;640;p23"/>
          <p:cNvSpPr txBox="1">
            <a:spLocks noChangeArrowheads="1"/>
          </p:cNvSpPr>
          <p:nvPr/>
        </p:nvSpPr>
        <p:spPr bwMode="auto">
          <a:xfrm>
            <a:off x="2728913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1999</a:t>
            </a:r>
            <a:endParaRPr lang="en-US" altLang="en-US"/>
          </a:p>
        </p:txBody>
      </p:sp>
      <p:sp>
        <p:nvSpPr>
          <p:cNvPr id="34825" name="Google Shape;641;p23"/>
          <p:cNvSpPr txBox="1">
            <a:spLocks noChangeArrowheads="1"/>
          </p:cNvSpPr>
          <p:nvPr/>
        </p:nvSpPr>
        <p:spPr bwMode="auto">
          <a:xfrm>
            <a:off x="4378325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2005</a:t>
            </a:r>
            <a:endParaRPr lang="en-US" altLang="en-US"/>
          </a:p>
        </p:txBody>
      </p:sp>
      <p:sp>
        <p:nvSpPr>
          <p:cNvPr id="34826" name="Google Shape;642;p23"/>
          <p:cNvSpPr txBox="1">
            <a:spLocks noChangeArrowheads="1"/>
          </p:cNvSpPr>
          <p:nvPr/>
        </p:nvSpPr>
        <p:spPr bwMode="auto">
          <a:xfrm>
            <a:off x="6027738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2009</a:t>
            </a:r>
            <a:endParaRPr lang="en-US" altLang="en-US"/>
          </a:p>
        </p:txBody>
      </p:sp>
      <p:sp>
        <p:nvSpPr>
          <p:cNvPr id="34827" name="Google Shape;643;p23"/>
          <p:cNvSpPr txBox="1">
            <a:spLocks noChangeArrowheads="1"/>
          </p:cNvSpPr>
          <p:nvPr/>
        </p:nvSpPr>
        <p:spPr bwMode="auto">
          <a:xfrm>
            <a:off x="7669213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2014</a:t>
            </a:r>
            <a:endParaRPr lang="en-US" altLang="en-US"/>
          </a:p>
        </p:txBody>
      </p:sp>
      <p:sp>
        <p:nvSpPr>
          <p:cNvPr id="34828" name="Google Shape;644;p23"/>
          <p:cNvSpPr txBox="1">
            <a:spLocks noChangeArrowheads="1"/>
          </p:cNvSpPr>
          <p:nvPr/>
        </p:nvSpPr>
        <p:spPr bwMode="auto">
          <a:xfrm>
            <a:off x="9318625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2017</a:t>
            </a:r>
            <a:endParaRPr lang="en-US" altLang="en-US"/>
          </a:p>
        </p:txBody>
      </p:sp>
      <p:sp>
        <p:nvSpPr>
          <p:cNvPr id="34829" name="Google Shape;645;p23"/>
          <p:cNvSpPr txBox="1">
            <a:spLocks noChangeArrowheads="1"/>
          </p:cNvSpPr>
          <p:nvPr/>
        </p:nvSpPr>
        <p:spPr bwMode="auto">
          <a:xfrm>
            <a:off x="1284288" y="3903663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25%</a:t>
            </a:r>
            <a:endParaRPr lang="en-US" altLang="en-US"/>
          </a:p>
        </p:txBody>
      </p:sp>
      <p:sp>
        <p:nvSpPr>
          <p:cNvPr id="34830" name="Google Shape;646;p23"/>
          <p:cNvSpPr txBox="1">
            <a:spLocks noChangeArrowheads="1"/>
          </p:cNvSpPr>
          <p:nvPr/>
        </p:nvSpPr>
        <p:spPr bwMode="auto">
          <a:xfrm>
            <a:off x="1284288" y="2905125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50%</a:t>
            </a:r>
            <a:endParaRPr lang="en-US" altLang="en-US"/>
          </a:p>
        </p:txBody>
      </p:sp>
      <p:sp>
        <p:nvSpPr>
          <p:cNvPr id="34831" name="Google Shape;647;p23"/>
          <p:cNvSpPr txBox="1">
            <a:spLocks noChangeArrowheads="1"/>
          </p:cNvSpPr>
          <p:nvPr/>
        </p:nvSpPr>
        <p:spPr bwMode="auto">
          <a:xfrm>
            <a:off x="1284288" y="1890713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75%</a:t>
            </a:r>
            <a:endParaRPr lang="en-US" altLang="en-US" dirty="0"/>
          </a:p>
        </p:txBody>
      </p:sp>
      <p:sp>
        <p:nvSpPr>
          <p:cNvPr id="34832" name="Google Shape;648;p23"/>
          <p:cNvSpPr>
            <a:spLocks/>
          </p:cNvSpPr>
          <p:nvPr/>
        </p:nvSpPr>
        <p:spPr bwMode="auto">
          <a:xfrm>
            <a:off x="3201988" y="1887538"/>
            <a:ext cx="6565900" cy="750887"/>
          </a:xfrm>
          <a:custGeom>
            <a:avLst/>
            <a:gdLst>
              <a:gd name="T0" fmla="*/ 0 w 1568"/>
              <a:gd name="T1" fmla="*/ 102 h 179"/>
              <a:gd name="T2" fmla="*/ 344 w 1568"/>
              <a:gd name="T3" fmla="*/ 9 h 179"/>
              <a:gd name="T4" fmla="*/ 437 w 1568"/>
              <a:gd name="T5" fmla="*/ 17 h 179"/>
              <a:gd name="T6" fmla="*/ 733 w 1568"/>
              <a:gd name="T7" fmla="*/ 161 h 179"/>
              <a:gd name="T8" fmla="*/ 837 w 1568"/>
              <a:gd name="T9" fmla="*/ 166 h 179"/>
              <a:gd name="T10" fmla="*/ 1140 w 1568"/>
              <a:gd name="T11" fmla="*/ 55 h 179"/>
              <a:gd name="T12" fmla="*/ 1214 w 1568"/>
              <a:gd name="T13" fmla="*/ 50 h 179"/>
              <a:gd name="T14" fmla="*/ 1568 w 1568"/>
              <a:gd name="T15" fmla="*/ 12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79" extrusionOk="0">
                <a:moveTo>
                  <a:pt x="0" y="102"/>
                </a:moveTo>
                <a:cubicBezTo>
                  <a:pt x="344" y="9"/>
                  <a:pt x="344" y="9"/>
                  <a:pt x="344" y="9"/>
                </a:cubicBezTo>
                <a:cubicBezTo>
                  <a:pt x="375" y="0"/>
                  <a:pt x="408" y="3"/>
                  <a:pt x="437" y="17"/>
                </a:cubicBezTo>
                <a:cubicBezTo>
                  <a:pt x="733" y="161"/>
                  <a:pt x="733" y="161"/>
                  <a:pt x="733" y="161"/>
                </a:cubicBezTo>
                <a:cubicBezTo>
                  <a:pt x="766" y="177"/>
                  <a:pt x="803" y="179"/>
                  <a:pt x="837" y="166"/>
                </a:cubicBezTo>
                <a:cubicBezTo>
                  <a:pt x="1140" y="55"/>
                  <a:pt x="1140" y="55"/>
                  <a:pt x="1140" y="55"/>
                </a:cubicBezTo>
                <a:cubicBezTo>
                  <a:pt x="1163" y="46"/>
                  <a:pt x="1189" y="45"/>
                  <a:pt x="1214" y="50"/>
                </a:cubicBezTo>
                <a:cubicBezTo>
                  <a:pt x="1568" y="126"/>
                  <a:pt x="1568" y="126"/>
                  <a:pt x="1568" y="126"/>
                </a:cubicBezTo>
              </a:path>
            </a:pathLst>
          </a:custGeom>
          <a:noFill/>
          <a:ln w="38100" cap="rnd" cmpd="sng">
            <a:solidFill>
              <a:srgbClr val="FAC344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4833" name="Google Shape;649;p23"/>
          <p:cNvSpPr>
            <a:spLocks/>
          </p:cNvSpPr>
          <p:nvPr/>
        </p:nvSpPr>
        <p:spPr bwMode="auto">
          <a:xfrm>
            <a:off x="3201988" y="2605088"/>
            <a:ext cx="6565900" cy="938212"/>
          </a:xfrm>
          <a:custGeom>
            <a:avLst/>
            <a:gdLst>
              <a:gd name="T0" fmla="*/ 0 w 1568"/>
              <a:gd name="T1" fmla="*/ 0 h 224"/>
              <a:gd name="T2" fmla="*/ 345 w 1568"/>
              <a:gd name="T3" fmla="*/ 201 h 224"/>
              <a:gd name="T4" fmla="*/ 445 w 1568"/>
              <a:gd name="T5" fmla="*/ 216 h 224"/>
              <a:gd name="T6" fmla="*/ 762 w 1568"/>
              <a:gd name="T7" fmla="*/ 137 h 224"/>
              <a:gd name="T8" fmla="*/ 807 w 1568"/>
              <a:gd name="T9" fmla="*/ 134 h 224"/>
              <a:gd name="T10" fmla="*/ 1149 w 1568"/>
              <a:gd name="T11" fmla="*/ 167 h 224"/>
              <a:gd name="T12" fmla="*/ 1201 w 1568"/>
              <a:gd name="T13" fmla="*/ 162 h 224"/>
              <a:gd name="T14" fmla="*/ 1568 w 1568"/>
              <a:gd name="T15" fmla="*/ 5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224" extrusionOk="0">
                <a:moveTo>
                  <a:pt x="0" y="0"/>
                </a:moveTo>
                <a:cubicBezTo>
                  <a:pt x="345" y="201"/>
                  <a:pt x="345" y="201"/>
                  <a:pt x="345" y="201"/>
                </a:cubicBezTo>
                <a:cubicBezTo>
                  <a:pt x="375" y="219"/>
                  <a:pt x="411" y="224"/>
                  <a:pt x="445" y="216"/>
                </a:cubicBezTo>
                <a:cubicBezTo>
                  <a:pt x="762" y="137"/>
                  <a:pt x="762" y="137"/>
                  <a:pt x="762" y="137"/>
                </a:cubicBezTo>
                <a:cubicBezTo>
                  <a:pt x="776" y="133"/>
                  <a:pt x="792" y="132"/>
                  <a:pt x="807" y="134"/>
                </a:cubicBezTo>
                <a:cubicBezTo>
                  <a:pt x="1149" y="167"/>
                  <a:pt x="1149" y="167"/>
                  <a:pt x="1149" y="167"/>
                </a:cubicBezTo>
                <a:cubicBezTo>
                  <a:pt x="1167" y="169"/>
                  <a:pt x="1184" y="167"/>
                  <a:pt x="1201" y="162"/>
                </a:cubicBezTo>
                <a:cubicBezTo>
                  <a:pt x="1568" y="52"/>
                  <a:pt x="1568" y="52"/>
                  <a:pt x="1568" y="52"/>
                </a:cubicBezTo>
              </a:path>
            </a:pathLst>
          </a:custGeom>
          <a:noFill/>
          <a:ln w="38100" cap="rnd" cmpd="sng">
            <a:solidFill>
              <a:srgbClr val="23929E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4834" name="Google Shape;650;p23"/>
          <p:cNvSpPr>
            <a:spLocks/>
          </p:cNvSpPr>
          <p:nvPr/>
        </p:nvSpPr>
        <p:spPr bwMode="auto">
          <a:xfrm>
            <a:off x="3201988" y="3798888"/>
            <a:ext cx="6565900" cy="465137"/>
          </a:xfrm>
          <a:custGeom>
            <a:avLst/>
            <a:gdLst>
              <a:gd name="T0" fmla="*/ 0 w 1568"/>
              <a:gd name="T1" fmla="*/ 21 h 111"/>
              <a:gd name="T2" fmla="*/ 369 w 1568"/>
              <a:gd name="T3" fmla="*/ 1 h 111"/>
              <a:gd name="T4" fmla="*/ 414 w 1568"/>
              <a:gd name="T5" fmla="*/ 6 h 111"/>
              <a:gd name="T6" fmla="*/ 746 w 1568"/>
              <a:gd name="T7" fmla="*/ 104 h 111"/>
              <a:gd name="T8" fmla="*/ 822 w 1568"/>
              <a:gd name="T9" fmla="*/ 104 h 111"/>
              <a:gd name="T10" fmla="*/ 1156 w 1568"/>
              <a:gd name="T11" fmla="*/ 6 h 111"/>
              <a:gd name="T12" fmla="*/ 1197 w 1568"/>
              <a:gd name="T13" fmla="*/ 0 h 111"/>
              <a:gd name="T14" fmla="*/ 1568 w 1568"/>
              <a:gd name="T15" fmla="*/ 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11" extrusionOk="0">
                <a:moveTo>
                  <a:pt x="0" y="21"/>
                </a:moveTo>
                <a:cubicBezTo>
                  <a:pt x="369" y="1"/>
                  <a:pt x="369" y="1"/>
                  <a:pt x="369" y="1"/>
                </a:cubicBezTo>
                <a:cubicBezTo>
                  <a:pt x="384" y="0"/>
                  <a:pt x="400" y="2"/>
                  <a:pt x="414" y="6"/>
                </a:cubicBezTo>
                <a:cubicBezTo>
                  <a:pt x="746" y="104"/>
                  <a:pt x="746" y="104"/>
                  <a:pt x="746" y="104"/>
                </a:cubicBezTo>
                <a:cubicBezTo>
                  <a:pt x="771" y="111"/>
                  <a:pt x="797" y="111"/>
                  <a:pt x="822" y="104"/>
                </a:cubicBezTo>
                <a:cubicBezTo>
                  <a:pt x="1156" y="6"/>
                  <a:pt x="1156" y="6"/>
                  <a:pt x="1156" y="6"/>
                </a:cubicBezTo>
                <a:cubicBezTo>
                  <a:pt x="1169" y="2"/>
                  <a:pt x="1183" y="0"/>
                  <a:pt x="1197" y="0"/>
                </a:cubicBezTo>
                <a:cubicBezTo>
                  <a:pt x="1568" y="8"/>
                  <a:pt x="1568" y="8"/>
                  <a:pt x="1568" y="8"/>
                </a:cubicBezTo>
              </a:path>
            </a:pathLst>
          </a:custGeom>
          <a:noFill/>
          <a:ln w="38100" cap="rnd" cmpd="sng">
            <a:solidFill>
              <a:srgbClr val="E2412A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C1CCD4B4-4A05-014C-9C4D-A669438448D7}"/>
              </a:ext>
            </a:extLst>
          </p:cNvPr>
          <p:cNvGrpSpPr/>
          <p:nvPr/>
        </p:nvGrpSpPr>
        <p:grpSpPr>
          <a:xfrm>
            <a:off x="3201988" y="919163"/>
            <a:ext cx="2038350" cy="503237"/>
            <a:chOff x="3201988" y="919163"/>
            <a:chExt cx="2038350" cy="503237"/>
          </a:xfrm>
        </p:grpSpPr>
        <p:sp>
          <p:nvSpPr>
            <p:cNvPr id="34835" name="Google Shape;651;p23"/>
            <p:cNvSpPr>
              <a:spLocks noChangeArrowheads="1"/>
            </p:cNvSpPr>
            <p:nvPr/>
          </p:nvSpPr>
          <p:spPr bwMode="auto">
            <a:xfrm>
              <a:off x="3201988" y="923925"/>
              <a:ext cx="334962" cy="33020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38" name="Google Shape;654;p23"/>
            <p:cNvSpPr txBox="1">
              <a:spLocks noChangeArrowheads="1"/>
            </p:cNvSpPr>
            <p:nvPr/>
          </p:nvSpPr>
          <p:spPr bwMode="auto">
            <a:xfrm>
              <a:off x="3665538" y="919163"/>
              <a:ext cx="157480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</a:pPr>
              <a:r>
                <a:rPr lang="en-US" altLang="en-US" sz="2400" dirty="0">
                  <a:solidFill>
                    <a:srgbClr val="30303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Product A</a:t>
              </a:r>
              <a:endParaRPr lang="en-US" altLang="en-US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7E1570EB-E313-1841-A9EA-5F9188881936}"/>
              </a:ext>
            </a:extLst>
          </p:cNvPr>
          <p:cNvGrpSpPr/>
          <p:nvPr/>
        </p:nvGrpSpPr>
        <p:grpSpPr>
          <a:xfrm>
            <a:off x="5789613" y="919163"/>
            <a:ext cx="2041525" cy="503237"/>
            <a:chOff x="5789613" y="919163"/>
            <a:chExt cx="2041525" cy="503237"/>
          </a:xfrm>
        </p:grpSpPr>
        <p:sp>
          <p:nvSpPr>
            <p:cNvPr id="34836" name="Google Shape;652;p23"/>
            <p:cNvSpPr>
              <a:spLocks noChangeArrowheads="1"/>
            </p:cNvSpPr>
            <p:nvPr/>
          </p:nvSpPr>
          <p:spPr bwMode="auto">
            <a:xfrm>
              <a:off x="5789613" y="923925"/>
              <a:ext cx="334962" cy="33020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39" name="Google Shape;655;p23"/>
            <p:cNvSpPr txBox="1">
              <a:spLocks noChangeArrowheads="1"/>
            </p:cNvSpPr>
            <p:nvPr/>
          </p:nvSpPr>
          <p:spPr bwMode="auto">
            <a:xfrm>
              <a:off x="6253163" y="919163"/>
              <a:ext cx="1577975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</a:pPr>
              <a:r>
                <a:rPr lang="en-US" altLang="en-US" sz="2400">
                  <a:solidFill>
                    <a:srgbClr val="30303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Product B</a:t>
              </a:r>
              <a:endParaRPr lang="en-US" alt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D118C40E-7959-4E4E-8814-C7DF975F24BA}"/>
              </a:ext>
            </a:extLst>
          </p:cNvPr>
          <p:cNvGrpSpPr/>
          <p:nvPr/>
        </p:nvGrpSpPr>
        <p:grpSpPr>
          <a:xfrm>
            <a:off x="8377238" y="919163"/>
            <a:ext cx="2035175" cy="503237"/>
            <a:chOff x="8377238" y="919163"/>
            <a:chExt cx="2035175" cy="503237"/>
          </a:xfrm>
        </p:grpSpPr>
        <p:sp>
          <p:nvSpPr>
            <p:cNvPr id="34837" name="Google Shape;653;p23"/>
            <p:cNvSpPr>
              <a:spLocks noChangeArrowheads="1"/>
            </p:cNvSpPr>
            <p:nvPr/>
          </p:nvSpPr>
          <p:spPr bwMode="auto">
            <a:xfrm>
              <a:off x="8377238" y="923925"/>
              <a:ext cx="334962" cy="33020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40" name="Google Shape;656;p23"/>
            <p:cNvSpPr txBox="1">
              <a:spLocks noChangeArrowheads="1"/>
            </p:cNvSpPr>
            <p:nvPr/>
          </p:nvSpPr>
          <p:spPr bwMode="auto">
            <a:xfrm>
              <a:off x="8837613" y="919163"/>
              <a:ext cx="157480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</a:pPr>
              <a:r>
                <a:rPr lang="en-US" altLang="en-US" sz="2400">
                  <a:solidFill>
                    <a:srgbClr val="30303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Product C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5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48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348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9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348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24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 animBg="1"/>
          <p:bldP spid="34833" grpId="0" animBg="1"/>
          <p:bldP spid="348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48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348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348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24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 animBg="1"/>
          <p:bldP spid="34833" grpId="0" animBg="1"/>
          <p:bldP spid="34834" grpId="0" animBg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914073DF-02A1-D540-A38D-AEC229F511B8}"/>
              </a:ext>
            </a:extLst>
          </p:cNvPr>
          <p:cNvGrpSpPr/>
          <p:nvPr/>
        </p:nvGrpSpPr>
        <p:grpSpPr>
          <a:xfrm>
            <a:off x="2052638" y="1539875"/>
            <a:ext cx="8547100" cy="4695825"/>
            <a:chOff x="2052638" y="1539875"/>
            <a:chExt cx="8547100" cy="4695825"/>
          </a:xfrm>
        </p:grpSpPr>
        <p:cxnSp>
          <p:nvCxnSpPr>
            <p:cNvPr id="36866" name="Google Shape;661;p24"/>
            <p:cNvCxnSpPr>
              <a:cxnSpLocks noChangeShapeType="1"/>
            </p:cNvCxnSpPr>
            <p:nvPr/>
          </p:nvCxnSpPr>
          <p:spPr bwMode="auto">
            <a:xfrm>
              <a:off x="2268538" y="4754563"/>
              <a:ext cx="8164512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7" name="Google Shape;662;p24"/>
            <p:cNvCxnSpPr>
              <a:cxnSpLocks noChangeShapeType="1"/>
            </p:cNvCxnSpPr>
            <p:nvPr/>
          </p:nvCxnSpPr>
          <p:spPr bwMode="auto">
            <a:xfrm>
              <a:off x="2268538" y="3808413"/>
              <a:ext cx="8164512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8" name="Google Shape;663;p24"/>
            <p:cNvCxnSpPr>
              <a:cxnSpLocks noChangeShapeType="1"/>
            </p:cNvCxnSpPr>
            <p:nvPr/>
          </p:nvCxnSpPr>
          <p:spPr bwMode="auto">
            <a:xfrm>
              <a:off x="2268538" y="2865438"/>
              <a:ext cx="8164512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69" name="Google Shape;664;p24"/>
            <p:cNvSpPr>
              <a:spLocks/>
            </p:cNvSpPr>
            <p:nvPr/>
          </p:nvSpPr>
          <p:spPr bwMode="auto">
            <a:xfrm>
              <a:off x="2268538" y="1703388"/>
              <a:ext cx="8164512" cy="4324350"/>
            </a:xfrm>
            <a:custGeom>
              <a:avLst/>
              <a:gdLst>
                <a:gd name="T0" fmla="*/ 0 w 5143"/>
                <a:gd name="T1" fmla="*/ 0 h 2724"/>
                <a:gd name="T2" fmla="*/ 0 w 5143"/>
                <a:gd name="T3" fmla="*/ 2724 h 2724"/>
                <a:gd name="T4" fmla="*/ 5143 w 5143"/>
                <a:gd name="T5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43" h="2724" extrusionOk="0">
                  <a:moveTo>
                    <a:pt x="0" y="0"/>
                  </a:moveTo>
                  <a:lnTo>
                    <a:pt x="0" y="2724"/>
                  </a:lnTo>
                  <a:lnTo>
                    <a:pt x="5143" y="2724"/>
                  </a:ln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6870" name="Google Shape;665;p24"/>
            <p:cNvSpPr>
              <a:spLocks/>
            </p:cNvSpPr>
            <p:nvPr/>
          </p:nvSpPr>
          <p:spPr bwMode="auto">
            <a:xfrm>
              <a:off x="2052638" y="1539875"/>
              <a:ext cx="419100" cy="255588"/>
            </a:xfrm>
            <a:custGeom>
              <a:avLst/>
              <a:gdLst>
                <a:gd name="T0" fmla="*/ 0 w 264"/>
                <a:gd name="T1" fmla="*/ 161 h 161"/>
                <a:gd name="T2" fmla="*/ 136 w 264"/>
                <a:gd name="T3" fmla="*/ 0 h 161"/>
                <a:gd name="T4" fmla="*/ 264 w 264"/>
                <a:gd name="T5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161" extrusionOk="0">
                  <a:moveTo>
                    <a:pt x="0" y="161"/>
                  </a:moveTo>
                  <a:lnTo>
                    <a:pt x="136" y="0"/>
                  </a:lnTo>
                  <a:lnTo>
                    <a:pt x="264" y="161"/>
                  </a:ln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6871" name="Google Shape;666;p24"/>
            <p:cNvSpPr>
              <a:spLocks/>
            </p:cNvSpPr>
            <p:nvPr/>
          </p:nvSpPr>
          <p:spPr bwMode="auto">
            <a:xfrm>
              <a:off x="10340975" y="5816600"/>
              <a:ext cx="258763" cy="419100"/>
            </a:xfrm>
            <a:custGeom>
              <a:avLst/>
              <a:gdLst>
                <a:gd name="T0" fmla="*/ 0 w 163"/>
                <a:gd name="T1" fmla="*/ 0 h 264"/>
                <a:gd name="T2" fmla="*/ 163 w 163"/>
                <a:gd name="T3" fmla="*/ 136 h 264"/>
                <a:gd name="T4" fmla="*/ 0 w 163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" h="264" extrusionOk="0">
                  <a:moveTo>
                    <a:pt x="0" y="0"/>
                  </a:moveTo>
                  <a:lnTo>
                    <a:pt x="163" y="136"/>
                  </a:lnTo>
                  <a:lnTo>
                    <a:pt x="0" y="264"/>
                  </a:ln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6872" name="Google Shape;667;p24"/>
          <p:cNvSpPr txBox="1">
            <a:spLocks noChangeArrowheads="1"/>
          </p:cNvSpPr>
          <p:nvPr/>
        </p:nvSpPr>
        <p:spPr bwMode="auto">
          <a:xfrm>
            <a:off x="3043238" y="6145213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2014</a:t>
            </a:r>
            <a:endParaRPr lang="en-US" altLang="en-US" dirty="0"/>
          </a:p>
        </p:txBody>
      </p:sp>
      <p:sp>
        <p:nvSpPr>
          <p:cNvPr id="36873" name="Google Shape;668;p24"/>
          <p:cNvSpPr txBox="1">
            <a:spLocks noChangeArrowheads="1"/>
          </p:cNvSpPr>
          <p:nvPr/>
        </p:nvSpPr>
        <p:spPr bwMode="auto">
          <a:xfrm>
            <a:off x="4946650" y="6145213"/>
            <a:ext cx="862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2015</a:t>
            </a:r>
            <a:endParaRPr lang="en-US" altLang="en-US"/>
          </a:p>
        </p:txBody>
      </p:sp>
      <p:sp>
        <p:nvSpPr>
          <p:cNvPr id="36874" name="Google Shape;669;p24"/>
          <p:cNvSpPr txBox="1">
            <a:spLocks noChangeArrowheads="1"/>
          </p:cNvSpPr>
          <p:nvPr/>
        </p:nvSpPr>
        <p:spPr bwMode="auto">
          <a:xfrm>
            <a:off x="6773863" y="6145213"/>
            <a:ext cx="81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2016</a:t>
            </a:r>
            <a:endParaRPr lang="en-US" altLang="en-US"/>
          </a:p>
        </p:txBody>
      </p:sp>
      <p:sp>
        <p:nvSpPr>
          <p:cNvPr id="36875" name="Google Shape;670;p24"/>
          <p:cNvSpPr txBox="1">
            <a:spLocks noChangeArrowheads="1"/>
          </p:cNvSpPr>
          <p:nvPr/>
        </p:nvSpPr>
        <p:spPr bwMode="auto">
          <a:xfrm>
            <a:off x="8672513" y="6145213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2017</a:t>
            </a:r>
            <a:endParaRPr lang="en-US" altLang="en-US"/>
          </a:p>
        </p:txBody>
      </p:sp>
      <p:sp>
        <p:nvSpPr>
          <p:cNvPr id="36876" name="Google Shape;671;p24"/>
          <p:cNvSpPr txBox="1">
            <a:spLocks noChangeArrowheads="1"/>
          </p:cNvSpPr>
          <p:nvPr/>
        </p:nvSpPr>
        <p:spPr bwMode="auto">
          <a:xfrm>
            <a:off x="1450975" y="4519613"/>
            <a:ext cx="782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25%</a:t>
            </a:r>
            <a:endParaRPr lang="en-US" altLang="en-US" dirty="0"/>
          </a:p>
        </p:txBody>
      </p:sp>
      <p:sp>
        <p:nvSpPr>
          <p:cNvPr id="36877" name="Google Shape;672;p24"/>
          <p:cNvSpPr txBox="1">
            <a:spLocks noChangeArrowheads="1"/>
          </p:cNvSpPr>
          <p:nvPr/>
        </p:nvSpPr>
        <p:spPr bwMode="auto">
          <a:xfrm>
            <a:off x="1450975" y="3573463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50%</a:t>
            </a:r>
            <a:endParaRPr lang="en-US" altLang="en-US" dirty="0"/>
          </a:p>
        </p:txBody>
      </p:sp>
      <p:sp>
        <p:nvSpPr>
          <p:cNvPr id="36878" name="Google Shape;673;p24"/>
          <p:cNvSpPr txBox="1">
            <a:spLocks noChangeArrowheads="1"/>
          </p:cNvSpPr>
          <p:nvPr/>
        </p:nvSpPr>
        <p:spPr bwMode="auto">
          <a:xfrm>
            <a:off x="1450975" y="2611438"/>
            <a:ext cx="711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600"/>
              <a:buFont typeface="Open Sans" panose="020B0606030504020204" pitchFamily="34" charset="0"/>
              <a:buNone/>
            </a:pPr>
            <a:r>
              <a:rPr lang="en-US" altLang="en-US" sz="26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75%</a:t>
            </a:r>
            <a:endParaRPr lang="en-US" altLang="en-US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C578F76-7712-6447-B288-CA0F711F0F47}"/>
              </a:ext>
            </a:extLst>
          </p:cNvPr>
          <p:cNvGrpSpPr/>
          <p:nvPr/>
        </p:nvGrpSpPr>
        <p:grpSpPr>
          <a:xfrm>
            <a:off x="2967038" y="2454275"/>
            <a:ext cx="873125" cy="3554413"/>
            <a:chOff x="2967038" y="2454275"/>
            <a:chExt cx="873125" cy="3554413"/>
          </a:xfrm>
        </p:grpSpPr>
        <p:sp>
          <p:nvSpPr>
            <p:cNvPr id="36879" name="Google Shape;674;p24"/>
            <p:cNvSpPr txBox="1">
              <a:spLocks noChangeArrowheads="1"/>
            </p:cNvSpPr>
            <p:nvPr/>
          </p:nvSpPr>
          <p:spPr bwMode="auto">
            <a:xfrm>
              <a:off x="2967038" y="3629025"/>
              <a:ext cx="292100" cy="2379663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0" name="Google Shape;675;p24"/>
            <p:cNvSpPr txBox="1">
              <a:spLocks noChangeArrowheads="1"/>
            </p:cNvSpPr>
            <p:nvPr/>
          </p:nvSpPr>
          <p:spPr bwMode="auto">
            <a:xfrm>
              <a:off x="3259138" y="2454275"/>
              <a:ext cx="290512" cy="3554413"/>
            </a:xfrm>
            <a:prstGeom prst="rect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1" name="Google Shape;676;p24"/>
            <p:cNvSpPr txBox="1">
              <a:spLocks noChangeArrowheads="1"/>
            </p:cNvSpPr>
            <p:nvPr/>
          </p:nvSpPr>
          <p:spPr bwMode="auto">
            <a:xfrm>
              <a:off x="3549650" y="2738438"/>
              <a:ext cx="290513" cy="3270250"/>
            </a:xfrm>
            <a:prstGeom prst="rect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50313A3A-087C-E14C-A7C5-67D532E6B3E6}"/>
              </a:ext>
            </a:extLst>
          </p:cNvPr>
          <p:cNvGrpSpPr/>
          <p:nvPr/>
        </p:nvGrpSpPr>
        <p:grpSpPr>
          <a:xfrm>
            <a:off x="4886325" y="2124075"/>
            <a:ext cx="877888" cy="3884613"/>
            <a:chOff x="4886325" y="2124075"/>
            <a:chExt cx="877888" cy="3884613"/>
          </a:xfrm>
        </p:grpSpPr>
        <p:sp>
          <p:nvSpPr>
            <p:cNvPr id="36882" name="Google Shape;677;p24"/>
            <p:cNvSpPr txBox="1">
              <a:spLocks noChangeArrowheads="1"/>
            </p:cNvSpPr>
            <p:nvPr/>
          </p:nvSpPr>
          <p:spPr bwMode="auto">
            <a:xfrm>
              <a:off x="4886325" y="2949575"/>
              <a:ext cx="290513" cy="3059113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3" name="Google Shape;678;p24"/>
            <p:cNvSpPr txBox="1">
              <a:spLocks noChangeArrowheads="1"/>
            </p:cNvSpPr>
            <p:nvPr/>
          </p:nvSpPr>
          <p:spPr bwMode="auto">
            <a:xfrm>
              <a:off x="5176838" y="3457575"/>
              <a:ext cx="292100" cy="2551113"/>
            </a:xfrm>
            <a:prstGeom prst="rect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4" name="Google Shape;679;p24"/>
            <p:cNvSpPr txBox="1">
              <a:spLocks noChangeArrowheads="1"/>
            </p:cNvSpPr>
            <p:nvPr/>
          </p:nvSpPr>
          <p:spPr bwMode="auto">
            <a:xfrm>
              <a:off x="5468938" y="2124075"/>
              <a:ext cx="295275" cy="3884613"/>
            </a:xfrm>
            <a:prstGeom prst="rect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40C11CE4-4519-3847-9F4D-273692DE313D}"/>
              </a:ext>
            </a:extLst>
          </p:cNvPr>
          <p:cNvGrpSpPr/>
          <p:nvPr/>
        </p:nvGrpSpPr>
        <p:grpSpPr>
          <a:xfrm>
            <a:off x="6713538" y="3165475"/>
            <a:ext cx="877887" cy="2843213"/>
            <a:chOff x="6713538" y="3165475"/>
            <a:chExt cx="877887" cy="2843213"/>
          </a:xfrm>
        </p:grpSpPr>
        <p:sp>
          <p:nvSpPr>
            <p:cNvPr id="36885" name="Google Shape;680;p24"/>
            <p:cNvSpPr txBox="1">
              <a:spLocks noChangeArrowheads="1"/>
            </p:cNvSpPr>
            <p:nvPr/>
          </p:nvSpPr>
          <p:spPr bwMode="auto">
            <a:xfrm>
              <a:off x="6713538" y="3165475"/>
              <a:ext cx="295275" cy="2843213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6" name="Google Shape;681;p24"/>
            <p:cNvSpPr txBox="1">
              <a:spLocks noChangeArrowheads="1"/>
            </p:cNvSpPr>
            <p:nvPr/>
          </p:nvSpPr>
          <p:spPr bwMode="auto">
            <a:xfrm>
              <a:off x="7008813" y="3811588"/>
              <a:ext cx="292100" cy="2197100"/>
            </a:xfrm>
            <a:prstGeom prst="rect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7" name="Google Shape;682;p24"/>
            <p:cNvSpPr txBox="1">
              <a:spLocks noChangeArrowheads="1"/>
            </p:cNvSpPr>
            <p:nvPr/>
          </p:nvSpPr>
          <p:spPr bwMode="auto">
            <a:xfrm>
              <a:off x="7300913" y="3697288"/>
              <a:ext cx="290512" cy="2311400"/>
            </a:xfrm>
            <a:prstGeom prst="rect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E858BE9-043F-8646-87BD-187FC1039214}"/>
              </a:ext>
            </a:extLst>
          </p:cNvPr>
          <p:cNvGrpSpPr/>
          <p:nvPr/>
        </p:nvGrpSpPr>
        <p:grpSpPr>
          <a:xfrm>
            <a:off x="8616950" y="2693988"/>
            <a:ext cx="877888" cy="3314700"/>
            <a:chOff x="8616950" y="2693988"/>
            <a:chExt cx="877888" cy="3314700"/>
          </a:xfrm>
        </p:grpSpPr>
        <p:sp>
          <p:nvSpPr>
            <p:cNvPr id="36888" name="Google Shape;683;p24"/>
            <p:cNvSpPr txBox="1">
              <a:spLocks noChangeArrowheads="1"/>
            </p:cNvSpPr>
            <p:nvPr/>
          </p:nvSpPr>
          <p:spPr bwMode="auto">
            <a:xfrm>
              <a:off x="8616950" y="3500438"/>
              <a:ext cx="290513" cy="2508250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89" name="Google Shape;684;p24"/>
            <p:cNvSpPr txBox="1">
              <a:spLocks noChangeArrowheads="1"/>
            </p:cNvSpPr>
            <p:nvPr/>
          </p:nvSpPr>
          <p:spPr bwMode="auto">
            <a:xfrm>
              <a:off x="8907463" y="3144838"/>
              <a:ext cx="292100" cy="2863850"/>
            </a:xfrm>
            <a:prstGeom prst="rect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90" name="Google Shape;685;p24"/>
            <p:cNvSpPr txBox="1">
              <a:spLocks noChangeArrowheads="1"/>
            </p:cNvSpPr>
            <p:nvPr/>
          </p:nvSpPr>
          <p:spPr bwMode="auto">
            <a:xfrm>
              <a:off x="9199563" y="2693988"/>
              <a:ext cx="295275" cy="3314700"/>
            </a:xfrm>
            <a:prstGeom prst="rect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6891" name="Google Shape;686;p24"/>
          <p:cNvSpPr txBox="1">
            <a:spLocks noChangeArrowheads="1"/>
          </p:cNvSpPr>
          <p:nvPr/>
        </p:nvSpPr>
        <p:spPr bwMode="auto">
          <a:xfrm>
            <a:off x="2640806" y="505788"/>
            <a:ext cx="6910388" cy="6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8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PRODUCTS STATISTIC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9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872" grpId="0"/>
          <p:bldP spid="36873" grpId="0"/>
          <p:bldP spid="36874" grpId="0"/>
          <p:bldP spid="36875" grpId="0"/>
          <p:bldP spid="36876" grpId="0"/>
          <p:bldP spid="36877" grpId="0"/>
          <p:bldP spid="36878" grpId="0"/>
          <p:bldP spid="3689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68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68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68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68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68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68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68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68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872" grpId="0"/>
          <p:bldP spid="36873" grpId="0"/>
          <p:bldP spid="36874" grpId="0"/>
          <p:bldP spid="36875" grpId="0"/>
          <p:bldP spid="36876" grpId="0"/>
          <p:bldP spid="36877" grpId="0"/>
          <p:bldP spid="36878" grpId="0"/>
          <p:bldP spid="36891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691;p25"/>
          <p:cNvSpPr txBox="1">
            <a:spLocks noChangeArrowheads="1"/>
          </p:cNvSpPr>
          <p:nvPr/>
        </p:nvSpPr>
        <p:spPr bwMode="auto">
          <a:xfrm>
            <a:off x="2940050" y="765175"/>
            <a:ext cx="151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8917" name="Google Shape;694;p25"/>
          <p:cNvSpPr>
            <a:spLocks/>
          </p:cNvSpPr>
          <p:nvPr/>
        </p:nvSpPr>
        <p:spPr bwMode="auto">
          <a:xfrm>
            <a:off x="1009650" y="2303463"/>
            <a:ext cx="1916113" cy="2249487"/>
          </a:xfrm>
          <a:custGeom>
            <a:avLst/>
            <a:gdLst>
              <a:gd name="T0" fmla="*/ 709 w 1207"/>
              <a:gd name="T1" fmla="*/ 0 h 1417"/>
              <a:gd name="T2" fmla="*/ 0 w 1207"/>
              <a:gd name="T3" fmla="*/ 710 h 1417"/>
              <a:gd name="T4" fmla="*/ 709 w 1207"/>
              <a:gd name="T5" fmla="*/ 1417 h 1417"/>
              <a:gd name="T6" fmla="*/ 1207 w 1207"/>
              <a:gd name="T7" fmla="*/ 918 h 1417"/>
              <a:gd name="T8" fmla="*/ 999 w 1207"/>
              <a:gd name="T9" fmla="*/ 710 h 1417"/>
              <a:gd name="T10" fmla="*/ 1207 w 1207"/>
              <a:gd name="T11" fmla="*/ 499 h 1417"/>
              <a:gd name="T12" fmla="*/ 709 w 1207"/>
              <a:gd name="T13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417" extrusionOk="0">
                <a:moveTo>
                  <a:pt x="709" y="0"/>
                </a:moveTo>
                <a:lnTo>
                  <a:pt x="0" y="710"/>
                </a:lnTo>
                <a:lnTo>
                  <a:pt x="709" y="1417"/>
                </a:lnTo>
                <a:lnTo>
                  <a:pt x="1207" y="918"/>
                </a:lnTo>
                <a:lnTo>
                  <a:pt x="999" y="710"/>
                </a:lnTo>
                <a:lnTo>
                  <a:pt x="1207" y="499"/>
                </a:lnTo>
                <a:lnTo>
                  <a:pt x="70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19" name="Google Shape;696;p25"/>
          <p:cNvSpPr>
            <a:spLocks/>
          </p:cNvSpPr>
          <p:nvPr/>
        </p:nvSpPr>
        <p:spPr bwMode="auto">
          <a:xfrm>
            <a:off x="2925763" y="2303463"/>
            <a:ext cx="1587500" cy="2249487"/>
          </a:xfrm>
          <a:custGeom>
            <a:avLst/>
            <a:gdLst>
              <a:gd name="T0" fmla="*/ 499 w 1000"/>
              <a:gd name="T1" fmla="*/ 0 h 1417"/>
              <a:gd name="T2" fmla="*/ 0 w 1000"/>
              <a:gd name="T3" fmla="*/ 499 h 1417"/>
              <a:gd name="T4" fmla="*/ 211 w 1000"/>
              <a:gd name="T5" fmla="*/ 710 h 1417"/>
              <a:gd name="T6" fmla="*/ 0 w 1000"/>
              <a:gd name="T7" fmla="*/ 918 h 1417"/>
              <a:gd name="T8" fmla="*/ 499 w 1000"/>
              <a:gd name="T9" fmla="*/ 1417 h 1417"/>
              <a:gd name="T10" fmla="*/ 1000 w 1000"/>
              <a:gd name="T11" fmla="*/ 918 h 1417"/>
              <a:gd name="T12" fmla="*/ 789 w 1000"/>
              <a:gd name="T13" fmla="*/ 710 h 1417"/>
              <a:gd name="T14" fmla="*/ 1000 w 1000"/>
              <a:gd name="T15" fmla="*/ 499 h 1417"/>
              <a:gd name="T16" fmla="*/ 499 w 1000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0" h="1417" extrusionOk="0">
                <a:moveTo>
                  <a:pt x="499" y="0"/>
                </a:moveTo>
                <a:lnTo>
                  <a:pt x="0" y="499"/>
                </a:lnTo>
                <a:lnTo>
                  <a:pt x="211" y="710"/>
                </a:lnTo>
                <a:lnTo>
                  <a:pt x="0" y="918"/>
                </a:lnTo>
                <a:lnTo>
                  <a:pt x="499" y="1417"/>
                </a:lnTo>
                <a:lnTo>
                  <a:pt x="1000" y="918"/>
                </a:lnTo>
                <a:lnTo>
                  <a:pt x="789" y="710"/>
                </a:lnTo>
                <a:lnTo>
                  <a:pt x="1000" y="499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21" name="Google Shape;698;p25"/>
          <p:cNvSpPr>
            <a:spLocks/>
          </p:cNvSpPr>
          <p:nvPr/>
        </p:nvSpPr>
        <p:spPr bwMode="auto">
          <a:xfrm>
            <a:off x="2595563" y="3095625"/>
            <a:ext cx="665162" cy="665163"/>
          </a:xfrm>
          <a:custGeom>
            <a:avLst/>
            <a:gdLst>
              <a:gd name="T0" fmla="*/ 208 w 419"/>
              <a:gd name="T1" fmla="*/ 0 h 419"/>
              <a:gd name="T2" fmla="*/ 0 w 419"/>
              <a:gd name="T3" fmla="*/ 211 h 419"/>
              <a:gd name="T4" fmla="*/ 208 w 419"/>
              <a:gd name="T5" fmla="*/ 419 h 419"/>
              <a:gd name="T6" fmla="*/ 419 w 419"/>
              <a:gd name="T7" fmla="*/ 211 h 419"/>
              <a:gd name="T8" fmla="*/ 208 w 419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 extrusionOk="0">
                <a:moveTo>
                  <a:pt x="208" y="0"/>
                </a:moveTo>
                <a:lnTo>
                  <a:pt x="0" y="211"/>
                </a:lnTo>
                <a:lnTo>
                  <a:pt x="208" y="419"/>
                </a:lnTo>
                <a:lnTo>
                  <a:pt x="419" y="211"/>
                </a:lnTo>
                <a:lnTo>
                  <a:pt x="2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23" name="Google Shape;700;p25"/>
          <p:cNvSpPr>
            <a:spLocks/>
          </p:cNvSpPr>
          <p:nvPr/>
        </p:nvSpPr>
        <p:spPr bwMode="auto">
          <a:xfrm>
            <a:off x="4513263" y="2303463"/>
            <a:ext cx="1581150" cy="2249487"/>
          </a:xfrm>
          <a:custGeom>
            <a:avLst/>
            <a:gdLst>
              <a:gd name="T0" fmla="*/ 498 w 996"/>
              <a:gd name="T1" fmla="*/ 0 h 1417"/>
              <a:gd name="T2" fmla="*/ 0 w 996"/>
              <a:gd name="T3" fmla="*/ 499 h 1417"/>
              <a:gd name="T4" fmla="*/ 208 w 996"/>
              <a:gd name="T5" fmla="*/ 710 h 1417"/>
              <a:gd name="T6" fmla="*/ 0 w 996"/>
              <a:gd name="T7" fmla="*/ 918 h 1417"/>
              <a:gd name="T8" fmla="*/ 498 w 996"/>
              <a:gd name="T9" fmla="*/ 1417 h 1417"/>
              <a:gd name="T10" fmla="*/ 996 w 996"/>
              <a:gd name="T11" fmla="*/ 918 h 1417"/>
              <a:gd name="T12" fmla="*/ 788 w 996"/>
              <a:gd name="T13" fmla="*/ 710 h 1417"/>
              <a:gd name="T14" fmla="*/ 996 w 996"/>
              <a:gd name="T15" fmla="*/ 499 h 1417"/>
              <a:gd name="T16" fmla="*/ 498 w 996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1417" extrusionOk="0">
                <a:moveTo>
                  <a:pt x="498" y="0"/>
                </a:moveTo>
                <a:lnTo>
                  <a:pt x="0" y="499"/>
                </a:lnTo>
                <a:lnTo>
                  <a:pt x="208" y="710"/>
                </a:lnTo>
                <a:lnTo>
                  <a:pt x="0" y="918"/>
                </a:lnTo>
                <a:lnTo>
                  <a:pt x="498" y="1417"/>
                </a:lnTo>
                <a:lnTo>
                  <a:pt x="996" y="918"/>
                </a:lnTo>
                <a:lnTo>
                  <a:pt x="788" y="710"/>
                </a:lnTo>
                <a:lnTo>
                  <a:pt x="996" y="499"/>
                </a:lnTo>
                <a:lnTo>
                  <a:pt x="4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25" name="Google Shape;702;p25"/>
          <p:cNvSpPr>
            <a:spLocks/>
          </p:cNvSpPr>
          <p:nvPr/>
        </p:nvSpPr>
        <p:spPr bwMode="auto">
          <a:xfrm>
            <a:off x="4178300" y="3095625"/>
            <a:ext cx="665163" cy="665163"/>
          </a:xfrm>
          <a:custGeom>
            <a:avLst/>
            <a:gdLst>
              <a:gd name="T0" fmla="*/ 211 w 419"/>
              <a:gd name="T1" fmla="*/ 0 h 419"/>
              <a:gd name="T2" fmla="*/ 0 w 419"/>
              <a:gd name="T3" fmla="*/ 211 h 419"/>
              <a:gd name="T4" fmla="*/ 211 w 419"/>
              <a:gd name="T5" fmla="*/ 419 h 419"/>
              <a:gd name="T6" fmla="*/ 419 w 419"/>
              <a:gd name="T7" fmla="*/ 211 h 419"/>
              <a:gd name="T8" fmla="*/ 211 w 419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 extrusionOk="0">
                <a:moveTo>
                  <a:pt x="211" y="0"/>
                </a:moveTo>
                <a:lnTo>
                  <a:pt x="0" y="211"/>
                </a:lnTo>
                <a:lnTo>
                  <a:pt x="211" y="419"/>
                </a:lnTo>
                <a:lnTo>
                  <a:pt x="419" y="211"/>
                </a:lnTo>
                <a:lnTo>
                  <a:pt x="2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27" name="Google Shape;704;p25"/>
          <p:cNvSpPr>
            <a:spLocks/>
          </p:cNvSpPr>
          <p:nvPr/>
        </p:nvSpPr>
        <p:spPr bwMode="auto">
          <a:xfrm>
            <a:off x="6094413" y="2303463"/>
            <a:ext cx="1582737" cy="2249487"/>
          </a:xfrm>
          <a:custGeom>
            <a:avLst/>
            <a:gdLst>
              <a:gd name="T0" fmla="*/ 499 w 997"/>
              <a:gd name="T1" fmla="*/ 0 h 1417"/>
              <a:gd name="T2" fmla="*/ 0 w 997"/>
              <a:gd name="T3" fmla="*/ 499 h 1417"/>
              <a:gd name="T4" fmla="*/ 208 w 997"/>
              <a:gd name="T5" fmla="*/ 710 h 1417"/>
              <a:gd name="T6" fmla="*/ 0 w 997"/>
              <a:gd name="T7" fmla="*/ 918 h 1417"/>
              <a:gd name="T8" fmla="*/ 499 w 997"/>
              <a:gd name="T9" fmla="*/ 1417 h 1417"/>
              <a:gd name="T10" fmla="*/ 997 w 997"/>
              <a:gd name="T11" fmla="*/ 918 h 1417"/>
              <a:gd name="T12" fmla="*/ 789 w 997"/>
              <a:gd name="T13" fmla="*/ 710 h 1417"/>
              <a:gd name="T14" fmla="*/ 997 w 997"/>
              <a:gd name="T15" fmla="*/ 499 h 1417"/>
              <a:gd name="T16" fmla="*/ 499 w 997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1417" extrusionOk="0">
                <a:moveTo>
                  <a:pt x="499" y="0"/>
                </a:moveTo>
                <a:lnTo>
                  <a:pt x="0" y="499"/>
                </a:lnTo>
                <a:lnTo>
                  <a:pt x="208" y="710"/>
                </a:lnTo>
                <a:lnTo>
                  <a:pt x="0" y="918"/>
                </a:lnTo>
                <a:lnTo>
                  <a:pt x="499" y="1417"/>
                </a:lnTo>
                <a:lnTo>
                  <a:pt x="997" y="918"/>
                </a:lnTo>
                <a:lnTo>
                  <a:pt x="789" y="710"/>
                </a:lnTo>
                <a:lnTo>
                  <a:pt x="997" y="499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29" name="Google Shape;706;p25"/>
          <p:cNvSpPr>
            <a:spLocks/>
          </p:cNvSpPr>
          <p:nvPr/>
        </p:nvSpPr>
        <p:spPr bwMode="auto">
          <a:xfrm>
            <a:off x="5764213" y="3095625"/>
            <a:ext cx="660400" cy="665163"/>
          </a:xfrm>
          <a:custGeom>
            <a:avLst/>
            <a:gdLst>
              <a:gd name="T0" fmla="*/ 208 w 416"/>
              <a:gd name="T1" fmla="*/ 0 h 419"/>
              <a:gd name="T2" fmla="*/ 0 w 416"/>
              <a:gd name="T3" fmla="*/ 211 h 419"/>
              <a:gd name="T4" fmla="*/ 208 w 416"/>
              <a:gd name="T5" fmla="*/ 419 h 419"/>
              <a:gd name="T6" fmla="*/ 416 w 416"/>
              <a:gd name="T7" fmla="*/ 211 h 419"/>
              <a:gd name="T8" fmla="*/ 208 w 416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419" extrusionOk="0">
                <a:moveTo>
                  <a:pt x="208" y="0"/>
                </a:moveTo>
                <a:lnTo>
                  <a:pt x="0" y="211"/>
                </a:lnTo>
                <a:lnTo>
                  <a:pt x="208" y="419"/>
                </a:lnTo>
                <a:lnTo>
                  <a:pt x="416" y="211"/>
                </a:lnTo>
                <a:lnTo>
                  <a:pt x="2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31" name="Google Shape;708;p25"/>
          <p:cNvSpPr>
            <a:spLocks/>
          </p:cNvSpPr>
          <p:nvPr/>
        </p:nvSpPr>
        <p:spPr bwMode="auto">
          <a:xfrm>
            <a:off x="7677150" y="2303463"/>
            <a:ext cx="1585913" cy="2249487"/>
          </a:xfrm>
          <a:custGeom>
            <a:avLst/>
            <a:gdLst>
              <a:gd name="T0" fmla="*/ 501 w 999"/>
              <a:gd name="T1" fmla="*/ 0 h 1417"/>
              <a:gd name="T2" fmla="*/ 0 w 999"/>
              <a:gd name="T3" fmla="*/ 499 h 1417"/>
              <a:gd name="T4" fmla="*/ 211 w 999"/>
              <a:gd name="T5" fmla="*/ 710 h 1417"/>
              <a:gd name="T6" fmla="*/ 0 w 999"/>
              <a:gd name="T7" fmla="*/ 918 h 1417"/>
              <a:gd name="T8" fmla="*/ 501 w 999"/>
              <a:gd name="T9" fmla="*/ 1417 h 1417"/>
              <a:gd name="T10" fmla="*/ 999 w 999"/>
              <a:gd name="T11" fmla="*/ 918 h 1417"/>
              <a:gd name="T12" fmla="*/ 789 w 999"/>
              <a:gd name="T13" fmla="*/ 710 h 1417"/>
              <a:gd name="T14" fmla="*/ 999 w 999"/>
              <a:gd name="T15" fmla="*/ 499 h 1417"/>
              <a:gd name="T16" fmla="*/ 501 w 999"/>
              <a:gd name="T17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9" h="1417" extrusionOk="0">
                <a:moveTo>
                  <a:pt x="501" y="0"/>
                </a:moveTo>
                <a:lnTo>
                  <a:pt x="0" y="499"/>
                </a:lnTo>
                <a:lnTo>
                  <a:pt x="211" y="710"/>
                </a:lnTo>
                <a:lnTo>
                  <a:pt x="0" y="918"/>
                </a:lnTo>
                <a:lnTo>
                  <a:pt x="501" y="1417"/>
                </a:lnTo>
                <a:lnTo>
                  <a:pt x="999" y="918"/>
                </a:lnTo>
                <a:lnTo>
                  <a:pt x="789" y="710"/>
                </a:lnTo>
                <a:lnTo>
                  <a:pt x="999" y="499"/>
                </a:lnTo>
                <a:lnTo>
                  <a:pt x="5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33" name="Google Shape;710;p25"/>
          <p:cNvSpPr>
            <a:spLocks/>
          </p:cNvSpPr>
          <p:nvPr/>
        </p:nvSpPr>
        <p:spPr bwMode="auto">
          <a:xfrm>
            <a:off x="7346950" y="3095625"/>
            <a:ext cx="665163" cy="665163"/>
          </a:xfrm>
          <a:custGeom>
            <a:avLst/>
            <a:gdLst>
              <a:gd name="T0" fmla="*/ 208 w 419"/>
              <a:gd name="T1" fmla="*/ 0 h 419"/>
              <a:gd name="T2" fmla="*/ 0 w 419"/>
              <a:gd name="T3" fmla="*/ 211 h 419"/>
              <a:gd name="T4" fmla="*/ 208 w 419"/>
              <a:gd name="T5" fmla="*/ 419 h 419"/>
              <a:gd name="T6" fmla="*/ 419 w 419"/>
              <a:gd name="T7" fmla="*/ 211 h 419"/>
              <a:gd name="T8" fmla="*/ 208 w 419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 extrusionOk="0">
                <a:moveTo>
                  <a:pt x="208" y="0"/>
                </a:moveTo>
                <a:lnTo>
                  <a:pt x="0" y="211"/>
                </a:lnTo>
                <a:lnTo>
                  <a:pt x="208" y="419"/>
                </a:lnTo>
                <a:lnTo>
                  <a:pt x="419" y="211"/>
                </a:lnTo>
                <a:lnTo>
                  <a:pt x="2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35" name="Google Shape;712;p25"/>
          <p:cNvSpPr>
            <a:spLocks/>
          </p:cNvSpPr>
          <p:nvPr/>
        </p:nvSpPr>
        <p:spPr bwMode="auto">
          <a:xfrm>
            <a:off x="9263063" y="2303463"/>
            <a:ext cx="1917700" cy="2249487"/>
          </a:xfrm>
          <a:custGeom>
            <a:avLst/>
            <a:gdLst>
              <a:gd name="T0" fmla="*/ 499 w 1208"/>
              <a:gd name="T1" fmla="*/ 0 h 1417"/>
              <a:gd name="T2" fmla="*/ 0 w 1208"/>
              <a:gd name="T3" fmla="*/ 499 h 1417"/>
              <a:gd name="T4" fmla="*/ 209 w 1208"/>
              <a:gd name="T5" fmla="*/ 710 h 1417"/>
              <a:gd name="T6" fmla="*/ 0 w 1208"/>
              <a:gd name="T7" fmla="*/ 918 h 1417"/>
              <a:gd name="T8" fmla="*/ 499 w 1208"/>
              <a:gd name="T9" fmla="*/ 1417 h 1417"/>
              <a:gd name="T10" fmla="*/ 1208 w 1208"/>
              <a:gd name="T11" fmla="*/ 710 h 1417"/>
              <a:gd name="T12" fmla="*/ 499 w 1208"/>
              <a:gd name="T13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8" h="1417" extrusionOk="0">
                <a:moveTo>
                  <a:pt x="499" y="0"/>
                </a:moveTo>
                <a:lnTo>
                  <a:pt x="0" y="499"/>
                </a:lnTo>
                <a:lnTo>
                  <a:pt x="209" y="710"/>
                </a:lnTo>
                <a:lnTo>
                  <a:pt x="0" y="918"/>
                </a:lnTo>
                <a:lnTo>
                  <a:pt x="499" y="1417"/>
                </a:lnTo>
                <a:lnTo>
                  <a:pt x="1208" y="710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37" name="Google Shape;714;p25"/>
          <p:cNvSpPr>
            <a:spLocks/>
          </p:cNvSpPr>
          <p:nvPr/>
        </p:nvSpPr>
        <p:spPr bwMode="auto">
          <a:xfrm>
            <a:off x="8929688" y="3095625"/>
            <a:ext cx="665162" cy="665163"/>
          </a:xfrm>
          <a:custGeom>
            <a:avLst/>
            <a:gdLst>
              <a:gd name="T0" fmla="*/ 210 w 419"/>
              <a:gd name="T1" fmla="*/ 0 h 419"/>
              <a:gd name="T2" fmla="*/ 0 w 419"/>
              <a:gd name="T3" fmla="*/ 211 h 419"/>
              <a:gd name="T4" fmla="*/ 210 w 419"/>
              <a:gd name="T5" fmla="*/ 419 h 419"/>
              <a:gd name="T6" fmla="*/ 419 w 419"/>
              <a:gd name="T7" fmla="*/ 211 h 419"/>
              <a:gd name="T8" fmla="*/ 210 w 419"/>
              <a:gd name="T9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19" extrusionOk="0">
                <a:moveTo>
                  <a:pt x="210" y="0"/>
                </a:moveTo>
                <a:lnTo>
                  <a:pt x="0" y="211"/>
                </a:lnTo>
                <a:lnTo>
                  <a:pt x="210" y="419"/>
                </a:lnTo>
                <a:lnTo>
                  <a:pt x="419" y="211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938" name="Google Shape;715;p25"/>
          <p:cNvSpPr txBox="1">
            <a:spLocks noChangeArrowheads="1"/>
          </p:cNvSpPr>
          <p:nvPr/>
        </p:nvSpPr>
        <p:spPr bwMode="auto">
          <a:xfrm>
            <a:off x="1804988" y="809625"/>
            <a:ext cx="7413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55A8B1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01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8939" name="Google Shape;716;p25"/>
          <p:cNvSpPr txBox="1">
            <a:spLocks noChangeArrowheads="1"/>
          </p:cNvSpPr>
          <p:nvPr/>
        </p:nvSpPr>
        <p:spPr bwMode="auto">
          <a:xfrm>
            <a:off x="4916488" y="809625"/>
            <a:ext cx="8477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1807E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03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40" name="Google Shape;717;p25"/>
          <p:cNvSpPr txBox="1">
            <a:spLocks noChangeArrowheads="1"/>
          </p:cNvSpPr>
          <p:nvPr/>
        </p:nvSpPr>
        <p:spPr bwMode="auto">
          <a:xfrm>
            <a:off x="8077200" y="809625"/>
            <a:ext cx="852488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6685C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05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41" name="Google Shape;718;p25"/>
          <p:cNvSpPr txBox="1">
            <a:spLocks noChangeArrowheads="1"/>
          </p:cNvSpPr>
          <p:nvPr/>
        </p:nvSpPr>
        <p:spPr bwMode="auto">
          <a:xfrm>
            <a:off x="3322638" y="5205413"/>
            <a:ext cx="92233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5A7589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42" name="Google Shape;719;p25"/>
          <p:cNvSpPr txBox="1">
            <a:spLocks noChangeArrowheads="1"/>
          </p:cNvSpPr>
          <p:nvPr/>
        </p:nvSpPr>
        <p:spPr bwMode="auto">
          <a:xfrm>
            <a:off x="6499225" y="5205413"/>
            <a:ext cx="9175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C0C2C1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04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43" name="Google Shape;720;p25"/>
          <p:cNvSpPr txBox="1">
            <a:spLocks noChangeArrowheads="1"/>
          </p:cNvSpPr>
          <p:nvPr/>
        </p:nvSpPr>
        <p:spPr bwMode="auto">
          <a:xfrm>
            <a:off x="9647238" y="5205413"/>
            <a:ext cx="8286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E74"/>
              </a:buClr>
              <a:buSzPts val="4900"/>
              <a:buFont typeface="Montserrat" panose="02000505000000020004" pitchFamily="2" charset="0"/>
              <a:buNone/>
            </a:pPr>
            <a:r>
              <a:rPr lang="en-US" altLang="en-US" sz="490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06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DD5971BC-5AD8-4641-BA78-189A357B0771}"/>
              </a:ext>
            </a:extLst>
          </p:cNvPr>
          <p:cNvGrpSpPr/>
          <p:nvPr/>
        </p:nvGrpSpPr>
        <p:grpSpPr>
          <a:xfrm>
            <a:off x="2926327" y="2637424"/>
            <a:ext cx="1593740" cy="1593740"/>
            <a:chOff x="2926327" y="2637424"/>
            <a:chExt cx="1593740" cy="159374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54D88AC9-400A-8B43-9874-65F7F855A2DC}"/>
                </a:ext>
              </a:extLst>
            </p:cNvPr>
            <p:cNvSpPr/>
            <p:nvPr/>
          </p:nvSpPr>
          <p:spPr>
            <a:xfrm rot="2700000">
              <a:off x="2926327" y="2637424"/>
              <a:ext cx="1593740" cy="1593740"/>
            </a:xfrm>
            <a:prstGeom prst="rect">
              <a:avLst/>
            </a:prstGeom>
            <a:solidFill>
              <a:srgbClr val="C3C4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4" name="Google Shape;721;p25"/>
            <p:cNvSpPr>
              <a:spLocks/>
            </p:cNvSpPr>
            <p:nvPr/>
          </p:nvSpPr>
          <p:spPr bwMode="auto">
            <a:xfrm>
              <a:off x="3416300" y="3067050"/>
              <a:ext cx="606425" cy="722313"/>
            </a:xfrm>
            <a:custGeom>
              <a:avLst/>
              <a:gdLst>
                <a:gd name="T0" fmla="*/ 56 w 149"/>
                <a:gd name="T1" fmla="*/ 177 h 177"/>
                <a:gd name="T2" fmla="*/ 93 w 149"/>
                <a:gd name="T3" fmla="*/ 165 h 177"/>
                <a:gd name="T4" fmla="*/ 93 w 149"/>
                <a:gd name="T5" fmla="*/ 149 h 177"/>
                <a:gd name="T6" fmla="*/ 56 w 149"/>
                <a:gd name="T7" fmla="*/ 161 h 177"/>
                <a:gd name="T8" fmla="*/ 81 w 149"/>
                <a:gd name="T9" fmla="*/ 87 h 177"/>
                <a:gd name="T10" fmla="*/ 69 w 149"/>
                <a:gd name="T11" fmla="*/ 145 h 177"/>
                <a:gd name="T12" fmla="*/ 75 w 149"/>
                <a:gd name="T13" fmla="*/ 145 h 177"/>
                <a:gd name="T14" fmla="*/ 81 w 149"/>
                <a:gd name="T15" fmla="*/ 87 h 177"/>
                <a:gd name="T16" fmla="*/ 54 w 149"/>
                <a:gd name="T17" fmla="*/ 82 h 177"/>
                <a:gd name="T18" fmla="*/ 54 w 149"/>
                <a:gd name="T19" fmla="*/ 64 h 177"/>
                <a:gd name="T20" fmla="*/ 86 w 149"/>
                <a:gd name="T21" fmla="*/ 73 h 177"/>
                <a:gd name="T22" fmla="*/ 104 w 149"/>
                <a:gd name="T23" fmla="*/ 73 h 177"/>
                <a:gd name="T24" fmla="*/ 26 w 149"/>
                <a:gd name="T25" fmla="*/ 57 h 177"/>
                <a:gd name="T26" fmla="*/ 51 w 149"/>
                <a:gd name="T27" fmla="*/ 139 h 177"/>
                <a:gd name="T28" fmla="*/ 63 w 149"/>
                <a:gd name="T29" fmla="*/ 87 h 177"/>
                <a:gd name="T30" fmla="*/ 40 w 149"/>
                <a:gd name="T31" fmla="*/ 73 h 177"/>
                <a:gd name="T32" fmla="*/ 69 w 149"/>
                <a:gd name="T33" fmla="*/ 72 h 177"/>
                <a:gd name="T34" fmla="*/ 81 w 149"/>
                <a:gd name="T35" fmla="*/ 82 h 177"/>
                <a:gd name="T36" fmla="*/ 85 w 149"/>
                <a:gd name="T37" fmla="*/ 62 h 177"/>
                <a:gd name="T38" fmla="*/ 110 w 149"/>
                <a:gd name="T39" fmla="*/ 73 h 177"/>
                <a:gd name="T40" fmla="*/ 86 w 149"/>
                <a:gd name="T41" fmla="*/ 87 h 177"/>
                <a:gd name="T42" fmla="*/ 99 w 149"/>
                <a:gd name="T43" fmla="*/ 139 h 177"/>
                <a:gd name="T44" fmla="*/ 124 w 149"/>
                <a:gd name="T45" fmla="*/ 57 h 177"/>
                <a:gd name="T46" fmla="*/ 69 w 149"/>
                <a:gd name="T47" fmla="*/ 5 h 177"/>
                <a:gd name="T48" fmla="*/ 80 w 149"/>
                <a:gd name="T49" fmla="*/ 15 h 177"/>
                <a:gd name="T50" fmla="*/ 108 w 149"/>
                <a:gd name="T51" fmla="*/ 7 h 177"/>
                <a:gd name="T52" fmla="*/ 98 w 149"/>
                <a:gd name="T53" fmla="*/ 25 h 177"/>
                <a:gd name="T54" fmla="*/ 132 w 149"/>
                <a:gd name="T55" fmla="*/ 32 h 177"/>
                <a:gd name="T56" fmla="*/ 117 w 149"/>
                <a:gd name="T57" fmla="*/ 30 h 177"/>
                <a:gd name="T58" fmla="*/ 132 w 149"/>
                <a:gd name="T59" fmla="*/ 32 h 177"/>
                <a:gd name="T60" fmla="*/ 142 w 149"/>
                <a:gd name="T61" fmla="*/ 48 h 177"/>
                <a:gd name="T62" fmla="*/ 134 w 149"/>
                <a:gd name="T63" fmla="*/ 60 h 177"/>
                <a:gd name="T64" fmla="*/ 148 w 149"/>
                <a:gd name="T65" fmla="*/ 83 h 177"/>
                <a:gd name="T66" fmla="*/ 127 w 149"/>
                <a:gd name="T67" fmla="*/ 79 h 177"/>
                <a:gd name="T68" fmla="*/ 43 w 149"/>
                <a:gd name="T69" fmla="*/ 23 h 177"/>
                <a:gd name="T70" fmla="*/ 48 w 149"/>
                <a:gd name="T71" fmla="*/ 9 h 177"/>
                <a:gd name="T72" fmla="*/ 43 w 149"/>
                <a:gd name="T73" fmla="*/ 23 h 177"/>
                <a:gd name="T74" fmla="*/ 31 w 149"/>
                <a:gd name="T75" fmla="*/ 30 h 177"/>
                <a:gd name="T76" fmla="*/ 17 w 149"/>
                <a:gd name="T77" fmla="*/ 32 h 177"/>
                <a:gd name="T78" fmla="*/ 21 w 149"/>
                <a:gd name="T79" fmla="*/ 56 h 177"/>
                <a:gd name="T80" fmla="*/ 1 w 149"/>
                <a:gd name="T81" fmla="*/ 52 h 177"/>
                <a:gd name="T82" fmla="*/ 17 w 149"/>
                <a:gd name="T83" fmla="*/ 85 h 177"/>
                <a:gd name="T84" fmla="*/ 5 w 149"/>
                <a:gd name="T85" fmla="*/ 76 h 177"/>
                <a:gd name="T86" fmla="*/ 17 w 149"/>
                <a:gd name="T87" fmla="*/ 8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9" h="177" extrusionOk="0">
                  <a:moveTo>
                    <a:pt x="100" y="171"/>
                  </a:moveTo>
                  <a:cubicBezTo>
                    <a:pt x="100" y="174"/>
                    <a:pt x="97" y="177"/>
                    <a:pt x="93" y="177"/>
                  </a:cubicBezTo>
                  <a:cubicBezTo>
                    <a:pt x="56" y="177"/>
                    <a:pt x="56" y="177"/>
                    <a:pt x="56" y="177"/>
                  </a:cubicBezTo>
                  <a:cubicBezTo>
                    <a:pt x="53" y="177"/>
                    <a:pt x="50" y="174"/>
                    <a:pt x="50" y="171"/>
                  </a:cubicBezTo>
                  <a:cubicBezTo>
                    <a:pt x="50" y="168"/>
                    <a:pt x="53" y="165"/>
                    <a:pt x="56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7" y="165"/>
                    <a:pt x="100" y="168"/>
                    <a:pt x="100" y="171"/>
                  </a:cubicBezTo>
                  <a:close/>
                  <a:moveTo>
                    <a:pt x="100" y="155"/>
                  </a:moveTo>
                  <a:cubicBezTo>
                    <a:pt x="100" y="152"/>
                    <a:pt x="97" y="149"/>
                    <a:pt x="93" y="149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3" y="149"/>
                    <a:pt x="50" y="152"/>
                    <a:pt x="50" y="155"/>
                  </a:cubicBezTo>
                  <a:cubicBezTo>
                    <a:pt x="50" y="158"/>
                    <a:pt x="53" y="161"/>
                    <a:pt x="56" y="161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7" y="161"/>
                    <a:pt x="100" y="158"/>
                    <a:pt x="100" y="155"/>
                  </a:cubicBezTo>
                  <a:close/>
                  <a:moveTo>
                    <a:pt x="81" y="87"/>
                  </a:moveTo>
                  <a:cubicBezTo>
                    <a:pt x="73" y="87"/>
                    <a:pt x="73" y="87"/>
                    <a:pt x="73" y="87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1" y="145"/>
                    <a:pt x="73" y="145"/>
                    <a:pt x="74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7" y="145"/>
                    <a:pt x="79" y="145"/>
                    <a:pt x="81" y="145"/>
                  </a:cubicBezTo>
                  <a:lnTo>
                    <a:pt x="81" y="87"/>
                  </a:lnTo>
                  <a:close/>
                  <a:moveTo>
                    <a:pt x="54" y="64"/>
                  </a:moveTo>
                  <a:cubicBezTo>
                    <a:pt x="49" y="64"/>
                    <a:pt x="45" y="68"/>
                    <a:pt x="45" y="73"/>
                  </a:cubicBezTo>
                  <a:cubicBezTo>
                    <a:pt x="45" y="78"/>
                    <a:pt x="49" y="82"/>
                    <a:pt x="5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68"/>
                    <a:pt x="59" y="64"/>
                    <a:pt x="54" y="64"/>
                  </a:cubicBezTo>
                  <a:close/>
                  <a:moveTo>
                    <a:pt x="104" y="73"/>
                  </a:moveTo>
                  <a:cubicBezTo>
                    <a:pt x="104" y="68"/>
                    <a:pt x="100" y="64"/>
                    <a:pt x="95" y="64"/>
                  </a:cubicBezTo>
                  <a:cubicBezTo>
                    <a:pt x="90" y="64"/>
                    <a:pt x="86" y="68"/>
                    <a:pt x="86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00" y="82"/>
                    <a:pt x="104" y="78"/>
                    <a:pt x="104" y="73"/>
                  </a:cubicBezTo>
                  <a:close/>
                  <a:moveTo>
                    <a:pt x="124" y="57"/>
                  </a:moveTo>
                  <a:cubicBezTo>
                    <a:pt x="120" y="41"/>
                    <a:pt x="101" y="24"/>
                    <a:pt x="75" y="24"/>
                  </a:cubicBezTo>
                  <a:cubicBezTo>
                    <a:pt x="49" y="24"/>
                    <a:pt x="30" y="41"/>
                    <a:pt x="26" y="57"/>
                  </a:cubicBezTo>
                  <a:cubicBezTo>
                    <a:pt x="23" y="69"/>
                    <a:pt x="25" y="80"/>
                    <a:pt x="31" y="91"/>
                  </a:cubicBezTo>
                  <a:cubicBezTo>
                    <a:pt x="36" y="101"/>
                    <a:pt x="42" y="109"/>
                    <a:pt x="46" y="119"/>
                  </a:cubicBezTo>
                  <a:cubicBezTo>
                    <a:pt x="49" y="125"/>
                    <a:pt x="50" y="133"/>
                    <a:pt x="51" y="139"/>
                  </a:cubicBezTo>
                  <a:cubicBezTo>
                    <a:pt x="52" y="143"/>
                    <a:pt x="54" y="145"/>
                    <a:pt x="59" y="145"/>
                  </a:cubicBezTo>
                  <a:cubicBezTo>
                    <a:pt x="61" y="145"/>
                    <a:pt x="62" y="145"/>
                    <a:pt x="63" y="14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0" y="87"/>
                    <a:pt x="47" y="86"/>
                    <a:pt x="44" y="83"/>
                  </a:cubicBezTo>
                  <a:cubicBezTo>
                    <a:pt x="41" y="80"/>
                    <a:pt x="40" y="77"/>
                    <a:pt x="40" y="73"/>
                  </a:cubicBezTo>
                  <a:cubicBezTo>
                    <a:pt x="40" y="69"/>
                    <a:pt x="41" y="65"/>
                    <a:pt x="44" y="62"/>
                  </a:cubicBezTo>
                  <a:cubicBezTo>
                    <a:pt x="47" y="60"/>
                    <a:pt x="50" y="58"/>
                    <a:pt x="54" y="58"/>
                  </a:cubicBezTo>
                  <a:cubicBezTo>
                    <a:pt x="62" y="58"/>
                    <a:pt x="69" y="64"/>
                    <a:pt x="69" y="7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69"/>
                    <a:pt x="82" y="65"/>
                    <a:pt x="85" y="62"/>
                  </a:cubicBezTo>
                  <a:cubicBezTo>
                    <a:pt x="88" y="60"/>
                    <a:pt x="91" y="58"/>
                    <a:pt x="95" y="58"/>
                  </a:cubicBezTo>
                  <a:cubicBezTo>
                    <a:pt x="99" y="58"/>
                    <a:pt x="103" y="60"/>
                    <a:pt x="106" y="62"/>
                  </a:cubicBezTo>
                  <a:cubicBezTo>
                    <a:pt x="108" y="65"/>
                    <a:pt x="110" y="69"/>
                    <a:pt x="110" y="73"/>
                  </a:cubicBezTo>
                  <a:cubicBezTo>
                    <a:pt x="110" y="77"/>
                    <a:pt x="108" y="80"/>
                    <a:pt x="106" y="83"/>
                  </a:cubicBezTo>
                  <a:cubicBezTo>
                    <a:pt x="103" y="86"/>
                    <a:pt x="99" y="87"/>
                    <a:pt x="95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8" y="145"/>
                    <a:pt x="89" y="145"/>
                    <a:pt x="90" y="145"/>
                  </a:cubicBezTo>
                  <a:cubicBezTo>
                    <a:pt x="96" y="145"/>
                    <a:pt x="97" y="143"/>
                    <a:pt x="99" y="139"/>
                  </a:cubicBezTo>
                  <a:cubicBezTo>
                    <a:pt x="100" y="133"/>
                    <a:pt x="101" y="125"/>
                    <a:pt x="103" y="119"/>
                  </a:cubicBezTo>
                  <a:cubicBezTo>
                    <a:pt x="108" y="109"/>
                    <a:pt x="113" y="101"/>
                    <a:pt x="118" y="91"/>
                  </a:cubicBezTo>
                  <a:cubicBezTo>
                    <a:pt x="124" y="80"/>
                    <a:pt x="127" y="69"/>
                    <a:pt x="124" y="57"/>
                  </a:cubicBezTo>
                  <a:close/>
                  <a:moveTo>
                    <a:pt x="80" y="5"/>
                  </a:moveTo>
                  <a:cubicBezTo>
                    <a:pt x="80" y="2"/>
                    <a:pt x="78" y="0"/>
                    <a:pt x="75" y="0"/>
                  </a:cubicBezTo>
                  <a:cubicBezTo>
                    <a:pt x="72" y="0"/>
                    <a:pt x="69" y="2"/>
                    <a:pt x="69" y="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8"/>
                    <a:pt x="72" y="21"/>
                    <a:pt x="75" y="21"/>
                  </a:cubicBezTo>
                  <a:cubicBezTo>
                    <a:pt x="78" y="21"/>
                    <a:pt x="80" y="18"/>
                    <a:pt x="80" y="15"/>
                  </a:cubicBezTo>
                  <a:lnTo>
                    <a:pt x="80" y="5"/>
                  </a:lnTo>
                  <a:close/>
                  <a:moveTo>
                    <a:pt x="110" y="14"/>
                  </a:moveTo>
                  <a:cubicBezTo>
                    <a:pt x="111" y="12"/>
                    <a:pt x="110" y="8"/>
                    <a:pt x="108" y="7"/>
                  </a:cubicBezTo>
                  <a:cubicBezTo>
                    <a:pt x="105" y="6"/>
                    <a:pt x="102" y="7"/>
                    <a:pt x="101" y="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5" y="24"/>
                    <a:pt x="98" y="25"/>
                  </a:cubicBezTo>
                  <a:cubicBezTo>
                    <a:pt x="101" y="27"/>
                    <a:pt x="104" y="26"/>
                    <a:pt x="105" y="23"/>
                  </a:cubicBezTo>
                  <a:lnTo>
                    <a:pt x="110" y="14"/>
                  </a:lnTo>
                  <a:close/>
                  <a:moveTo>
                    <a:pt x="132" y="32"/>
                  </a:moveTo>
                  <a:cubicBezTo>
                    <a:pt x="134" y="30"/>
                    <a:pt x="135" y="26"/>
                    <a:pt x="133" y="24"/>
                  </a:cubicBezTo>
                  <a:cubicBezTo>
                    <a:pt x="131" y="22"/>
                    <a:pt x="127" y="22"/>
                    <a:pt x="125" y="24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2"/>
                    <a:pt x="115" y="36"/>
                    <a:pt x="117" y="38"/>
                  </a:cubicBezTo>
                  <a:cubicBezTo>
                    <a:pt x="119" y="40"/>
                    <a:pt x="122" y="40"/>
                    <a:pt x="125" y="38"/>
                  </a:cubicBezTo>
                  <a:lnTo>
                    <a:pt x="132" y="32"/>
                  </a:lnTo>
                  <a:close/>
                  <a:moveTo>
                    <a:pt x="144" y="58"/>
                  </a:moveTo>
                  <a:cubicBezTo>
                    <a:pt x="147" y="58"/>
                    <a:pt x="149" y="55"/>
                    <a:pt x="148" y="52"/>
                  </a:cubicBezTo>
                  <a:cubicBezTo>
                    <a:pt x="148" y="49"/>
                    <a:pt x="145" y="47"/>
                    <a:pt x="14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29" y="50"/>
                    <a:pt x="127" y="53"/>
                    <a:pt x="128" y="56"/>
                  </a:cubicBezTo>
                  <a:cubicBezTo>
                    <a:pt x="128" y="58"/>
                    <a:pt x="131" y="60"/>
                    <a:pt x="134" y="60"/>
                  </a:cubicBezTo>
                  <a:lnTo>
                    <a:pt x="144" y="58"/>
                  </a:lnTo>
                  <a:close/>
                  <a:moveTo>
                    <a:pt x="141" y="87"/>
                  </a:moveTo>
                  <a:cubicBezTo>
                    <a:pt x="144" y="88"/>
                    <a:pt x="147" y="86"/>
                    <a:pt x="148" y="83"/>
                  </a:cubicBezTo>
                  <a:cubicBezTo>
                    <a:pt x="148" y="80"/>
                    <a:pt x="146" y="77"/>
                    <a:pt x="143" y="76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1" y="74"/>
                    <a:pt x="128" y="76"/>
                    <a:pt x="127" y="79"/>
                  </a:cubicBezTo>
                  <a:cubicBezTo>
                    <a:pt x="127" y="82"/>
                    <a:pt x="129" y="84"/>
                    <a:pt x="132" y="85"/>
                  </a:cubicBezTo>
                  <a:lnTo>
                    <a:pt x="141" y="87"/>
                  </a:lnTo>
                  <a:close/>
                  <a:moveTo>
                    <a:pt x="43" y="23"/>
                  </a:moveTo>
                  <a:cubicBezTo>
                    <a:pt x="45" y="26"/>
                    <a:pt x="48" y="27"/>
                    <a:pt x="51" y="25"/>
                  </a:cubicBezTo>
                  <a:cubicBezTo>
                    <a:pt x="53" y="24"/>
                    <a:pt x="54" y="20"/>
                    <a:pt x="53" y="1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7"/>
                    <a:pt x="44" y="6"/>
                    <a:pt x="41" y="7"/>
                  </a:cubicBezTo>
                  <a:cubicBezTo>
                    <a:pt x="38" y="8"/>
                    <a:pt x="37" y="12"/>
                    <a:pt x="39" y="14"/>
                  </a:cubicBezTo>
                  <a:lnTo>
                    <a:pt x="43" y="23"/>
                  </a:lnTo>
                  <a:close/>
                  <a:moveTo>
                    <a:pt x="24" y="38"/>
                  </a:moveTo>
                  <a:cubicBezTo>
                    <a:pt x="26" y="40"/>
                    <a:pt x="30" y="40"/>
                    <a:pt x="32" y="38"/>
                  </a:cubicBezTo>
                  <a:cubicBezTo>
                    <a:pt x="34" y="36"/>
                    <a:pt x="34" y="32"/>
                    <a:pt x="31" y="3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2" y="22"/>
                    <a:pt x="18" y="22"/>
                    <a:pt x="16" y="24"/>
                  </a:cubicBezTo>
                  <a:cubicBezTo>
                    <a:pt x="14" y="26"/>
                    <a:pt x="14" y="30"/>
                    <a:pt x="17" y="32"/>
                  </a:cubicBezTo>
                  <a:lnTo>
                    <a:pt x="24" y="38"/>
                  </a:lnTo>
                  <a:close/>
                  <a:moveTo>
                    <a:pt x="15" y="60"/>
                  </a:moveTo>
                  <a:cubicBezTo>
                    <a:pt x="18" y="60"/>
                    <a:pt x="21" y="58"/>
                    <a:pt x="21" y="56"/>
                  </a:cubicBezTo>
                  <a:cubicBezTo>
                    <a:pt x="22" y="53"/>
                    <a:pt x="20" y="50"/>
                    <a:pt x="1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47"/>
                    <a:pt x="1" y="49"/>
                    <a:pt x="1" y="52"/>
                  </a:cubicBezTo>
                  <a:cubicBezTo>
                    <a:pt x="0" y="55"/>
                    <a:pt x="2" y="58"/>
                    <a:pt x="5" y="58"/>
                  </a:cubicBezTo>
                  <a:lnTo>
                    <a:pt x="15" y="60"/>
                  </a:lnTo>
                  <a:close/>
                  <a:moveTo>
                    <a:pt x="17" y="85"/>
                  </a:moveTo>
                  <a:cubicBezTo>
                    <a:pt x="20" y="84"/>
                    <a:pt x="22" y="82"/>
                    <a:pt x="21" y="79"/>
                  </a:cubicBezTo>
                  <a:cubicBezTo>
                    <a:pt x="21" y="76"/>
                    <a:pt x="18" y="74"/>
                    <a:pt x="15" y="74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7"/>
                    <a:pt x="1" y="80"/>
                    <a:pt x="1" y="83"/>
                  </a:cubicBezTo>
                  <a:cubicBezTo>
                    <a:pt x="2" y="86"/>
                    <a:pt x="5" y="88"/>
                    <a:pt x="7" y="87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4BEA84FA-BE84-DE4D-84CA-F1429D93F65D}"/>
              </a:ext>
            </a:extLst>
          </p:cNvPr>
          <p:cNvGrpSpPr/>
          <p:nvPr/>
        </p:nvGrpSpPr>
        <p:grpSpPr>
          <a:xfrm>
            <a:off x="4501455" y="2637425"/>
            <a:ext cx="1593740" cy="1593740"/>
            <a:chOff x="4501455" y="2637425"/>
            <a:chExt cx="1593740" cy="15937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E4F650F-FD17-BA45-8D7E-3549719D4488}"/>
                </a:ext>
              </a:extLst>
            </p:cNvPr>
            <p:cNvSpPr/>
            <p:nvPr/>
          </p:nvSpPr>
          <p:spPr>
            <a:xfrm rot="2700000">
              <a:off x="4501455" y="2637425"/>
              <a:ext cx="1593740" cy="1593740"/>
            </a:xfrm>
            <a:prstGeom prst="rect">
              <a:avLst/>
            </a:prstGeom>
            <a:solidFill>
              <a:srgbClr val="FAC2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5" name="Google Shape;722;p25"/>
            <p:cNvSpPr>
              <a:spLocks/>
            </p:cNvSpPr>
            <p:nvPr/>
          </p:nvSpPr>
          <p:spPr bwMode="auto">
            <a:xfrm>
              <a:off x="4965700" y="3135313"/>
              <a:ext cx="684213" cy="571500"/>
            </a:xfrm>
            <a:custGeom>
              <a:avLst/>
              <a:gdLst>
                <a:gd name="T0" fmla="*/ 23 w 168"/>
                <a:gd name="T1" fmla="*/ 114 h 140"/>
                <a:gd name="T2" fmla="*/ 23 w 168"/>
                <a:gd name="T3" fmla="*/ 77 h 140"/>
                <a:gd name="T4" fmla="*/ 28 w 168"/>
                <a:gd name="T5" fmla="*/ 71 h 140"/>
                <a:gd name="T6" fmla="*/ 38 w 168"/>
                <a:gd name="T7" fmla="*/ 71 h 140"/>
                <a:gd name="T8" fmla="*/ 43 w 168"/>
                <a:gd name="T9" fmla="*/ 77 h 140"/>
                <a:gd name="T10" fmla="*/ 43 w 168"/>
                <a:gd name="T11" fmla="*/ 114 h 140"/>
                <a:gd name="T12" fmla="*/ 38 w 168"/>
                <a:gd name="T13" fmla="*/ 120 h 140"/>
                <a:gd name="T14" fmla="*/ 28 w 168"/>
                <a:gd name="T15" fmla="*/ 120 h 140"/>
                <a:gd name="T16" fmla="*/ 23 w 168"/>
                <a:gd name="T17" fmla="*/ 114 h 140"/>
                <a:gd name="T18" fmla="*/ 62 w 168"/>
                <a:gd name="T19" fmla="*/ 58 h 140"/>
                <a:gd name="T20" fmla="*/ 56 w 168"/>
                <a:gd name="T21" fmla="*/ 63 h 140"/>
                <a:gd name="T22" fmla="*/ 56 w 168"/>
                <a:gd name="T23" fmla="*/ 114 h 140"/>
                <a:gd name="T24" fmla="*/ 62 w 168"/>
                <a:gd name="T25" fmla="*/ 120 h 140"/>
                <a:gd name="T26" fmla="*/ 71 w 168"/>
                <a:gd name="T27" fmla="*/ 120 h 140"/>
                <a:gd name="T28" fmla="*/ 77 w 168"/>
                <a:gd name="T29" fmla="*/ 114 h 140"/>
                <a:gd name="T30" fmla="*/ 77 w 168"/>
                <a:gd name="T31" fmla="*/ 63 h 140"/>
                <a:gd name="T32" fmla="*/ 71 w 168"/>
                <a:gd name="T33" fmla="*/ 58 h 140"/>
                <a:gd name="T34" fmla="*/ 62 w 168"/>
                <a:gd name="T35" fmla="*/ 58 h 140"/>
                <a:gd name="T36" fmla="*/ 95 w 168"/>
                <a:gd name="T37" fmla="*/ 46 h 140"/>
                <a:gd name="T38" fmla="*/ 90 w 168"/>
                <a:gd name="T39" fmla="*/ 52 h 140"/>
                <a:gd name="T40" fmla="*/ 90 w 168"/>
                <a:gd name="T41" fmla="*/ 114 h 140"/>
                <a:gd name="T42" fmla="*/ 95 w 168"/>
                <a:gd name="T43" fmla="*/ 120 h 140"/>
                <a:gd name="T44" fmla="*/ 105 w 168"/>
                <a:gd name="T45" fmla="*/ 120 h 140"/>
                <a:gd name="T46" fmla="*/ 110 w 168"/>
                <a:gd name="T47" fmla="*/ 114 h 140"/>
                <a:gd name="T48" fmla="*/ 110 w 168"/>
                <a:gd name="T49" fmla="*/ 52 h 140"/>
                <a:gd name="T50" fmla="*/ 105 w 168"/>
                <a:gd name="T51" fmla="*/ 46 h 140"/>
                <a:gd name="T52" fmla="*/ 95 w 168"/>
                <a:gd name="T53" fmla="*/ 46 h 140"/>
                <a:gd name="T54" fmla="*/ 129 w 168"/>
                <a:gd name="T55" fmla="*/ 34 h 140"/>
                <a:gd name="T56" fmla="*/ 124 w 168"/>
                <a:gd name="T57" fmla="*/ 40 h 140"/>
                <a:gd name="T58" fmla="*/ 124 w 168"/>
                <a:gd name="T59" fmla="*/ 114 h 140"/>
                <a:gd name="T60" fmla="*/ 129 w 168"/>
                <a:gd name="T61" fmla="*/ 120 h 140"/>
                <a:gd name="T62" fmla="*/ 138 w 168"/>
                <a:gd name="T63" fmla="*/ 120 h 140"/>
                <a:gd name="T64" fmla="*/ 144 w 168"/>
                <a:gd name="T65" fmla="*/ 114 h 140"/>
                <a:gd name="T66" fmla="*/ 144 w 168"/>
                <a:gd name="T67" fmla="*/ 40 h 140"/>
                <a:gd name="T68" fmla="*/ 138 w 168"/>
                <a:gd name="T69" fmla="*/ 34 h 140"/>
                <a:gd name="T70" fmla="*/ 129 w 168"/>
                <a:gd name="T71" fmla="*/ 34 h 140"/>
                <a:gd name="T72" fmla="*/ 25 w 168"/>
                <a:gd name="T73" fmla="*/ 56 h 140"/>
                <a:gd name="T74" fmla="*/ 125 w 168"/>
                <a:gd name="T75" fmla="*/ 19 h 140"/>
                <a:gd name="T76" fmla="*/ 128 w 168"/>
                <a:gd name="T77" fmla="*/ 24 h 140"/>
                <a:gd name="T78" fmla="*/ 138 w 168"/>
                <a:gd name="T79" fmla="*/ 7 h 140"/>
                <a:gd name="T80" fmla="*/ 119 w 168"/>
                <a:gd name="T81" fmla="*/ 7 h 140"/>
                <a:gd name="T82" fmla="*/ 121 w 168"/>
                <a:gd name="T83" fmla="*/ 12 h 140"/>
                <a:gd name="T84" fmla="*/ 24 w 168"/>
                <a:gd name="T85" fmla="*/ 49 h 140"/>
                <a:gd name="T86" fmla="*/ 25 w 168"/>
                <a:gd name="T87" fmla="*/ 56 h 140"/>
                <a:gd name="T88" fmla="*/ 168 w 168"/>
                <a:gd name="T89" fmla="*/ 131 h 140"/>
                <a:gd name="T90" fmla="*/ 151 w 168"/>
                <a:gd name="T91" fmla="*/ 121 h 140"/>
                <a:gd name="T92" fmla="*/ 151 w 168"/>
                <a:gd name="T93" fmla="*/ 127 h 140"/>
                <a:gd name="T94" fmla="*/ 14 w 168"/>
                <a:gd name="T95" fmla="*/ 127 h 140"/>
                <a:gd name="T96" fmla="*/ 14 w 168"/>
                <a:gd name="T97" fmla="*/ 17 h 140"/>
                <a:gd name="T98" fmla="*/ 20 w 168"/>
                <a:gd name="T99" fmla="*/ 17 h 140"/>
                <a:gd name="T100" fmla="*/ 10 w 168"/>
                <a:gd name="T101" fmla="*/ 0 h 140"/>
                <a:gd name="T102" fmla="*/ 0 w 168"/>
                <a:gd name="T103" fmla="*/ 17 h 140"/>
                <a:gd name="T104" fmla="*/ 7 w 168"/>
                <a:gd name="T105" fmla="*/ 17 h 140"/>
                <a:gd name="T106" fmla="*/ 7 w 168"/>
                <a:gd name="T107" fmla="*/ 127 h 140"/>
                <a:gd name="T108" fmla="*/ 7 w 168"/>
                <a:gd name="T109" fmla="*/ 131 h 140"/>
                <a:gd name="T110" fmla="*/ 7 w 168"/>
                <a:gd name="T111" fmla="*/ 134 h 140"/>
                <a:gd name="T112" fmla="*/ 151 w 168"/>
                <a:gd name="T113" fmla="*/ 134 h 140"/>
                <a:gd name="T114" fmla="*/ 151 w 168"/>
                <a:gd name="T115" fmla="*/ 140 h 140"/>
                <a:gd name="T116" fmla="*/ 168 w 168"/>
                <a:gd name="T117" fmla="*/ 1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140" extrusionOk="0">
                  <a:moveTo>
                    <a:pt x="23" y="114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3" y="74"/>
                    <a:pt x="25" y="71"/>
                    <a:pt x="28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74"/>
                    <a:pt x="43" y="77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7"/>
                    <a:pt x="41" y="120"/>
                    <a:pt x="3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5" y="120"/>
                    <a:pt x="23" y="117"/>
                    <a:pt x="23" y="114"/>
                  </a:cubicBezTo>
                  <a:close/>
                  <a:moveTo>
                    <a:pt x="62" y="58"/>
                  </a:moveTo>
                  <a:cubicBezTo>
                    <a:pt x="59" y="58"/>
                    <a:pt x="56" y="60"/>
                    <a:pt x="56" y="63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7"/>
                    <a:pt x="59" y="120"/>
                    <a:pt x="62" y="120"/>
                  </a:cubicBezTo>
                  <a:cubicBezTo>
                    <a:pt x="71" y="120"/>
                    <a:pt x="71" y="120"/>
                    <a:pt x="71" y="120"/>
                  </a:cubicBezTo>
                  <a:cubicBezTo>
                    <a:pt x="74" y="120"/>
                    <a:pt x="77" y="117"/>
                    <a:pt x="77" y="11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0"/>
                    <a:pt x="74" y="58"/>
                    <a:pt x="71" y="58"/>
                  </a:cubicBezTo>
                  <a:lnTo>
                    <a:pt x="62" y="58"/>
                  </a:lnTo>
                  <a:close/>
                  <a:moveTo>
                    <a:pt x="95" y="46"/>
                  </a:moveTo>
                  <a:cubicBezTo>
                    <a:pt x="92" y="46"/>
                    <a:pt x="90" y="49"/>
                    <a:pt x="90" y="52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90" y="117"/>
                    <a:pt x="92" y="120"/>
                    <a:pt x="95" y="120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8" y="120"/>
                    <a:pt x="110" y="117"/>
                    <a:pt x="110" y="11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5" y="46"/>
                  </a:cubicBezTo>
                  <a:lnTo>
                    <a:pt x="95" y="46"/>
                  </a:lnTo>
                  <a:close/>
                  <a:moveTo>
                    <a:pt x="129" y="34"/>
                  </a:moveTo>
                  <a:cubicBezTo>
                    <a:pt x="126" y="34"/>
                    <a:pt x="124" y="37"/>
                    <a:pt x="124" y="40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24" y="117"/>
                    <a:pt x="126" y="120"/>
                    <a:pt x="129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41" y="120"/>
                    <a:pt x="144" y="117"/>
                    <a:pt x="144" y="114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7"/>
                    <a:pt x="141" y="34"/>
                    <a:pt x="138" y="34"/>
                  </a:cubicBezTo>
                  <a:lnTo>
                    <a:pt x="129" y="34"/>
                  </a:lnTo>
                  <a:close/>
                  <a:moveTo>
                    <a:pt x="25" y="56"/>
                  </a:moveTo>
                  <a:cubicBezTo>
                    <a:pt x="61" y="50"/>
                    <a:pt x="95" y="37"/>
                    <a:pt x="125" y="19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92" y="30"/>
                    <a:pt x="59" y="43"/>
                    <a:pt x="24" y="49"/>
                  </a:cubicBezTo>
                  <a:lnTo>
                    <a:pt x="25" y="56"/>
                  </a:lnTo>
                  <a:close/>
                  <a:moveTo>
                    <a:pt x="168" y="131"/>
                  </a:moveTo>
                  <a:cubicBezTo>
                    <a:pt x="151" y="121"/>
                    <a:pt x="151" y="121"/>
                    <a:pt x="151" y="121"/>
                  </a:cubicBezTo>
                  <a:cubicBezTo>
                    <a:pt x="151" y="127"/>
                    <a:pt x="151" y="127"/>
                    <a:pt x="151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40"/>
                    <a:pt x="151" y="140"/>
                    <a:pt x="151" y="140"/>
                  </a:cubicBezTo>
                  <a:lnTo>
                    <a:pt x="16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F9D0A779-2255-B64F-8332-8C8209D91168}"/>
              </a:ext>
            </a:extLst>
          </p:cNvPr>
          <p:cNvGrpSpPr/>
          <p:nvPr/>
        </p:nvGrpSpPr>
        <p:grpSpPr>
          <a:xfrm>
            <a:off x="7669409" y="2637425"/>
            <a:ext cx="1593740" cy="1593740"/>
            <a:chOff x="7669409" y="2637425"/>
            <a:chExt cx="1593740" cy="159374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04778A2-C290-BF4F-85A1-E95CA4903A72}"/>
                </a:ext>
              </a:extLst>
            </p:cNvPr>
            <p:cNvSpPr/>
            <p:nvPr/>
          </p:nvSpPr>
          <p:spPr>
            <a:xfrm rot="2700000">
              <a:off x="7669409" y="2637425"/>
              <a:ext cx="1593740" cy="1593740"/>
            </a:xfrm>
            <a:prstGeom prst="rect">
              <a:avLst/>
            </a:prstGeom>
            <a:solidFill>
              <a:srgbClr val="61615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6" name="Google Shape;723;p25"/>
            <p:cNvSpPr>
              <a:spLocks/>
            </p:cNvSpPr>
            <p:nvPr/>
          </p:nvSpPr>
          <p:spPr bwMode="auto">
            <a:xfrm>
              <a:off x="8162925" y="3148013"/>
              <a:ext cx="623888" cy="558800"/>
            </a:xfrm>
            <a:custGeom>
              <a:avLst/>
              <a:gdLst>
                <a:gd name="T0" fmla="*/ 95 w 153"/>
                <a:gd name="T1" fmla="*/ 18 h 137"/>
                <a:gd name="T2" fmla="*/ 68 w 153"/>
                <a:gd name="T3" fmla="*/ 8 h 137"/>
                <a:gd name="T4" fmla="*/ 49 w 153"/>
                <a:gd name="T5" fmla="*/ 18 h 137"/>
                <a:gd name="T6" fmla="*/ 87 w 153"/>
                <a:gd name="T7" fmla="*/ 0 h 137"/>
                <a:gd name="T8" fmla="*/ 23 w 153"/>
                <a:gd name="T9" fmla="*/ 76 h 137"/>
                <a:gd name="T10" fmla="*/ 62 w 153"/>
                <a:gd name="T11" fmla="*/ 71 h 137"/>
                <a:gd name="T12" fmla="*/ 84 w 153"/>
                <a:gd name="T13" fmla="*/ 63 h 137"/>
                <a:gd name="T14" fmla="*/ 91 w 153"/>
                <a:gd name="T15" fmla="*/ 76 h 137"/>
                <a:gd name="T16" fmla="*/ 153 w 153"/>
                <a:gd name="T17" fmla="*/ 55 h 137"/>
                <a:gd name="T18" fmla="*/ 135 w 153"/>
                <a:gd name="T19" fmla="*/ 22 h 137"/>
                <a:gd name="T20" fmla="*/ 123 w 153"/>
                <a:gd name="T21" fmla="*/ 22 h 137"/>
                <a:gd name="T22" fmla="*/ 109 w 153"/>
                <a:gd name="T23" fmla="*/ 22 h 137"/>
                <a:gd name="T24" fmla="*/ 94 w 153"/>
                <a:gd name="T25" fmla="*/ 22 h 137"/>
                <a:gd name="T26" fmla="*/ 48 w 153"/>
                <a:gd name="T27" fmla="*/ 22 h 137"/>
                <a:gd name="T28" fmla="*/ 29 w 153"/>
                <a:gd name="T29" fmla="*/ 22 h 137"/>
                <a:gd name="T30" fmla="*/ 18 w 153"/>
                <a:gd name="T31" fmla="*/ 22 h 137"/>
                <a:gd name="T32" fmla="*/ 0 w 153"/>
                <a:gd name="T33" fmla="*/ 55 h 137"/>
                <a:gd name="T34" fmla="*/ 130 w 153"/>
                <a:gd name="T35" fmla="*/ 83 h 137"/>
                <a:gd name="T36" fmla="*/ 91 w 153"/>
                <a:gd name="T37" fmla="*/ 88 h 137"/>
                <a:gd name="T38" fmla="*/ 69 w 153"/>
                <a:gd name="T39" fmla="*/ 96 h 137"/>
                <a:gd name="T40" fmla="*/ 62 w 153"/>
                <a:gd name="T41" fmla="*/ 83 h 137"/>
                <a:gd name="T42" fmla="*/ 0 w 153"/>
                <a:gd name="T43" fmla="*/ 69 h 137"/>
                <a:gd name="T44" fmla="*/ 18 w 153"/>
                <a:gd name="T45" fmla="*/ 137 h 137"/>
                <a:gd name="T46" fmla="*/ 29 w 153"/>
                <a:gd name="T47" fmla="*/ 137 h 137"/>
                <a:gd name="T48" fmla="*/ 116 w 153"/>
                <a:gd name="T49" fmla="*/ 137 h 137"/>
                <a:gd name="T50" fmla="*/ 126 w 153"/>
                <a:gd name="T51" fmla="*/ 137 h 137"/>
                <a:gd name="T52" fmla="*/ 153 w 153"/>
                <a:gd name="T53" fmla="*/ 117 h 137"/>
                <a:gd name="T54" fmla="*/ 130 w 153"/>
                <a:gd name="T55" fmla="*/ 83 h 137"/>
                <a:gd name="T56" fmla="*/ 69 w 153"/>
                <a:gd name="T57" fmla="*/ 69 h 137"/>
                <a:gd name="T58" fmla="*/ 67 w 153"/>
                <a:gd name="T59" fmla="*/ 75 h 137"/>
                <a:gd name="T60" fmla="*/ 67 w 153"/>
                <a:gd name="T61" fmla="*/ 82 h 137"/>
                <a:gd name="T62" fmla="*/ 67 w 153"/>
                <a:gd name="T63" fmla="*/ 88 h 137"/>
                <a:gd name="T64" fmla="*/ 84 w 153"/>
                <a:gd name="T65" fmla="*/ 90 h 137"/>
                <a:gd name="T66" fmla="*/ 86 w 153"/>
                <a:gd name="T67" fmla="*/ 84 h 137"/>
                <a:gd name="T68" fmla="*/ 86 w 153"/>
                <a:gd name="T69" fmla="*/ 77 h 137"/>
                <a:gd name="T70" fmla="*/ 86 w 153"/>
                <a:gd name="T71" fmla="*/ 7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" h="137" extrusionOk="0">
                  <a:moveTo>
                    <a:pt x="104" y="18"/>
                  </a:moveTo>
                  <a:cubicBezTo>
                    <a:pt x="95" y="18"/>
                    <a:pt x="95" y="18"/>
                    <a:pt x="95" y="18"/>
                  </a:cubicBezTo>
                  <a:cubicBezTo>
                    <a:pt x="94" y="13"/>
                    <a:pt x="90" y="8"/>
                    <a:pt x="85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8"/>
                    <a:pt x="59" y="13"/>
                    <a:pt x="58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8"/>
                    <a:pt x="57" y="0"/>
                    <a:pt x="6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4" y="8"/>
                    <a:pt x="104" y="18"/>
                  </a:cubicBezTo>
                  <a:close/>
                  <a:moveTo>
                    <a:pt x="23" y="76"/>
                  </a:moveTo>
                  <a:cubicBezTo>
                    <a:pt x="62" y="76"/>
                    <a:pt x="62" y="76"/>
                    <a:pt x="62" y="76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7"/>
                    <a:pt x="65" y="63"/>
                    <a:pt x="69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8" y="63"/>
                    <a:pt x="91" y="67"/>
                    <a:pt x="91" y="71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1" y="76"/>
                    <a:pt x="151" y="67"/>
                    <a:pt x="153" y="55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3" y="31"/>
                    <a:pt x="145" y="22"/>
                    <a:pt x="135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22"/>
                    <a:pt x="0" y="31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67"/>
                    <a:pt x="11" y="76"/>
                    <a:pt x="23" y="76"/>
                  </a:cubicBezTo>
                  <a:close/>
                  <a:moveTo>
                    <a:pt x="130" y="83"/>
                  </a:moveTo>
                  <a:cubicBezTo>
                    <a:pt x="91" y="83"/>
                    <a:pt x="91" y="83"/>
                    <a:pt x="91" y="83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1" y="92"/>
                    <a:pt x="88" y="96"/>
                    <a:pt x="8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5" y="96"/>
                    <a:pt x="62" y="92"/>
                    <a:pt x="62" y="88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13" y="83"/>
                    <a:pt x="5" y="77"/>
                    <a:pt x="0" y="6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8"/>
                    <a:pt x="8" y="137"/>
                    <a:pt x="18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5" y="137"/>
                    <a:pt x="135" y="137"/>
                    <a:pt x="135" y="137"/>
                  </a:cubicBezTo>
                  <a:cubicBezTo>
                    <a:pt x="145" y="137"/>
                    <a:pt x="153" y="128"/>
                    <a:pt x="153" y="117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48" y="77"/>
                    <a:pt x="139" y="83"/>
                    <a:pt x="130" y="83"/>
                  </a:cubicBezTo>
                  <a:close/>
                  <a:moveTo>
                    <a:pt x="84" y="69"/>
                  </a:move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7" y="70"/>
                    <a:pt x="67" y="72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9"/>
                    <a:pt x="68" y="90"/>
                    <a:pt x="69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6" y="89"/>
                    <a:pt x="86" y="88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0"/>
                    <a:pt x="85" y="69"/>
                    <a:pt x="84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2FB00289-A6D7-4B4E-B01A-9D148ED03320}"/>
              </a:ext>
            </a:extLst>
          </p:cNvPr>
          <p:cNvGrpSpPr/>
          <p:nvPr/>
        </p:nvGrpSpPr>
        <p:grpSpPr>
          <a:xfrm>
            <a:off x="6088382" y="2637425"/>
            <a:ext cx="1593740" cy="1593740"/>
            <a:chOff x="6088382" y="2637425"/>
            <a:chExt cx="1593740" cy="159374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B785887-E4BD-5344-842B-F19A06102EA4}"/>
                </a:ext>
              </a:extLst>
            </p:cNvPr>
            <p:cNvSpPr/>
            <p:nvPr/>
          </p:nvSpPr>
          <p:spPr>
            <a:xfrm rot="2700000">
              <a:off x="6088382" y="2637425"/>
              <a:ext cx="1593740" cy="1593740"/>
            </a:xfrm>
            <a:prstGeom prst="rect">
              <a:avLst/>
            </a:prstGeom>
            <a:solidFill>
              <a:srgbClr val="E1412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7" name="Google Shape;724;p25"/>
            <p:cNvSpPr>
              <a:spLocks/>
            </p:cNvSpPr>
            <p:nvPr/>
          </p:nvSpPr>
          <p:spPr bwMode="auto">
            <a:xfrm>
              <a:off x="6657975" y="3090863"/>
              <a:ext cx="460375" cy="673100"/>
            </a:xfrm>
            <a:custGeom>
              <a:avLst/>
              <a:gdLst>
                <a:gd name="T0" fmla="*/ 113 w 113"/>
                <a:gd name="T1" fmla="*/ 110 h 165"/>
                <a:gd name="T2" fmla="*/ 73 w 113"/>
                <a:gd name="T3" fmla="*/ 73 h 165"/>
                <a:gd name="T4" fmla="*/ 53 w 113"/>
                <a:gd name="T5" fmla="*/ 68 h 165"/>
                <a:gd name="T6" fmla="*/ 27 w 113"/>
                <a:gd name="T7" fmla="*/ 54 h 165"/>
                <a:gd name="T8" fmla="*/ 55 w 113"/>
                <a:gd name="T9" fmla="*/ 41 h 165"/>
                <a:gd name="T10" fmla="*/ 84 w 113"/>
                <a:gd name="T11" fmla="*/ 52 h 165"/>
                <a:gd name="T12" fmla="*/ 98 w 113"/>
                <a:gd name="T13" fmla="*/ 51 h 165"/>
                <a:gd name="T14" fmla="*/ 104 w 113"/>
                <a:gd name="T15" fmla="*/ 41 h 165"/>
                <a:gd name="T16" fmla="*/ 68 w 113"/>
                <a:gd name="T17" fmla="*/ 19 h 165"/>
                <a:gd name="T18" fmla="*/ 68 w 113"/>
                <a:gd name="T19" fmla="*/ 6 h 165"/>
                <a:gd name="T20" fmla="*/ 60 w 113"/>
                <a:gd name="T21" fmla="*/ 0 h 165"/>
                <a:gd name="T22" fmla="*/ 52 w 113"/>
                <a:gd name="T23" fmla="*/ 0 h 165"/>
                <a:gd name="T24" fmla="*/ 44 w 113"/>
                <a:gd name="T25" fmla="*/ 6 h 165"/>
                <a:gd name="T26" fmla="*/ 44 w 113"/>
                <a:gd name="T27" fmla="*/ 18 h 165"/>
                <a:gd name="T28" fmla="*/ 0 w 113"/>
                <a:gd name="T29" fmla="*/ 54 h 165"/>
                <a:gd name="T30" fmla="*/ 42 w 113"/>
                <a:gd name="T31" fmla="*/ 90 h 165"/>
                <a:gd name="T32" fmla="*/ 66 w 113"/>
                <a:gd name="T33" fmla="*/ 96 h 165"/>
                <a:gd name="T34" fmla="*/ 86 w 113"/>
                <a:gd name="T35" fmla="*/ 110 h 165"/>
                <a:gd name="T36" fmla="*/ 58 w 113"/>
                <a:gd name="T37" fmla="*/ 124 h 165"/>
                <a:gd name="T38" fmla="*/ 23 w 113"/>
                <a:gd name="T39" fmla="*/ 112 h 165"/>
                <a:gd name="T40" fmla="*/ 7 w 113"/>
                <a:gd name="T41" fmla="*/ 114 h 165"/>
                <a:gd name="T42" fmla="*/ 4 w 113"/>
                <a:gd name="T43" fmla="*/ 124 h 165"/>
                <a:gd name="T44" fmla="*/ 44 w 113"/>
                <a:gd name="T45" fmla="*/ 146 h 165"/>
                <a:gd name="T46" fmla="*/ 44 w 113"/>
                <a:gd name="T47" fmla="*/ 159 h 165"/>
                <a:gd name="T48" fmla="*/ 52 w 113"/>
                <a:gd name="T49" fmla="*/ 165 h 165"/>
                <a:gd name="T50" fmla="*/ 60 w 113"/>
                <a:gd name="T51" fmla="*/ 165 h 165"/>
                <a:gd name="T52" fmla="*/ 68 w 113"/>
                <a:gd name="T53" fmla="*/ 159 h 165"/>
                <a:gd name="T54" fmla="*/ 68 w 113"/>
                <a:gd name="T55" fmla="*/ 147 h 165"/>
                <a:gd name="T56" fmla="*/ 113 w 113"/>
                <a:gd name="T57" fmla="*/ 1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" h="165" extrusionOk="0">
                  <a:moveTo>
                    <a:pt x="113" y="110"/>
                  </a:moveTo>
                  <a:cubicBezTo>
                    <a:pt x="113" y="93"/>
                    <a:pt x="100" y="79"/>
                    <a:pt x="73" y="73"/>
                  </a:cubicBezTo>
                  <a:cubicBezTo>
                    <a:pt x="70" y="72"/>
                    <a:pt x="56" y="68"/>
                    <a:pt x="53" y="68"/>
                  </a:cubicBezTo>
                  <a:cubicBezTo>
                    <a:pt x="32" y="62"/>
                    <a:pt x="27" y="59"/>
                    <a:pt x="27" y="54"/>
                  </a:cubicBezTo>
                  <a:cubicBezTo>
                    <a:pt x="27" y="48"/>
                    <a:pt x="34" y="41"/>
                    <a:pt x="55" y="41"/>
                  </a:cubicBezTo>
                  <a:cubicBezTo>
                    <a:pt x="69" y="41"/>
                    <a:pt x="84" y="52"/>
                    <a:pt x="84" y="52"/>
                  </a:cubicBezTo>
                  <a:cubicBezTo>
                    <a:pt x="90" y="56"/>
                    <a:pt x="93" y="56"/>
                    <a:pt x="98" y="51"/>
                  </a:cubicBezTo>
                  <a:cubicBezTo>
                    <a:pt x="98" y="51"/>
                    <a:pt x="104" y="46"/>
                    <a:pt x="104" y="41"/>
                  </a:cubicBezTo>
                  <a:cubicBezTo>
                    <a:pt x="104" y="34"/>
                    <a:pt x="87" y="23"/>
                    <a:pt x="68" y="19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3"/>
                    <a:pt x="65" y="0"/>
                    <a:pt x="6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0"/>
                    <a:pt x="44" y="3"/>
                    <a:pt x="44" y="6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15" y="21"/>
                    <a:pt x="0" y="36"/>
                    <a:pt x="0" y="54"/>
                  </a:cubicBezTo>
                  <a:cubicBezTo>
                    <a:pt x="0" y="76"/>
                    <a:pt x="20" y="84"/>
                    <a:pt x="42" y="90"/>
                  </a:cubicBezTo>
                  <a:cubicBezTo>
                    <a:pt x="45" y="91"/>
                    <a:pt x="63" y="95"/>
                    <a:pt x="66" y="96"/>
                  </a:cubicBezTo>
                  <a:cubicBezTo>
                    <a:pt x="82" y="100"/>
                    <a:pt x="86" y="106"/>
                    <a:pt x="86" y="110"/>
                  </a:cubicBezTo>
                  <a:cubicBezTo>
                    <a:pt x="86" y="117"/>
                    <a:pt x="78" y="124"/>
                    <a:pt x="58" y="124"/>
                  </a:cubicBezTo>
                  <a:cubicBezTo>
                    <a:pt x="43" y="124"/>
                    <a:pt x="23" y="112"/>
                    <a:pt x="23" y="112"/>
                  </a:cubicBezTo>
                  <a:cubicBezTo>
                    <a:pt x="17" y="108"/>
                    <a:pt x="12" y="109"/>
                    <a:pt x="7" y="114"/>
                  </a:cubicBezTo>
                  <a:cubicBezTo>
                    <a:pt x="7" y="114"/>
                    <a:pt x="4" y="119"/>
                    <a:pt x="4" y="124"/>
                  </a:cubicBezTo>
                  <a:cubicBezTo>
                    <a:pt x="4" y="132"/>
                    <a:pt x="25" y="142"/>
                    <a:pt x="44" y="146"/>
                  </a:cubicBezTo>
                  <a:cubicBezTo>
                    <a:pt x="44" y="159"/>
                    <a:pt x="44" y="159"/>
                    <a:pt x="44" y="159"/>
                  </a:cubicBezTo>
                  <a:cubicBezTo>
                    <a:pt x="44" y="163"/>
                    <a:pt x="48" y="165"/>
                    <a:pt x="52" y="165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65" y="165"/>
                    <a:pt x="68" y="163"/>
                    <a:pt x="68" y="159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99" y="144"/>
                    <a:pt x="113" y="127"/>
                    <a:pt x="113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C399E042-C7B5-CB4C-9AA6-9E2927765008}"/>
              </a:ext>
            </a:extLst>
          </p:cNvPr>
          <p:cNvGrpSpPr/>
          <p:nvPr/>
        </p:nvGrpSpPr>
        <p:grpSpPr>
          <a:xfrm>
            <a:off x="1345300" y="2637424"/>
            <a:ext cx="1593740" cy="1593740"/>
            <a:chOff x="1345300" y="2637424"/>
            <a:chExt cx="1593740" cy="15937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565D140-1551-2042-A6A2-4ECE07E08DD2}"/>
                </a:ext>
              </a:extLst>
            </p:cNvPr>
            <p:cNvSpPr/>
            <p:nvPr/>
          </p:nvSpPr>
          <p:spPr>
            <a:xfrm rot="2700000">
              <a:off x="1345300" y="2637424"/>
              <a:ext cx="1593740" cy="1593740"/>
            </a:xfrm>
            <a:prstGeom prst="rect">
              <a:avLst/>
            </a:prstGeom>
            <a:solidFill>
              <a:srgbClr val="2F50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8" name="Google Shape;725;p25"/>
            <p:cNvSpPr>
              <a:spLocks/>
            </p:cNvSpPr>
            <p:nvPr/>
          </p:nvSpPr>
          <p:spPr bwMode="auto">
            <a:xfrm>
              <a:off x="1833563" y="3124200"/>
              <a:ext cx="603250" cy="600075"/>
            </a:xfrm>
            <a:custGeom>
              <a:avLst/>
              <a:gdLst>
                <a:gd name="T0" fmla="*/ 70 w 148"/>
                <a:gd name="T1" fmla="*/ 78 h 147"/>
                <a:gd name="T2" fmla="*/ 139 w 148"/>
                <a:gd name="T3" fmla="*/ 78 h 147"/>
                <a:gd name="T4" fmla="*/ 70 w 148"/>
                <a:gd name="T5" fmla="*/ 147 h 147"/>
                <a:gd name="T6" fmla="*/ 0 w 148"/>
                <a:gd name="T7" fmla="*/ 78 h 147"/>
                <a:gd name="T8" fmla="*/ 70 w 148"/>
                <a:gd name="T9" fmla="*/ 8 h 147"/>
                <a:gd name="T10" fmla="*/ 70 w 148"/>
                <a:gd name="T11" fmla="*/ 78 h 147"/>
                <a:gd name="T12" fmla="*/ 78 w 148"/>
                <a:gd name="T13" fmla="*/ 0 h 147"/>
                <a:gd name="T14" fmla="*/ 78 w 148"/>
                <a:gd name="T15" fmla="*/ 69 h 147"/>
                <a:gd name="T16" fmla="*/ 148 w 148"/>
                <a:gd name="T17" fmla="*/ 69 h 147"/>
                <a:gd name="T18" fmla="*/ 78 w 148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7" extrusionOk="0">
                  <a:moveTo>
                    <a:pt x="70" y="78"/>
                  </a:moveTo>
                  <a:cubicBezTo>
                    <a:pt x="139" y="78"/>
                    <a:pt x="139" y="78"/>
                    <a:pt x="139" y="78"/>
                  </a:cubicBezTo>
                  <a:cubicBezTo>
                    <a:pt x="139" y="116"/>
                    <a:pt x="108" y="147"/>
                    <a:pt x="70" y="147"/>
                  </a:cubicBezTo>
                  <a:cubicBezTo>
                    <a:pt x="31" y="147"/>
                    <a:pt x="0" y="116"/>
                    <a:pt x="0" y="78"/>
                  </a:cubicBezTo>
                  <a:cubicBezTo>
                    <a:pt x="0" y="39"/>
                    <a:pt x="31" y="8"/>
                    <a:pt x="70" y="8"/>
                  </a:cubicBezTo>
                  <a:lnTo>
                    <a:pt x="70" y="78"/>
                  </a:lnTo>
                  <a:close/>
                  <a:moveTo>
                    <a:pt x="78" y="0"/>
                  </a:moveTo>
                  <a:cubicBezTo>
                    <a:pt x="78" y="69"/>
                    <a:pt x="78" y="69"/>
                    <a:pt x="7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31"/>
                    <a:pt x="117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4DD87C2A-12C5-384A-91FA-CCD70DEDEAC2}"/>
              </a:ext>
            </a:extLst>
          </p:cNvPr>
          <p:cNvGrpSpPr/>
          <p:nvPr/>
        </p:nvGrpSpPr>
        <p:grpSpPr>
          <a:xfrm>
            <a:off x="9244537" y="2637426"/>
            <a:ext cx="1593740" cy="1593740"/>
            <a:chOff x="9244537" y="2637426"/>
            <a:chExt cx="1593740" cy="15937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0F1B4624-318B-724E-BECC-B49FCAB576D3}"/>
                </a:ext>
              </a:extLst>
            </p:cNvPr>
            <p:cNvSpPr/>
            <p:nvPr/>
          </p:nvSpPr>
          <p:spPr>
            <a:xfrm rot="2700000">
              <a:off x="9244537" y="2637426"/>
              <a:ext cx="1593740" cy="1593740"/>
            </a:xfrm>
            <a:prstGeom prst="rect">
              <a:avLst/>
            </a:prstGeom>
            <a:solidFill>
              <a:srgbClr val="25929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8949" name="Google Shape;726;p25"/>
            <p:cNvSpPr>
              <a:spLocks/>
            </p:cNvSpPr>
            <p:nvPr/>
          </p:nvSpPr>
          <p:spPr bwMode="auto">
            <a:xfrm>
              <a:off x="9740900" y="3111500"/>
              <a:ext cx="631825" cy="628650"/>
            </a:xfrm>
            <a:custGeom>
              <a:avLst/>
              <a:gdLst>
                <a:gd name="T0" fmla="*/ 152 w 155"/>
                <a:gd name="T1" fmla="*/ 66 h 154"/>
                <a:gd name="T2" fmla="*/ 133 w 155"/>
                <a:gd name="T3" fmla="*/ 63 h 154"/>
                <a:gd name="T4" fmla="*/ 126 w 155"/>
                <a:gd name="T5" fmla="*/ 48 h 154"/>
                <a:gd name="T6" fmla="*/ 138 w 155"/>
                <a:gd name="T7" fmla="*/ 32 h 154"/>
                <a:gd name="T8" fmla="*/ 138 w 155"/>
                <a:gd name="T9" fmla="*/ 28 h 154"/>
                <a:gd name="T10" fmla="*/ 126 w 155"/>
                <a:gd name="T11" fmla="*/ 17 h 154"/>
                <a:gd name="T12" fmla="*/ 122 w 155"/>
                <a:gd name="T13" fmla="*/ 17 h 154"/>
                <a:gd name="T14" fmla="*/ 106 w 155"/>
                <a:gd name="T15" fmla="*/ 28 h 154"/>
                <a:gd name="T16" fmla="*/ 92 w 155"/>
                <a:gd name="T17" fmla="*/ 22 h 154"/>
                <a:gd name="T18" fmla="*/ 89 w 155"/>
                <a:gd name="T19" fmla="*/ 3 h 154"/>
                <a:gd name="T20" fmla="*/ 85 w 155"/>
                <a:gd name="T21" fmla="*/ 0 h 154"/>
                <a:gd name="T22" fmla="*/ 70 w 155"/>
                <a:gd name="T23" fmla="*/ 0 h 154"/>
                <a:gd name="T24" fmla="*/ 66 w 155"/>
                <a:gd name="T25" fmla="*/ 3 h 154"/>
                <a:gd name="T26" fmla="*/ 63 w 155"/>
                <a:gd name="T27" fmla="*/ 22 h 154"/>
                <a:gd name="T28" fmla="*/ 48 w 155"/>
                <a:gd name="T29" fmla="*/ 28 h 154"/>
                <a:gd name="T30" fmla="*/ 33 w 155"/>
                <a:gd name="T31" fmla="*/ 17 h 154"/>
                <a:gd name="T32" fmla="*/ 28 w 155"/>
                <a:gd name="T33" fmla="*/ 17 h 154"/>
                <a:gd name="T34" fmla="*/ 17 w 155"/>
                <a:gd name="T35" fmla="*/ 28 h 154"/>
                <a:gd name="T36" fmla="*/ 17 w 155"/>
                <a:gd name="T37" fmla="*/ 32 h 154"/>
                <a:gd name="T38" fmla="*/ 28 w 155"/>
                <a:gd name="T39" fmla="*/ 48 h 154"/>
                <a:gd name="T40" fmla="*/ 22 w 155"/>
                <a:gd name="T41" fmla="*/ 63 h 154"/>
                <a:gd name="T42" fmla="*/ 3 w 155"/>
                <a:gd name="T43" fmla="*/ 66 h 154"/>
                <a:gd name="T44" fmla="*/ 0 w 155"/>
                <a:gd name="T45" fmla="*/ 69 h 154"/>
                <a:gd name="T46" fmla="*/ 0 w 155"/>
                <a:gd name="T47" fmla="*/ 85 h 154"/>
                <a:gd name="T48" fmla="*/ 3 w 155"/>
                <a:gd name="T49" fmla="*/ 88 h 154"/>
                <a:gd name="T50" fmla="*/ 22 w 155"/>
                <a:gd name="T51" fmla="*/ 91 h 154"/>
                <a:gd name="T52" fmla="*/ 28 w 155"/>
                <a:gd name="T53" fmla="*/ 106 h 154"/>
                <a:gd name="T54" fmla="*/ 17 w 155"/>
                <a:gd name="T55" fmla="*/ 122 h 154"/>
                <a:gd name="T56" fmla="*/ 17 w 155"/>
                <a:gd name="T57" fmla="*/ 126 h 154"/>
                <a:gd name="T58" fmla="*/ 28 w 155"/>
                <a:gd name="T59" fmla="*/ 137 h 154"/>
                <a:gd name="T60" fmla="*/ 33 w 155"/>
                <a:gd name="T61" fmla="*/ 138 h 154"/>
                <a:gd name="T62" fmla="*/ 48 w 155"/>
                <a:gd name="T63" fmla="*/ 126 h 154"/>
                <a:gd name="T64" fmla="*/ 63 w 155"/>
                <a:gd name="T65" fmla="*/ 132 h 154"/>
                <a:gd name="T66" fmla="*/ 66 w 155"/>
                <a:gd name="T67" fmla="*/ 152 h 154"/>
                <a:gd name="T68" fmla="*/ 70 w 155"/>
                <a:gd name="T69" fmla="*/ 154 h 154"/>
                <a:gd name="T70" fmla="*/ 85 w 155"/>
                <a:gd name="T71" fmla="*/ 154 h 154"/>
                <a:gd name="T72" fmla="*/ 89 w 155"/>
                <a:gd name="T73" fmla="*/ 152 h 154"/>
                <a:gd name="T74" fmla="*/ 92 w 155"/>
                <a:gd name="T75" fmla="*/ 132 h 154"/>
                <a:gd name="T76" fmla="*/ 106 w 155"/>
                <a:gd name="T77" fmla="*/ 126 h 154"/>
                <a:gd name="T78" fmla="*/ 122 w 155"/>
                <a:gd name="T79" fmla="*/ 138 h 154"/>
                <a:gd name="T80" fmla="*/ 126 w 155"/>
                <a:gd name="T81" fmla="*/ 137 h 154"/>
                <a:gd name="T82" fmla="*/ 138 w 155"/>
                <a:gd name="T83" fmla="*/ 126 h 154"/>
                <a:gd name="T84" fmla="*/ 138 w 155"/>
                <a:gd name="T85" fmla="*/ 122 h 154"/>
                <a:gd name="T86" fmla="*/ 126 w 155"/>
                <a:gd name="T87" fmla="*/ 106 h 154"/>
                <a:gd name="T88" fmla="*/ 133 w 155"/>
                <a:gd name="T89" fmla="*/ 91 h 154"/>
                <a:gd name="T90" fmla="*/ 152 w 155"/>
                <a:gd name="T91" fmla="*/ 88 h 154"/>
                <a:gd name="T92" fmla="*/ 155 w 155"/>
                <a:gd name="T93" fmla="*/ 85 h 154"/>
                <a:gd name="T94" fmla="*/ 155 w 155"/>
                <a:gd name="T95" fmla="*/ 69 h 154"/>
                <a:gd name="T96" fmla="*/ 152 w 155"/>
                <a:gd name="T97" fmla="*/ 66 h 154"/>
                <a:gd name="T98" fmla="*/ 77 w 155"/>
                <a:gd name="T99" fmla="*/ 106 h 154"/>
                <a:gd name="T100" fmla="*/ 49 w 155"/>
                <a:gd name="T101" fmla="*/ 77 h 154"/>
                <a:gd name="T102" fmla="*/ 77 w 155"/>
                <a:gd name="T103" fmla="*/ 49 h 154"/>
                <a:gd name="T104" fmla="*/ 106 w 155"/>
                <a:gd name="T105" fmla="*/ 77 h 154"/>
                <a:gd name="T106" fmla="*/ 77 w 155"/>
                <a:gd name="T107" fmla="*/ 10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" h="154" extrusionOk="0">
                  <a:moveTo>
                    <a:pt x="152" y="66"/>
                  </a:moveTo>
                  <a:cubicBezTo>
                    <a:pt x="133" y="63"/>
                    <a:pt x="133" y="63"/>
                    <a:pt x="133" y="63"/>
                  </a:cubicBezTo>
                  <a:cubicBezTo>
                    <a:pt x="131" y="58"/>
                    <a:pt x="129" y="53"/>
                    <a:pt x="126" y="48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9" y="31"/>
                    <a:pt x="139" y="29"/>
                    <a:pt x="138" y="28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5" y="16"/>
                    <a:pt x="123" y="16"/>
                    <a:pt x="122" y="17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2" y="25"/>
                    <a:pt x="97" y="23"/>
                    <a:pt x="92" y="22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8" y="1"/>
                    <a:pt x="87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6" y="1"/>
                    <a:pt x="66" y="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8" y="23"/>
                    <a:pt x="53" y="25"/>
                    <a:pt x="48" y="28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6"/>
                    <a:pt x="29" y="16"/>
                    <a:pt x="28" y="1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9"/>
                    <a:pt x="16" y="31"/>
                    <a:pt x="17" y="3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53"/>
                    <a:pt x="24" y="58"/>
                    <a:pt x="22" y="6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6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1" y="88"/>
                    <a:pt x="3" y="88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4" y="97"/>
                    <a:pt x="26" y="102"/>
                    <a:pt x="28" y="106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6" y="123"/>
                    <a:pt x="16" y="125"/>
                    <a:pt x="17" y="126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9" y="139"/>
                    <a:pt x="31" y="139"/>
                    <a:pt x="33" y="13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53" y="129"/>
                    <a:pt x="58" y="131"/>
                    <a:pt x="63" y="13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53"/>
                    <a:pt x="68" y="154"/>
                    <a:pt x="70" y="154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7" y="154"/>
                    <a:pt x="88" y="153"/>
                    <a:pt x="89" y="152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7" y="131"/>
                    <a:pt x="102" y="129"/>
                    <a:pt x="106" y="126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3" y="139"/>
                    <a:pt x="125" y="139"/>
                    <a:pt x="126" y="137"/>
                  </a:cubicBezTo>
                  <a:cubicBezTo>
                    <a:pt x="138" y="126"/>
                    <a:pt x="138" y="126"/>
                    <a:pt x="138" y="126"/>
                  </a:cubicBezTo>
                  <a:cubicBezTo>
                    <a:pt x="139" y="125"/>
                    <a:pt x="139" y="123"/>
                    <a:pt x="138" y="122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2"/>
                    <a:pt x="131" y="97"/>
                    <a:pt x="133" y="91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3" y="88"/>
                    <a:pt x="155" y="87"/>
                    <a:pt x="155" y="85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8"/>
                    <a:pt x="153" y="66"/>
                    <a:pt x="152" y="66"/>
                  </a:cubicBezTo>
                  <a:close/>
                  <a:moveTo>
                    <a:pt x="77" y="106"/>
                  </a:moveTo>
                  <a:cubicBezTo>
                    <a:pt x="62" y="106"/>
                    <a:pt x="49" y="93"/>
                    <a:pt x="49" y="77"/>
                  </a:cubicBezTo>
                  <a:cubicBezTo>
                    <a:pt x="49" y="61"/>
                    <a:pt x="62" y="49"/>
                    <a:pt x="77" y="49"/>
                  </a:cubicBezTo>
                  <a:cubicBezTo>
                    <a:pt x="93" y="49"/>
                    <a:pt x="106" y="61"/>
                    <a:pt x="106" y="77"/>
                  </a:cubicBezTo>
                  <a:cubicBezTo>
                    <a:pt x="106" y="93"/>
                    <a:pt x="93" y="106"/>
                    <a:pt x="77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8950" name="Google Shape;727;p25"/>
          <p:cNvSpPr txBox="1">
            <a:spLocks noChangeArrowheads="1"/>
          </p:cNvSpPr>
          <p:nvPr/>
        </p:nvSpPr>
        <p:spPr bwMode="auto">
          <a:xfrm>
            <a:off x="6129338" y="765175"/>
            <a:ext cx="1512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8951" name="Google Shape;728;p25"/>
          <p:cNvSpPr txBox="1">
            <a:spLocks noChangeArrowheads="1"/>
          </p:cNvSpPr>
          <p:nvPr/>
        </p:nvSpPr>
        <p:spPr bwMode="auto">
          <a:xfrm>
            <a:off x="9299575" y="765175"/>
            <a:ext cx="151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8952" name="Google Shape;729;p25"/>
          <p:cNvSpPr txBox="1">
            <a:spLocks noChangeArrowheads="1"/>
          </p:cNvSpPr>
          <p:nvPr/>
        </p:nvSpPr>
        <p:spPr bwMode="auto">
          <a:xfrm>
            <a:off x="1357313" y="5137150"/>
            <a:ext cx="1512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8953" name="Google Shape;730;p25"/>
          <p:cNvSpPr txBox="1">
            <a:spLocks noChangeArrowheads="1"/>
          </p:cNvSpPr>
          <p:nvPr/>
        </p:nvSpPr>
        <p:spPr bwMode="auto">
          <a:xfrm>
            <a:off x="4548188" y="5137150"/>
            <a:ext cx="1512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38954" name="Google Shape;731;p25"/>
          <p:cNvSpPr txBox="1">
            <a:spLocks noChangeArrowheads="1"/>
          </p:cNvSpPr>
          <p:nvPr/>
        </p:nvSpPr>
        <p:spPr bwMode="auto">
          <a:xfrm>
            <a:off x="7718425" y="5137150"/>
            <a:ext cx="151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600" fill="hold"/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600" fill="hold"/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600" fill="hold"/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600" fill="hold"/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9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600" fill="hold"/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600" fill="hold"/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600" fill="hold"/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600" fill="hold"/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600" fill="hold"/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600" fill="hold"/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600" fill="hold"/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600" fill="hold"/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600" fill="hold"/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600" fill="hold"/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600" fill="hold"/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914" grpId="0"/>
          <p:bldP spid="38938" grpId="0"/>
          <p:bldP spid="38939" grpId="0"/>
          <p:bldP spid="38940" grpId="0"/>
          <p:bldP spid="38941" grpId="0"/>
          <p:bldP spid="38942" grpId="0"/>
          <p:bldP spid="38943" grpId="0"/>
          <p:bldP spid="38950" grpId="0"/>
          <p:bldP spid="38951" grpId="0"/>
          <p:bldP spid="38952" grpId="0"/>
          <p:bldP spid="38953" grpId="0"/>
          <p:bldP spid="389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600" fill="hold"/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600" fill="hold"/>
                                            <p:tgtEl>
                                              <p:spTgt spid="389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600" fill="hold"/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600" fill="hold"/>
                                            <p:tgtEl>
                                              <p:spTgt spid="389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600" fill="hold"/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389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600" fill="hold"/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389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389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600" fill="hold"/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600" fill="hold"/>
                                            <p:tgtEl>
                                              <p:spTgt spid="389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89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89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600" fill="hold"/>
                                            <p:tgtEl>
                                              <p:spTgt spid="389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600" fill="hold"/>
                                            <p:tgtEl>
                                              <p:spTgt spid="389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600" fill="hold"/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600" fill="hold"/>
                                            <p:tgtEl>
                                              <p:spTgt spid="389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600" fill="hold"/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389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914" grpId="0"/>
          <p:bldP spid="38938" grpId="0"/>
          <p:bldP spid="38939" grpId="0"/>
          <p:bldP spid="38940" grpId="0"/>
          <p:bldP spid="38941" grpId="0"/>
          <p:bldP spid="38942" grpId="0"/>
          <p:bldP spid="38943" grpId="0"/>
          <p:bldP spid="38950" grpId="0"/>
          <p:bldP spid="38951" grpId="0"/>
          <p:bldP spid="38952" grpId="0"/>
          <p:bldP spid="38953" grpId="0"/>
          <p:bldP spid="3895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27;p21"/>
          <p:cNvSpPr txBox="1">
            <a:spLocks noChangeArrowheads="1"/>
          </p:cNvSpPr>
          <p:nvPr/>
        </p:nvSpPr>
        <p:spPr bwMode="auto">
          <a:xfrm>
            <a:off x="953194" y="3013869"/>
            <a:ext cx="10285614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82828"/>
              </a:buClr>
              <a:buSzPts val="5400"/>
              <a:buFont typeface="Montserrat" panose="02000505000000020004" pitchFamily="2" charset="0"/>
              <a:buNone/>
            </a:pPr>
            <a:r>
              <a:rPr lang="en-US" altLang="en-US" sz="5400" b="1" dirty="0">
                <a:solidFill>
                  <a:srgbClr val="282828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YOUR TITLE CAN BE HERE</a:t>
            </a:r>
            <a:endParaRPr lang="en-US" altLang="en-US" dirty="0"/>
          </a:p>
        </p:txBody>
      </p:sp>
      <p:grpSp>
        <p:nvGrpSpPr>
          <p:cNvPr id="34819" name="Google Shape;428;p21"/>
          <p:cNvGrpSpPr>
            <a:grpSpLocks/>
          </p:cNvGrpSpPr>
          <p:nvPr/>
        </p:nvGrpSpPr>
        <p:grpSpPr bwMode="auto">
          <a:xfrm>
            <a:off x="1068388" y="3789363"/>
            <a:ext cx="2489200" cy="2347912"/>
            <a:chOff x="1068388" y="3789363"/>
            <a:chExt cx="2489200" cy="2347913"/>
          </a:xfrm>
        </p:grpSpPr>
        <p:sp>
          <p:nvSpPr>
            <p:cNvPr id="34868" name="Google Shape;429;p21"/>
            <p:cNvSpPr>
              <a:spLocks/>
            </p:cNvSpPr>
            <p:nvPr/>
          </p:nvSpPr>
          <p:spPr bwMode="auto">
            <a:xfrm>
              <a:off x="3282950" y="3789363"/>
              <a:ext cx="274638" cy="1490663"/>
            </a:xfrm>
            <a:custGeom>
              <a:avLst/>
              <a:gdLst>
                <a:gd name="T0" fmla="*/ 2147483646 w 173"/>
                <a:gd name="T1" fmla="*/ 2147483646 h 939"/>
                <a:gd name="T2" fmla="*/ 2147483646 w 173"/>
                <a:gd name="T3" fmla="*/ 2147483646 h 939"/>
                <a:gd name="T4" fmla="*/ 0 w 173"/>
                <a:gd name="T5" fmla="*/ 0 h 939"/>
                <a:gd name="T6" fmla="*/ 2147483646 w 173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39" extrusionOk="0">
                  <a:moveTo>
                    <a:pt x="173" y="116"/>
                  </a:moveTo>
                  <a:lnTo>
                    <a:pt x="146" y="939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04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9" name="Google Shape;430;p21"/>
            <p:cNvSpPr>
              <a:spLocks/>
            </p:cNvSpPr>
            <p:nvPr/>
          </p:nvSpPr>
          <p:spPr bwMode="auto">
            <a:xfrm>
              <a:off x="1068388" y="3789363"/>
              <a:ext cx="2446338" cy="1719263"/>
            </a:xfrm>
            <a:custGeom>
              <a:avLst/>
              <a:gdLst>
                <a:gd name="T0" fmla="*/ 2147483646 w 1541"/>
                <a:gd name="T1" fmla="*/ 2147483646 h 1083"/>
                <a:gd name="T2" fmla="*/ 2147483646 w 1541"/>
                <a:gd name="T3" fmla="*/ 0 h 1083"/>
                <a:gd name="T4" fmla="*/ 2147483646 w 1541"/>
                <a:gd name="T5" fmla="*/ 2147483646 h 1083"/>
                <a:gd name="T6" fmla="*/ 0 w 1541"/>
                <a:gd name="T7" fmla="*/ 2147483646 h 1083"/>
                <a:gd name="T8" fmla="*/ 2147483646 w 1541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1083" extrusionOk="0">
                  <a:moveTo>
                    <a:pt x="238" y="352"/>
                  </a:moveTo>
                  <a:lnTo>
                    <a:pt x="1395" y="0"/>
                  </a:lnTo>
                  <a:lnTo>
                    <a:pt x="1541" y="939"/>
                  </a:lnTo>
                  <a:lnTo>
                    <a:pt x="0" y="1083"/>
                  </a:lnTo>
                  <a:lnTo>
                    <a:pt x="238" y="352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0" name="Google Shape;431;p21"/>
            <p:cNvSpPr>
              <a:spLocks/>
            </p:cNvSpPr>
            <p:nvPr/>
          </p:nvSpPr>
          <p:spPr bwMode="auto">
            <a:xfrm>
              <a:off x="1068388" y="5280026"/>
              <a:ext cx="2446338" cy="228600"/>
            </a:xfrm>
            <a:custGeom>
              <a:avLst/>
              <a:gdLst>
                <a:gd name="T0" fmla="*/ 2147483646 w 1541"/>
                <a:gd name="T1" fmla="*/ 2147483646 h 144"/>
                <a:gd name="T2" fmla="*/ 2147483646 w 1541"/>
                <a:gd name="T3" fmla="*/ 0 h 144"/>
                <a:gd name="T4" fmla="*/ 0 w 1541"/>
                <a:gd name="T5" fmla="*/ 2147483646 h 144"/>
                <a:gd name="T6" fmla="*/ 2147483646 w 1541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1" h="144" extrusionOk="0">
                  <a:moveTo>
                    <a:pt x="1380" y="131"/>
                  </a:moveTo>
                  <a:lnTo>
                    <a:pt x="1541" y="0"/>
                  </a:lnTo>
                  <a:lnTo>
                    <a:pt x="0" y="144"/>
                  </a:lnTo>
                  <a:lnTo>
                    <a:pt x="1380" y="131"/>
                  </a:lnTo>
                  <a:close/>
                </a:path>
              </a:pathLst>
            </a:custGeom>
            <a:solidFill>
              <a:srgbClr val="04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1" name="Google Shape;432;p21"/>
            <p:cNvSpPr>
              <a:spLocks/>
            </p:cNvSpPr>
            <p:nvPr/>
          </p:nvSpPr>
          <p:spPr bwMode="auto">
            <a:xfrm>
              <a:off x="1068388" y="5475288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1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54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2" name="Google Shape;433;p21"/>
            <p:cNvSpPr>
              <a:spLocks/>
            </p:cNvSpPr>
            <p:nvPr/>
          </p:nvSpPr>
          <p:spPr bwMode="auto">
            <a:xfrm>
              <a:off x="1422400" y="5475288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8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0" name="Google Shape;434;p21"/>
          <p:cNvGrpSpPr>
            <a:grpSpLocks/>
          </p:cNvGrpSpPr>
          <p:nvPr/>
        </p:nvGrpSpPr>
        <p:grpSpPr bwMode="auto">
          <a:xfrm>
            <a:off x="4800600" y="3789363"/>
            <a:ext cx="2495550" cy="2347912"/>
            <a:chOff x="4800600" y="3789363"/>
            <a:chExt cx="2495550" cy="2347913"/>
          </a:xfrm>
        </p:grpSpPr>
        <p:sp>
          <p:nvSpPr>
            <p:cNvPr id="34863" name="Google Shape;435;p21"/>
            <p:cNvSpPr>
              <a:spLocks/>
            </p:cNvSpPr>
            <p:nvPr/>
          </p:nvSpPr>
          <p:spPr bwMode="auto">
            <a:xfrm>
              <a:off x="7019925" y="3789363"/>
              <a:ext cx="276225" cy="1490663"/>
            </a:xfrm>
            <a:custGeom>
              <a:avLst/>
              <a:gdLst>
                <a:gd name="T0" fmla="*/ 2147483646 w 174"/>
                <a:gd name="T1" fmla="*/ 2147483646 h 939"/>
                <a:gd name="T2" fmla="*/ 2147483646 w 174"/>
                <a:gd name="T3" fmla="*/ 2147483646 h 939"/>
                <a:gd name="T4" fmla="*/ 0 w 174"/>
                <a:gd name="T5" fmla="*/ 0 h 939"/>
                <a:gd name="T6" fmla="*/ 2147483646 w 174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939" extrusionOk="0">
                  <a:moveTo>
                    <a:pt x="174" y="116"/>
                  </a:moveTo>
                  <a:lnTo>
                    <a:pt x="146" y="939"/>
                  </a:lnTo>
                  <a:lnTo>
                    <a:pt x="0" y="0"/>
                  </a:lnTo>
                  <a:lnTo>
                    <a:pt x="174" y="116"/>
                  </a:lnTo>
                  <a:close/>
                </a:path>
              </a:pathLst>
            </a:custGeom>
            <a:solidFill>
              <a:srgbClr val="2B9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4" name="Google Shape;436;p21"/>
            <p:cNvSpPr>
              <a:spLocks/>
            </p:cNvSpPr>
            <p:nvPr/>
          </p:nvSpPr>
          <p:spPr bwMode="auto">
            <a:xfrm>
              <a:off x="4800600" y="3789363"/>
              <a:ext cx="2451100" cy="1719263"/>
            </a:xfrm>
            <a:custGeom>
              <a:avLst/>
              <a:gdLst>
                <a:gd name="T0" fmla="*/ 2147483646 w 1544"/>
                <a:gd name="T1" fmla="*/ 2147483646 h 1083"/>
                <a:gd name="T2" fmla="*/ 2147483646 w 1544"/>
                <a:gd name="T3" fmla="*/ 0 h 1083"/>
                <a:gd name="T4" fmla="*/ 2147483646 w 1544"/>
                <a:gd name="T5" fmla="*/ 2147483646 h 1083"/>
                <a:gd name="T6" fmla="*/ 0 w 1544"/>
                <a:gd name="T7" fmla="*/ 2147483646 h 1083"/>
                <a:gd name="T8" fmla="*/ 2147483646 w 1544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4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4" y="939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34B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5" name="Google Shape;437;p21"/>
            <p:cNvSpPr>
              <a:spLocks/>
            </p:cNvSpPr>
            <p:nvPr/>
          </p:nvSpPr>
          <p:spPr bwMode="auto">
            <a:xfrm>
              <a:off x="4800600" y="5280026"/>
              <a:ext cx="2451100" cy="228600"/>
            </a:xfrm>
            <a:custGeom>
              <a:avLst/>
              <a:gdLst>
                <a:gd name="T0" fmla="*/ 2147483646 w 1544"/>
                <a:gd name="T1" fmla="*/ 2147483646 h 144"/>
                <a:gd name="T2" fmla="*/ 2147483646 w 1544"/>
                <a:gd name="T3" fmla="*/ 0 h 144"/>
                <a:gd name="T4" fmla="*/ 0 w 1544"/>
                <a:gd name="T5" fmla="*/ 2147483646 h 144"/>
                <a:gd name="T6" fmla="*/ 2147483646 w 1544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4" h="144" extrusionOk="0">
                  <a:moveTo>
                    <a:pt x="1383" y="131"/>
                  </a:moveTo>
                  <a:lnTo>
                    <a:pt x="1544" y="0"/>
                  </a:lnTo>
                  <a:lnTo>
                    <a:pt x="0" y="144"/>
                  </a:lnTo>
                  <a:lnTo>
                    <a:pt x="1383" y="131"/>
                  </a:lnTo>
                  <a:close/>
                </a:path>
              </a:pathLst>
            </a:custGeom>
            <a:solidFill>
              <a:srgbClr val="2B9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6" name="Google Shape;438;p21"/>
            <p:cNvSpPr>
              <a:spLocks/>
            </p:cNvSpPr>
            <p:nvPr/>
          </p:nvSpPr>
          <p:spPr bwMode="auto">
            <a:xfrm>
              <a:off x="4800600" y="5475288"/>
              <a:ext cx="685800" cy="661988"/>
            </a:xfrm>
            <a:custGeom>
              <a:avLst/>
              <a:gdLst>
                <a:gd name="T0" fmla="*/ 0 w 432"/>
                <a:gd name="T1" fmla="*/ 2147483646 h 417"/>
                <a:gd name="T2" fmla="*/ 2147483646 w 432"/>
                <a:gd name="T3" fmla="*/ 2147483646 h 417"/>
                <a:gd name="T4" fmla="*/ 2147483646 w 432"/>
                <a:gd name="T5" fmla="*/ 0 h 417"/>
                <a:gd name="T6" fmla="*/ 0 w 432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17" extrusionOk="0">
                  <a:moveTo>
                    <a:pt x="0" y="21"/>
                  </a:moveTo>
                  <a:lnTo>
                    <a:pt x="432" y="417"/>
                  </a:lnTo>
                  <a:lnTo>
                    <a:pt x="22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F9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7" name="Google Shape;439;p21"/>
            <p:cNvSpPr>
              <a:spLocks/>
            </p:cNvSpPr>
            <p:nvPr/>
          </p:nvSpPr>
          <p:spPr bwMode="auto">
            <a:xfrm>
              <a:off x="5159375" y="5475288"/>
              <a:ext cx="327025" cy="661988"/>
            </a:xfrm>
            <a:custGeom>
              <a:avLst/>
              <a:gdLst>
                <a:gd name="T0" fmla="*/ 2147483646 w 206"/>
                <a:gd name="T1" fmla="*/ 2147483646 h 417"/>
                <a:gd name="T2" fmla="*/ 2147483646 w 206"/>
                <a:gd name="T3" fmla="*/ 2147483646 h 417"/>
                <a:gd name="T4" fmla="*/ 0 w 206"/>
                <a:gd name="T5" fmla="*/ 0 h 417"/>
                <a:gd name="T6" fmla="*/ 2147483646 w 206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417" extrusionOk="0">
                  <a:moveTo>
                    <a:pt x="123" y="18"/>
                  </a:moveTo>
                  <a:lnTo>
                    <a:pt x="206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278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1" name="Google Shape;440;p21"/>
          <p:cNvGrpSpPr>
            <a:grpSpLocks/>
          </p:cNvGrpSpPr>
          <p:nvPr/>
        </p:nvGrpSpPr>
        <p:grpSpPr bwMode="auto">
          <a:xfrm>
            <a:off x="8539163" y="3789363"/>
            <a:ext cx="2493962" cy="2347912"/>
            <a:chOff x="8539163" y="3789363"/>
            <a:chExt cx="2493963" cy="2347913"/>
          </a:xfrm>
        </p:grpSpPr>
        <p:sp>
          <p:nvSpPr>
            <p:cNvPr id="34858" name="Google Shape;441;p21"/>
            <p:cNvSpPr>
              <a:spLocks/>
            </p:cNvSpPr>
            <p:nvPr/>
          </p:nvSpPr>
          <p:spPr bwMode="auto">
            <a:xfrm>
              <a:off x="10758488" y="3789363"/>
              <a:ext cx="274638" cy="1490663"/>
            </a:xfrm>
            <a:custGeom>
              <a:avLst/>
              <a:gdLst>
                <a:gd name="T0" fmla="*/ 2147483646 w 173"/>
                <a:gd name="T1" fmla="*/ 2147483646 h 939"/>
                <a:gd name="T2" fmla="*/ 2147483646 w 173"/>
                <a:gd name="T3" fmla="*/ 2147483646 h 939"/>
                <a:gd name="T4" fmla="*/ 0 w 173"/>
                <a:gd name="T5" fmla="*/ 0 h 939"/>
                <a:gd name="T6" fmla="*/ 2147483646 w 173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39" extrusionOk="0">
                  <a:moveTo>
                    <a:pt x="173" y="116"/>
                  </a:moveTo>
                  <a:lnTo>
                    <a:pt x="145" y="939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21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9" name="Google Shape;442;p21"/>
            <p:cNvSpPr>
              <a:spLocks/>
            </p:cNvSpPr>
            <p:nvPr/>
          </p:nvSpPr>
          <p:spPr bwMode="auto">
            <a:xfrm>
              <a:off x="8539163" y="3789363"/>
              <a:ext cx="2449513" cy="1719263"/>
            </a:xfrm>
            <a:custGeom>
              <a:avLst/>
              <a:gdLst>
                <a:gd name="T0" fmla="*/ 2147483646 w 1543"/>
                <a:gd name="T1" fmla="*/ 2147483646 h 1083"/>
                <a:gd name="T2" fmla="*/ 2147483646 w 1543"/>
                <a:gd name="T3" fmla="*/ 0 h 1083"/>
                <a:gd name="T4" fmla="*/ 2147483646 w 1543"/>
                <a:gd name="T5" fmla="*/ 2147483646 h 1083"/>
                <a:gd name="T6" fmla="*/ 0 w 1543"/>
                <a:gd name="T7" fmla="*/ 2147483646 h 1083"/>
                <a:gd name="T8" fmla="*/ 2147483646 w 1543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3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3" y="939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47C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0" name="Google Shape;443;p21"/>
            <p:cNvSpPr>
              <a:spLocks/>
            </p:cNvSpPr>
            <p:nvPr/>
          </p:nvSpPr>
          <p:spPr bwMode="auto">
            <a:xfrm>
              <a:off x="8539163" y="5280026"/>
              <a:ext cx="2449513" cy="228600"/>
            </a:xfrm>
            <a:custGeom>
              <a:avLst/>
              <a:gdLst>
                <a:gd name="T0" fmla="*/ 2147483646 w 1543"/>
                <a:gd name="T1" fmla="*/ 2147483646 h 144"/>
                <a:gd name="T2" fmla="*/ 2147483646 w 1543"/>
                <a:gd name="T3" fmla="*/ 0 h 144"/>
                <a:gd name="T4" fmla="*/ 0 w 1543"/>
                <a:gd name="T5" fmla="*/ 2147483646 h 144"/>
                <a:gd name="T6" fmla="*/ 2147483646 w 1543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3" h="144" extrusionOk="0">
                  <a:moveTo>
                    <a:pt x="1382" y="131"/>
                  </a:moveTo>
                  <a:lnTo>
                    <a:pt x="1543" y="0"/>
                  </a:lnTo>
                  <a:lnTo>
                    <a:pt x="0" y="144"/>
                  </a:lnTo>
                  <a:lnTo>
                    <a:pt x="1382" y="131"/>
                  </a:lnTo>
                  <a:close/>
                </a:path>
              </a:pathLst>
            </a:custGeom>
            <a:solidFill>
              <a:srgbClr val="21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1" name="Google Shape;444;p21"/>
            <p:cNvSpPr>
              <a:spLocks/>
            </p:cNvSpPr>
            <p:nvPr/>
          </p:nvSpPr>
          <p:spPr bwMode="auto">
            <a:xfrm>
              <a:off x="8539163" y="5475288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1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3B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2" name="Google Shape;445;p21"/>
            <p:cNvSpPr>
              <a:spLocks/>
            </p:cNvSpPr>
            <p:nvPr/>
          </p:nvSpPr>
          <p:spPr bwMode="auto">
            <a:xfrm>
              <a:off x="8893175" y="5475288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8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1C8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2" name="Google Shape;446;p21"/>
          <p:cNvGrpSpPr>
            <a:grpSpLocks/>
          </p:cNvGrpSpPr>
          <p:nvPr/>
        </p:nvGrpSpPr>
        <p:grpSpPr bwMode="auto">
          <a:xfrm>
            <a:off x="1068388" y="635000"/>
            <a:ext cx="2489200" cy="2349500"/>
            <a:chOff x="1068388" y="635001"/>
            <a:chExt cx="2489200" cy="2349500"/>
          </a:xfrm>
        </p:grpSpPr>
        <p:sp>
          <p:nvSpPr>
            <p:cNvPr id="34853" name="Google Shape;447;p21"/>
            <p:cNvSpPr>
              <a:spLocks/>
            </p:cNvSpPr>
            <p:nvPr/>
          </p:nvSpPr>
          <p:spPr bwMode="auto">
            <a:xfrm>
              <a:off x="3282950" y="635001"/>
              <a:ext cx="274638" cy="1492250"/>
            </a:xfrm>
            <a:custGeom>
              <a:avLst/>
              <a:gdLst>
                <a:gd name="T0" fmla="*/ 2147483646 w 173"/>
                <a:gd name="T1" fmla="*/ 2147483646 h 940"/>
                <a:gd name="T2" fmla="*/ 2147483646 w 173"/>
                <a:gd name="T3" fmla="*/ 2147483646 h 940"/>
                <a:gd name="T4" fmla="*/ 0 w 173"/>
                <a:gd name="T5" fmla="*/ 0 h 940"/>
                <a:gd name="T6" fmla="*/ 2147483646 w 173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40" extrusionOk="0">
                  <a:moveTo>
                    <a:pt x="173" y="116"/>
                  </a:moveTo>
                  <a:lnTo>
                    <a:pt x="146" y="940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EDA3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4" name="Google Shape;448;p21"/>
            <p:cNvSpPr>
              <a:spLocks/>
            </p:cNvSpPr>
            <p:nvPr/>
          </p:nvSpPr>
          <p:spPr bwMode="auto">
            <a:xfrm>
              <a:off x="1068388" y="635001"/>
              <a:ext cx="2446338" cy="1719263"/>
            </a:xfrm>
            <a:custGeom>
              <a:avLst/>
              <a:gdLst>
                <a:gd name="T0" fmla="*/ 2147483646 w 1541"/>
                <a:gd name="T1" fmla="*/ 2147483646 h 1083"/>
                <a:gd name="T2" fmla="*/ 2147483646 w 1541"/>
                <a:gd name="T3" fmla="*/ 0 h 1083"/>
                <a:gd name="T4" fmla="*/ 2147483646 w 1541"/>
                <a:gd name="T5" fmla="*/ 2147483646 h 1083"/>
                <a:gd name="T6" fmla="*/ 0 w 1541"/>
                <a:gd name="T7" fmla="*/ 2147483646 h 1083"/>
                <a:gd name="T8" fmla="*/ 2147483646 w 1541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1083" extrusionOk="0">
                  <a:moveTo>
                    <a:pt x="238" y="352"/>
                  </a:moveTo>
                  <a:lnTo>
                    <a:pt x="1395" y="0"/>
                  </a:lnTo>
                  <a:lnTo>
                    <a:pt x="1541" y="940"/>
                  </a:lnTo>
                  <a:lnTo>
                    <a:pt x="0" y="1083"/>
                  </a:lnTo>
                  <a:lnTo>
                    <a:pt x="238" y="352"/>
                  </a:lnTo>
                  <a:close/>
                </a:path>
              </a:pathLst>
            </a:custGeom>
            <a:solidFill>
              <a:srgbClr val="FFC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5" name="Google Shape;449;p21"/>
            <p:cNvSpPr>
              <a:spLocks/>
            </p:cNvSpPr>
            <p:nvPr/>
          </p:nvSpPr>
          <p:spPr bwMode="auto">
            <a:xfrm>
              <a:off x="1068388" y="2127251"/>
              <a:ext cx="2446338" cy="227013"/>
            </a:xfrm>
            <a:custGeom>
              <a:avLst/>
              <a:gdLst>
                <a:gd name="T0" fmla="*/ 2147483646 w 1541"/>
                <a:gd name="T1" fmla="*/ 2147483646 h 143"/>
                <a:gd name="T2" fmla="*/ 2147483646 w 1541"/>
                <a:gd name="T3" fmla="*/ 0 h 143"/>
                <a:gd name="T4" fmla="*/ 0 w 1541"/>
                <a:gd name="T5" fmla="*/ 2147483646 h 143"/>
                <a:gd name="T6" fmla="*/ 2147483646 w 1541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1" h="143" extrusionOk="0">
                  <a:moveTo>
                    <a:pt x="1380" y="130"/>
                  </a:moveTo>
                  <a:lnTo>
                    <a:pt x="1541" y="0"/>
                  </a:lnTo>
                  <a:lnTo>
                    <a:pt x="0" y="143"/>
                  </a:lnTo>
                  <a:lnTo>
                    <a:pt x="1380" y="130"/>
                  </a:lnTo>
                  <a:close/>
                </a:path>
              </a:pathLst>
            </a:custGeom>
            <a:solidFill>
              <a:srgbClr val="EDA3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6" name="Google Shape;450;p21"/>
            <p:cNvSpPr>
              <a:spLocks/>
            </p:cNvSpPr>
            <p:nvPr/>
          </p:nvSpPr>
          <p:spPr bwMode="auto">
            <a:xfrm>
              <a:off x="1068388" y="2322513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0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7A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7" name="Google Shape;451;p21"/>
            <p:cNvSpPr>
              <a:spLocks/>
            </p:cNvSpPr>
            <p:nvPr/>
          </p:nvSpPr>
          <p:spPr bwMode="auto">
            <a:xfrm>
              <a:off x="1422400" y="2322513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7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DE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3" name="Google Shape;452;p21"/>
          <p:cNvGrpSpPr>
            <a:grpSpLocks/>
          </p:cNvGrpSpPr>
          <p:nvPr/>
        </p:nvGrpSpPr>
        <p:grpSpPr bwMode="auto">
          <a:xfrm>
            <a:off x="4800600" y="635000"/>
            <a:ext cx="2495550" cy="2349500"/>
            <a:chOff x="4800600" y="635001"/>
            <a:chExt cx="2495550" cy="2349500"/>
          </a:xfrm>
        </p:grpSpPr>
        <p:sp>
          <p:nvSpPr>
            <p:cNvPr id="34848" name="Google Shape;453;p21"/>
            <p:cNvSpPr>
              <a:spLocks/>
            </p:cNvSpPr>
            <p:nvPr/>
          </p:nvSpPr>
          <p:spPr bwMode="auto">
            <a:xfrm>
              <a:off x="7019925" y="635001"/>
              <a:ext cx="276225" cy="1492250"/>
            </a:xfrm>
            <a:custGeom>
              <a:avLst/>
              <a:gdLst>
                <a:gd name="T0" fmla="*/ 2147483646 w 174"/>
                <a:gd name="T1" fmla="*/ 2147483646 h 940"/>
                <a:gd name="T2" fmla="*/ 2147483646 w 174"/>
                <a:gd name="T3" fmla="*/ 2147483646 h 940"/>
                <a:gd name="T4" fmla="*/ 0 w 174"/>
                <a:gd name="T5" fmla="*/ 0 h 940"/>
                <a:gd name="T6" fmla="*/ 2147483646 w 174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940" extrusionOk="0">
                  <a:moveTo>
                    <a:pt x="174" y="116"/>
                  </a:moveTo>
                  <a:lnTo>
                    <a:pt x="146" y="940"/>
                  </a:lnTo>
                  <a:lnTo>
                    <a:pt x="0" y="0"/>
                  </a:lnTo>
                  <a:lnTo>
                    <a:pt x="174" y="116"/>
                  </a:lnTo>
                  <a:close/>
                </a:path>
              </a:pathLst>
            </a:custGeom>
            <a:solidFill>
              <a:srgbClr val="BA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9" name="Google Shape;454;p21"/>
            <p:cNvSpPr>
              <a:spLocks/>
            </p:cNvSpPr>
            <p:nvPr/>
          </p:nvSpPr>
          <p:spPr bwMode="auto">
            <a:xfrm>
              <a:off x="4800600" y="635001"/>
              <a:ext cx="2451100" cy="1719263"/>
            </a:xfrm>
            <a:custGeom>
              <a:avLst/>
              <a:gdLst>
                <a:gd name="T0" fmla="*/ 2147483646 w 1544"/>
                <a:gd name="T1" fmla="*/ 2147483646 h 1083"/>
                <a:gd name="T2" fmla="*/ 2147483646 w 1544"/>
                <a:gd name="T3" fmla="*/ 0 h 1083"/>
                <a:gd name="T4" fmla="*/ 2147483646 w 1544"/>
                <a:gd name="T5" fmla="*/ 2147483646 h 1083"/>
                <a:gd name="T6" fmla="*/ 0 w 1544"/>
                <a:gd name="T7" fmla="*/ 2147483646 h 1083"/>
                <a:gd name="T8" fmla="*/ 2147483646 w 1544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4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4" y="940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0" name="Google Shape;455;p21"/>
            <p:cNvSpPr>
              <a:spLocks/>
            </p:cNvSpPr>
            <p:nvPr/>
          </p:nvSpPr>
          <p:spPr bwMode="auto">
            <a:xfrm>
              <a:off x="4800600" y="2127251"/>
              <a:ext cx="2451100" cy="227013"/>
            </a:xfrm>
            <a:custGeom>
              <a:avLst/>
              <a:gdLst>
                <a:gd name="T0" fmla="*/ 2147483646 w 1544"/>
                <a:gd name="T1" fmla="*/ 2147483646 h 143"/>
                <a:gd name="T2" fmla="*/ 2147483646 w 1544"/>
                <a:gd name="T3" fmla="*/ 0 h 143"/>
                <a:gd name="T4" fmla="*/ 0 w 1544"/>
                <a:gd name="T5" fmla="*/ 2147483646 h 143"/>
                <a:gd name="T6" fmla="*/ 2147483646 w 1544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4" h="143" extrusionOk="0">
                  <a:moveTo>
                    <a:pt x="1383" y="130"/>
                  </a:moveTo>
                  <a:lnTo>
                    <a:pt x="1544" y="0"/>
                  </a:lnTo>
                  <a:lnTo>
                    <a:pt x="0" y="143"/>
                  </a:lnTo>
                  <a:lnTo>
                    <a:pt x="1383" y="130"/>
                  </a:lnTo>
                  <a:close/>
                </a:path>
              </a:pathLst>
            </a:custGeom>
            <a:solidFill>
              <a:srgbClr val="BA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1" name="Google Shape;456;p21"/>
            <p:cNvSpPr>
              <a:spLocks/>
            </p:cNvSpPr>
            <p:nvPr/>
          </p:nvSpPr>
          <p:spPr bwMode="auto">
            <a:xfrm>
              <a:off x="4800600" y="2322513"/>
              <a:ext cx="685800" cy="661988"/>
            </a:xfrm>
            <a:custGeom>
              <a:avLst/>
              <a:gdLst>
                <a:gd name="T0" fmla="*/ 0 w 432"/>
                <a:gd name="T1" fmla="*/ 2147483646 h 417"/>
                <a:gd name="T2" fmla="*/ 2147483646 w 432"/>
                <a:gd name="T3" fmla="*/ 2147483646 h 417"/>
                <a:gd name="T4" fmla="*/ 2147483646 w 432"/>
                <a:gd name="T5" fmla="*/ 0 h 417"/>
                <a:gd name="T6" fmla="*/ 0 w 432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17" extrusionOk="0">
                  <a:moveTo>
                    <a:pt x="0" y="20"/>
                  </a:moveTo>
                  <a:lnTo>
                    <a:pt x="432" y="417"/>
                  </a:lnTo>
                  <a:lnTo>
                    <a:pt x="22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73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2" name="Google Shape;457;p21"/>
            <p:cNvSpPr>
              <a:spLocks/>
            </p:cNvSpPr>
            <p:nvPr/>
          </p:nvSpPr>
          <p:spPr bwMode="auto">
            <a:xfrm>
              <a:off x="5159375" y="2322513"/>
              <a:ext cx="327025" cy="661988"/>
            </a:xfrm>
            <a:custGeom>
              <a:avLst/>
              <a:gdLst>
                <a:gd name="T0" fmla="*/ 2147483646 w 206"/>
                <a:gd name="T1" fmla="*/ 2147483646 h 417"/>
                <a:gd name="T2" fmla="*/ 2147483646 w 206"/>
                <a:gd name="T3" fmla="*/ 2147483646 h 417"/>
                <a:gd name="T4" fmla="*/ 0 w 206"/>
                <a:gd name="T5" fmla="*/ 0 h 417"/>
                <a:gd name="T6" fmla="*/ 2147483646 w 206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417" extrusionOk="0">
                  <a:moveTo>
                    <a:pt x="123" y="17"/>
                  </a:moveTo>
                  <a:lnTo>
                    <a:pt x="206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A8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4" name="Google Shape;458;p21"/>
          <p:cNvGrpSpPr>
            <a:grpSpLocks/>
          </p:cNvGrpSpPr>
          <p:nvPr/>
        </p:nvGrpSpPr>
        <p:grpSpPr bwMode="auto">
          <a:xfrm>
            <a:off x="8539163" y="635000"/>
            <a:ext cx="2493962" cy="2349500"/>
            <a:chOff x="8539163" y="635001"/>
            <a:chExt cx="2493963" cy="2349500"/>
          </a:xfrm>
        </p:grpSpPr>
        <p:sp>
          <p:nvSpPr>
            <p:cNvPr id="34843" name="Google Shape;459;p21"/>
            <p:cNvSpPr>
              <a:spLocks/>
            </p:cNvSpPr>
            <p:nvPr/>
          </p:nvSpPr>
          <p:spPr bwMode="auto">
            <a:xfrm>
              <a:off x="10758488" y="635001"/>
              <a:ext cx="274638" cy="1492250"/>
            </a:xfrm>
            <a:custGeom>
              <a:avLst/>
              <a:gdLst>
                <a:gd name="T0" fmla="*/ 2147483646 w 173"/>
                <a:gd name="T1" fmla="*/ 2147483646 h 940"/>
                <a:gd name="T2" fmla="*/ 2147483646 w 173"/>
                <a:gd name="T3" fmla="*/ 2147483646 h 940"/>
                <a:gd name="T4" fmla="*/ 0 w 173"/>
                <a:gd name="T5" fmla="*/ 0 h 940"/>
                <a:gd name="T6" fmla="*/ 2147483646 w 173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40" extrusionOk="0">
                  <a:moveTo>
                    <a:pt x="173" y="116"/>
                  </a:moveTo>
                  <a:lnTo>
                    <a:pt x="145" y="940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630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4" name="Google Shape;460;p21"/>
            <p:cNvSpPr>
              <a:spLocks/>
            </p:cNvSpPr>
            <p:nvPr/>
          </p:nvSpPr>
          <p:spPr bwMode="auto">
            <a:xfrm>
              <a:off x="8539163" y="635001"/>
              <a:ext cx="2449513" cy="1719263"/>
            </a:xfrm>
            <a:custGeom>
              <a:avLst/>
              <a:gdLst>
                <a:gd name="T0" fmla="*/ 2147483646 w 1543"/>
                <a:gd name="T1" fmla="*/ 2147483646 h 1083"/>
                <a:gd name="T2" fmla="*/ 2147483646 w 1543"/>
                <a:gd name="T3" fmla="*/ 0 h 1083"/>
                <a:gd name="T4" fmla="*/ 2147483646 w 1543"/>
                <a:gd name="T5" fmla="*/ 2147483646 h 1083"/>
                <a:gd name="T6" fmla="*/ 0 w 1543"/>
                <a:gd name="T7" fmla="*/ 2147483646 h 1083"/>
                <a:gd name="T8" fmla="*/ 2147483646 w 1543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3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3" y="940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5" name="Google Shape;461;p21"/>
            <p:cNvSpPr>
              <a:spLocks/>
            </p:cNvSpPr>
            <p:nvPr/>
          </p:nvSpPr>
          <p:spPr bwMode="auto">
            <a:xfrm>
              <a:off x="8539163" y="2127251"/>
              <a:ext cx="2449513" cy="227013"/>
            </a:xfrm>
            <a:custGeom>
              <a:avLst/>
              <a:gdLst>
                <a:gd name="T0" fmla="*/ 2147483646 w 1543"/>
                <a:gd name="T1" fmla="*/ 2147483646 h 143"/>
                <a:gd name="T2" fmla="*/ 2147483646 w 1543"/>
                <a:gd name="T3" fmla="*/ 0 h 143"/>
                <a:gd name="T4" fmla="*/ 0 w 1543"/>
                <a:gd name="T5" fmla="*/ 2147483646 h 143"/>
                <a:gd name="T6" fmla="*/ 2147483646 w 1543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3" h="143" extrusionOk="0">
                  <a:moveTo>
                    <a:pt x="1382" y="130"/>
                  </a:moveTo>
                  <a:lnTo>
                    <a:pt x="1543" y="0"/>
                  </a:lnTo>
                  <a:lnTo>
                    <a:pt x="0" y="143"/>
                  </a:lnTo>
                  <a:lnTo>
                    <a:pt x="1382" y="130"/>
                  </a:lnTo>
                  <a:close/>
                </a:path>
              </a:pathLst>
            </a:custGeom>
            <a:solidFill>
              <a:srgbClr val="630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6" name="Google Shape;462;p21"/>
            <p:cNvSpPr>
              <a:spLocks/>
            </p:cNvSpPr>
            <p:nvPr/>
          </p:nvSpPr>
          <p:spPr bwMode="auto">
            <a:xfrm>
              <a:off x="8539163" y="2322513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0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E0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7" name="Google Shape;463;p21"/>
            <p:cNvSpPr>
              <a:spLocks/>
            </p:cNvSpPr>
            <p:nvPr/>
          </p:nvSpPr>
          <p:spPr bwMode="auto">
            <a:xfrm>
              <a:off x="8893175" y="2322513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7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540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4825" name="Google Shape;464;p21"/>
          <p:cNvSpPr txBox="1">
            <a:spLocks noChangeArrowheads="1"/>
          </p:cNvSpPr>
          <p:nvPr/>
        </p:nvSpPr>
        <p:spPr bwMode="auto">
          <a:xfrm rot="-420000">
            <a:off x="1808163" y="1065213"/>
            <a:ext cx="1266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A</a:t>
            </a:r>
            <a:endParaRPr lang="en-US" altLang="en-US" dirty="0"/>
          </a:p>
        </p:txBody>
      </p:sp>
      <p:sp>
        <p:nvSpPr>
          <p:cNvPr id="34826" name="Google Shape;465;p21"/>
          <p:cNvSpPr txBox="1">
            <a:spLocks noChangeArrowheads="1"/>
          </p:cNvSpPr>
          <p:nvPr/>
        </p:nvSpPr>
        <p:spPr bwMode="auto">
          <a:xfrm rot="-420000">
            <a:off x="5529263" y="1066800"/>
            <a:ext cx="1250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B</a:t>
            </a:r>
            <a:endParaRPr lang="en-US" altLang="en-US" dirty="0"/>
          </a:p>
        </p:txBody>
      </p:sp>
      <p:sp>
        <p:nvSpPr>
          <p:cNvPr id="34827" name="Google Shape;466;p21"/>
          <p:cNvSpPr txBox="1">
            <a:spLocks noChangeArrowheads="1"/>
          </p:cNvSpPr>
          <p:nvPr/>
        </p:nvSpPr>
        <p:spPr bwMode="auto">
          <a:xfrm rot="-420000">
            <a:off x="9342438" y="1065213"/>
            <a:ext cx="1263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C</a:t>
            </a:r>
            <a:endParaRPr lang="en-US" altLang="en-US"/>
          </a:p>
        </p:txBody>
      </p:sp>
      <p:sp>
        <p:nvSpPr>
          <p:cNvPr id="34828" name="Google Shape;467;p21"/>
          <p:cNvSpPr txBox="1">
            <a:spLocks noChangeArrowheads="1"/>
          </p:cNvSpPr>
          <p:nvPr/>
        </p:nvSpPr>
        <p:spPr bwMode="auto">
          <a:xfrm rot="-420000">
            <a:off x="1808163" y="4219575"/>
            <a:ext cx="12747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D</a:t>
            </a:r>
            <a:endParaRPr lang="en-US" altLang="en-US"/>
          </a:p>
        </p:txBody>
      </p:sp>
      <p:sp>
        <p:nvSpPr>
          <p:cNvPr id="34829" name="Google Shape;468;p21"/>
          <p:cNvSpPr txBox="1">
            <a:spLocks noChangeArrowheads="1"/>
          </p:cNvSpPr>
          <p:nvPr/>
        </p:nvSpPr>
        <p:spPr bwMode="auto">
          <a:xfrm rot="-420000">
            <a:off x="5529263" y="4221163"/>
            <a:ext cx="12430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E</a:t>
            </a:r>
            <a:endParaRPr lang="en-US" altLang="en-US"/>
          </a:p>
        </p:txBody>
      </p:sp>
      <p:sp>
        <p:nvSpPr>
          <p:cNvPr id="34830" name="Google Shape;469;p21"/>
          <p:cNvSpPr txBox="1">
            <a:spLocks noChangeArrowheads="1"/>
          </p:cNvSpPr>
          <p:nvPr/>
        </p:nvSpPr>
        <p:spPr bwMode="auto">
          <a:xfrm rot="-420000">
            <a:off x="9342438" y="4222750"/>
            <a:ext cx="12271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F</a:t>
            </a:r>
            <a:endParaRPr lang="en-US" altLang="en-US"/>
          </a:p>
        </p:txBody>
      </p:sp>
      <p:sp>
        <p:nvSpPr>
          <p:cNvPr id="34831" name="Google Shape;470;p21"/>
          <p:cNvSpPr txBox="1">
            <a:spLocks noChangeArrowheads="1"/>
          </p:cNvSpPr>
          <p:nvPr/>
        </p:nvSpPr>
        <p:spPr bwMode="auto">
          <a:xfrm rot="-420000">
            <a:off x="1554163" y="1389063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2" name="Google Shape;471;p21"/>
          <p:cNvSpPr txBox="1">
            <a:spLocks noChangeArrowheads="1"/>
          </p:cNvSpPr>
          <p:nvPr/>
        </p:nvSpPr>
        <p:spPr bwMode="auto">
          <a:xfrm rot="-420000">
            <a:off x="5268913" y="1385888"/>
            <a:ext cx="17494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3" name="Google Shape;472;p21"/>
          <p:cNvSpPr txBox="1">
            <a:spLocks noChangeArrowheads="1"/>
          </p:cNvSpPr>
          <p:nvPr/>
        </p:nvSpPr>
        <p:spPr bwMode="auto">
          <a:xfrm rot="-420000">
            <a:off x="9105900" y="13938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4" name="Google Shape;473;p21"/>
          <p:cNvSpPr txBox="1">
            <a:spLocks noChangeArrowheads="1"/>
          </p:cNvSpPr>
          <p:nvPr/>
        </p:nvSpPr>
        <p:spPr bwMode="auto">
          <a:xfrm rot="-420000">
            <a:off x="1538288" y="45561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5" name="Google Shape;474;p21"/>
          <p:cNvSpPr txBox="1">
            <a:spLocks noChangeArrowheads="1"/>
          </p:cNvSpPr>
          <p:nvPr/>
        </p:nvSpPr>
        <p:spPr bwMode="auto">
          <a:xfrm rot="-420000">
            <a:off x="5253038" y="4535488"/>
            <a:ext cx="17494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6" name="Google Shape;475;p21"/>
          <p:cNvSpPr txBox="1">
            <a:spLocks noChangeArrowheads="1"/>
          </p:cNvSpPr>
          <p:nvPr/>
        </p:nvSpPr>
        <p:spPr bwMode="auto">
          <a:xfrm rot="-420000">
            <a:off x="9090025" y="45434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pic>
        <p:nvPicPr>
          <p:cNvPr id="34837" name="Google Shape;476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14625"/>
            <a:ext cx="21256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Google Shape;477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2714625"/>
            <a:ext cx="21256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9" name="Google Shape;478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5" y="2698750"/>
            <a:ext cx="21256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0" name="Google Shape;479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5834063"/>
            <a:ext cx="21272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1" name="Google Shape;480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5834063"/>
            <a:ext cx="21256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2" name="Google Shape;481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25" y="5818188"/>
            <a:ext cx="21256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9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18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/>
          <p:bldP spid="34833" grpId="0"/>
          <p:bldP spid="34834" grpId="0"/>
          <p:bldP spid="34835" grpId="0"/>
          <p:bldP spid="348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18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/>
          <p:bldP spid="34833" grpId="0"/>
          <p:bldP spid="34834" grpId="0"/>
          <p:bldP spid="34835" grpId="0"/>
          <p:bldP spid="3483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6077AD29-860C-0142-AA4C-0903E44654F7}"/>
              </a:ext>
            </a:extLst>
          </p:cNvPr>
          <p:cNvGrpSpPr/>
          <p:nvPr/>
        </p:nvGrpSpPr>
        <p:grpSpPr>
          <a:xfrm>
            <a:off x="2349500" y="1311275"/>
            <a:ext cx="8739188" cy="4803775"/>
            <a:chOff x="2349500" y="1311275"/>
            <a:chExt cx="8739188" cy="4803775"/>
          </a:xfrm>
        </p:grpSpPr>
        <p:cxnSp>
          <p:nvCxnSpPr>
            <p:cNvPr id="40962" name="Google Shape;736;p26"/>
            <p:cNvCxnSpPr>
              <a:cxnSpLocks noChangeShapeType="1"/>
            </p:cNvCxnSpPr>
            <p:nvPr/>
          </p:nvCxnSpPr>
          <p:spPr bwMode="auto">
            <a:xfrm rot="10800000">
              <a:off x="5100638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3" name="Google Shape;737;p26"/>
            <p:cNvCxnSpPr>
              <a:cxnSpLocks noChangeShapeType="1"/>
            </p:cNvCxnSpPr>
            <p:nvPr/>
          </p:nvCxnSpPr>
          <p:spPr bwMode="auto">
            <a:xfrm rot="10800000">
              <a:off x="3833813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4" name="Google Shape;738;p26"/>
            <p:cNvCxnSpPr>
              <a:cxnSpLocks noChangeShapeType="1"/>
            </p:cNvCxnSpPr>
            <p:nvPr/>
          </p:nvCxnSpPr>
          <p:spPr bwMode="auto">
            <a:xfrm rot="10800000">
              <a:off x="7629525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5" name="Google Shape;739;p26"/>
            <p:cNvCxnSpPr>
              <a:cxnSpLocks noChangeShapeType="1"/>
            </p:cNvCxnSpPr>
            <p:nvPr/>
          </p:nvCxnSpPr>
          <p:spPr bwMode="auto">
            <a:xfrm rot="10800000">
              <a:off x="6362700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6" name="Google Shape;740;p26"/>
            <p:cNvCxnSpPr>
              <a:cxnSpLocks noChangeShapeType="1"/>
            </p:cNvCxnSpPr>
            <p:nvPr/>
          </p:nvCxnSpPr>
          <p:spPr bwMode="auto">
            <a:xfrm rot="10800000">
              <a:off x="8891588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7" name="Google Shape;741;p26"/>
            <p:cNvCxnSpPr>
              <a:cxnSpLocks noChangeShapeType="1"/>
            </p:cNvCxnSpPr>
            <p:nvPr/>
          </p:nvCxnSpPr>
          <p:spPr bwMode="auto">
            <a:xfrm rot="10800000">
              <a:off x="10158413" y="1531938"/>
              <a:ext cx="0" cy="4392612"/>
            </a:xfrm>
            <a:prstGeom prst="straightConnector1">
              <a:avLst/>
            </a:prstGeom>
            <a:noFill/>
            <a:ln w="17450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EABD45CB-08C3-504F-8F74-E58EF5CF6754}"/>
                </a:ext>
              </a:extLst>
            </p:cNvPr>
            <p:cNvGrpSpPr/>
            <p:nvPr/>
          </p:nvGrpSpPr>
          <p:grpSpPr>
            <a:xfrm>
              <a:off x="2349500" y="1311275"/>
              <a:ext cx="8739188" cy="4803775"/>
              <a:chOff x="2349500" y="1311275"/>
              <a:chExt cx="8739188" cy="4803775"/>
            </a:xfrm>
          </p:grpSpPr>
          <p:sp>
            <p:nvSpPr>
              <p:cNvPr id="40968" name="Google Shape;742;p26"/>
              <p:cNvSpPr>
                <a:spLocks/>
              </p:cNvSpPr>
              <p:nvPr/>
            </p:nvSpPr>
            <p:spPr bwMode="auto">
              <a:xfrm>
                <a:off x="2570163" y="1482725"/>
                <a:ext cx="8347075" cy="4419600"/>
              </a:xfrm>
              <a:custGeom>
                <a:avLst/>
                <a:gdLst>
                  <a:gd name="T0" fmla="*/ 0 w 5258"/>
                  <a:gd name="T1" fmla="*/ 0 h 2784"/>
                  <a:gd name="T2" fmla="*/ 0 w 5258"/>
                  <a:gd name="T3" fmla="*/ 2784 h 2784"/>
                  <a:gd name="T4" fmla="*/ 5258 w 5258"/>
                  <a:gd name="T5" fmla="*/ 2784 h 2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58" h="2784" extrusionOk="0">
                    <a:moveTo>
                      <a:pt x="0" y="0"/>
                    </a:moveTo>
                    <a:lnTo>
                      <a:pt x="0" y="2784"/>
                    </a:lnTo>
                    <a:lnTo>
                      <a:pt x="5258" y="2784"/>
                    </a:lnTo>
                  </a:path>
                </a:pathLst>
              </a:custGeom>
              <a:noFill/>
              <a:ln w="38100" cap="flat" cmpd="sng">
                <a:solidFill>
                  <a:srgbClr val="BABABA"/>
                </a:solidFill>
                <a:prstDash val="solid"/>
                <a:miter lim="524287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0969" name="Google Shape;743;p26"/>
              <p:cNvSpPr>
                <a:spLocks/>
              </p:cNvSpPr>
              <p:nvPr/>
            </p:nvSpPr>
            <p:spPr bwMode="auto">
              <a:xfrm>
                <a:off x="2349500" y="1311275"/>
                <a:ext cx="425450" cy="266700"/>
              </a:xfrm>
              <a:custGeom>
                <a:avLst/>
                <a:gdLst>
                  <a:gd name="T0" fmla="*/ 0 w 268"/>
                  <a:gd name="T1" fmla="*/ 168 h 168"/>
                  <a:gd name="T2" fmla="*/ 137 w 268"/>
                  <a:gd name="T3" fmla="*/ 0 h 168"/>
                  <a:gd name="T4" fmla="*/ 268 w 268"/>
                  <a:gd name="T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168" extrusionOk="0">
                    <a:moveTo>
                      <a:pt x="0" y="168"/>
                    </a:moveTo>
                    <a:lnTo>
                      <a:pt x="137" y="0"/>
                    </a:lnTo>
                    <a:lnTo>
                      <a:pt x="268" y="168"/>
                    </a:lnTo>
                  </a:path>
                </a:pathLst>
              </a:custGeom>
              <a:noFill/>
              <a:ln w="38100" cap="flat" cmpd="sng">
                <a:solidFill>
                  <a:srgbClr val="BABABA"/>
                </a:solidFill>
                <a:prstDash val="solid"/>
                <a:miter lim="524287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40970" name="Google Shape;744;p26"/>
              <p:cNvSpPr>
                <a:spLocks/>
              </p:cNvSpPr>
              <p:nvPr/>
            </p:nvSpPr>
            <p:spPr bwMode="auto">
              <a:xfrm>
                <a:off x="10821988" y="5689600"/>
                <a:ext cx="266700" cy="425450"/>
              </a:xfrm>
              <a:custGeom>
                <a:avLst/>
                <a:gdLst>
                  <a:gd name="T0" fmla="*/ 0 w 168"/>
                  <a:gd name="T1" fmla="*/ 0 h 268"/>
                  <a:gd name="T2" fmla="*/ 168 w 168"/>
                  <a:gd name="T3" fmla="*/ 137 h 268"/>
                  <a:gd name="T4" fmla="*/ 0 w 168"/>
                  <a:gd name="T5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" h="268" extrusionOk="0">
                    <a:moveTo>
                      <a:pt x="0" y="0"/>
                    </a:moveTo>
                    <a:lnTo>
                      <a:pt x="168" y="137"/>
                    </a:lnTo>
                    <a:lnTo>
                      <a:pt x="0" y="268"/>
                    </a:lnTo>
                  </a:path>
                </a:pathLst>
              </a:custGeom>
              <a:noFill/>
              <a:ln w="38100" cap="flat" cmpd="sng">
                <a:solidFill>
                  <a:srgbClr val="BABABA"/>
                </a:solidFill>
                <a:prstDash val="solid"/>
                <a:miter lim="524287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sp>
        <p:nvSpPr>
          <p:cNvPr id="40971" name="Google Shape;745;p26"/>
          <p:cNvSpPr txBox="1">
            <a:spLocks noChangeArrowheads="1"/>
          </p:cNvSpPr>
          <p:nvPr/>
        </p:nvSpPr>
        <p:spPr bwMode="auto">
          <a:xfrm>
            <a:off x="3646488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01</a:t>
            </a:r>
            <a:endParaRPr lang="en-US" altLang="en-US" dirty="0"/>
          </a:p>
        </p:txBody>
      </p:sp>
      <p:sp>
        <p:nvSpPr>
          <p:cNvPr id="40972" name="Google Shape;746;p26"/>
          <p:cNvSpPr txBox="1">
            <a:spLocks noChangeArrowheads="1"/>
          </p:cNvSpPr>
          <p:nvPr/>
        </p:nvSpPr>
        <p:spPr bwMode="auto">
          <a:xfrm>
            <a:off x="4913313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02</a:t>
            </a:r>
            <a:endParaRPr lang="en-US" altLang="en-US"/>
          </a:p>
        </p:txBody>
      </p:sp>
      <p:sp>
        <p:nvSpPr>
          <p:cNvPr id="40973" name="Google Shape;747;p26"/>
          <p:cNvSpPr txBox="1">
            <a:spLocks noChangeArrowheads="1"/>
          </p:cNvSpPr>
          <p:nvPr/>
        </p:nvSpPr>
        <p:spPr bwMode="auto">
          <a:xfrm>
            <a:off x="6180138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03</a:t>
            </a:r>
            <a:endParaRPr lang="en-US" altLang="en-US"/>
          </a:p>
        </p:txBody>
      </p:sp>
      <p:sp>
        <p:nvSpPr>
          <p:cNvPr id="40974" name="Google Shape;748;p26"/>
          <p:cNvSpPr txBox="1">
            <a:spLocks noChangeArrowheads="1"/>
          </p:cNvSpPr>
          <p:nvPr/>
        </p:nvSpPr>
        <p:spPr bwMode="auto">
          <a:xfrm>
            <a:off x="7437438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04</a:t>
            </a:r>
            <a:endParaRPr lang="en-US" altLang="en-US"/>
          </a:p>
        </p:txBody>
      </p:sp>
      <p:sp>
        <p:nvSpPr>
          <p:cNvPr id="40975" name="Google Shape;749;p26"/>
          <p:cNvSpPr txBox="1">
            <a:spLocks noChangeArrowheads="1"/>
          </p:cNvSpPr>
          <p:nvPr/>
        </p:nvSpPr>
        <p:spPr bwMode="auto">
          <a:xfrm>
            <a:off x="8704263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05</a:t>
            </a:r>
            <a:endParaRPr lang="en-US" altLang="en-US"/>
          </a:p>
        </p:txBody>
      </p:sp>
      <p:sp>
        <p:nvSpPr>
          <p:cNvPr id="40976" name="Google Shape;750;p26"/>
          <p:cNvSpPr txBox="1">
            <a:spLocks noChangeArrowheads="1"/>
          </p:cNvSpPr>
          <p:nvPr/>
        </p:nvSpPr>
        <p:spPr bwMode="auto">
          <a:xfrm>
            <a:off x="9967913" y="6010275"/>
            <a:ext cx="6175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06</a:t>
            </a:r>
            <a:endParaRPr lang="en-US" altLang="en-US"/>
          </a:p>
        </p:txBody>
      </p:sp>
      <p:sp>
        <p:nvSpPr>
          <p:cNvPr id="40977" name="Google Shape;751;p26"/>
          <p:cNvSpPr txBox="1">
            <a:spLocks noChangeArrowheads="1"/>
          </p:cNvSpPr>
          <p:nvPr/>
        </p:nvSpPr>
        <p:spPr bwMode="auto">
          <a:xfrm>
            <a:off x="1474788" y="2052638"/>
            <a:ext cx="102235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 dirty="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1998</a:t>
            </a:r>
            <a:endParaRPr lang="en-US" altLang="en-US" dirty="0"/>
          </a:p>
        </p:txBody>
      </p:sp>
      <p:sp>
        <p:nvSpPr>
          <p:cNvPr id="40978" name="Google Shape;752;p26"/>
          <p:cNvSpPr txBox="1">
            <a:spLocks noChangeArrowheads="1"/>
          </p:cNvSpPr>
          <p:nvPr/>
        </p:nvSpPr>
        <p:spPr bwMode="auto">
          <a:xfrm>
            <a:off x="1474788" y="3395663"/>
            <a:ext cx="102235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2005</a:t>
            </a:r>
            <a:endParaRPr lang="en-US" altLang="en-US"/>
          </a:p>
        </p:txBody>
      </p:sp>
      <p:sp>
        <p:nvSpPr>
          <p:cNvPr id="40979" name="Google Shape;753;p26"/>
          <p:cNvSpPr txBox="1">
            <a:spLocks noChangeArrowheads="1"/>
          </p:cNvSpPr>
          <p:nvPr/>
        </p:nvSpPr>
        <p:spPr bwMode="auto">
          <a:xfrm>
            <a:off x="1474788" y="4733925"/>
            <a:ext cx="1022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800"/>
              <a:buFont typeface="Open Sans" panose="020B0606030504020204" pitchFamily="34" charset="0"/>
              <a:buNone/>
            </a:pPr>
            <a:r>
              <a:rPr lang="en-US" altLang="en-US" sz="2800">
                <a:solidFill>
                  <a:srgbClr val="A9ABA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2017</a:t>
            </a:r>
            <a:endParaRPr lang="en-US" altLang="en-US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D96CB88-E5CA-1346-884E-50B7D9D1F9BD}"/>
              </a:ext>
            </a:extLst>
          </p:cNvPr>
          <p:cNvGrpSpPr/>
          <p:nvPr/>
        </p:nvGrpSpPr>
        <p:grpSpPr>
          <a:xfrm>
            <a:off x="2587625" y="2062163"/>
            <a:ext cx="7088188" cy="612775"/>
            <a:chOff x="2587625" y="2062163"/>
            <a:chExt cx="7088188" cy="612775"/>
          </a:xfrm>
        </p:grpSpPr>
        <p:sp>
          <p:nvSpPr>
            <p:cNvPr id="40980" name="Google Shape;754;p26"/>
            <p:cNvSpPr txBox="1">
              <a:spLocks noChangeArrowheads="1"/>
            </p:cNvSpPr>
            <p:nvPr/>
          </p:nvSpPr>
          <p:spPr bwMode="auto">
            <a:xfrm>
              <a:off x="2587625" y="2062163"/>
              <a:ext cx="4746625" cy="204787"/>
            </a:xfrm>
            <a:prstGeom prst="rect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1" name="Google Shape;755;p26"/>
            <p:cNvSpPr txBox="1">
              <a:spLocks noChangeArrowheads="1"/>
            </p:cNvSpPr>
            <p:nvPr/>
          </p:nvSpPr>
          <p:spPr bwMode="auto">
            <a:xfrm>
              <a:off x="2587625" y="2266950"/>
              <a:ext cx="7088188" cy="203200"/>
            </a:xfrm>
            <a:prstGeom prst="rect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2" name="Google Shape;756;p26"/>
            <p:cNvSpPr txBox="1">
              <a:spLocks noChangeArrowheads="1"/>
            </p:cNvSpPr>
            <p:nvPr/>
          </p:nvSpPr>
          <p:spPr bwMode="auto">
            <a:xfrm>
              <a:off x="2587625" y="2470150"/>
              <a:ext cx="6524625" cy="204788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80A96B88-D8AD-2D48-B149-68C733C5231E}"/>
              </a:ext>
            </a:extLst>
          </p:cNvPr>
          <p:cNvGrpSpPr/>
          <p:nvPr/>
        </p:nvGrpSpPr>
        <p:grpSpPr>
          <a:xfrm>
            <a:off x="2587625" y="3408363"/>
            <a:ext cx="7750175" cy="617537"/>
            <a:chOff x="2587625" y="3408363"/>
            <a:chExt cx="7750175" cy="617537"/>
          </a:xfrm>
        </p:grpSpPr>
        <p:sp>
          <p:nvSpPr>
            <p:cNvPr id="40983" name="Google Shape;757;p26"/>
            <p:cNvSpPr txBox="1">
              <a:spLocks noChangeArrowheads="1"/>
            </p:cNvSpPr>
            <p:nvPr/>
          </p:nvSpPr>
          <p:spPr bwMode="auto">
            <a:xfrm>
              <a:off x="2587625" y="3408363"/>
              <a:ext cx="6100763" cy="209550"/>
            </a:xfrm>
            <a:prstGeom prst="rect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4" name="Google Shape;758;p26"/>
            <p:cNvSpPr txBox="1">
              <a:spLocks noChangeArrowheads="1"/>
            </p:cNvSpPr>
            <p:nvPr/>
          </p:nvSpPr>
          <p:spPr bwMode="auto">
            <a:xfrm>
              <a:off x="2587625" y="3617913"/>
              <a:ext cx="5092700" cy="203200"/>
            </a:xfrm>
            <a:prstGeom prst="rect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5" name="Google Shape;759;p26"/>
            <p:cNvSpPr txBox="1">
              <a:spLocks noChangeArrowheads="1"/>
            </p:cNvSpPr>
            <p:nvPr/>
          </p:nvSpPr>
          <p:spPr bwMode="auto">
            <a:xfrm>
              <a:off x="2587625" y="3821113"/>
              <a:ext cx="7750175" cy="204787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6AF3EE93-5B22-224F-B1CC-AF8756E7FEAC}"/>
              </a:ext>
            </a:extLst>
          </p:cNvPr>
          <p:cNvGrpSpPr/>
          <p:nvPr/>
        </p:nvGrpSpPr>
        <p:grpSpPr>
          <a:xfrm>
            <a:off x="2587625" y="4694238"/>
            <a:ext cx="5675313" cy="615950"/>
            <a:chOff x="2587625" y="4694238"/>
            <a:chExt cx="5675313" cy="615950"/>
          </a:xfrm>
        </p:grpSpPr>
        <p:sp>
          <p:nvSpPr>
            <p:cNvPr id="40986" name="Google Shape;760;p26"/>
            <p:cNvSpPr txBox="1">
              <a:spLocks noChangeArrowheads="1"/>
            </p:cNvSpPr>
            <p:nvPr/>
          </p:nvSpPr>
          <p:spPr bwMode="auto">
            <a:xfrm>
              <a:off x="2587625" y="4694238"/>
              <a:ext cx="5675313" cy="203200"/>
            </a:xfrm>
            <a:prstGeom prst="rect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7" name="Google Shape;761;p26"/>
            <p:cNvSpPr txBox="1">
              <a:spLocks noChangeArrowheads="1"/>
            </p:cNvSpPr>
            <p:nvPr/>
          </p:nvSpPr>
          <p:spPr bwMode="auto">
            <a:xfrm>
              <a:off x="2587625" y="4897438"/>
              <a:ext cx="4383088" cy="204787"/>
            </a:xfrm>
            <a:prstGeom prst="rect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88" name="Google Shape;762;p26"/>
            <p:cNvSpPr txBox="1">
              <a:spLocks noChangeArrowheads="1"/>
            </p:cNvSpPr>
            <p:nvPr/>
          </p:nvSpPr>
          <p:spPr bwMode="auto">
            <a:xfrm>
              <a:off x="2587625" y="5102225"/>
              <a:ext cx="4613275" cy="207963"/>
            </a:xfrm>
            <a:prstGeom prst="rect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0989" name="Google Shape;763;p26"/>
          <p:cNvSpPr txBox="1">
            <a:spLocks noChangeArrowheads="1"/>
          </p:cNvSpPr>
          <p:nvPr/>
        </p:nvSpPr>
        <p:spPr bwMode="auto">
          <a:xfrm>
            <a:off x="4005263" y="390648"/>
            <a:ext cx="4181475" cy="60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54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BAR CHART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12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7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71" grpId="0"/>
          <p:bldP spid="40972" grpId="0"/>
          <p:bldP spid="40973" grpId="0"/>
          <p:bldP spid="40974" grpId="0"/>
          <p:bldP spid="40975" grpId="0"/>
          <p:bldP spid="40976" grpId="0"/>
          <p:bldP spid="40977" grpId="0"/>
          <p:bldP spid="40978" grpId="0"/>
          <p:bldP spid="40979" grpId="0"/>
          <p:bldP spid="409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09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09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09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9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09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09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09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09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09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09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71" grpId="0"/>
          <p:bldP spid="40972" grpId="0"/>
          <p:bldP spid="40973" grpId="0"/>
          <p:bldP spid="40974" grpId="0"/>
          <p:bldP spid="40975" grpId="0"/>
          <p:bldP spid="40976" grpId="0"/>
          <p:bldP spid="40977" grpId="0"/>
          <p:bldP spid="40978" grpId="0"/>
          <p:bldP spid="40979" grpId="0"/>
          <p:bldP spid="40989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768;p27"/>
          <p:cNvSpPr txBox="1">
            <a:spLocks noChangeArrowheads="1"/>
          </p:cNvSpPr>
          <p:nvPr/>
        </p:nvSpPr>
        <p:spPr bwMode="auto">
          <a:xfrm>
            <a:off x="8755063" y="1708150"/>
            <a:ext cx="1698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3011" name="Google Shape;769;p27"/>
          <p:cNvSpPr>
            <a:spLocks/>
          </p:cNvSpPr>
          <p:nvPr/>
        </p:nvSpPr>
        <p:spPr bwMode="auto">
          <a:xfrm>
            <a:off x="7288213" y="2949575"/>
            <a:ext cx="781050" cy="1855788"/>
          </a:xfrm>
          <a:custGeom>
            <a:avLst/>
            <a:gdLst>
              <a:gd name="T0" fmla="*/ 119 w 202"/>
              <a:gd name="T1" fmla="*/ 7 h 479"/>
              <a:gd name="T2" fmla="*/ 14 w 202"/>
              <a:gd name="T3" fmla="*/ 67 h 479"/>
              <a:gd name="T4" fmla="*/ 5 w 202"/>
              <a:gd name="T5" fmla="*/ 96 h 479"/>
              <a:gd name="T6" fmla="*/ 37 w 202"/>
              <a:gd name="T7" fmla="*/ 239 h 479"/>
              <a:gd name="T8" fmla="*/ 5 w 202"/>
              <a:gd name="T9" fmla="*/ 383 h 479"/>
              <a:gd name="T10" fmla="*/ 14 w 202"/>
              <a:gd name="T11" fmla="*/ 412 h 479"/>
              <a:gd name="T12" fmla="*/ 119 w 202"/>
              <a:gd name="T13" fmla="*/ 472 h 479"/>
              <a:gd name="T14" fmla="*/ 150 w 202"/>
              <a:gd name="T15" fmla="*/ 462 h 479"/>
              <a:gd name="T16" fmla="*/ 202 w 202"/>
              <a:gd name="T17" fmla="*/ 239 h 479"/>
              <a:gd name="T18" fmla="*/ 150 w 202"/>
              <a:gd name="T19" fmla="*/ 16 h 479"/>
              <a:gd name="T20" fmla="*/ 119 w 202"/>
              <a:gd name="T21" fmla="*/ 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" h="479" extrusionOk="0">
                <a:moveTo>
                  <a:pt x="119" y="7"/>
                </a:moveTo>
                <a:cubicBezTo>
                  <a:pt x="14" y="67"/>
                  <a:pt x="14" y="67"/>
                  <a:pt x="14" y="67"/>
                </a:cubicBezTo>
                <a:cubicBezTo>
                  <a:pt x="4" y="73"/>
                  <a:pt x="0" y="85"/>
                  <a:pt x="5" y="96"/>
                </a:cubicBezTo>
                <a:cubicBezTo>
                  <a:pt x="26" y="141"/>
                  <a:pt x="37" y="190"/>
                  <a:pt x="37" y="239"/>
                </a:cubicBezTo>
                <a:cubicBezTo>
                  <a:pt x="37" y="289"/>
                  <a:pt x="26" y="338"/>
                  <a:pt x="5" y="383"/>
                </a:cubicBezTo>
                <a:cubicBezTo>
                  <a:pt x="0" y="393"/>
                  <a:pt x="4" y="406"/>
                  <a:pt x="14" y="412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30" y="479"/>
                  <a:pt x="145" y="474"/>
                  <a:pt x="150" y="462"/>
                </a:cubicBezTo>
                <a:cubicBezTo>
                  <a:pt x="184" y="393"/>
                  <a:pt x="202" y="317"/>
                  <a:pt x="202" y="239"/>
                </a:cubicBezTo>
                <a:cubicBezTo>
                  <a:pt x="202" y="162"/>
                  <a:pt x="184" y="85"/>
                  <a:pt x="150" y="16"/>
                </a:cubicBezTo>
                <a:cubicBezTo>
                  <a:pt x="145" y="4"/>
                  <a:pt x="130" y="0"/>
                  <a:pt x="119" y="7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2" name="Google Shape;770;p27"/>
          <p:cNvSpPr>
            <a:spLocks/>
          </p:cNvSpPr>
          <p:nvPr/>
        </p:nvSpPr>
        <p:spPr bwMode="auto">
          <a:xfrm>
            <a:off x="4441825" y="1908175"/>
            <a:ext cx="1619250" cy="1250950"/>
          </a:xfrm>
          <a:custGeom>
            <a:avLst/>
            <a:gdLst>
              <a:gd name="T0" fmla="*/ 418 w 418"/>
              <a:gd name="T1" fmla="*/ 145 h 323"/>
              <a:gd name="T2" fmla="*/ 418 w 418"/>
              <a:gd name="T3" fmla="*/ 24 h 323"/>
              <a:gd name="T4" fmla="*/ 394 w 418"/>
              <a:gd name="T5" fmla="*/ 1 h 323"/>
              <a:gd name="T6" fmla="*/ 8 w 418"/>
              <a:gd name="T7" fmla="*/ 225 h 323"/>
              <a:gd name="T8" fmla="*/ 15 w 418"/>
              <a:gd name="T9" fmla="*/ 257 h 323"/>
              <a:gd name="T10" fmla="*/ 120 w 418"/>
              <a:gd name="T11" fmla="*/ 317 h 323"/>
              <a:gd name="T12" fmla="*/ 149 w 418"/>
              <a:gd name="T13" fmla="*/ 311 h 323"/>
              <a:gd name="T14" fmla="*/ 398 w 418"/>
              <a:gd name="T15" fmla="*/ 167 h 323"/>
              <a:gd name="T16" fmla="*/ 418 w 418"/>
              <a:gd name="T17" fmla="*/ 145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8" h="323" extrusionOk="0">
                <a:moveTo>
                  <a:pt x="418" y="145"/>
                </a:moveTo>
                <a:cubicBezTo>
                  <a:pt x="418" y="24"/>
                  <a:pt x="418" y="24"/>
                  <a:pt x="418" y="24"/>
                </a:cubicBezTo>
                <a:cubicBezTo>
                  <a:pt x="418" y="11"/>
                  <a:pt x="407" y="0"/>
                  <a:pt x="394" y="1"/>
                </a:cubicBezTo>
                <a:cubicBezTo>
                  <a:pt x="239" y="12"/>
                  <a:pt x="95" y="95"/>
                  <a:pt x="8" y="225"/>
                </a:cubicBezTo>
                <a:cubicBezTo>
                  <a:pt x="0" y="235"/>
                  <a:pt x="4" y="250"/>
                  <a:pt x="15" y="257"/>
                </a:cubicBezTo>
                <a:cubicBezTo>
                  <a:pt x="120" y="317"/>
                  <a:pt x="120" y="317"/>
                  <a:pt x="120" y="317"/>
                </a:cubicBezTo>
                <a:cubicBezTo>
                  <a:pt x="130" y="323"/>
                  <a:pt x="142" y="320"/>
                  <a:pt x="149" y="311"/>
                </a:cubicBezTo>
                <a:cubicBezTo>
                  <a:pt x="207" y="229"/>
                  <a:pt x="298" y="176"/>
                  <a:pt x="398" y="167"/>
                </a:cubicBezTo>
                <a:cubicBezTo>
                  <a:pt x="409" y="166"/>
                  <a:pt x="418" y="156"/>
                  <a:pt x="418" y="145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3" name="Google Shape;771;p27"/>
          <p:cNvSpPr>
            <a:spLocks/>
          </p:cNvSpPr>
          <p:nvPr/>
        </p:nvSpPr>
        <p:spPr bwMode="auto">
          <a:xfrm>
            <a:off x="6145213" y="1908175"/>
            <a:ext cx="1619250" cy="1250950"/>
          </a:xfrm>
          <a:custGeom>
            <a:avLst/>
            <a:gdLst>
              <a:gd name="T0" fmla="*/ 0 w 418"/>
              <a:gd name="T1" fmla="*/ 24 h 323"/>
              <a:gd name="T2" fmla="*/ 0 w 418"/>
              <a:gd name="T3" fmla="*/ 145 h 323"/>
              <a:gd name="T4" fmla="*/ 20 w 418"/>
              <a:gd name="T5" fmla="*/ 167 h 323"/>
              <a:gd name="T6" fmla="*/ 269 w 418"/>
              <a:gd name="T7" fmla="*/ 311 h 323"/>
              <a:gd name="T8" fmla="*/ 298 w 418"/>
              <a:gd name="T9" fmla="*/ 317 h 323"/>
              <a:gd name="T10" fmla="*/ 403 w 418"/>
              <a:gd name="T11" fmla="*/ 257 h 323"/>
              <a:gd name="T12" fmla="*/ 410 w 418"/>
              <a:gd name="T13" fmla="*/ 225 h 323"/>
              <a:gd name="T14" fmla="*/ 24 w 418"/>
              <a:gd name="T15" fmla="*/ 1 h 323"/>
              <a:gd name="T16" fmla="*/ 0 w 418"/>
              <a:gd name="T17" fmla="*/ 2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8" h="323" extrusionOk="0">
                <a:moveTo>
                  <a:pt x="0" y="24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56"/>
                  <a:pt x="9" y="166"/>
                  <a:pt x="20" y="167"/>
                </a:cubicBezTo>
                <a:cubicBezTo>
                  <a:pt x="120" y="176"/>
                  <a:pt x="211" y="229"/>
                  <a:pt x="269" y="311"/>
                </a:cubicBezTo>
                <a:cubicBezTo>
                  <a:pt x="276" y="320"/>
                  <a:pt x="288" y="323"/>
                  <a:pt x="298" y="317"/>
                </a:cubicBezTo>
                <a:cubicBezTo>
                  <a:pt x="403" y="257"/>
                  <a:pt x="403" y="257"/>
                  <a:pt x="403" y="257"/>
                </a:cubicBezTo>
                <a:cubicBezTo>
                  <a:pt x="414" y="250"/>
                  <a:pt x="418" y="235"/>
                  <a:pt x="410" y="225"/>
                </a:cubicBezTo>
                <a:cubicBezTo>
                  <a:pt x="323" y="95"/>
                  <a:pt x="179" y="12"/>
                  <a:pt x="24" y="1"/>
                </a:cubicBezTo>
                <a:cubicBezTo>
                  <a:pt x="11" y="0"/>
                  <a:pt x="0" y="11"/>
                  <a:pt x="0" y="24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4" name="Google Shape;772;p27"/>
          <p:cNvSpPr>
            <a:spLocks/>
          </p:cNvSpPr>
          <p:nvPr/>
        </p:nvSpPr>
        <p:spPr bwMode="auto">
          <a:xfrm>
            <a:off x="6145213" y="4595813"/>
            <a:ext cx="1619250" cy="1247775"/>
          </a:xfrm>
          <a:custGeom>
            <a:avLst/>
            <a:gdLst>
              <a:gd name="T0" fmla="*/ 269 w 418"/>
              <a:gd name="T1" fmla="*/ 12 h 322"/>
              <a:gd name="T2" fmla="*/ 20 w 418"/>
              <a:gd name="T3" fmla="*/ 156 h 322"/>
              <a:gd name="T4" fmla="*/ 0 w 418"/>
              <a:gd name="T5" fmla="*/ 178 h 322"/>
              <a:gd name="T6" fmla="*/ 0 w 418"/>
              <a:gd name="T7" fmla="*/ 280 h 322"/>
              <a:gd name="T8" fmla="*/ 32 w 418"/>
              <a:gd name="T9" fmla="*/ 321 h 322"/>
              <a:gd name="T10" fmla="*/ 410 w 418"/>
              <a:gd name="T11" fmla="*/ 98 h 322"/>
              <a:gd name="T12" fmla="*/ 403 w 418"/>
              <a:gd name="T13" fmla="*/ 66 h 322"/>
              <a:gd name="T14" fmla="*/ 298 w 418"/>
              <a:gd name="T15" fmla="*/ 5 h 322"/>
              <a:gd name="T16" fmla="*/ 269 w 418"/>
              <a:gd name="T17" fmla="*/ 1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8" h="322" extrusionOk="0">
                <a:moveTo>
                  <a:pt x="269" y="12"/>
                </a:moveTo>
                <a:cubicBezTo>
                  <a:pt x="211" y="94"/>
                  <a:pt x="120" y="147"/>
                  <a:pt x="20" y="156"/>
                </a:cubicBezTo>
                <a:cubicBezTo>
                  <a:pt x="9" y="157"/>
                  <a:pt x="0" y="166"/>
                  <a:pt x="0" y="178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8"/>
                  <a:pt x="15" y="322"/>
                  <a:pt x="32" y="321"/>
                </a:cubicBezTo>
                <a:cubicBezTo>
                  <a:pt x="184" y="307"/>
                  <a:pt x="324" y="225"/>
                  <a:pt x="410" y="98"/>
                </a:cubicBezTo>
                <a:cubicBezTo>
                  <a:pt x="418" y="87"/>
                  <a:pt x="414" y="72"/>
                  <a:pt x="403" y="66"/>
                </a:cubicBezTo>
                <a:cubicBezTo>
                  <a:pt x="298" y="5"/>
                  <a:pt x="298" y="5"/>
                  <a:pt x="298" y="5"/>
                </a:cubicBezTo>
                <a:cubicBezTo>
                  <a:pt x="288" y="0"/>
                  <a:pt x="276" y="2"/>
                  <a:pt x="269" y="1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5" name="Google Shape;773;p27"/>
          <p:cNvSpPr>
            <a:spLocks/>
          </p:cNvSpPr>
          <p:nvPr/>
        </p:nvSpPr>
        <p:spPr bwMode="auto">
          <a:xfrm>
            <a:off x="4441825" y="4595813"/>
            <a:ext cx="1619250" cy="1247775"/>
          </a:xfrm>
          <a:custGeom>
            <a:avLst/>
            <a:gdLst>
              <a:gd name="T0" fmla="*/ 418 w 418"/>
              <a:gd name="T1" fmla="*/ 299 h 322"/>
              <a:gd name="T2" fmla="*/ 418 w 418"/>
              <a:gd name="T3" fmla="*/ 178 h 322"/>
              <a:gd name="T4" fmla="*/ 398 w 418"/>
              <a:gd name="T5" fmla="*/ 156 h 322"/>
              <a:gd name="T6" fmla="*/ 149 w 418"/>
              <a:gd name="T7" fmla="*/ 12 h 322"/>
              <a:gd name="T8" fmla="*/ 120 w 418"/>
              <a:gd name="T9" fmla="*/ 5 h 322"/>
              <a:gd name="T10" fmla="*/ 15 w 418"/>
              <a:gd name="T11" fmla="*/ 66 h 322"/>
              <a:gd name="T12" fmla="*/ 8 w 418"/>
              <a:gd name="T13" fmla="*/ 98 h 322"/>
              <a:gd name="T14" fmla="*/ 394 w 418"/>
              <a:gd name="T15" fmla="*/ 321 h 322"/>
              <a:gd name="T16" fmla="*/ 418 w 418"/>
              <a:gd name="T17" fmla="*/ 29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8" h="322" extrusionOk="0">
                <a:moveTo>
                  <a:pt x="418" y="299"/>
                </a:moveTo>
                <a:cubicBezTo>
                  <a:pt x="418" y="178"/>
                  <a:pt x="418" y="178"/>
                  <a:pt x="418" y="178"/>
                </a:cubicBezTo>
                <a:cubicBezTo>
                  <a:pt x="418" y="166"/>
                  <a:pt x="409" y="157"/>
                  <a:pt x="398" y="156"/>
                </a:cubicBezTo>
                <a:cubicBezTo>
                  <a:pt x="298" y="147"/>
                  <a:pt x="207" y="94"/>
                  <a:pt x="149" y="12"/>
                </a:cubicBezTo>
                <a:cubicBezTo>
                  <a:pt x="142" y="2"/>
                  <a:pt x="130" y="0"/>
                  <a:pt x="120" y="5"/>
                </a:cubicBezTo>
                <a:cubicBezTo>
                  <a:pt x="15" y="66"/>
                  <a:pt x="15" y="66"/>
                  <a:pt x="15" y="66"/>
                </a:cubicBezTo>
                <a:cubicBezTo>
                  <a:pt x="4" y="72"/>
                  <a:pt x="0" y="87"/>
                  <a:pt x="8" y="98"/>
                </a:cubicBezTo>
                <a:cubicBezTo>
                  <a:pt x="95" y="228"/>
                  <a:pt x="239" y="310"/>
                  <a:pt x="394" y="321"/>
                </a:cubicBezTo>
                <a:cubicBezTo>
                  <a:pt x="407" y="322"/>
                  <a:pt x="418" y="312"/>
                  <a:pt x="418" y="299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6" name="Google Shape;774;p27"/>
          <p:cNvSpPr>
            <a:spLocks/>
          </p:cNvSpPr>
          <p:nvPr/>
        </p:nvSpPr>
        <p:spPr bwMode="auto">
          <a:xfrm>
            <a:off x="4137025" y="2949575"/>
            <a:ext cx="781050" cy="1855788"/>
          </a:xfrm>
          <a:custGeom>
            <a:avLst/>
            <a:gdLst>
              <a:gd name="T0" fmla="*/ 83 w 202"/>
              <a:gd name="T1" fmla="*/ 472 h 479"/>
              <a:gd name="T2" fmla="*/ 188 w 202"/>
              <a:gd name="T3" fmla="*/ 412 h 479"/>
              <a:gd name="T4" fmla="*/ 197 w 202"/>
              <a:gd name="T5" fmla="*/ 383 h 479"/>
              <a:gd name="T6" fmla="*/ 165 w 202"/>
              <a:gd name="T7" fmla="*/ 239 h 479"/>
              <a:gd name="T8" fmla="*/ 197 w 202"/>
              <a:gd name="T9" fmla="*/ 96 h 479"/>
              <a:gd name="T10" fmla="*/ 188 w 202"/>
              <a:gd name="T11" fmla="*/ 67 h 479"/>
              <a:gd name="T12" fmla="*/ 83 w 202"/>
              <a:gd name="T13" fmla="*/ 7 h 479"/>
              <a:gd name="T14" fmla="*/ 52 w 202"/>
              <a:gd name="T15" fmla="*/ 16 h 479"/>
              <a:gd name="T16" fmla="*/ 0 w 202"/>
              <a:gd name="T17" fmla="*/ 239 h 479"/>
              <a:gd name="T18" fmla="*/ 52 w 202"/>
              <a:gd name="T19" fmla="*/ 462 h 479"/>
              <a:gd name="T20" fmla="*/ 83 w 202"/>
              <a:gd name="T21" fmla="*/ 47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" h="479" extrusionOk="0">
                <a:moveTo>
                  <a:pt x="83" y="472"/>
                </a:moveTo>
                <a:cubicBezTo>
                  <a:pt x="188" y="412"/>
                  <a:pt x="188" y="412"/>
                  <a:pt x="188" y="412"/>
                </a:cubicBezTo>
                <a:cubicBezTo>
                  <a:pt x="198" y="406"/>
                  <a:pt x="202" y="393"/>
                  <a:pt x="197" y="383"/>
                </a:cubicBezTo>
                <a:cubicBezTo>
                  <a:pt x="176" y="338"/>
                  <a:pt x="165" y="289"/>
                  <a:pt x="165" y="239"/>
                </a:cubicBezTo>
                <a:cubicBezTo>
                  <a:pt x="165" y="190"/>
                  <a:pt x="176" y="141"/>
                  <a:pt x="197" y="96"/>
                </a:cubicBezTo>
                <a:cubicBezTo>
                  <a:pt x="202" y="85"/>
                  <a:pt x="198" y="73"/>
                  <a:pt x="188" y="67"/>
                </a:cubicBezTo>
                <a:cubicBezTo>
                  <a:pt x="83" y="7"/>
                  <a:pt x="83" y="7"/>
                  <a:pt x="83" y="7"/>
                </a:cubicBezTo>
                <a:cubicBezTo>
                  <a:pt x="72" y="0"/>
                  <a:pt x="57" y="4"/>
                  <a:pt x="52" y="16"/>
                </a:cubicBezTo>
                <a:cubicBezTo>
                  <a:pt x="18" y="85"/>
                  <a:pt x="0" y="162"/>
                  <a:pt x="0" y="239"/>
                </a:cubicBezTo>
                <a:cubicBezTo>
                  <a:pt x="0" y="317"/>
                  <a:pt x="18" y="393"/>
                  <a:pt x="52" y="462"/>
                </a:cubicBezTo>
                <a:cubicBezTo>
                  <a:pt x="57" y="474"/>
                  <a:pt x="72" y="479"/>
                  <a:pt x="83" y="472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7" name="Google Shape;775;p27"/>
          <p:cNvSpPr txBox="1">
            <a:spLocks noChangeArrowheads="1"/>
          </p:cNvSpPr>
          <p:nvPr/>
        </p:nvSpPr>
        <p:spPr bwMode="auto">
          <a:xfrm>
            <a:off x="5287169" y="3567784"/>
            <a:ext cx="16176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9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IDEA</a:t>
            </a:r>
            <a:endParaRPr lang="en-US" altLang="en-US" sz="4000" b="1" dirty="0"/>
          </a:p>
        </p:txBody>
      </p:sp>
      <p:sp>
        <p:nvSpPr>
          <p:cNvPr id="43018" name="Google Shape;776;p27"/>
          <p:cNvSpPr txBox="1">
            <a:spLocks noChangeArrowheads="1"/>
          </p:cNvSpPr>
          <p:nvPr/>
        </p:nvSpPr>
        <p:spPr bwMode="auto">
          <a:xfrm>
            <a:off x="2319338" y="312005"/>
            <a:ext cx="7553325" cy="60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9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WE HAVE AN AMAZING</a:t>
            </a:r>
            <a:endParaRPr lang="en-US" altLang="en-US" sz="4000" b="1" dirty="0"/>
          </a:p>
        </p:txBody>
      </p:sp>
      <p:sp>
        <p:nvSpPr>
          <p:cNvPr id="43019" name="Google Shape;777;p27"/>
          <p:cNvSpPr txBox="1">
            <a:spLocks noChangeArrowheads="1"/>
          </p:cNvSpPr>
          <p:nvPr/>
        </p:nvSpPr>
        <p:spPr bwMode="auto">
          <a:xfrm>
            <a:off x="8839200" y="5340350"/>
            <a:ext cx="10541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/>
          </a:p>
        </p:txBody>
      </p:sp>
      <p:sp>
        <p:nvSpPr>
          <p:cNvPr id="43020" name="Google Shape;778;p27"/>
          <p:cNvSpPr txBox="1">
            <a:spLocks noChangeArrowheads="1"/>
          </p:cNvSpPr>
          <p:nvPr/>
        </p:nvSpPr>
        <p:spPr bwMode="auto">
          <a:xfrm>
            <a:off x="8839200" y="3376613"/>
            <a:ext cx="1057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/>
          </a:p>
        </p:txBody>
      </p:sp>
      <p:sp>
        <p:nvSpPr>
          <p:cNvPr id="43021" name="Google Shape;779;p27"/>
          <p:cNvSpPr txBox="1">
            <a:spLocks noChangeArrowheads="1"/>
          </p:cNvSpPr>
          <p:nvPr/>
        </p:nvSpPr>
        <p:spPr bwMode="auto">
          <a:xfrm>
            <a:off x="8839200" y="1404938"/>
            <a:ext cx="11033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9ABA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A9ABA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/>
          </a:p>
        </p:txBody>
      </p:sp>
      <p:sp>
        <p:nvSpPr>
          <p:cNvPr id="43022" name="Google Shape;780;p27"/>
          <p:cNvSpPr txBox="1">
            <a:spLocks noChangeArrowheads="1"/>
          </p:cNvSpPr>
          <p:nvPr/>
        </p:nvSpPr>
        <p:spPr bwMode="auto">
          <a:xfrm>
            <a:off x="2457450" y="5340350"/>
            <a:ext cx="10810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/>
          </a:p>
        </p:txBody>
      </p:sp>
      <p:sp>
        <p:nvSpPr>
          <p:cNvPr id="43023" name="Google Shape;781;p27"/>
          <p:cNvSpPr txBox="1">
            <a:spLocks noChangeArrowheads="1"/>
          </p:cNvSpPr>
          <p:nvPr/>
        </p:nvSpPr>
        <p:spPr bwMode="auto">
          <a:xfrm>
            <a:off x="2449513" y="3376613"/>
            <a:ext cx="10842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/>
          </a:p>
        </p:txBody>
      </p:sp>
      <p:sp>
        <p:nvSpPr>
          <p:cNvPr id="43024" name="Google Shape;782;p27"/>
          <p:cNvSpPr txBox="1">
            <a:spLocks noChangeArrowheads="1"/>
          </p:cNvSpPr>
          <p:nvPr/>
        </p:nvSpPr>
        <p:spPr bwMode="auto">
          <a:xfrm>
            <a:off x="2460625" y="1384300"/>
            <a:ext cx="10842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/>
          </a:p>
        </p:txBody>
      </p:sp>
      <p:sp>
        <p:nvSpPr>
          <p:cNvPr id="43025" name="Google Shape;783;p27"/>
          <p:cNvSpPr>
            <a:spLocks/>
          </p:cNvSpPr>
          <p:nvPr/>
        </p:nvSpPr>
        <p:spPr bwMode="auto">
          <a:xfrm>
            <a:off x="706438" y="3697288"/>
            <a:ext cx="841375" cy="561975"/>
          </a:xfrm>
          <a:custGeom>
            <a:avLst/>
            <a:gdLst>
              <a:gd name="T0" fmla="*/ 167 w 217"/>
              <a:gd name="T1" fmla="*/ 75 h 145"/>
              <a:gd name="T2" fmla="*/ 79 w 217"/>
              <a:gd name="T3" fmla="*/ 35 h 145"/>
              <a:gd name="T4" fmla="*/ 74 w 217"/>
              <a:gd name="T5" fmla="*/ 24 h 145"/>
              <a:gd name="T6" fmla="*/ 173 w 217"/>
              <a:gd name="T7" fmla="*/ 14 h 145"/>
              <a:gd name="T8" fmla="*/ 180 w 217"/>
              <a:gd name="T9" fmla="*/ 4 h 145"/>
              <a:gd name="T10" fmla="*/ 198 w 217"/>
              <a:gd name="T11" fmla="*/ 64 h 145"/>
              <a:gd name="T12" fmla="*/ 216 w 217"/>
              <a:gd name="T13" fmla="*/ 60 h 145"/>
              <a:gd name="T14" fmla="*/ 190 w 217"/>
              <a:gd name="T15" fmla="*/ 0 h 145"/>
              <a:gd name="T16" fmla="*/ 5 w 217"/>
              <a:gd name="T17" fmla="*/ 78 h 145"/>
              <a:gd name="T18" fmla="*/ 25 w 217"/>
              <a:gd name="T19" fmla="*/ 15 h 145"/>
              <a:gd name="T20" fmla="*/ 11 w 217"/>
              <a:gd name="T21" fmla="*/ 8 h 145"/>
              <a:gd name="T22" fmla="*/ 0 w 217"/>
              <a:gd name="T23" fmla="*/ 72 h 145"/>
              <a:gd name="T24" fmla="*/ 75 w 217"/>
              <a:gd name="T25" fmla="*/ 121 h 145"/>
              <a:gd name="T26" fmla="*/ 67 w 217"/>
              <a:gd name="T27" fmla="*/ 131 h 145"/>
              <a:gd name="T28" fmla="*/ 79 w 217"/>
              <a:gd name="T29" fmla="*/ 141 h 145"/>
              <a:gd name="T30" fmla="*/ 87 w 217"/>
              <a:gd name="T31" fmla="*/ 131 h 145"/>
              <a:gd name="T32" fmla="*/ 50 w 217"/>
              <a:gd name="T33" fmla="*/ 132 h 145"/>
              <a:gd name="T34" fmla="*/ 69 w 217"/>
              <a:gd name="T35" fmla="*/ 107 h 145"/>
              <a:gd name="T36" fmla="*/ 53 w 217"/>
              <a:gd name="T37" fmla="*/ 115 h 145"/>
              <a:gd name="T38" fmla="*/ 32 w 217"/>
              <a:gd name="T39" fmla="*/ 107 h 145"/>
              <a:gd name="T40" fmla="*/ 45 w 217"/>
              <a:gd name="T41" fmla="*/ 117 h 145"/>
              <a:gd name="T42" fmla="*/ 54 w 217"/>
              <a:gd name="T43" fmla="*/ 92 h 145"/>
              <a:gd name="T44" fmla="*/ 38 w 217"/>
              <a:gd name="T45" fmla="*/ 100 h 145"/>
              <a:gd name="T46" fmla="*/ 30 w 217"/>
              <a:gd name="T47" fmla="*/ 102 h 145"/>
              <a:gd name="T48" fmla="*/ 29 w 217"/>
              <a:gd name="T49" fmla="*/ 78 h 145"/>
              <a:gd name="T50" fmla="*/ 24 w 217"/>
              <a:gd name="T51" fmla="*/ 84 h 145"/>
              <a:gd name="T52" fmla="*/ 19 w 217"/>
              <a:gd name="T53" fmla="*/ 100 h 145"/>
              <a:gd name="T54" fmla="*/ 164 w 217"/>
              <a:gd name="T55" fmla="*/ 90 h 145"/>
              <a:gd name="T56" fmla="*/ 109 w 217"/>
              <a:gd name="T57" fmla="*/ 34 h 145"/>
              <a:gd name="T58" fmla="*/ 79 w 217"/>
              <a:gd name="T59" fmla="*/ 41 h 145"/>
              <a:gd name="T60" fmla="*/ 71 w 217"/>
              <a:gd name="T61" fmla="*/ 20 h 145"/>
              <a:gd name="T62" fmla="*/ 35 w 217"/>
              <a:gd name="T63" fmla="*/ 70 h 145"/>
              <a:gd name="T64" fmla="*/ 58 w 217"/>
              <a:gd name="T65" fmla="*/ 88 h 145"/>
              <a:gd name="T66" fmla="*/ 78 w 217"/>
              <a:gd name="T67" fmla="*/ 113 h 145"/>
              <a:gd name="T68" fmla="*/ 97 w 217"/>
              <a:gd name="T69" fmla="*/ 133 h 145"/>
              <a:gd name="T70" fmla="*/ 102 w 217"/>
              <a:gd name="T71" fmla="*/ 135 h 145"/>
              <a:gd name="T72" fmla="*/ 109 w 217"/>
              <a:gd name="T73" fmla="*/ 123 h 145"/>
              <a:gd name="T74" fmla="*/ 90 w 217"/>
              <a:gd name="T75" fmla="*/ 104 h 145"/>
              <a:gd name="T76" fmla="*/ 122 w 217"/>
              <a:gd name="T77" fmla="*/ 125 h 145"/>
              <a:gd name="T78" fmla="*/ 127 w 217"/>
              <a:gd name="T79" fmla="*/ 110 h 145"/>
              <a:gd name="T80" fmla="*/ 111 w 217"/>
              <a:gd name="T81" fmla="*/ 97 h 145"/>
              <a:gd name="T82" fmla="*/ 115 w 217"/>
              <a:gd name="T83" fmla="*/ 92 h 145"/>
              <a:gd name="T84" fmla="*/ 149 w 217"/>
              <a:gd name="T85" fmla="*/ 108 h 145"/>
              <a:gd name="T86" fmla="*/ 141 w 217"/>
              <a:gd name="T87" fmla="*/ 91 h 145"/>
              <a:gd name="T88" fmla="*/ 129 w 217"/>
              <a:gd name="T89" fmla="*/ 78 h 145"/>
              <a:gd name="T90" fmla="*/ 164 w 217"/>
              <a:gd name="T91" fmla="*/ 9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7" h="145" extrusionOk="0">
                <a:moveTo>
                  <a:pt x="173" y="14"/>
                </a:moveTo>
                <a:cubicBezTo>
                  <a:pt x="193" y="64"/>
                  <a:pt x="193" y="64"/>
                  <a:pt x="193" y="64"/>
                </a:cubicBezTo>
                <a:cubicBezTo>
                  <a:pt x="167" y="75"/>
                  <a:pt x="167" y="75"/>
                  <a:pt x="167" y="75"/>
                </a:cubicBezTo>
                <a:cubicBezTo>
                  <a:pt x="154" y="64"/>
                  <a:pt x="114" y="28"/>
                  <a:pt x="110" y="28"/>
                </a:cubicBezTo>
                <a:cubicBezTo>
                  <a:pt x="107" y="28"/>
                  <a:pt x="95" y="33"/>
                  <a:pt x="93" y="33"/>
                </a:cubicBezTo>
                <a:cubicBezTo>
                  <a:pt x="93" y="33"/>
                  <a:pt x="85" y="35"/>
                  <a:pt x="79" y="35"/>
                </a:cubicBezTo>
                <a:cubicBezTo>
                  <a:pt x="76" y="35"/>
                  <a:pt x="73" y="35"/>
                  <a:pt x="72" y="34"/>
                </a:cubicBezTo>
                <a:cubicBezTo>
                  <a:pt x="70" y="33"/>
                  <a:pt x="69" y="32"/>
                  <a:pt x="69" y="30"/>
                </a:cubicBezTo>
                <a:cubicBezTo>
                  <a:pt x="69" y="28"/>
                  <a:pt x="72" y="25"/>
                  <a:pt x="74" y="24"/>
                </a:cubicBezTo>
                <a:cubicBezTo>
                  <a:pt x="85" y="18"/>
                  <a:pt x="113" y="8"/>
                  <a:pt x="116" y="7"/>
                </a:cubicBezTo>
                <a:cubicBezTo>
                  <a:pt x="116" y="7"/>
                  <a:pt x="116" y="7"/>
                  <a:pt x="117" y="7"/>
                </a:cubicBezTo>
                <a:cubicBezTo>
                  <a:pt x="123" y="7"/>
                  <a:pt x="167" y="13"/>
                  <a:pt x="173" y="14"/>
                </a:cubicBezTo>
                <a:close/>
                <a:moveTo>
                  <a:pt x="190" y="0"/>
                </a:moveTo>
                <a:cubicBezTo>
                  <a:pt x="190" y="0"/>
                  <a:pt x="189" y="0"/>
                  <a:pt x="188" y="0"/>
                </a:cubicBezTo>
                <a:cubicBezTo>
                  <a:pt x="180" y="4"/>
                  <a:pt x="180" y="4"/>
                  <a:pt x="180" y="4"/>
                </a:cubicBezTo>
                <a:cubicBezTo>
                  <a:pt x="178" y="4"/>
                  <a:pt x="177" y="5"/>
                  <a:pt x="177" y="7"/>
                </a:cubicBezTo>
                <a:cubicBezTo>
                  <a:pt x="176" y="8"/>
                  <a:pt x="176" y="10"/>
                  <a:pt x="177" y="11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199" y="66"/>
                  <a:pt x="202" y="68"/>
                  <a:pt x="205" y="67"/>
                </a:cubicBezTo>
                <a:cubicBezTo>
                  <a:pt x="213" y="63"/>
                  <a:pt x="213" y="63"/>
                  <a:pt x="213" y="63"/>
                </a:cubicBezTo>
                <a:cubicBezTo>
                  <a:pt x="215" y="63"/>
                  <a:pt x="216" y="62"/>
                  <a:pt x="216" y="60"/>
                </a:cubicBezTo>
                <a:cubicBezTo>
                  <a:pt x="217" y="59"/>
                  <a:pt x="217" y="58"/>
                  <a:pt x="216" y="56"/>
                </a:cubicBezTo>
                <a:cubicBezTo>
                  <a:pt x="195" y="4"/>
                  <a:pt x="195" y="4"/>
                  <a:pt x="195" y="4"/>
                </a:cubicBezTo>
                <a:cubicBezTo>
                  <a:pt x="195" y="1"/>
                  <a:pt x="193" y="0"/>
                  <a:pt x="190" y="0"/>
                </a:cubicBezTo>
                <a:close/>
                <a:moveTo>
                  <a:pt x="0" y="72"/>
                </a:moveTo>
                <a:cubicBezTo>
                  <a:pt x="0" y="74"/>
                  <a:pt x="1" y="75"/>
                  <a:pt x="2" y="76"/>
                </a:cubicBezTo>
                <a:cubicBezTo>
                  <a:pt x="3" y="77"/>
                  <a:pt x="4" y="78"/>
                  <a:pt x="5" y="78"/>
                </a:cubicBezTo>
                <a:cubicBezTo>
                  <a:pt x="14" y="79"/>
                  <a:pt x="14" y="79"/>
                  <a:pt x="14" y="79"/>
                </a:cubicBezTo>
                <a:cubicBezTo>
                  <a:pt x="17" y="79"/>
                  <a:pt x="20" y="77"/>
                  <a:pt x="20" y="7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3"/>
                  <a:pt x="24" y="12"/>
                  <a:pt x="23" y="10"/>
                </a:cubicBezTo>
                <a:cubicBezTo>
                  <a:pt x="22" y="9"/>
                  <a:pt x="21" y="9"/>
                  <a:pt x="20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7" y="8"/>
                  <a:pt x="5" y="10"/>
                  <a:pt x="5" y="13"/>
                </a:cubicBezTo>
                <a:lnTo>
                  <a:pt x="0" y="72"/>
                </a:lnTo>
                <a:close/>
                <a:moveTo>
                  <a:pt x="89" y="125"/>
                </a:moveTo>
                <a:cubicBezTo>
                  <a:pt x="89" y="123"/>
                  <a:pt x="88" y="121"/>
                  <a:pt x="86" y="120"/>
                </a:cubicBezTo>
                <a:cubicBezTo>
                  <a:pt x="82" y="117"/>
                  <a:pt x="78" y="117"/>
                  <a:pt x="75" y="121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2" y="137"/>
                  <a:pt x="67" y="141"/>
                  <a:pt x="68" y="143"/>
                </a:cubicBezTo>
                <a:cubicBezTo>
                  <a:pt x="70" y="144"/>
                  <a:pt x="71" y="145"/>
                  <a:pt x="73" y="145"/>
                </a:cubicBezTo>
                <a:cubicBezTo>
                  <a:pt x="75" y="145"/>
                  <a:pt x="77" y="143"/>
                  <a:pt x="79" y="141"/>
                </a:cubicBezTo>
                <a:cubicBezTo>
                  <a:pt x="85" y="134"/>
                  <a:pt x="85" y="134"/>
                  <a:pt x="85" y="134"/>
                </a:cubicBezTo>
                <a:cubicBezTo>
                  <a:pt x="85" y="134"/>
                  <a:pt x="85" y="134"/>
                  <a:pt x="85" y="134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9" y="129"/>
                  <a:pt x="90" y="127"/>
                  <a:pt x="89" y="125"/>
                </a:cubicBezTo>
                <a:close/>
                <a:moveTo>
                  <a:pt x="47" y="122"/>
                </a:moveTo>
                <a:cubicBezTo>
                  <a:pt x="44" y="125"/>
                  <a:pt x="45" y="128"/>
                  <a:pt x="50" y="132"/>
                </a:cubicBezTo>
                <a:cubicBezTo>
                  <a:pt x="53" y="135"/>
                  <a:pt x="57" y="135"/>
                  <a:pt x="60" y="131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6" y="112"/>
                  <a:pt x="71" y="108"/>
                  <a:pt x="69" y="107"/>
                </a:cubicBezTo>
                <a:cubicBezTo>
                  <a:pt x="66" y="104"/>
                  <a:pt x="62" y="104"/>
                  <a:pt x="58" y="108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2" y="116"/>
                  <a:pt x="52" y="116"/>
                  <a:pt x="52" y="116"/>
                </a:cubicBezTo>
                <a:lnTo>
                  <a:pt x="47" y="122"/>
                </a:lnTo>
                <a:close/>
                <a:moveTo>
                  <a:pt x="32" y="107"/>
                </a:moveTo>
                <a:cubicBezTo>
                  <a:pt x="30" y="109"/>
                  <a:pt x="30" y="111"/>
                  <a:pt x="30" y="113"/>
                </a:cubicBezTo>
                <a:cubicBezTo>
                  <a:pt x="31" y="115"/>
                  <a:pt x="32" y="117"/>
                  <a:pt x="34" y="118"/>
                </a:cubicBezTo>
                <a:cubicBezTo>
                  <a:pt x="37" y="121"/>
                  <a:pt x="41" y="121"/>
                  <a:pt x="45" y="117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1"/>
                  <a:pt x="58" y="99"/>
                  <a:pt x="58" y="97"/>
                </a:cubicBezTo>
                <a:cubicBezTo>
                  <a:pt x="57" y="95"/>
                  <a:pt x="56" y="93"/>
                  <a:pt x="54" y="92"/>
                </a:cubicBezTo>
                <a:cubicBezTo>
                  <a:pt x="51" y="89"/>
                  <a:pt x="47" y="89"/>
                  <a:pt x="43" y="93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7" y="101"/>
                  <a:pt x="37" y="101"/>
                  <a:pt x="37" y="101"/>
                </a:cubicBezTo>
                <a:lnTo>
                  <a:pt x="32" y="107"/>
                </a:lnTo>
                <a:close/>
                <a:moveTo>
                  <a:pt x="30" y="102"/>
                </a:moveTo>
                <a:cubicBezTo>
                  <a:pt x="41" y="88"/>
                  <a:pt x="41" y="88"/>
                  <a:pt x="41" y="88"/>
                </a:cubicBezTo>
                <a:cubicBezTo>
                  <a:pt x="46" y="83"/>
                  <a:pt x="41" y="78"/>
                  <a:pt x="40" y="77"/>
                </a:cubicBezTo>
                <a:cubicBezTo>
                  <a:pt x="36" y="74"/>
                  <a:pt x="32" y="74"/>
                  <a:pt x="29" y="78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4"/>
                  <a:pt x="24" y="84"/>
                  <a:pt x="24" y="84"/>
                </a:cubicBezTo>
                <a:cubicBezTo>
                  <a:pt x="19" y="90"/>
                  <a:pt x="19" y="90"/>
                  <a:pt x="19" y="90"/>
                </a:cubicBezTo>
                <a:cubicBezTo>
                  <a:pt x="17" y="92"/>
                  <a:pt x="16" y="94"/>
                  <a:pt x="17" y="96"/>
                </a:cubicBezTo>
                <a:cubicBezTo>
                  <a:pt x="17" y="98"/>
                  <a:pt x="18" y="100"/>
                  <a:pt x="19" y="100"/>
                </a:cubicBezTo>
                <a:cubicBezTo>
                  <a:pt x="21" y="102"/>
                  <a:pt x="23" y="104"/>
                  <a:pt x="25" y="104"/>
                </a:cubicBezTo>
                <a:cubicBezTo>
                  <a:pt x="27" y="104"/>
                  <a:pt x="28" y="103"/>
                  <a:pt x="30" y="102"/>
                </a:cubicBezTo>
                <a:close/>
                <a:moveTo>
                  <a:pt x="164" y="90"/>
                </a:moveTo>
                <a:cubicBezTo>
                  <a:pt x="167" y="87"/>
                  <a:pt x="168" y="83"/>
                  <a:pt x="163" y="79"/>
                </a:cubicBezTo>
                <a:cubicBezTo>
                  <a:pt x="159" y="75"/>
                  <a:pt x="159" y="75"/>
                  <a:pt x="159" y="75"/>
                </a:cubicBezTo>
                <a:cubicBezTo>
                  <a:pt x="139" y="57"/>
                  <a:pt x="115" y="37"/>
                  <a:pt x="109" y="34"/>
                </a:cubicBezTo>
                <a:cubicBezTo>
                  <a:pt x="107" y="34"/>
                  <a:pt x="100" y="36"/>
                  <a:pt x="95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4" y="38"/>
                  <a:pt x="86" y="41"/>
                  <a:pt x="79" y="41"/>
                </a:cubicBezTo>
                <a:cubicBezTo>
                  <a:pt x="75" y="41"/>
                  <a:pt x="71" y="40"/>
                  <a:pt x="69" y="38"/>
                </a:cubicBezTo>
                <a:cubicBezTo>
                  <a:pt x="64" y="35"/>
                  <a:pt x="64" y="32"/>
                  <a:pt x="64" y="30"/>
                </a:cubicBezTo>
                <a:cubicBezTo>
                  <a:pt x="64" y="25"/>
                  <a:pt x="68" y="22"/>
                  <a:pt x="71" y="20"/>
                </a:cubicBezTo>
                <a:cubicBezTo>
                  <a:pt x="30" y="15"/>
                  <a:pt x="30" y="15"/>
                  <a:pt x="30" y="15"/>
                </a:cubicBezTo>
                <a:cubicBezTo>
                  <a:pt x="26" y="74"/>
                  <a:pt x="26" y="74"/>
                  <a:pt x="26" y="74"/>
                </a:cubicBezTo>
                <a:cubicBezTo>
                  <a:pt x="29" y="71"/>
                  <a:pt x="32" y="70"/>
                  <a:pt x="35" y="70"/>
                </a:cubicBezTo>
                <a:cubicBezTo>
                  <a:pt x="37" y="70"/>
                  <a:pt x="40" y="71"/>
                  <a:pt x="43" y="73"/>
                </a:cubicBezTo>
                <a:cubicBezTo>
                  <a:pt x="47" y="76"/>
                  <a:pt x="49" y="80"/>
                  <a:pt x="48" y="85"/>
                </a:cubicBezTo>
                <a:cubicBezTo>
                  <a:pt x="51" y="84"/>
                  <a:pt x="55" y="85"/>
                  <a:pt x="58" y="88"/>
                </a:cubicBezTo>
                <a:cubicBezTo>
                  <a:pt x="62" y="91"/>
                  <a:pt x="63" y="95"/>
                  <a:pt x="63" y="100"/>
                </a:cubicBezTo>
                <a:cubicBezTo>
                  <a:pt x="66" y="99"/>
                  <a:pt x="70" y="100"/>
                  <a:pt x="73" y="103"/>
                </a:cubicBezTo>
                <a:cubicBezTo>
                  <a:pt x="76" y="106"/>
                  <a:pt x="78" y="109"/>
                  <a:pt x="78" y="113"/>
                </a:cubicBezTo>
                <a:cubicBezTo>
                  <a:pt x="82" y="112"/>
                  <a:pt x="86" y="113"/>
                  <a:pt x="89" y="116"/>
                </a:cubicBezTo>
                <a:cubicBezTo>
                  <a:pt x="94" y="120"/>
                  <a:pt x="95" y="125"/>
                  <a:pt x="94" y="130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7" y="133"/>
                  <a:pt x="98" y="134"/>
                  <a:pt x="98" y="134"/>
                </a:cubicBezTo>
                <a:cubicBezTo>
                  <a:pt x="98" y="134"/>
                  <a:pt x="98" y="134"/>
                  <a:pt x="98" y="134"/>
                </a:cubicBezTo>
                <a:cubicBezTo>
                  <a:pt x="100" y="135"/>
                  <a:pt x="101" y="135"/>
                  <a:pt x="102" y="135"/>
                </a:cubicBezTo>
                <a:cubicBezTo>
                  <a:pt x="105" y="135"/>
                  <a:pt x="107" y="134"/>
                  <a:pt x="108" y="132"/>
                </a:cubicBezTo>
                <a:cubicBezTo>
                  <a:pt x="111" y="129"/>
                  <a:pt x="112" y="127"/>
                  <a:pt x="109" y="12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07"/>
                  <a:pt x="89" y="107"/>
                  <a:pt x="89" y="106"/>
                </a:cubicBezTo>
                <a:cubicBezTo>
                  <a:pt x="89" y="105"/>
                  <a:pt x="90" y="104"/>
                  <a:pt x="90" y="104"/>
                </a:cubicBezTo>
                <a:cubicBezTo>
                  <a:pt x="91" y="102"/>
                  <a:pt x="93" y="102"/>
                  <a:pt x="94" y="103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119" y="124"/>
                  <a:pt x="121" y="125"/>
                  <a:pt x="122" y="125"/>
                </a:cubicBezTo>
                <a:cubicBezTo>
                  <a:pt x="125" y="125"/>
                  <a:pt x="127" y="124"/>
                  <a:pt x="129" y="121"/>
                </a:cubicBezTo>
                <a:cubicBezTo>
                  <a:pt x="130" y="119"/>
                  <a:pt x="131" y="117"/>
                  <a:pt x="131" y="116"/>
                </a:cubicBezTo>
                <a:cubicBezTo>
                  <a:pt x="130" y="113"/>
                  <a:pt x="129" y="111"/>
                  <a:pt x="127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0" y="94"/>
                  <a:pt x="110" y="93"/>
                  <a:pt x="111" y="92"/>
                </a:cubicBezTo>
                <a:cubicBezTo>
                  <a:pt x="112" y="91"/>
                  <a:pt x="113" y="91"/>
                  <a:pt x="115" y="92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8" y="111"/>
                  <a:pt x="140" y="112"/>
                  <a:pt x="142" y="112"/>
                </a:cubicBezTo>
                <a:cubicBezTo>
                  <a:pt x="144" y="112"/>
                  <a:pt x="147" y="110"/>
                  <a:pt x="149" y="108"/>
                </a:cubicBezTo>
                <a:cubicBezTo>
                  <a:pt x="151" y="106"/>
                  <a:pt x="151" y="104"/>
                  <a:pt x="151" y="102"/>
                </a:cubicBezTo>
                <a:cubicBezTo>
                  <a:pt x="151" y="100"/>
                  <a:pt x="150" y="98"/>
                  <a:pt x="148" y="9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29" y="81"/>
                  <a:pt x="128" y="79"/>
                  <a:pt x="129" y="78"/>
                </a:cubicBezTo>
                <a:cubicBezTo>
                  <a:pt x="130" y="76"/>
                  <a:pt x="132" y="76"/>
                  <a:pt x="134" y="77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6" y="95"/>
                  <a:pt x="161" y="95"/>
                  <a:pt x="164" y="90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6" name="Google Shape;784;p27"/>
          <p:cNvSpPr>
            <a:spLocks/>
          </p:cNvSpPr>
          <p:nvPr/>
        </p:nvSpPr>
        <p:spPr bwMode="auto">
          <a:xfrm>
            <a:off x="10693400" y="1682750"/>
            <a:ext cx="750888" cy="627063"/>
          </a:xfrm>
          <a:custGeom>
            <a:avLst/>
            <a:gdLst>
              <a:gd name="T0" fmla="*/ 26 w 194"/>
              <a:gd name="T1" fmla="*/ 132 h 162"/>
              <a:gd name="T2" fmla="*/ 26 w 194"/>
              <a:gd name="T3" fmla="*/ 88 h 162"/>
              <a:gd name="T4" fmla="*/ 33 w 194"/>
              <a:gd name="T5" fmla="*/ 82 h 162"/>
              <a:gd name="T6" fmla="*/ 43 w 194"/>
              <a:gd name="T7" fmla="*/ 82 h 162"/>
              <a:gd name="T8" fmla="*/ 50 w 194"/>
              <a:gd name="T9" fmla="*/ 88 h 162"/>
              <a:gd name="T10" fmla="*/ 50 w 194"/>
              <a:gd name="T11" fmla="*/ 132 h 162"/>
              <a:gd name="T12" fmla="*/ 43 w 194"/>
              <a:gd name="T13" fmla="*/ 138 h 162"/>
              <a:gd name="T14" fmla="*/ 33 w 194"/>
              <a:gd name="T15" fmla="*/ 138 h 162"/>
              <a:gd name="T16" fmla="*/ 26 w 194"/>
              <a:gd name="T17" fmla="*/ 132 h 162"/>
              <a:gd name="T18" fmla="*/ 71 w 194"/>
              <a:gd name="T19" fmla="*/ 66 h 162"/>
              <a:gd name="T20" fmla="*/ 65 w 194"/>
              <a:gd name="T21" fmla="*/ 73 h 162"/>
              <a:gd name="T22" fmla="*/ 65 w 194"/>
              <a:gd name="T23" fmla="*/ 132 h 162"/>
              <a:gd name="T24" fmla="*/ 71 w 194"/>
              <a:gd name="T25" fmla="*/ 138 h 162"/>
              <a:gd name="T26" fmla="*/ 82 w 194"/>
              <a:gd name="T27" fmla="*/ 138 h 162"/>
              <a:gd name="T28" fmla="*/ 88 w 194"/>
              <a:gd name="T29" fmla="*/ 132 h 162"/>
              <a:gd name="T30" fmla="*/ 88 w 194"/>
              <a:gd name="T31" fmla="*/ 73 h 162"/>
              <a:gd name="T32" fmla="*/ 82 w 194"/>
              <a:gd name="T33" fmla="*/ 66 h 162"/>
              <a:gd name="T34" fmla="*/ 71 w 194"/>
              <a:gd name="T35" fmla="*/ 66 h 162"/>
              <a:gd name="T36" fmla="*/ 110 w 194"/>
              <a:gd name="T37" fmla="*/ 53 h 162"/>
              <a:gd name="T38" fmla="*/ 104 w 194"/>
              <a:gd name="T39" fmla="*/ 59 h 162"/>
              <a:gd name="T40" fmla="*/ 104 w 194"/>
              <a:gd name="T41" fmla="*/ 132 h 162"/>
              <a:gd name="T42" fmla="*/ 110 w 194"/>
              <a:gd name="T43" fmla="*/ 138 h 162"/>
              <a:gd name="T44" fmla="*/ 121 w 194"/>
              <a:gd name="T45" fmla="*/ 138 h 162"/>
              <a:gd name="T46" fmla="*/ 127 w 194"/>
              <a:gd name="T47" fmla="*/ 132 h 162"/>
              <a:gd name="T48" fmla="*/ 127 w 194"/>
              <a:gd name="T49" fmla="*/ 59 h 162"/>
              <a:gd name="T50" fmla="*/ 121 w 194"/>
              <a:gd name="T51" fmla="*/ 53 h 162"/>
              <a:gd name="T52" fmla="*/ 110 w 194"/>
              <a:gd name="T53" fmla="*/ 53 h 162"/>
              <a:gd name="T54" fmla="*/ 149 w 194"/>
              <a:gd name="T55" fmla="*/ 39 h 162"/>
              <a:gd name="T56" fmla="*/ 142 w 194"/>
              <a:gd name="T57" fmla="*/ 46 h 162"/>
              <a:gd name="T58" fmla="*/ 142 w 194"/>
              <a:gd name="T59" fmla="*/ 132 h 162"/>
              <a:gd name="T60" fmla="*/ 149 w 194"/>
              <a:gd name="T61" fmla="*/ 138 h 162"/>
              <a:gd name="T62" fmla="*/ 159 w 194"/>
              <a:gd name="T63" fmla="*/ 138 h 162"/>
              <a:gd name="T64" fmla="*/ 166 w 194"/>
              <a:gd name="T65" fmla="*/ 132 h 162"/>
              <a:gd name="T66" fmla="*/ 166 w 194"/>
              <a:gd name="T67" fmla="*/ 46 h 162"/>
              <a:gd name="T68" fmla="*/ 159 w 194"/>
              <a:gd name="T69" fmla="*/ 39 h 162"/>
              <a:gd name="T70" fmla="*/ 149 w 194"/>
              <a:gd name="T71" fmla="*/ 39 h 162"/>
              <a:gd name="T72" fmla="*/ 29 w 194"/>
              <a:gd name="T73" fmla="*/ 65 h 162"/>
              <a:gd name="T74" fmla="*/ 144 w 194"/>
              <a:gd name="T75" fmla="*/ 22 h 162"/>
              <a:gd name="T76" fmla="*/ 147 w 194"/>
              <a:gd name="T77" fmla="*/ 28 h 162"/>
              <a:gd name="T78" fmla="*/ 159 w 194"/>
              <a:gd name="T79" fmla="*/ 8 h 162"/>
              <a:gd name="T80" fmla="*/ 137 w 194"/>
              <a:gd name="T81" fmla="*/ 7 h 162"/>
              <a:gd name="T82" fmla="*/ 140 w 194"/>
              <a:gd name="T83" fmla="*/ 14 h 162"/>
              <a:gd name="T84" fmla="*/ 28 w 194"/>
              <a:gd name="T85" fmla="*/ 56 h 162"/>
              <a:gd name="T86" fmla="*/ 29 w 194"/>
              <a:gd name="T87" fmla="*/ 65 h 162"/>
              <a:gd name="T88" fmla="*/ 194 w 194"/>
              <a:gd name="T89" fmla="*/ 150 h 162"/>
              <a:gd name="T90" fmla="*/ 174 w 194"/>
              <a:gd name="T91" fmla="*/ 139 h 162"/>
              <a:gd name="T92" fmla="*/ 174 w 194"/>
              <a:gd name="T93" fmla="*/ 146 h 162"/>
              <a:gd name="T94" fmla="*/ 16 w 194"/>
              <a:gd name="T95" fmla="*/ 146 h 162"/>
              <a:gd name="T96" fmla="*/ 16 w 194"/>
              <a:gd name="T97" fmla="*/ 20 h 162"/>
              <a:gd name="T98" fmla="*/ 23 w 194"/>
              <a:gd name="T99" fmla="*/ 20 h 162"/>
              <a:gd name="T100" fmla="*/ 12 w 194"/>
              <a:gd name="T101" fmla="*/ 0 h 162"/>
              <a:gd name="T102" fmla="*/ 0 w 194"/>
              <a:gd name="T103" fmla="*/ 20 h 162"/>
              <a:gd name="T104" fmla="*/ 7 w 194"/>
              <a:gd name="T105" fmla="*/ 20 h 162"/>
              <a:gd name="T106" fmla="*/ 7 w 194"/>
              <a:gd name="T107" fmla="*/ 146 h 162"/>
              <a:gd name="T108" fmla="*/ 7 w 194"/>
              <a:gd name="T109" fmla="*/ 150 h 162"/>
              <a:gd name="T110" fmla="*/ 7 w 194"/>
              <a:gd name="T111" fmla="*/ 155 h 162"/>
              <a:gd name="T112" fmla="*/ 174 w 194"/>
              <a:gd name="T113" fmla="*/ 155 h 162"/>
              <a:gd name="T114" fmla="*/ 174 w 194"/>
              <a:gd name="T115" fmla="*/ 162 h 162"/>
              <a:gd name="T116" fmla="*/ 194 w 194"/>
              <a:gd name="T117" fmla="*/ 15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" h="162" extrusionOk="0">
                <a:moveTo>
                  <a:pt x="26" y="132"/>
                </a:moveTo>
                <a:cubicBezTo>
                  <a:pt x="26" y="88"/>
                  <a:pt x="26" y="88"/>
                  <a:pt x="26" y="88"/>
                </a:cubicBezTo>
                <a:cubicBezTo>
                  <a:pt x="26" y="85"/>
                  <a:pt x="29" y="82"/>
                  <a:pt x="3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7" y="82"/>
                  <a:pt x="50" y="85"/>
                  <a:pt x="50" y="88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0" y="135"/>
                  <a:pt x="47" y="138"/>
                  <a:pt x="4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29" y="138"/>
                  <a:pt x="26" y="135"/>
                  <a:pt x="26" y="132"/>
                </a:cubicBezTo>
                <a:close/>
                <a:moveTo>
                  <a:pt x="71" y="66"/>
                </a:moveTo>
                <a:cubicBezTo>
                  <a:pt x="68" y="66"/>
                  <a:pt x="65" y="69"/>
                  <a:pt x="65" y="73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5"/>
                  <a:pt x="68" y="138"/>
                  <a:pt x="71" y="138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5" y="138"/>
                  <a:pt x="88" y="135"/>
                  <a:pt x="88" y="132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69"/>
                  <a:pt x="85" y="66"/>
                  <a:pt x="82" y="66"/>
                </a:cubicBezTo>
                <a:lnTo>
                  <a:pt x="71" y="66"/>
                </a:lnTo>
                <a:close/>
                <a:moveTo>
                  <a:pt x="110" y="53"/>
                </a:moveTo>
                <a:cubicBezTo>
                  <a:pt x="106" y="53"/>
                  <a:pt x="104" y="56"/>
                  <a:pt x="104" y="59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4" y="135"/>
                  <a:pt x="106" y="138"/>
                  <a:pt x="110" y="13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24" y="138"/>
                  <a:pt x="127" y="135"/>
                  <a:pt x="127" y="132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6"/>
                  <a:pt x="124" y="53"/>
                  <a:pt x="121" y="53"/>
                </a:cubicBezTo>
                <a:lnTo>
                  <a:pt x="110" y="53"/>
                </a:lnTo>
                <a:close/>
                <a:moveTo>
                  <a:pt x="149" y="39"/>
                </a:moveTo>
                <a:cubicBezTo>
                  <a:pt x="145" y="39"/>
                  <a:pt x="142" y="42"/>
                  <a:pt x="142" y="46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2" y="135"/>
                  <a:pt x="145" y="138"/>
                  <a:pt x="149" y="138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63" y="138"/>
                  <a:pt x="166" y="135"/>
                  <a:pt x="166" y="132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6" y="42"/>
                  <a:pt x="163" y="39"/>
                  <a:pt x="159" y="39"/>
                </a:cubicBezTo>
                <a:lnTo>
                  <a:pt x="149" y="39"/>
                </a:lnTo>
                <a:close/>
                <a:moveTo>
                  <a:pt x="29" y="65"/>
                </a:moveTo>
                <a:cubicBezTo>
                  <a:pt x="70" y="57"/>
                  <a:pt x="109" y="42"/>
                  <a:pt x="144" y="22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59" y="8"/>
                  <a:pt x="159" y="8"/>
                  <a:pt x="159" y="8"/>
                </a:cubicBezTo>
                <a:cubicBezTo>
                  <a:pt x="137" y="7"/>
                  <a:pt x="137" y="7"/>
                  <a:pt x="137" y="7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06" y="34"/>
                  <a:pt x="68" y="49"/>
                  <a:pt x="28" y="56"/>
                </a:cubicBezTo>
                <a:lnTo>
                  <a:pt x="29" y="65"/>
                </a:lnTo>
                <a:close/>
                <a:moveTo>
                  <a:pt x="194" y="150"/>
                </a:moveTo>
                <a:cubicBezTo>
                  <a:pt x="174" y="139"/>
                  <a:pt x="174" y="139"/>
                  <a:pt x="174" y="139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" y="146"/>
                  <a:pt x="16" y="146"/>
                  <a:pt x="16" y="146"/>
                </a:cubicBezTo>
                <a:cubicBezTo>
                  <a:pt x="16" y="20"/>
                  <a:pt x="16" y="20"/>
                  <a:pt x="16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6"/>
                  <a:pt x="7" y="146"/>
                  <a:pt x="7" y="146"/>
                </a:cubicBezTo>
                <a:cubicBezTo>
                  <a:pt x="7" y="150"/>
                  <a:pt x="7" y="150"/>
                  <a:pt x="7" y="150"/>
                </a:cubicBezTo>
                <a:cubicBezTo>
                  <a:pt x="7" y="155"/>
                  <a:pt x="7" y="155"/>
                  <a:pt x="7" y="155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74" y="162"/>
                  <a:pt x="174" y="162"/>
                  <a:pt x="174" y="162"/>
                </a:cubicBezTo>
                <a:lnTo>
                  <a:pt x="194" y="150"/>
                </a:lnTo>
                <a:close/>
              </a:path>
            </a:pathLst>
          </a:custGeom>
          <a:solidFill>
            <a:srgbClr val="A9AB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7" name="Google Shape;785;p27"/>
          <p:cNvSpPr>
            <a:spLocks/>
          </p:cNvSpPr>
          <p:nvPr/>
        </p:nvSpPr>
        <p:spPr bwMode="auto">
          <a:xfrm>
            <a:off x="10590213" y="5695950"/>
            <a:ext cx="1044575" cy="542925"/>
          </a:xfrm>
          <a:custGeom>
            <a:avLst/>
            <a:gdLst>
              <a:gd name="T0" fmla="*/ 194 w 270"/>
              <a:gd name="T1" fmla="*/ 132 h 140"/>
              <a:gd name="T2" fmla="*/ 182 w 270"/>
              <a:gd name="T3" fmla="*/ 136 h 140"/>
              <a:gd name="T4" fmla="*/ 138 w 270"/>
              <a:gd name="T5" fmla="*/ 140 h 140"/>
              <a:gd name="T6" fmla="*/ 94 w 270"/>
              <a:gd name="T7" fmla="*/ 136 h 140"/>
              <a:gd name="T8" fmla="*/ 81 w 270"/>
              <a:gd name="T9" fmla="*/ 132 h 140"/>
              <a:gd name="T10" fmla="*/ 76 w 270"/>
              <a:gd name="T11" fmla="*/ 111 h 140"/>
              <a:gd name="T12" fmla="*/ 101 w 270"/>
              <a:gd name="T13" fmla="*/ 94 h 140"/>
              <a:gd name="T14" fmla="*/ 114 w 270"/>
              <a:gd name="T15" fmla="*/ 89 h 140"/>
              <a:gd name="T16" fmla="*/ 118 w 270"/>
              <a:gd name="T17" fmla="*/ 72 h 140"/>
              <a:gd name="T18" fmla="*/ 102 w 270"/>
              <a:gd name="T19" fmla="*/ 30 h 140"/>
              <a:gd name="T20" fmla="*/ 128 w 270"/>
              <a:gd name="T21" fmla="*/ 1 h 140"/>
              <a:gd name="T22" fmla="*/ 138 w 270"/>
              <a:gd name="T23" fmla="*/ 0 h 140"/>
              <a:gd name="T24" fmla="*/ 148 w 270"/>
              <a:gd name="T25" fmla="*/ 1 h 140"/>
              <a:gd name="T26" fmla="*/ 173 w 270"/>
              <a:gd name="T27" fmla="*/ 30 h 140"/>
              <a:gd name="T28" fmla="*/ 158 w 270"/>
              <a:gd name="T29" fmla="*/ 72 h 140"/>
              <a:gd name="T30" fmla="*/ 162 w 270"/>
              <a:gd name="T31" fmla="*/ 89 h 140"/>
              <a:gd name="T32" fmla="*/ 175 w 270"/>
              <a:gd name="T33" fmla="*/ 94 h 140"/>
              <a:gd name="T34" fmla="*/ 200 w 270"/>
              <a:gd name="T35" fmla="*/ 111 h 140"/>
              <a:gd name="T36" fmla="*/ 194 w 270"/>
              <a:gd name="T37" fmla="*/ 132 h 140"/>
              <a:gd name="T38" fmla="*/ 265 w 270"/>
              <a:gd name="T39" fmla="*/ 120 h 140"/>
              <a:gd name="T40" fmla="*/ 248 w 270"/>
              <a:gd name="T41" fmla="*/ 108 h 140"/>
              <a:gd name="T42" fmla="*/ 239 w 270"/>
              <a:gd name="T43" fmla="*/ 105 h 140"/>
              <a:gd name="T44" fmla="*/ 236 w 270"/>
              <a:gd name="T45" fmla="*/ 93 h 140"/>
              <a:gd name="T46" fmla="*/ 247 w 270"/>
              <a:gd name="T47" fmla="*/ 64 h 140"/>
              <a:gd name="T48" fmla="*/ 229 w 270"/>
              <a:gd name="T49" fmla="*/ 43 h 140"/>
              <a:gd name="T50" fmla="*/ 222 w 270"/>
              <a:gd name="T51" fmla="*/ 42 h 140"/>
              <a:gd name="T52" fmla="*/ 215 w 270"/>
              <a:gd name="T53" fmla="*/ 43 h 140"/>
              <a:gd name="T54" fmla="*/ 198 w 270"/>
              <a:gd name="T55" fmla="*/ 64 h 140"/>
              <a:gd name="T56" fmla="*/ 208 w 270"/>
              <a:gd name="T57" fmla="*/ 93 h 140"/>
              <a:gd name="T58" fmla="*/ 205 w 270"/>
              <a:gd name="T59" fmla="*/ 105 h 140"/>
              <a:gd name="T60" fmla="*/ 205 w 270"/>
              <a:gd name="T61" fmla="*/ 105 h 140"/>
              <a:gd name="T62" fmla="*/ 207 w 270"/>
              <a:gd name="T63" fmla="*/ 107 h 140"/>
              <a:gd name="T64" fmla="*/ 212 w 270"/>
              <a:gd name="T65" fmla="*/ 123 h 140"/>
              <a:gd name="T66" fmla="*/ 201 w 270"/>
              <a:gd name="T67" fmla="*/ 136 h 140"/>
              <a:gd name="T68" fmla="*/ 196 w 270"/>
              <a:gd name="T69" fmla="*/ 138 h 140"/>
              <a:gd name="T70" fmla="*/ 222 w 270"/>
              <a:gd name="T71" fmla="*/ 140 h 140"/>
              <a:gd name="T72" fmla="*/ 253 w 270"/>
              <a:gd name="T73" fmla="*/ 137 h 140"/>
              <a:gd name="T74" fmla="*/ 262 w 270"/>
              <a:gd name="T75" fmla="*/ 135 h 140"/>
              <a:gd name="T76" fmla="*/ 265 w 270"/>
              <a:gd name="T77" fmla="*/ 120 h 140"/>
              <a:gd name="T78" fmla="*/ 63 w 270"/>
              <a:gd name="T79" fmla="*/ 123 h 140"/>
              <a:gd name="T80" fmla="*/ 69 w 270"/>
              <a:gd name="T81" fmla="*/ 107 h 140"/>
              <a:gd name="T82" fmla="*/ 74 w 270"/>
              <a:gd name="T83" fmla="*/ 102 h 140"/>
              <a:gd name="T84" fmla="*/ 71 w 270"/>
              <a:gd name="T85" fmla="*/ 101 h 140"/>
              <a:gd name="T86" fmla="*/ 67 w 270"/>
              <a:gd name="T87" fmla="*/ 88 h 140"/>
              <a:gd name="T88" fmla="*/ 79 w 270"/>
              <a:gd name="T89" fmla="*/ 56 h 140"/>
              <a:gd name="T90" fmla="*/ 60 w 270"/>
              <a:gd name="T91" fmla="*/ 33 h 140"/>
              <a:gd name="T92" fmla="*/ 52 w 270"/>
              <a:gd name="T93" fmla="*/ 32 h 140"/>
              <a:gd name="T94" fmla="*/ 45 w 270"/>
              <a:gd name="T95" fmla="*/ 33 h 140"/>
              <a:gd name="T96" fmla="*/ 25 w 270"/>
              <a:gd name="T97" fmla="*/ 56 h 140"/>
              <a:gd name="T98" fmla="*/ 37 w 270"/>
              <a:gd name="T99" fmla="*/ 88 h 140"/>
              <a:gd name="T100" fmla="*/ 33 w 270"/>
              <a:gd name="T101" fmla="*/ 101 h 140"/>
              <a:gd name="T102" fmla="*/ 24 w 270"/>
              <a:gd name="T103" fmla="*/ 105 h 140"/>
              <a:gd name="T104" fmla="*/ 5 w 270"/>
              <a:gd name="T105" fmla="*/ 117 h 140"/>
              <a:gd name="T106" fmla="*/ 9 w 270"/>
              <a:gd name="T107" fmla="*/ 134 h 140"/>
              <a:gd name="T108" fmla="*/ 18 w 270"/>
              <a:gd name="T109" fmla="*/ 137 h 140"/>
              <a:gd name="T110" fmla="*/ 52 w 270"/>
              <a:gd name="T111" fmla="*/ 140 h 140"/>
              <a:gd name="T112" fmla="*/ 80 w 270"/>
              <a:gd name="T113" fmla="*/ 138 h 140"/>
              <a:gd name="T114" fmla="*/ 75 w 270"/>
              <a:gd name="T115" fmla="*/ 136 h 140"/>
              <a:gd name="T116" fmla="*/ 63 w 270"/>
              <a:gd name="T117" fmla="*/ 12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0" h="140" extrusionOk="0">
                <a:moveTo>
                  <a:pt x="194" y="132"/>
                </a:moveTo>
                <a:cubicBezTo>
                  <a:pt x="191" y="134"/>
                  <a:pt x="186" y="135"/>
                  <a:pt x="182" y="136"/>
                </a:cubicBezTo>
                <a:cubicBezTo>
                  <a:pt x="169" y="139"/>
                  <a:pt x="155" y="140"/>
                  <a:pt x="138" y="140"/>
                </a:cubicBezTo>
                <a:cubicBezTo>
                  <a:pt x="121" y="140"/>
                  <a:pt x="107" y="139"/>
                  <a:pt x="94" y="136"/>
                </a:cubicBezTo>
                <a:cubicBezTo>
                  <a:pt x="89" y="135"/>
                  <a:pt x="85" y="134"/>
                  <a:pt x="81" y="132"/>
                </a:cubicBezTo>
                <a:cubicBezTo>
                  <a:pt x="70" y="127"/>
                  <a:pt x="70" y="117"/>
                  <a:pt x="76" y="111"/>
                </a:cubicBezTo>
                <a:cubicBezTo>
                  <a:pt x="83" y="103"/>
                  <a:pt x="92" y="98"/>
                  <a:pt x="101" y="94"/>
                </a:cubicBezTo>
                <a:cubicBezTo>
                  <a:pt x="105" y="92"/>
                  <a:pt x="110" y="91"/>
                  <a:pt x="114" y="89"/>
                </a:cubicBezTo>
                <a:cubicBezTo>
                  <a:pt x="122" y="86"/>
                  <a:pt x="124" y="78"/>
                  <a:pt x="118" y="72"/>
                </a:cubicBezTo>
                <a:cubicBezTo>
                  <a:pt x="106" y="60"/>
                  <a:pt x="102" y="46"/>
                  <a:pt x="102" y="30"/>
                </a:cubicBezTo>
                <a:cubicBezTo>
                  <a:pt x="103" y="14"/>
                  <a:pt x="113" y="5"/>
                  <a:pt x="128" y="1"/>
                </a:cubicBezTo>
                <a:cubicBezTo>
                  <a:pt x="132" y="0"/>
                  <a:pt x="135" y="0"/>
                  <a:pt x="138" y="0"/>
                </a:cubicBezTo>
                <a:cubicBezTo>
                  <a:pt x="141" y="0"/>
                  <a:pt x="144" y="0"/>
                  <a:pt x="148" y="1"/>
                </a:cubicBezTo>
                <a:cubicBezTo>
                  <a:pt x="163" y="5"/>
                  <a:pt x="173" y="14"/>
                  <a:pt x="173" y="30"/>
                </a:cubicBezTo>
                <a:cubicBezTo>
                  <a:pt x="174" y="46"/>
                  <a:pt x="170" y="61"/>
                  <a:pt x="158" y="72"/>
                </a:cubicBezTo>
                <a:cubicBezTo>
                  <a:pt x="152" y="78"/>
                  <a:pt x="154" y="86"/>
                  <a:pt x="162" y="89"/>
                </a:cubicBezTo>
                <a:cubicBezTo>
                  <a:pt x="166" y="91"/>
                  <a:pt x="171" y="92"/>
                  <a:pt x="175" y="94"/>
                </a:cubicBezTo>
                <a:cubicBezTo>
                  <a:pt x="184" y="98"/>
                  <a:pt x="192" y="103"/>
                  <a:pt x="200" y="111"/>
                </a:cubicBezTo>
                <a:cubicBezTo>
                  <a:pt x="204" y="115"/>
                  <a:pt x="206" y="127"/>
                  <a:pt x="194" y="132"/>
                </a:cubicBezTo>
                <a:close/>
                <a:moveTo>
                  <a:pt x="265" y="120"/>
                </a:moveTo>
                <a:cubicBezTo>
                  <a:pt x="260" y="115"/>
                  <a:pt x="254" y="111"/>
                  <a:pt x="248" y="108"/>
                </a:cubicBezTo>
                <a:cubicBezTo>
                  <a:pt x="245" y="107"/>
                  <a:pt x="242" y="106"/>
                  <a:pt x="239" y="105"/>
                </a:cubicBezTo>
                <a:cubicBezTo>
                  <a:pt x="234" y="103"/>
                  <a:pt x="232" y="97"/>
                  <a:pt x="236" y="93"/>
                </a:cubicBezTo>
                <a:cubicBezTo>
                  <a:pt x="244" y="85"/>
                  <a:pt x="247" y="75"/>
                  <a:pt x="247" y="64"/>
                </a:cubicBezTo>
                <a:cubicBezTo>
                  <a:pt x="247" y="52"/>
                  <a:pt x="240" y="46"/>
                  <a:pt x="229" y="43"/>
                </a:cubicBezTo>
                <a:cubicBezTo>
                  <a:pt x="227" y="43"/>
                  <a:pt x="224" y="42"/>
                  <a:pt x="222" y="42"/>
                </a:cubicBezTo>
                <a:cubicBezTo>
                  <a:pt x="220" y="42"/>
                  <a:pt x="218" y="43"/>
                  <a:pt x="215" y="43"/>
                </a:cubicBezTo>
                <a:cubicBezTo>
                  <a:pt x="205" y="46"/>
                  <a:pt x="198" y="52"/>
                  <a:pt x="198" y="64"/>
                </a:cubicBezTo>
                <a:cubicBezTo>
                  <a:pt x="197" y="75"/>
                  <a:pt x="200" y="85"/>
                  <a:pt x="208" y="93"/>
                </a:cubicBezTo>
                <a:cubicBezTo>
                  <a:pt x="212" y="97"/>
                  <a:pt x="211" y="103"/>
                  <a:pt x="205" y="105"/>
                </a:cubicBezTo>
                <a:cubicBezTo>
                  <a:pt x="205" y="105"/>
                  <a:pt x="205" y="105"/>
                  <a:pt x="205" y="105"/>
                </a:cubicBezTo>
                <a:cubicBezTo>
                  <a:pt x="206" y="106"/>
                  <a:pt x="206" y="106"/>
                  <a:pt x="207" y="107"/>
                </a:cubicBezTo>
                <a:cubicBezTo>
                  <a:pt x="211" y="111"/>
                  <a:pt x="213" y="117"/>
                  <a:pt x="212" y="123"/>
                </a:cubicBezTo>
                <a:cubicBezTo>
                  <a:pt x="211" y="129"/>
                  <a:pt x="207" y="133"/>
                  <a:pt x="201" y="136"/>
                </a:cubicBezTo>
                <a:cubicBezTo>
                  <a:pt x="199" y="137"/>
                  <a:pt x="198" y="138"/>
                  <a:pt x="196" y="138"/>
                </a:cubicBezTo>
                <a:cubicBezTo>
                  <a:pt x="204" y="140"/>
                  <a:pt x="212" y="140"/>
                  <a:pt x="222" y="140"/>
                </a:cubicBezTo>
                <a:cubicBezTo>
                  <a:pt x="234" y="140"/>
                  <a:pt x="244" y="140"/>
                  <a:pt x="253" y="137"/>
                </a:cubicBezTo>
                <a:cubicBezTo>
                  <a:pt x="256" y="137"/>
                  <a:pt x="259" y="136"/>
                  <a:pt x="262" y="135"/>
                </a:cubicBezTo>
                <a:cubicBezTo>
                  <a:pt x="270" y="131"/>
                  <a:pt x="268" y="123"/>
                  <a:pt x="265" y="120"/>
                </a:cubicBezTo>
                <a:close/>
                <a:moveTo>
                  <a:pt x="63" y="123"/>
                </a:moveTo>
                <a:cubicBezTo>
                  <a:pt x="62" y="117"/>
                  <a:pt x="64" y="112"/>
                  <a:pt x="69" y="107"/>
                </a:cubicBezTo>
                <a:cubicBezTo>
                  <a:pt x="70" y="105"/>
                  <a:pt x="72" y="104"/>
                  <a:pt x="74" y="102"/>
                </a:cubicBezTo>
                <a:cubicBezTo>
                  <a:pt x="73" y="102"/>
                  <a:pt x="72" y="101"/>
                  <a:pt x="71" y="101"/>
                </a:cubicBezTo>
                <a:cubicBezTo>
                  <a:pt x="65" y="98"/>
                  <a:pt x="63" y="92"/>
                  <a:pt x="67" y="88"/>
                </a:cubicBezTo>
                <a:cubicBezTo>
                  <a:pt x="77" y="79"/>
                  <a:pt x="80" y="68"/>
                  <a:pt x="79" y="56"/>
                </a:cubicBezTo>
                <a:cubicBezTo>
                  <a:pt x="79" y="43"/>
                  <a:pt x="71" y="36"/>
                  <a:pt x="60" y="33"/>
                </a:cubicBezTo>
                <a:cubicBezTo>
                  <a:pt x="57" y="32"/>
                  <a:pt x="55" y="32"/>
                  <a:pt x="52" y="32"/>
                </a:cubicBezTo>
                <a:cubicBezTo>
                  <a:pt x="50" y="32"/>
                  <a:pt x="47" y="32"/>
                  <a:pt x="45" y="33"/>
                </a:cubicBezTo>
                <a:cubicBezTo>
                  <a:pt x="33" y="36"/>
                  <a:pt x="25" y="43"/>
                  <a:pt x="25" y="56"/>
                </a:cubicBezTo>
                <a:cubicBezTo>
                  <a:pt x="24" y="68"/>
                  <a:pt x="28" y="79"/>
                  <a:pt x="37" y="88"/>
                </a:cubicBezTo>
                <a:cubicBezTo>
                  <a:pt x="41" y="92"/>
                  <a:pt x="39" y="98"/>
                  <a:pt x="33" y="101"/>
                </a:cubicBezTo>
                <a:cubicBezTo>
                  <a:pt x="30" y="102"/>
                  <a:pt x="27" y="103"/>
                  <a:pt x="24" y="105"/>
                </a:cubicBezTo>
                <a:cubicBezTo>
                  <a:pt x="17" y="108"/>
                  <a:pt x="10" y="112"/>
                  <a:pt x="5" y="117"/>
                </a:cubicBezTo>
                <a:cubicBezTo>
                  <a:pt x="0" y="122"/>
                  <a:pt x="0" y="130"/>
                  <a:pt x="9" y="134"/>
                </a:cubicBezTo>
                <a:cubicBezTo>
                  <a:pt x="12" y="135"/>
                  <a:pt x="15" y="136"/>
                  <a:pt x="18" y="137"/>
                </a:cubicBezTo>
                <a:cubicBezTo>
                  <a:pt x="28" y="140"/>
                  <a:pt x="39" y="140"/>
                  <a:pt x="52" y="140"/>
                </a:cubicBezTo>
                <a:cubicBezTo>
                  <a:pt x="63" y="140"/>
                  <a:pt x="72" y="140"/>
                  <a:pt x="80" y="138"/>
                </a:cubicBezTo>
                <a:cubicBezTo>
                  <a:pt x="78" y="138"/>
                  <a:pt x="77" y="137"/>
                  <a:pt x="75" y="136"/>
                </a:cubicBezTo>
                <a:cubicBezTo>
                  <a:pt x="68" y="133"/>
                  <a:pt x="64" y="128"/>
                  <a:pt x="63" y="123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8" name="Google Shape;786;p27"/>
          <p:cNvSpPr>
            <a:spLocks/>
          </p:cNvSpPr>
          <p:nvPr/>
        </p:nvSpPr>
        <p:spPr bwMode="auto">
          <a:xfrm>
            <a:off x="792163" y="5568950"/>
            <a:ext cx="669925" cy="669925"/>
          </a:xfrm>
          <a:custGeom>
            <a:avLst/>
            <a:gdLst>
              <a:gd name="T0" fmla="*/ 82 w 173"/>
              <a:gd name="T1" fmla="*/ 92 h 173"/>
              <a:gd name="T2" fmla="*/ 163 w 173"/>
              <a:gd name="T3" fmla="*/ 92 h 173"/>
              <a:gd name="T4" fmla="*/ 82 w 173"/>
              <a:gd name="T5" fmla="*/ 173 h 173"/>
              <a:gd name="T6" fmla="*/ 0 w 173"/>
              <a:gd name="T7" fmla="*/ 92 h 173"/>
              <a:gd name="T8" fmla="*/ 82 w 173"/>
              <a:gd name="T9" fmla="*/ 10 h 173"/>
              <a:gd name="T10" fmla="*/ 82 w 173"/>
              <a:gd name="T11" fmla="*/ 92 h 173"/>
              <a:gd name="T12" fmla="*/ 91 w 173"/>
              <a:gd name="T13" fmla="*/ 0 h 173"/>
              <a:gd name="T14" fmla="*/ 91 w 173"/>
              <a:gd name="T15" fmla="*/ 82 h 173"/>
              <a:gd name="T16" fmla="*/ 173 w 173"/>
              <a:gd name="T17" fmla="*/ 82 h 173"/>
              <a:gd name="T18" fmla="*/ 91 w 173"/>
              <a:gd name="T1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73" extrusionOk="0">
                <a:moveTo>
                  <a:pt x="82" y="92"/>
                </a:moveTo>
                <a:cubicBezTo>
                  <a:pt x="163" y="92"/>
                  <a:pt x="163" y="92"/>
                  <a:pt x="163" y="92"/>
                </a:cubicBezTo>
                <a:cubicBezTo>
                  <a:pt x="163" y="137"/>
                  <a:pt x="127" y="173"/>
                  <a:pt x="82" y="173"/>
                </a:cubicBezTo>
                <a:cubicBezTo>
                  <a:pt x="36" y="173"/>
                  <a:pt x="0" y="137"/>
                  <a:pt x="0" y="92"/>
                </a:cubicBezTo>
                <a:cubicBezTo>
                  <a:pt x="0" y="46"/>
                  <a:pt x="36" y="10"/>
                  <a:pt x="82" y="10"/>
                </a:cubicBezTo>
                <a:lnTo>
                  <a:pt x="82" y="92"/>
                </a:lnTo>
                <a:close/>
                <a:moveTo>
                  <a:pt x="91" y="0"/>
                </a:moveTo>
                <a:cubicBezTo>
                  <a:pt x="91" y="82"/>
                  <a:pt x="91" y="82"/>
                  <a:pt x="91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36"/>
                  <a:pt x="137" y="0"/>
                  <a:pt x="91" y="0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9" name="Google Shape;787;p27"/>
          <p:cNvSpPr>
            <a:spLocks/>
          </p:cNvSpPr>
          <p:nvPr/>
        </p:nvSpPr>
        <p:spPr bwMode="auto">
          <a:xfrm>
            <a:off x="10810875" y="3514725"/>
            <a:ext cx="503238" cy="747713"/>
          </a:xfrm>
          <a:custGeom>
            <a:avLst/>
            <a:gdLst>
              <a:gd name="T0" fmla="*/ 130 w 130"/>
              <a:gd name="T1" fmla="*/ 130 h 193"/>
              <a:gd name="T2" fmla="*/ 85 w 130"/>
              <a:gd name="T3" fmla="*/ 88 h 193"/>
              <a:gd name="T4" fmla="*/ 60 w 130"/>
              <a:gd name="T5" fmla="*/ 82 h 193"/>
              <a:gd name="T6" fmla="*/ 26 w 130"/>
              <a:gd name="T7" fmla="*/ 62 h 193"/>
              <a:gd name="T8" fmla="*/ 63 w 130"/>
              <a:gd name="T9" fmla="*/ 43 h 193"/>
              <a:gd name="T10" fmla="*/ 101 w 130"/>
              <a:gd name="T11" fmla="*/ 57 h 193"/>
              <a:gd name="T12" fmla="*/ 107 w 130"/>
              <a:gd name="T13" fmla="*/ 60 h 193"/>
              <a:gd name="T14" fmla="*/ 113 w 130"/>
              <a:gd name="T15" fmla="*/ 56 h 193"/>
              <a:gd name="T16" fmla="*/ 120 w 130"/>
              <a:gd name="T17" fmla="*/ 46 h 193"/>
              <a:gd name="T18" fmla="*/ 78 w 130"/>
              <a:gd name="T19" fmla="*/ 23 h 193"/>
              <a:gd name="T20" fmla="*/ 76 w 130"/>
              <a:gd name="T21" fmla="*/ 22 h 193"/>
              <a:gd name="T22" fmla="*/ 76 w 130"/>
              <a:gd name="T23" fmla="*/ 4 h 193"/>
              <a:gd name="T24" fmla="*/ 70 w 130"/>
              <a:gd name="T25" fmla="*/ 0 h 193"/>
              <a:gd name="T26" fmla="*/ 60 w 130"/>
              <a:gd name="T27" fmla="*/ 0 h 193"/>
              <a:gd name="T28" fmla="*/ 54 w 130"/>
              <a:gd name="T29" fmla="*/ 4 h 193"/>
              <a:gd name="T30" fmla="*/ 54 w 130"/>
              <a:gd name="T31" fmla="*/ 22 h 193"/>
              <a:gd name="T32" fmla="*/ 51 w 130"/>
              <a:gd name="T33" fmla="*/ 22 h 193"/>
              <a:gd name="T34" fmla="*/ 0 w 130"/>
              <a:gd name="T35" fmla="*/ 63 h 193"/>
              <a:gd name="T36" fmla="*/ 49 w 130"/>
              <a:gd name="T37" fmla="*/ 102 h 193"/>
              <a:gd name="T38" fmla="*/ 77 w 130"/>
              <a:gd name="T39" fmla="*/ 109 h 193"/>
              <a:gd name="T40" fmla="*/ 104 w 130"/>
              <a:gd name="T41" fmla="*/ 130 h 193"/>
              <a:gd name="T42" fmla="*/ 66 w 130"/>
              <a:gd name="T43" fmla="*/ 150 h 193"/>
              <a:gd name="T44" fmla="*/ 23 w 130"/>
              <a:gd name="T45" fmla="*/ 135 h 193"/>
              <a:gd name="T46" fmla="*/ 8 w 130"/>
              <a:gd name="T47" fmla="*/ 137 h 193"/>
              <a:gd name="T48" fmla="*/ 5 w 130"/>
              <a:gd name="T49" fmla="*/ 147 h 193"/>
              <a:gd name="T50" fmla="*/ 51 w 130"/>
              <a:gd name="T51" fmla="*/ 170 h 193"/>
              <a:gd name="T52" fmla="*/ 54 w 130"/>
              <a:gd name="T53" fmla="*/ 171 h 193"/>
              <a:gd name="T54" fmla="*/ 54 w 130"/>
              <a:gd name="T55" fmla="*/ 189 h 193"/>
              <a:gd name="T56" fmla="*/ 60 w 130"/>
              <a:gd name="T57" fmla="*/ 193 h 193"/>
              <a:gd name="T58" fmla="*/ 70 w 130"/>
              <a:gd name="T59" fmla="*/ 193 h 193"/>
              <a:gd name="T60" fmla="*/ 76 w 130"/>
              <a:gd name="T61" fmla="*/ 189 h 193"/>
              <a:gd name="T62" fmla="*/ 76 w 130"/>
              <a:gd name="T63" fmla="*/ 171 h 193"/>
              <a:gd name="T64" fmla="*/ 79 w 130"/>
              <a:gd name="T65" fmla="*/ 171 h 193"/>
              <a:gd name="T66" fmla="*/ 130 w 130"/>
              <a:gd name="T67" fmla="*/ 13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0" h="193" extrusionOk="0">
                <a:moveTo>
                  <a:pt x="130" y="130"/>
                </a:moveTo>
                <a:cubicBezTo>
                  <a:pt x="130" y="110"/>
                  <a:pt x="114" y="95"/>
                  <a:pt x="85" y="88"/>
                </a:cubicBezTo>
                <a:cubicBezTo>
                  <a:pt x="81" y="87"/>
                  <a:pt x="63" y="83"/>
                  <a:pt x="60" y="82"/>
                </a:cubicBezTo>
                <a:cubicBezTo>
                  <a:pt x="36" y="76"/>
                  <a:pt x="26" y="71"/>
                  <a:pt x="26" y="62"/>
                </a:cubicBezTo>
                <a:cubicBezTo>
                  <a:pt x="26" y="53"/>
                  <a:pt x="35" y="43"/>
                  <a:pt x="63" y="43"/>
                </a:cubicBezTo>
                <a:cubicBezTo>
                  <a:pt x="82" y="43"/>
                  <a:pt x="100" y="57"/>
                  <a:pt x="101" y="57"/>
                </a:cubicBezTo>
                <a:cubicBezTo>
                  <a:pt x="103" y="59"/>
                  <a:pt x="105" y="60"/>
                  <a:pt x="107" y="60"/>
                </a:cubicBezTo>
                <a:cubicBezTo>
                  <a:pt x="108" y="60"/>
                  <a:pt x="110" y="59"/>
                  <a:pt x="113" y="56"/>
                </a:cubicBezTo>
                <a:cubicBezTo>
                  <a:pt x="116" y="54"/>
                  <a:pt x="120" y="50"/>
                  <a:pt x="120" y="46"/>
                </a:cubicBezTo>
                <a:cubicBezTo>
                  <a:pt x="120" y="40"/>
                  <a:pt x="102" y="28"/>
                  <a:pt x="78" y="23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3" y="0"/>
                  <a:pt x="7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7" y="0"/>
                  <a:pt x="54" y="2"/>
                  <a:pt x="54" y="4"/>
                </a:cubicBezTo>
                <a:cubicBezTo>
                  <a:pt x="54" y="22"/>
                  <a:pt x="54" y="22"/>
                  <a:pt x="54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19" y="25"/>
                  <a:pt x="0" y="41"/>
                  <a:pt x="0" y="63"/>
                </a:cubicBezTo>
                <a:cubicBezTo>
                  <a:pt x="0" y="86"/>
                  <a:pt x="23" y="96"/>
                  <a:pt x="49" y="102"/>
                </a:cubicBezTo>
                <a:cubicBezTo>
                  <a:pt x="52" y="103"/>
                  <a:pt x="74" y="109"/>
                  <a:pt x="77" y="109"/>
                </a:cubicBezTo>
                <a:cubicBezTo>
                  <a:pt x="101" y="115"/>
                  <a:pt x="104" y="125"/>
                  <a:pt x="104" y="130"/>
                </a:cubicBezTo>
                <a:cubicBezTo>
                  <a:pt x="104" y="136"/>
                  <a:pt x="100" y="150"/>
                  <a:pt x="66" y="150"/>
                </a:cubicBezTo>
                <a:cubicBezTo>
                  <a:pt x="48" y="150"/>
                  <a:pt x="24" y="135"/>
                  <a:pt x="23" y="135"/>
                </a:cubicBezTo>
                <a:cubicBezTo>
                  <a:pt x="17" y="131"/>
                  <a:pt x="13" y="132"/>
                  <a:pt x="8" y="137"/>
                </a:cubicBezTo>
                <a:cubicBezTo>
                  <a:pt x="8" y="137"/>
                  <a:pt x="5" y="142"/>
                  <a:pt x="5" y="147"/>
                </a:cubicBezTo>
                <a:cubicBezTo>
                  <a:pt x="5" y="153"/>
                  <a:pt x="27" y="165"/>
                  <a:pt x="51" y="170"/>
                </a:cubicBezTo>
                <a:cubicBezTo>
                  <a:pt x="54" y="171"/>
                  <a:pt x="54" y="171"/>
                  <a:pt x="54" y="171"/>
                </a:cubicBezTo>
                <a:cubicBezTo>
                  <a:pt x="54" y="189"/>
                  <a:pt x="54" y="189"/>
                  <a:pt x="54" y="189"/>
                </a:cubicBezTo>
                <a:cubicBezTo>
                  <a:pt x="54" y="192"/>
                  <a:pt x="57" y="193"/>
                  <a:pt x="60" y="193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93"/>
                  <a:pt x="76" y="192"/>
                  <a:pt x="76" y="189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79" y="171"/>
                  <a:pt x="79" y="171"/>
                  <a:pt x="79" y="171"/>
                </a:cubicBezTo>
                <a:cubicBezTo>
                  <a:pt x="117" y="167"/>
                  <a:pt x="130" y="147"/>
                  <a:pt x="130" y="13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30" name="Google Shape;788;p27"/>
          <p:cNvSpPr>
            <a:spLocks/>
          </p:cNvSpPr>
          <p:nvPr/>
        </p:nvSpPr>
        <p:spPr bwMode="auto">
          <a:xfrm>
            <a:off x="792163" y="1485900"/>
            <a:ext cx="665162" cy="796925"/>
          </a:xfrm>
          <a:custGeom>
            <a:avLst/>
            <a:gdLst>
              <a:gd name="T0" fmla="*/ 65 w 172"/>
              <a:gd name="T1" fmla="*/ 206 h 206"/>
              <a:gd name="T2" fmla="*/ 65 w 172"/>
              <a:gd name="T3" fmla="*/ 191 h 206"/>
              <a:gd name="T4" fmla="*/ 115 w 172"/>
              <a:gd name="T5" fmla="*/ 180 h 206"/>
              <a:gd name="T6" fmla="*/ 58 w 172"/>
              <a:gd name="T7" fmla="*/ 180 h 206"/>
              <a:gd name="T8" fmla="*/ 108 w 172"/>
              <a:gd name="T9" fmla="*/ 187 h 206"/>
              <a:gd name="T10" fmla="*/ 84 w 172"/>
              <a:gd name="T11" fmla="*/ 101 h 206"/>
              <a:gd name="T12" fmla="*/ 86 w 172"/>
              <a:gd name="T13" fmla="*/ 168 h 206"/>
              <a:gd name="T14" fmla="*/ 87 w 172"/>
              <a:gd name="T15" fmla="*/ 168 h 206"/>
              <a:gd name="T16" fmla="*/ 93 w 172"/>
              <a:gd name="T17" fmla="*/ 101 h 206"/>
              <a:gd name="T18" fmla="*/ 63 w 172"/>
              <a:gd name="T19" fmla="*/ 94 h 206"/>
              <a:gd name="T20" fmla="*/ 63 w 172"/>
              <a:gd name="T21" fmla="*/ 74 h 206"/>
              <a:gd name="T22" fmla="*/ 100 w 172"/>
              <a:gd name="T23" fmla="*/ 84 h 206"/>
              <a:gd name="T24" fmla="*/ 121 w 172"/>
              <a:gd name="T25" fmla="*/ 84 h 206"/>
              <a:gd name="T26" fmla="*/ 29 w 172"/>
              <a:gd name="T27" fmla="*/ 65 h 206"/>
              <a:gd name="T28" fmla="*/ 59 w 172"/>
              <a:gd name="T29" fmla="*/ 161 h 206"/>
              <a:gd name="T30" fmla="*/ 73 w 172"/>
              <a:gd name="T31" fmla="*/ 101 h 206"/>
              <a:gd name="T32" fmla="*/ 45 w 172"/>
              <a:gd name="T33" fmla="*/ 84 h 206"/>
              <a:gd name="T34" fmla="*/ 80 w 172"/>
              <a:gd name="T35" fmla="*/ 84 h 206"/>
              <a:gd name="T36" fmla="*/ 84 w 172"/>
              <a:gd name="T37" fmla="*/ 94 h 206"/>
              <a:gd name="T38" fmla="*/ 93 w 172"/>
              <a:gd name="T39" fmla="*/ 84 h 206"/>
              <a:gd name="T40" fmla="*/ 122 w 172"/>
              <a:gd name="T41" fmla="*/ 72 h 206"/>
              <a:gd name="T42" fmla="*/ 110 w 172"/>
              <a:gd name="T43" fmla="*/ 101 h 206"/>
              <a:gd name="T44" fmla="*/ 104 w 172"/>
              <a:gd name="T45" fmla="*/ 168 h 206"/>
              <a:gd name="T46" fmla="*/ 137 w 172"/>
              <a:gd name="T47" fmla="*/ 105 h 206"/>
              <a:gd name="T48" fmla="*/ 86 w 172"/>
              <a:gd name="T49" fmla="*/ 0 h 206"/>
              <a:gd name="T50" fmla="*/ 80 w 172"/>
              <a:gd name="T51" fmla="*/ 17 h 206"/>
              <a:gd name="T52" fmla="*/ 93 w 172"/>
              <a:gd name="T53" fmla="*/ 17 h 206"/>
              <a:gd name="T54" fmla="*/ 125 w 172"/>
              <a:gd name="T55" fmla="*/ 8 h 206"/>
              <a:gd name="T56" fmla="*/ 111 w 172"/>
              <a:gd name="T57" fmla="*/ 20 h 206"/>
              <a:gd name="T58" fmla="*/ 122 w 172"/>
              <a:gd name="T59" fmla="*/ 26 h 206"/>
              <a:gd name="T60" fmla="*/ 154 w 172"/>
              <a:gd name="T61" fmla="*/ 28 h 206"/>
              <a:gd name="T62" fmla="*/ 136 w 172"/>
              <a:gd name="T63" fmla="*/ 35 h 206"/>
              <a:gd name="T64" fmla="*/ 145 w 172"/>
              <a:gd name="T65" fmla="*/ 44 h 206"/>
              <a:gd name="T66" fmla="*/ 172 w 172"/>
              <a:gd name="T67" fmla="*/ 60 h 206"/>
              <a:gd name="T68" fmla="*/ 153 w 172"/>
              <a:gd name="T69" fmla="*/ 57 h 206"/>
              <a:gd name="T70" fmla="*/ 155 w 172"/>
              <a:gd name="T71" fmla="*/ 69 h 206"/>
              <a:gd name="T72" fmla="*/ 171 w 172"/>
              <a:gd name="T73" fmla="*/ 96 h 206"/>
              <a:gd name="T74" fmla="*/ 155 w 172"/>
              <a:gd name="T75" fmla="*/ 86 h 206"/>
              <a:gd name="T76" fmla="*/ 153 w 172"/>
              <a:gd name="T77" fmla="*/ 98 h 206"/>
              <a:gd name="T78" fmla="*/ 59 w 172"/>
              <a:gd name="T79" fmla="*/ 29 h 206"/>
              <a:gd name="T80" fmla="*/ 56 w 172"/>
              <a:gd name="T81" fmla="*/ 10 h 206"/>
              <a:gd name="T82" fmla="*/ 45 w 172"/>
              <a:gd name="T83" fmla="*/ 16 h 206"/>
              <a:gd name="T84" fmla="*/ 36 w 172"/>
              <a:gd name="T85" fmla="*/ 44 h 206"/>
              <a:gd name="T86" fmla="*/ 27 w 172"/>
              <a:gd name="T87" fmla="*/ 27 h 206"/>
              <a:gd name="T88" fmla="*/ 19 w 172"/>
              <a:gd name="T89" fmla="*/ 36 h 206"/>
              <a:gd name="T90" fmla="*/ 24 w 172"/>
              <a:gd name="T91" fmla="*/ 64 h 206"/>
              <a:gd name="T92" fmla="*/ 8 w 172"/>
              <a:gd name="T93" fmla="*/ 55 h 206"/>
              <a:gd name="T94" fmla="*/ 5 w 172"/>
              <a:gd name="T95" fmla="*/ 67 h 206"/>
              <a:gd name="T96" fmla="*/ 24 w 172"/>
              <a:gd name="T97" fmla="*/ 91 h 206"/>
              <a:gd name="T98" fmla="*/ 6 w 172"/>
              <a:gd name="T99" fmla="*/ 88 h 206"/>
              <a:gd name="T100" fmla="*/ 8 w 172"/>
              <a:gd name="T101" fmla="*/ 10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" h="206" extrusionOk="0">
                <a:moveTo>
                  <a:pt x="115" y="199"/>
                </a:moveTo>
                <a:cubicBezTo>
                  <a:pt x="115" y="203"/>
                  <a:pt x="112" y="206"/>
                  <a:pt x="108" y="206"/>
                </a:cubicBezTo>
                <a:cubicBezTo>
                  <a:pt x="65" y="206"/>
                  <a:pt x="65" y="206"/>
                  <a:pt x="65" y="206"/>
                </a:cubicBezTo>
                <a:cubicBezTo>
                  <a:pt x="61" y="206"/>
                  <a:pt x="58" y="203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5"/>
                  <a:pt x="61" y="191"/>
                  <a:pt x="65" y="19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12" y="191"/>
                  <a:pt x="115" y="195"/>
                  <a:pt x="115" y="199"/>
                </a:cubicBezTo>
                <a:close/>
                <a:moveTo>
                  <a:pt x="115" y="180"/>
                </a:moveTo>
                <a:cubicBezTo>
                  <a:pt x="115" y="176"/>
                  <a:pt x="112" y="173"/>
                  <a:pt x="108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1" y="173"/>
                  <a:pt x="58" y="176"/>
                  <a:pt x="58" y="180"/>
                </a:cubicBezTo>
                <a:cubicBezTo>
                  <a:pt x="58" y="180"/>
                  <a:pt x="58" y="180"/>
                  <a:pt x="58" y="180"/>
                </a:cubicBezTo>
                <a:cubicBezTo>
                  <a:pt x="58" y="184"/>
                  <a:pt x="61" y="187"/>
                  <a:pt x="65" y="187"/>
                </a:cubicBezTo>
                <a:cubicBezTo>
                  <a:pt x="108" y="187"/>
                  <a:pt x="108" y="187"/>
                  <a:pt x="108" y="187"/>
                </a:cubicBezTo>
                <a:cubicBezTo>
                  <a:pt x="112" y="187"/>
                  <a:pt x="115" y="184"/>
                  <a:pt x="115" y="180"/>
                </a:cubicBezTo>
                <a:close/>
                <a:moveTo>
                  <a:pt x="93" y="101"/>
                </a:moveTo>
                <a:cubicBezTo>
                  <a:pt x="84" y="101"/>
                  <a:pt x="84" y="101"/>
                  <a:pt x="84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2" y="168"/>
                  <a:pt x="84" y="168"/>
                  <a:pt x="86" y="168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9" y="168"/>
                  <a:pt x="91" y="168"/>
                  <a:pt x="93" y="168"/>
                </a:cubicBezTo>
                <a:lnTo>
                  <a:pt x="93" y="101"/>
                </a:lnTo>
                <a:close/>
                <a:moveTo>
                  <a:pt x="63" y="74"/>
                </a:moveTo>
                <a:cubicBezTo>
                  <a:pt x="57" y="74"/>
                  <a:pt x="52" y="78"/>
                  <a:pt x="52" y="84"/>
                </a:cubicBezTo>
                <a:cubicBezTo>
                  <a:pt x="52" y="90"/>
                  <a:pt x="57" y="94"/>
                  <a:pt x="63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78"/>
                  <a:pt x="68" y="74"/>
                  <a:pt x="63" y="74"/>
                </a:cubicBezTo>
                <a:close/>
                <a:moveTo>
                  <a:pt x="121" y="84"/>
                </a:moveTo>
                <a:cubicBezTo>
                  <a:pt x="121" y="78"/>
                  <a:pt x="116" y="74"/>
                  <a:pt x="110" y="74"/>
                </a:cubicBezTo>
                <a:cubicBezTo>
                  <a:pt x="105" y="74"/>
                  <a:pt x="100" y="78"/>
                  <a:pt x="100" y="8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16" y="94"/>
                  <a:pt x="121" y="90"/>
                  <a:pt x="121" y="84"/>
                </a:cubicBezTo>
                <a:close/>
                <a:moveTo>
                  <a:pt x="144" y="65"/>
                </a:moveTo>
                <a:cubicBezTo>
                  <a:pt x="139" y="47"/>
                  <a:pt x="117" y="27"/>
                  <a:pt x="86" y="27"/>
                </a:cubicBezTo>
                <a:cubicBezTo>
                  <a:pt x="56" y="27"/>
                  <a:pt x="34" y="47"/>
                  <a:pt x="29" y="65"/>
                </a:cubicBezTo>
                <a:cubicBezTo>
                  <a:pt x="26" y="79"/>
                  <a:pt x="29" y="93"/>
                  <a:pt x="36" y="105"/>
                </a:cubicBezTo>
                <a:cubicBezTo>
                  <a:pt x="42" y="117"/>
                  <a:pt x="48" y="127"/>
                  <a:pt x="53" y="139"/>
                </a:cubicBezTo>
                <a:cubicBezTo>
                  <a:pt x="56" y="145"/>
                  <a:pt x="57" y="154"/>
                  <a:pt x="59" y="161"/>
                </a:cubicBezTo>
                <a:cubicBezTo>
                  <a:pt x="60" y="167"/>
                  <a:pt x="62" y="168"/>
                  <a:pt x="69" y="168"/>
                </a:cubicBezTo>
                <a:cubicBezTo>
                  <a:pt x="70" y="168"/>
                  <a:pt x="72" y="168"/>
                  <a:pt x="73" y="168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58" y="101"/>
                  <a:pt x="54" y="99"/>
                  <a:pt x="50" y="96"/>
                </a:cubicBezTo>
                <a:cubicBezTo>
                  <a:pt x="47" y="93"/>
                  <a:pt x="45" y="89"/>
                  <a:pt x="45" y="84"/>
                </a:cubicBezTo>
                <a:cubicBezTo>
                  <a:pt x="45" y="80"/>
                  <a:pt x="47" y="75"/>
                  <a:pt x="50" y="72"/>
                </a:cubicBezTo>
                <a:cubicBezTo>
                  <a:pt x="54" y="69"/>
                  <a:pt x="58" y="67"/>
                  <a:pt x="63" y="67"/>
                </a:cubicBezTo>
                <a:cubicBezTo>
                  <a:pt x="72" y="67"/>
                  <a:pt x="80" y="75"/>
                  <a:pt x="80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94"/>
                  <a:pt x="80" y="94"/>
                  <a:pt x="80" y="94"/>
                </a:cubicBezTo>
                <a:cubicBezTo>
                  <a:pt x="84" y="94"/>
                  <a:pt x="84" y="94"/>
                  <a:pt x="84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84"/>
                  <a:pt x="93" y="84"/>
                  <a:pt x="93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3" y="79"/>
                  <a:pt x="95" y="75"/>
                  <a:pt x="98" y="72"/>
                </a:cubicBezTo>
                <a:cubicBezTo>
                  <a:pt x="102" y="69"/>
                  <a:pt x="106" y="67"/>
                  <a:pt x="110" y="67"/>
                </a:cubicBezTo>
                <a:cubicBezTo>
                  <a:pt x="115" y="67"/>
                  <a:pt x="119" y="69"/>
                  <a:pt x="122" y="72"/>
                </a:cubicBezTo>
                <a:cubicBezTo>
                  <a:pt x="126" y="75"/>
                  <a:pt x="127" y="80"/>
                  <a:pt x="127" y="84"/>
                </a:cubicBezTo>
                <a:cubicBezTo>
                  <a:pt x="127" y="89"/>
                  <a:pt x="126" y="93"/>
                  <a:pt x="122" y="96"/>
                </a:cubicBezTo>
                <a:cubicBezTo>
                  <a:pt x="119" y="99"/>
                  <a:pt x="115" y="101"/>
                  <a:pt x="11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1" y="168"/>
                  <a:pt x="103" y="168"/>
                  <a:pt x="104" y="168"/>
                </a:cubicBezTo>
                <a:cubicBezTo>
                  <a:pt x="111" y="168"/>
                  <a:pt x="113" y="167"/>
                  <a:pt x="114" y="161"/>
                </a:cubicBezTo>
                <a:cubicBezTo>
                  <a:pt x="116" y="154"/>
                  <a:pt x="117" y="145"/>
                  <a:pt x="120" y="139"/>
                </a:cubicBezTo>
                <a:cubicBezTo>
                  <a:pt x="125" y="127"/>
                  <a:pt x="131" y="117"/>
                  <a:pt x="137" y="105"/>
                </a:cubicBezTo>
                <a:cubicBezTo>
                  <a:pt x="144" y="93"/>
                  <a:pt x="147" y="79"/>
                  <a:pt x="144" y="65"/>
                </a:cubicBezTo>
                <a:close/>
                <a:moveTo>
                  <a:pt x="93" y="6"/>
                </a:moveTo>
                <a:cubicBezTo>
                  <a:pt x="93" y="2"/>
                  <a:pt x="90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3" y="0"/>
                  <a:pt x="80" y="2"/>
                  <a:pt x="80" y="6"/>
                </a:cubicBezTo>
                <a:cubicBezTo>
                  <a:pt x="80" y="17"/>
                  <a:pt x="80" y="17"/>
                  <a:pt x="80" y="17"/>
                </a:cubicBezTo>
                <a:cubicBezTo>
                  <a:pt x="80" y="21"/>
                  <a:pt x="83" y="24"/>
                  <a:pt x="86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24"/>
                  <a:pt x="93" y="21"/>
                  <a:pt x="93" y="17"/>
                </a:cubicBezTo>
                <a:lnTo>
                  <a:pt x="93" y="6"/>
                </a:lnTo>
                <a:close/>
                <a:moveTo>
                  <a:pt x="128" y="16"/>
                </a:moveTo>
                <a:cubicBezTo>
                  <a:pt x="129" y="13"/>
                  <a:pt x="128" y="9"/>
                  <a:pt x="125" y="8"/>
                </a:cubicBezTo>
                <a:cubicBezTo>
                  <a:pt x="125" y="8"/>
                  <a:pt x="125" y="8"/>
                  <a:pt x="125" y="8"/>
                </a:cubicBezTo>
                <a:cubicBezTo>
                  <a:pt x="122" y="6"/>
                  <a:pt x="118" y="7"/>
                  <a:pt x="117" y="1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9" y="23"/>
                  <a:pt x="110" y="27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7" y="30"/>
                  <a:pt x="120" y="29"/>
                  <a:pt x="122" y="26"/>
                </a:cubicBezTo>
                <a:lnTo>
                  <a:pt x="128" y="16"/>
                </a:lnTo>
                <a:close/>
                <a:moveTo>
                  <a:pt x="153" y="36"/>
                </a:moveTo>
                <a:cubicBezTo>
                  <a:pt x="156" y="34"/>
                  <a:pt x="156" y="30"/>
                  <a:pt x="154" y="28"/>
                </a:cubicBezTo>
                <a:cubicBezTo>
                  <a:pt x="154" y="28"/>
                  <a:pt x="154" y="28"/>
                  <a:pt x="154" y="28"/>
                </a:cubicBezTo>
                <a:cubicBezTo>
                  <a:pt x="151" y="25"/>
                  <a:pt x="147" y="25"/>
                  <a:pt x="145" y="27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4" y="37"/>
                  <a:pt x="133" y="41"/>
                  <a:pt x="136" y="44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8" y="46"/>
                  <a:pt x="142" y="46"/>
                  <a:pt x="145" y="44"/>
                </a:cubicBezTo>
                <a:lnTo>
                  <a:pt x="153" y="36"/>
                </a:lnTo>
                <a:close/>
                <a:moveTo>
                  <a:pt x="167" y="67"/>
                </a:moveTo>
                <a:cubicBezTo>
                  <a:pt x="170" y="67"/>
                  <a:pt x="172" y="63"/>
                  <a:pt x="172" y="60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71" y="56"/>
                  <a:pt x="168" y="54"/>
                  <a:pt x="165" y="55"/>
                </a:cubicBezTo>
                <a:cubicBezTo>
                  <a:pt x="153" y="57"/>
                  <a:pt x="153" y="57"/>
                  <a:pt x="153" y="57"/>
                </a:cubicBezTo>
                <a:cubicBezTo>
                  <a:pt x="150" y="57"/>
                  <a:pt x="147" y="61"/>
                  <a:pt x="14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8"/>
                  <a:pt x="152" y="70"/>
                  <a:pt x="155" y="69"/>
                </a:cubicBezTo>
                <a:lnTo>
                  <a:pt x="167" y="67"/>
                </a:lnTo>
                <a:close/>
                <a:moveTo>
                  <a:pt x="164" y="101"/>
                </a:moveTo>
                <a:cubicBezTo>
                  <a:pt x="167" y="101"/>
                  <a:pt x="171" y="99"/>
                  <a:pt x="171" y="96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2" y="92"/>
                  <a:pt x="170" y="89"/>
                  <a:pt x="166" y="88"/>
                </a:cubicBezTo>
                <a:cubicBezTo>
                  <a:pt x="155" y="86"/>
                  <a:pt x="155" y="86"/>
                  <a:pt x="155" y="86"/>
                </a:cubicBezTo>
                <a:cubicBezTo>
                  <a:pt x="152" y="85"/>
                  <a:pt x="148" y="88"/>
                  <a:pt x="148" y="91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47" y="94"/>
                  <a:pt x="149" y="98"/>
                  <a:pt x="153" y="98"/>
                </a:cubicBezTo>
                <a:lnTo>
                  <a:pt x="164" y="101"/>
                </a:lnTo>
                <a:close/>
                <a:moveTo>
                  <a:pt x="50" y="26"/>
                </a:moveTo>
                <a:cubicBezTo>
                  <a:pt x="52" y="29"/>
                  <a:pt x="56" y="30"/>
                  <a:pt x="59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62" y="27"/>
                  <a:pt x="63" y="23"/>
                  <a:pt x="61" y="20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7"/>
                  <a:pt x="50" y="6"/>
                  <a:pt x="47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4" y="9"/>
                  <a:pt x="43" y="13"/>
                  <a:pt x="45" y="16"/>
                </a:cubicBezTo>
                <a:lnTo>
                  <a:pt x="50" y="26"/>
                </a:lnTo>
                <a:close/>
                <a:moveTo>
                  <a:pt x="28" y="44"/>
                </a:moveTo>
                <a:cubicBezTo>
                  <a:pt x="30" y="46"/>
                  <a:pt x="34" y="46"/>
                  <a:pt x="36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9" y="41"/>
                  <a:pt x="38" y="37"/>
                  <a:pt x="36" y="35"/>
                </a:cubicBezTo>
                <a:cubicBezTo>
                  <a:pt x="27" y="27"/>
                  <a:pt x="27" y="27"/>
                  <a:pt x="27" y="27"/>
                </a:cubicBezTo>
                <a:cubicBezTo>
                  <a:pt x="25" y="25"/>
                  <a:pt x="21" y="25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6" y="30"/>
                  <a:pt x="16" y="34"/>
                  <a:pt x="19" y="36"/>
                </a:cubicBezTo>
                <a:lnTo>
                  <a:pt x="28" y="44"/>
                </a:lnTo>
                <a:close/>
                <a:moveTo>
                  <a:pt x="17" y="69"/>
                </a:moveTo>
                <a:cubicBezTo>
                  <a:pt x="20" y="70"/>
                  <a:pt x="23" y="68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5" y="61"/>
                  <a:pt x="22" y="57"/>
                  <a:pt x="19" y="57"/>
                </a:cubicBezTo>
                <a:cubicBezTo>
                  <a:pt x="8" y="55"/>
                  <a:pt x="8" y="55"/>
                  <a:pt x="8" y="55"/>
                </a:cubicBezTo>
                <a:cubicBezTo>
                  <a:pt x="4" y="54"/>
                  <a:pt x="1" y="56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2" y="67"/>
                  <a:pt x="5" y="67"/>
                </a:cubicBezTo>
                <a:lnTo>
                  <a:pt x="17" y="69"/>
                </a:lnTo>
                <a:close/>
                <a:moveTo>
                  <a:pt x="20" y="98"/>
                </a:moveTo>
                <a:cubicBezTo>
                  <a:pt x="23" y="98"/>
                  <a:pt x="25" y="94"/>
                  <a:pt x="24" y="91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88"/>
                  <a:pt x="20" y="85"/>
                  <a:pt x="17" y="86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9"/>
                  <a:pt x="0" y="92"/>
                  <a:pt x="1" y="96"/>
                </a:cubicBezTo>
                <a:cubicBezTo>
                  <a:pt x="1" y="96"/>
                  <a:pt x="1" y="96"/>
                  <a:pt x="1" y="96"/>
                </a:cubicBezTo>
                <a:cubicBezTo>
                  <a:pt x="1" y="99"/>
                  <a:pt x="5" y="101"/>
                  <a:pt x="8" y="101"/>
                </a:cubicBezTo>
                <a:lnTo>
                  <a:pt x="20" y="98"/>
                </a:ln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31" name="Google Shape;789;p27"/>
          <p:cNvSpPr txBox="1">
            <a:spLocks noChangeArrowheads="1"/>
          </p:cNvSpPr>
          <p:nvPr/>
        </p:nvSpPr>
        <p:spPr bwMode="auto">
          <a:xfrm>
            <a:off x="8772525" y="3697288"/>
            <a:ext cx="1697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3032" name="Google Shape;790;p27"/>
          <p:cNvSpPr txBox="1">
            <a:spLocks noChangeArrowheads="1"/>
          </p:cNvSpPr>
          <p:nvPr/>
        </p:nvSpPr>
        <p:spPr bwMode="auto">
          <a:xfrm>
            <a:off x="8761413" y="5643563"/>
            <a:ext cx="16970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3033" name="Google Shape;791;p27"/>
          <p:cNvSpPr txBox="1">
            <a:spLocks noChangeArrowheads="1"/>
          </p:cNvSpPr>
          <p:nvPr/>
        </p:nvSpPr>
        <p:spPr bwMode="auto">
          <a:xfrm>
            <a:off x="1787525" y="1673225"/>
            <a:ext cx="169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3034" name="Google Shape;792;p27"/>
          <p:cNvSpPr txBox="1">
            <a:spLocks noChangeArrowheads="1"/>
          </p:cNvSpPr>
          <p:nvPr/>
        </p:nvSpPr>
        <p:spPr bwMode="auto">
          <a:xfrm>
            <a:off x="1792288" y="3660775"/>
            <a:ext cx="169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3035" name="Google Shape;793;p27"/>
          <p:cNvSpPr txBox="1">
            <a:spLocks noChangeArrowheads="1"/>
          </p:cNvSpPr>
          <p:nvPr/>
        </p:nvSpPr>
        <p:spPr bwMode="auto">
          <a:xfrm>
            <a:off x="1782763" y="5608638"/>
            <a:ext cx="1697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30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30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0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0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30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430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7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0" grpId="0"/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/>
          <p:bldP spid="43018" grpId="0"/>
          <p:bldP spid="43019" grpId="0"/>
          <p:bldP spid="43020" grpId="0"/>
          <p:bldP spid="43021" grpId="0"/>
          <p:bldP spid="43022" grpId="0"/>
          <p:bldP spid="43023" grpId="0"/>
          <p:bldP spid="43024" grpId="0"/>
          <p:bldP spid="43025" grpId="0" animBg="1"/>
          <p:bldP spid="43026" grpId="0" animBg="1"/>
          <p:bldP spid="43027" grpId="0" animBg="1"/>
          <p:bldP spid="43028" grpId="0" animBg="1"/>
          <p:bldP spid="43029" grpId="0" animBg="1"/>
          <p:bldP spid="43030" grpId="0" animBg="1"/>
          <p:bldP spid="43031" grpId="0"/>
          <p:bldP spid="43032" grpId="0"/>
          <p:bldP spid="43033" grpId="0"/>
          <p:bldP spid="43034" grpId="0"/>
          <p:bldP spid="430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30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3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30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30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0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43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0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430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30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430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0" grpId="0"/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/>
          <p:bldP spid="43018" grpId="0"/>
          <p:bldP spid="43019" grpId="0"/>
          <p:bldP spid="43020" grpId="0"/>
          <p:bldP spid="43021" grpId="0"/>
          <p:bldP spid="43022" grpId="0"/>
          <p:bldP spid="43023" grpId="0"/>
          <p:bldP spid="43024" grpId="0"/>
          <p:bldP spid="43025" grpId="0" animBg="1"/>
          <p:bldP spid="43026" grpId="0" animBg="1"/>
          <p:bldP spid="43027" grpId="0" animBg="1"/>
          <p:bldP spid="43028" grpId="0" animBg="1"/>
          <p:bldP spid="43029" grpId="0" animBg="1"/>
          <p:bldP spid="43030" grpId="0" animBg="1"/>
          <p:bldP spid="43031" grpId="0"/>
          <p:bldP spid="43032" grpId="0"/>
          <p:bldP spid="43033" grpId="0"/>
          <p:bldP spid="43034" grpId="0"/>
          <p:bldP spid="43035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798;p28"/>
          <p:cNvSpPr txBox="1">
            <a:spLocks noChangeArrowheads="1"/>
          </p:cNvSpPr>
          <p:nvPr/>
        </p:nvSpPr>
        <p:spPr bwMode="auto">
          <a:xfrm>
            <a:off x="2863850" y="589451"/>
            <a:ext cx="6464300" cy="6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56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ANNUAL REPORT</a:t>
            </a:r>
            <a:endParaRPr lang="en-US" altLang="en-US" sz="4000" b="1" dirty="0"/>
          </a:p>
        </p:txBody>
      </p:sp>
      <p:sp>
        <p:nvSpPr>
          <p:cNvPr id="45063" name="Google Shape;803;p28"/>
          <p:cNvSpPr txBox="1">
            <a:spLocks noChangeArrowheads="1"/>
          </p:cNvSpPr>
          <p:nvPr/>
        </p:nvSpPr>
        <p:spPr bwMode="auto">
          <a:xfrm>
            <a:off x="2076450" y="5989638"/>
            <a:ext cx="6032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 dirty="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JAN</a:t>
            </a:r>
            <a:endParaRPr lang="en-US" altLang="en-US" dirty="0"/>
          </a:p>
        </p:txBody>
      </p:sp>
      <p:sp>
        <p:nvSpPr>
          <p:cNvPr id="45064" name="Google Shape;804;p28"/>
          <p:cNvSpPr txBox="1">
            <a:spLocks noChangeArrowheads="1"/>
          </p:cNvSpPr>
          <p:nvPr/>
        </p:nvSpPr>
        <p:spPr bwMode="auto">
          <a:xfrm>
            <a:off x="2851150" y="5989638"/>
            <a:ext cx="6238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FEB</a:t>
            </a:r>
            <a:endParaRPr lang="en-US" altLang="en-US"/>
          </a:p>
        </p:txBody>
      </p:sp>
      <p:sp>
        <p:nvSpPr>
          <p:cNvPr id="45065" name="Google Shape;805;p28"/>
          <p:cNvSpPr txBox="1">
            <a:spLocks noChangeArrowheads="1"/>
          </p:cNvSpPr>
          <p:nvPr/>
        </p:nvSpPr>
        <p:spPr bwMode="auto">
          <a:xfrm>
            <a:off x="3565525" y="5989638"/>
            <a:ext cx="7397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MAR</a:t>
            </a:r>
            <a:endParaRPr lang="en-US" altLang="en-US"/>
          </a:p>
        </p:txBody>
      </p:sp>
      <p:sp>
        <p:nvSpPr>
          <p:cNvPr id="45066" name="Google Shape;806;p28"/>
          <p:cNvSpPr txBox="1">
            <a:spLocks noChangeArrowheads="1"/>
          </p:cNvSpPr>
          <p:nvPr/>
        </p:nvSpPr>
        <p:spPr bwMode="auto">
          <a:xfrm>
            <a:off x="4344988" y="5989638"/>
            <a:ext cx="6588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APR</a:t>
            </a:r>
            <a:endParaRPr lang="en-US" altLang="en-US"/>
          </a:p>
        </p:txBody>
      </p:sp>
      <p:sp>
        <p:nvSpPr>
          <p:cNvPr id="45067" name="Google Shape;807;p28"/>
          <p:cNvSpPr txBox="1">
            <a:spLocks noChangeArrowheads="1"/>
          </p:cNvSpPr>
          <p:nvPr/>
        </p:nvSpPr>
        <p:spPr bwMode="auto">
          <a:xfrm>
            <a:off x="5103813" y="5989638"/>
            <a:ext cx="723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MAY</a:t>
            </a:r>
            <a:endParaRPr lang="en-US" altLang="en-US"/>
          </a:p>
        </p:txBody>
      </p:sp>
      <p:sp>
        <p:nvSpPr>
          <p:cNvPr id="45068" name="Google Shape;808;p28"/>
          <p:cNvSpPr txBox="1">
            <a:spLocks noChangeArrowheads="1"/>
          </p:cNvSpPr>
          <p:nvPr/>
        </p:nvSpPr>
        <p:spPr bwMode="auto">
          <a:xfrm>
            <a:off x="5892800" y="5989638"/>
            <a:ext cx="6270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JUN</a:t>
            </a:r>
            <a:endParaRPr lang="en-US" altLang="en-US"/>
          </a:p>
        </p:txBody>
      </p:sp>
      <p:sp>
        <p:nvSpPr>
          <p:cNvPr id="45069" name="Google Shape;809;p28"/>
          <p:cNvSpPr txBox="1">
            <a:spLocks noChangeArrowheads="1"/>
          </p:cNvSpPr>
          <p:nvPr/>
        </p:nvSpPr>
        <p:spPr bwMode="auto">
          <a:xfrm>
            <a:off x="6697663" y="5989638"/>
            <a:ext cx="5651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JUL</a:t>
            </a:r>
            <a:endParaRPr lang="en-US" altLang="en-US"/>
          </a:p>
        </p:txBody>
      </p:sp>
      <p:sp>
        <p:nvSpPr>
          <p:cNvPr id="45070" name="Google Shape;810;p28"/>
          <p:cNvSpPr txBox="1">
            <a:spLocks noChangeArrowheads="1"/>
          </p:cNvSpPr>
          <p:nvPr/>
        </p:nvSpPr>
        <p:spPr bwMode="auto">
          <a:xfrm>
            <a:off x="7410450" y="5989638"/>
            <a:ext cx="7207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AUG</a:t>
            </a:r>
            <a:endParaRPr lang="en-US" altLang="en-US"/>
          </a:p>
        </p:txBody>
      </p:sp>
      <p:sp>
        <p:nvSpPr>
          <p:cNvPr id="45071" name="Google Shape;811;p28"/>
          <p:cNvSpPr txBox="1">
            <a:spLocks noChangeArrowheads="1"/>
          </p:cNvSpPr>
          <p:nvPr/>
        </p:nvSpPr>
        <p:spPr bwMode="auto">
          <a:xfrm>
            <a:off x="8193088" y="5989638"/>
            <a:ext cx="6191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SEP</a:t>
            </a:r>
            <a:endParaRPr lang="en-US" altLang="en-US"/>
          </a:p>
        </p:txBody>
      </p:sp>
      <p:sp>
        <p:nvSpPr>
          <p:cNvPr id="45072" name="Google Shape;812;p28"/>
          <p:cNvSpPr txBox="1">
            <a:spLocks noChangeArrowheads="1"/>
          </p:cNvSpPr>
          <p:nvPr/>
        </p:nvSpPr>
        <p:spPr bwMode="auto">
          <a:xfrm>
            <a:off x="8947150" y="5989638"/>
            <a:ext cx="6889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OCT</a:t>
            </a:r>
            <a:endParaRPr lang="en-US" altLang="en-US"/>
          </a:p>
        </p:txBody>
      </p:sp>
      <p:sp>
        <p:nvSpPr>
          <p:cNvPr id="45073" name="Google Shape;813;p28"/>
          <p:cNvSpPr txBox="1">
            <a:spLocks noChangeArrowheads="1"/>
          </p:cNvSpPr>
          <p:nvPr/>
        </p:nvSpPr>
        <p:spPr bwMode="auto">
          <a:xfrm>
            <a:off x="9698038" y="5989638"/>
            <a:ext cx="7318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NOV</a:t>
            </a:r>
            <a:endParaRPr lang="en-US" altLang="en-US"/>
          </a:p>
        </p:txBody>
      </p:sp>
      <p:sp>
        <p:nvSpPr>
          <p:cNvPr id="45074" name="Google Shape;814;p28"/>
          <p:cNvSpPr txBox="1">
            <a:spLocks noChangeArrowheads="1"/>
          </p:cNvSpPr>
          <p:nvPr/>
        </p:nvSpPr>
        <p:spPr bwMode="auto">
          <a:xfrm>
            <a:off x="10483850" y="5989638"/>
            <a:ext cx="6731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100"/>
              <a:buFont typeface="Open Sans" panose="020B0606030504020204" pitchFamily="34" charset="0"/>
              <a:buNone/>
            </a:pPr>
            <a:r>
              <a:rPr lang="en-US" altLang="en-US" sz="21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DEC</a:t>
            </a:r>
            <a:endParaRPr lang="en-US" altLang="en-US"/>
          </a:p>
        </p:txBody>
      </p:sp>
      <p:sp>
        <p:nvSpPr>
          <p:cNvPr id="45075" name="Google Shape;815;p28"/>
          <p:cNvSpPr txBox="1">
            <a:spLocks noChangeArrowheads="1"/>
          </p:cNvSpPr>
          <p:nvPr/>
        </p:nvSpPr>
        <p:spPr bwMode="auto">
          <a:xfrm>
            <a:off x="920750" y="4922838"/>
            <a:ext cx="744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200"/>
              <a:buFont typeface="Open Sans" panose="020B0606030504020204" pitchFamily="34" charset="0"/>
              <a:buNone/>
            </a:pPr>
            <a:r>
              <a:rPr lang="en-US" altLang="en-US" sz="22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20%</a:t>
            </a:r>
            <a:endParaRPr lang="en-US" altLang="en-US"/>
          </a:p>
        </p:txBody>
      </p:sp>
      <p:sp>
        <p:nvSpPr>
          <p:cNvPr id="45076" name="Google Shape;816;p28"/>
          <p:cNvSpPr txBox="1">
            <a:spLocks noChangeArrowheads="1"/>
          </p:cNvSpPr>
          <p:nvPr/>
        </p:nvSpPr>
        <p:spPr bwMode="auto">
          <a:xfrm>
            <a:off x="920750" y="4183063"/>
            <a:ext cx="744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200"/>
              <a:buFont typeface="Open Sans" panose="020B0606030504020204" pitchFamily="34" charset="0"/>
              <a:buNone/>
            </a:pPr>
            <a:r>
              <a:rPr lang="en-US" altLang="en-US" sz="22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40%</a:t>
            </a:r>
            <a:endParaRPr lang="en-US" altLang="en-US"/>
          </a:p>
        </p:txBody>
      </p:sp>
      <p:sp>
        <p:nvSpPr>
          <p:cNvPr id="45077" name="Google Shape;817;p28"/>
          <p:cNvSpPr txBox="1">
            <a:spLocks noChangeArrowheads="1"/>
          </p:cNvSpPr>
          <p:nvPr/>
        </p:nvSpPr>
        <p:spPr bwMode="auto">
          <a:xfrm>
            <a:off x="920750" y="3446463"/>
            <a:ext cx="744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200"/>
              <a:buFont typeface="Open Sans" panose="020B0606030504020204" pitchFamily="34" charset="0"/>
              <a:buNone/>
            </a:pPr>
            <a:r>
              <a:rPr lang="en-US" altLang="en-US" sz="220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60%</a:t>
            </a:r>
            <a:endParaRPr lang="en-US" altLang="en-US"/>
          </a:p>
        </p:txBody>
      </p:sp>
      <p:sp>
        <p:nvSpPr>
          <p:cNvPr id="45078" name="Google Shape;818;p28"/>
          <p:cNvSpPr txBox="1">
            <a:spLocks noChangeArrowheads="1"/>
          </p:cNvSpPr>
          <p:nvPr/>
        </p:nvSpPr>
        <p:spPr bwMode="auto">
          <a:xfrm>
            <a:off x="920750" y="2703513"/>
            <a:ext cx="744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200"/>
              <a:buFont typeface="Open Sans" panose="020B0606030504020204" pitchFamily="34" charset="0"/>
              <a:buNone/>
            </a:pPr>
            <a:r>
              <a:rPr lang="en-US" altLang="en-US" sz="2200" dirty="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80%</a:t>
            </a:r>
            <a:endParaRPr lang="en-US" altLang="en-US" dirty="0"/>
          </a:p>
        </p:txBody>
      </p:sp>
      <p:sp>
        <p:nvSpPr>
          <p:cNvPr id="45079" name="Google Shape;819;p28"/>
          <p:cNvSpPr txBox="1">
            <a:spLocks noChangeArrowheads="1"/>
          </p:cNvSpPr>
          <p:nvPr/>
        </p:nvSpPr>
        <p:spPr bwMode="auto">
          <a:xfrm>
            <a:off x="765175" y="1963738"/>
            <a:ext cx="911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ABABA"/>
              </a:buClr>
              <a:buSzPts val="2200"/>
              <a:buFont typeface="Open Sans" panose="020B0606030504020204" pitchFamily="34" charset="0"/>
              <a:buNone/>
            </a:pPr>
            <a:r>
              <a:rPr lang="en-US" altLang="en-US" sz="2200" dirty="0">
                <a:solidFill>
                  <a:srgbClr val="BABABA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100%</a:t>
            </a:r>
            <a:endParaRPr lang="en-US" altLang="en-US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B37CA6A0-2060-1A45-9AD2-6A4C64A12822}"/>
              </a:ext>
            </a:extLst>
          </p:cNvPr>
          <p:cNvGrpSpPr/>
          <p:nvPr/>
        </p:nvGrpSpPr>
        <p:grpSpPr>
          <a:xfrm>
            <a:off x="1441450" y="1500188"/>
            <a:ext cx="9988550" cy="4540250"/>
            <a:chOff x="1441450" y="1500188"/>
            <a:chExt cx="9988550" cy="4540250"/>
          </a:xfrm>
        </p:grpSpPr>
        <p:cxnSp>
          <p:nvCxnSpPr>
            <p:cNvPr id="45059" name="Google Shape;799;p28"/>
            <p:cNvCxnSpPr>
              <a:cxnSpLocks noChangeShapeType="1"/>
            </p:cNvCxnSpPr>
            <p:nvPr/>
          </p:nvCxnSpPr>
          <p:spPr bwMode="auto">
            <a:xfrm>
              <a:off x="1639888" y="4394200"/>
              <a:ext cx="9544050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0" name="Google Shape;800;p28"/>
            <p:cNvCxnSpPr>
              <a:cxnSpLocks noChangeShapeType="1"/>
            </p:cNvCxnSpPr>
            <p:nvPr/>
          </p:nvCxnSpPr>
          <p:spPr bwMode="auto">
            <a:xfrm>
              <a:off x="1639888" y="5118100"/>
              <a:ext cx="9544050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1" name="Google Shape;801;p28"/>
            <p:cNvCxnSpPr>
              <a:cxnSpLocks noChangeShapeType="1"/>
            </p:cNvCxnSpPr>
            <p:nvPr/>
          </p:nvCxnSpPr>
          <p:spPr bwMode="auto">
            <a:xfrm>
              <a:off x="1639888" y="3665538"/>
              <a:ext cx="9544050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2" name="Google Shape;802;p28"/>
            <p:cNvCxnSpPr>
              <a:cxnSpLocks noChangeShapeType="1"/>
            </p:cNvCxnSpPr>
            <p:nvPr/>
          </p:nvCxnSpPr>
          <p:spPr bwMode="auto">
            <a:xfrm>
              <a:off x="1639888" y="2941638"/>
              <a:ext cx="9544050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0" name="Google Shape;820;p28"/>
            <p:cNvSpPr>
              <a:spLocks/>
            </p:cNvSpPr>
            <p:nvPr/>
          </p:nvSpPr>
          <p:spPr bwMode="auto">
            <a:xfrm>
              <a:off x="1639888" y="1671638"/>
              <a:ext cx="9605962" cy="4170362"/>
            </a:xfrm>
            <a:custGeom>
              <a:avLst/>
              <a:gdLst>
                <a:gd name="T0" fmla="*/ 2469 w 2469"/>
                <a:gd name="T1" fmla="*/ 1071 h 1071"/>
                <a:gd name="T2" fmla="*/ 97 w 2469"/>
                <a:gd name="T3" fmla="*/ 1071 h 1071"/>
                <a:gd name="T4" fmla="*/ 0 w 2469"/>
                <a:gd name="T5" fmla="*/ 974 h 1071"/>
                <a:gd name="T6" fmla="*/ 0 w 2469"/>
                <a:gd name="T7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9" h="1071" extrusionOk="0">
                  <a:moveTo>
                    <a:pt x="2469" y="1071"/>
                  </a:moveTo>
                  <a:cubicBezTo>
                    <a:pt x="97" y="1071"/>
                    <a:pt x="97" y="1071"/>
                    <a:pt x="97" y="1071"/>
                  </a:cubicBezTo>
                  <a:cubicBezTo>
                    <a:pt x="43" y="1071"/>
                    <a:pt x="0" y="1028"/>
                    <a:pt x="0" y="97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1" name="Google Shape;821;p28"/>
            <p:cNvSpPr>
              <a:spLocks/>
            </p:cNvSpPr>
            <p:nvPr/>
          </p:nvSpPr>
          <p:spPr bwMode="auto">
            <a:xfrm>
              <a:off x="1441450" y="1500188"/>
              <a:ext cx="396875" cy="246062"/>
            </a:xfrm>
            <a:custGeom>
              <a:avLst/>
              <a:gdLst>
                <a:gd name="T0" fmla="*/ 0 w 250"/>
                <a:gd name="T1" fmla="*/ 155 h 155"/>
                <a:gd name="T2" fmla="*/ 128 w 250"/>
                <a:gd name="T3" fmla="*/ 0 h 155"/>
                <a:gd name="T4" fmla="*/ 250 w 250"/>
                <a:gd name="T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" h="155" extrusionOk="0">
                  <a:moveTo>
                    <a:pt x="0" y="155"/>
                  </a:moveTo>
                  <a:lnTo>
                    <a:pt x="128" y="0"/>
                  </a:lnTo>
                  <a:lnTo>
                    <a:pt x="250" y="155"/>
                  </a:ln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082" name="Google Shape;822;p28"/>
            <p:cNvSpPr>
              <a:spLocks/>
            </p:cNvSpPr>
            <p:nvPr/>
          </p:nvSpPr>
          <p:spPr bwMode="auto">
            <a:xfrm>
              <a:off x="11183938" y="5643563"/>
              <a:ext cx="246062" cy="396875"/>
            </a:xfrm>
            <a:custGeom>
              <a:avLst/>
              <a:gdLst>
                <a:gd name="T0" fmla="*/ 0 w 155"/>
                <a:gd name="T1" fmla="*/ 0 h 250"/>
                <a:gd name="T2" fmla="*/ 155 w 155"/>
                <a:gd name="T3" fmla="*/ 130 h 250"/>
                <a:gd name="T4" fmla="*/ 0 w 155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250" extrusionOk="0">
                  <a:moveTo>
                    <a:pt x="0" y="0"/>
                  </a:moveTo>
                  <a:lnTo>
                    <a:pt x="155" y="130"/>
                  </a:lnTo>
                  <a:lnTo>
                    <a:pt x="0" y="250"/>
                  </a:lnTo>
                </a:path>
              </a:pathLst>
            </a:custGeom>
            <a:noFill/>
            <a:ln w="36500" cap="flat" cmpd="sng">
              <a:solidFill>
                <a:srgbClr val="BABABA"/>
              </a:solidFill>
              <a:prstDash val="solid"/>
              <a:miter lim="524287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97699F8F-68C5-184A-B12C-9B3EDDC23F48}"/>
              </a:ext>
            </a:extLst>
          </p:cNvPr>
          <p:cNvGrpSpPr/>
          <p:nvPr/>
        </p:nvGrpSpPr>
        <p:grpSpPr>
          <a:xfrm>
            <a:off x="2119313" y="2217738"/>
            <a:ext cx="334962" cy="3608387"/>
            <a:chOff x="2119313" y="2217738"/>
            <a:chExt cx="334962" cy="3608387"/>
          </a:xfrm>
        </p:grpSpPr>
        <p:sp>
          <p:nvSpPr>
            <p:cNvPr id="45083" name="Google Shape;823;p28"/>
            <p:cNvSpPr txBox="1">
              <a:spLocks noChangeArrowheads="1"/>
            </p:cNvSpPr>
            <p:nvPr/>
          </p:nvSpPr>
          <p:spPr bwMode="auto">
            <a:xfrm>
              <a:off x="2119313" y="4646613"/>
              <a:ext cx="334962" cy="1179512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095" name="Google Shape;835;p28"/>
            <p:cNvSpPr txBox="1">
              <a:spLocks noChangeArrowheads="1"/>
            </p:cNvSpPr>
            <p:nvPr/>
          </p:nvSpPr>
          <p:spPr bwMode="auto">
            <a:xfrm>
              <a:off x="2119313" y="2217738"/>
              <a:ext cx="334962" cy="1354137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7" name="Google Shape;847;p28"/>
            <p:cNvSpPr txBox="1">
              <a:spLocks noChangeArrowheads="1"/>
            </p:cNvSpPr>
            <p:nvPr/>
          </p:nvSpPr>
          <p:spPr bwMode="auto">
            <a:xfrm>
              <a:off x="2119313" y="3571875"/>
              <a:ext cx="334962" cy="1074738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024263F2-C411-C24C-8C87-9A9759571A2B}"/>
              </a:ext>
            </a:extLst>
          </p:cNvPr>
          <p:cNvGrpSpPr/>
          <p:nvPr/>
        </p:nvGrpSpPr>
        <p:grpSpPr>
          <a:xfrm>
            <a:off x="2889250" y="2217738"/>
            <a:ext cx="330200" cy="3608387"/>
            <a:chOff x="2889250" y="2217738"/>
            <a:chExt cx="330200" cy="3608387"/>
          </a:xfrm>
        </p:grpSpPr>
        <p:sp>
          <p:nvSpPr>
            <p:cNvPr id="45084" name="Google Shape;824;p28"/>
            <p:cNvSpPr txBox="1">
              <a:spLocks noChangeArrowheads="1"/>
            </p:cNvSpPr>
            <p:nvPr/>
          </p:nvSpPr>
          <p:spPr bwMode="auto">
            <a:xfrm>
              <a:off x="2889250" y="4879975"/>
              <a:ext cx="330200" cy="946150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096" name="Google Shape;836;p28"/>
            <p:cNvSpPr txBox="1">
              <a:spLocks noChangeArrowheads="1"/>
            </p:cNvSpPr>
            <p:nvPr/>
          </p:nvSpPr>
          <p:spPr bwMode="auto">
            <a:xfrm>
              <a:off x="2889250" y="2217738"/>
              <a:ext cx="330200" cy="1123950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8" name="Google Shape;848;p28"/>
            <p:cNvSpPr txBox="1">
              <a:spLocks noChangeArrowheads="1"/>
            </p:cNvSpPr>
            <p:nvPr/>
          </p:nvSpPr>
          <p:spPr bwMode="auto">
            <a:xfrm>
              <a:off x="2889250" y="3341688"/>
              <a:ext cx="330200" cy="1538287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593588F-06E0-404E-A268-41C48EF714E8}"/>
              </a:ext>
            </a:extLst>
          </p:cNvPr>
          <p:cNvGrpSpPr/>
          <p:nvPr/>
        </p:nvGrpSpPr>
        <p:grpSpPr>
          <a:xfrm>
            <a:off x="3656013" y="2217738"/>
            <a:ext cx="334962" cy="3608387"/>
            <a:chOff x="3656013" y="2217738"/>
            <a:chExt cx="334962" cy="3608387"/>
          </a:xfrm>
        </p:grpSpPr>
        <p:sp>
          <p:nvSpPr>
            <p:cNvPr id="45085" name="Google Shape;825;p28"/>
            <p:cNvSpPr txBox="1">
              <a:spLocks noChangeArrowheads="1"/>
            </p:cNvSpPr>
            <p:nvPr/>
          </p:nvSpPr>
          <p:spPr bwMode="auto">
            <a:xfrm>
              <a:off x="3656013" y="4552950"/>
              <a:ext cx="334962" cy="1273175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097" name="Google Shape;837;p28"/>
            <p:cNvSpPr txBox="1">
              <a:spLocks noChangeArrowheads="1"/>
            </p:cNvSpPr>
            <p:nvPr/>
          </p:nvSpPr>
          <p:spPr bwMode="auto">
            <a:xfrm>
              <a:off x="3656013" y="2217738"/>
              <a:ext cx="334962" cy="1404937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9" name="Google Shape;849;p28"/>
            <p:cNvSpPr txBox="1">
              <a:spLocks noChangeArrowheads="1"/>
            </p:cNvSpPr>
            <p:nvPr/>
          </p:nvSpPr>
          <p:spPr bwMode="auto">
            <a:xfrm>
              <a:off x="3656013" y="3622675"/>
              <a:ext cx="334962" cy="930275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347E22C5-36BB-284A-AF13-5387DBBBF823}"/>
              </a:ext>
            </a:extLst>
          </p:cNvPr>
          <p:cNvGrpSpPr/>
          <p:nvPr/>
        </p:nvGrpSpPr>
        <p:grpSpPr>
          <a:xfrm>
            <a:off x="4425950" y="2217738"/>
            <a:ext cx="330200" cy="3608387"/>
            <a:chOff x="4425950" y="2217738"/>
            <a:chExt cx="330200" cy="3608387"/>
          </a:xfrm>
        </p:grpSpPr>
        <p:sp>
          <p:nvSpPr>
            <p:cNvPr id="45086" name="Google Shape;826;p28"/>
            <p:cNvSpPr txBox="1">
              <a:spLocks noChangeArrowheads="1"/>
            </p:cNvSpPr>
            <p:nvPr/>
          </p:nvSpPr>
          <p:spPr bwMode="auto">
            <a:xfrm>
              <a:off x="4425950" y="4992688"/>
              <a:ext cx="330200" cy="833437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098" name="Google Shape;838;p28"/>
            <p:cNvSpPr txBox="1">
              <a:spLocks noChangeArrowheads="1"/>
            </p:cNvSpPr>
            <p:nvPr/>
          </p:nvSpPr>
          <p:spPr bwMode="auto">
            <a:xfrm>
              <a:off x="4425950" y="2217738"/>
              <a:ext cx="330200" cy="1011237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0" name="Google Shape;850;p28"/>
            <p:cNvSpPr txBox="1">
              <a:spLocks noChangeArrowheads="1"/>
            </p:cNvSpPr>
            <p:nvPr/>
          </p:nvSpPr>
          <p:spPr bwMode="auto">
            <a:xfrm>
              <a:off x="4425950" y="3228975"/>
              <a:ext cx="330200" cy="1763713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274D63E0-17B7-7D4C-AB92-7B9159E540AD}"/>
              </a:ext>
            </a:extLst>
          </p:cNvPr>
          <p:cNvGrpSpPr/>
          <p:nvPr/>
        </p:nvGrpSpPr>
        <p:grpSpPr>
          <a:xfrm>
            <a:off x="5192713" y="2217738"/>
            <a:ext cx="334962" cy="3608387"/>
            <a:chOff x="5192713" y="2217738"/>
            <a:chExt cx="334962" cy="3608387"/>
          </a:xfrm>
        </p:grpSpPr>
        <p:sp>
          <p:nvSpPr>
            <p:cNvPr id="45087" name="Google Shape;827;p28"/>
            <p:cNvSpPr txBox="1">
              <a:spLocks noChangeArrowheads="1"/>
            </p:cNvSpPr>
            <p:nvPr/>
          </p:nvSpPr>
          <p:spPr bwMode="auto">
            <a:xfrm>
              <a:off x="5192713" y="5440363"/>
              <a:ext cx="334962" cy="385762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099" name="Google Shape;839;p28"/>
            <p:cNvSpPr txBox="1">
              <a:spLocks noChangeArrowheads="1"/>
            </p:cNvSpPr>
            <p:nvPr/>
          </p:nvSpPr>
          <p:spPr bwMode="auto">
            <a:xfrm>
              <a:off x="5192713" y="2217738"/>
              <a:ext cx="334962" cy="1614487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1" name="Google Shape;851;p28"/>
            <p:cNvSpPr txBox="1">
              <a:spLocks noChangeArrowheads="1"/>
            </p:cNvSpPr>
            <p:nvPr/>
          </p:nvSpPr>
          <p:spPr bwMode="auto">
            <a:xfrm>
              <a:off x="5192713" y="3832225"/>
              <a:ext cx="334962" cy="1608138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D16B989-D145-8947-8CA7-6857B66CF96C}"/>
              </a:ext>
            </a:extLst>
          </p:cNvPr>
          <p:cNvGrpSpPr/>
          <p:nvPr/>
        </p:nvGrpSpPr>
        <p:grpSpPr>
          <a:xfrm>
            <a:off x="5962650" y="2217738"/>
            <a:ext cx="331788" cy="3608387"/>
            <a:chOff x="5962650" y="2217738"/>
            <a:chExt cx="331788" cy="3608387"/>
          </a:xfrm>
        </p:grpSpPr>
        <p:sp>
          <p:nvSpPr>
            <p:cNvPr id="45088" name="Google Shape;828;p28"/>
            <p:cNvSpPr txBox="1">
              <a:spLocks noChangeArrowheads="1"/>
            </p:cNvSpPr>
            <p:nvPr/>
          </p:nvSpPr>
          <p:spPr bwMode="auto">
            <a:xfrm>
              <a:off x="5962650" y="5160963"/>
              <a:ext cx="331788" cy="665162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0" name="Google Shape;840;p28"/>
            <p:cNvSpPr txBox="1">
              <a:spLocks noChangeArrowheads="1"/>
            </p:cNvSpPr>
            <p:nvPr/>
          </p:nvSpPr>
          <p:spPr bwMode="auto">
            <a:xfrm>
              <a:off x="5962650" y="2217738"/>
              <a:ext cx="331788" cy="1260475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2" name="Google Shape;852;p28"/>
            <p:cNvSpPr txBox="1">
              <a:spLocks noChangeArrowheads="1"/>
            </p:cNvSpPr>
            <p:nvPr/>
          </p:nvSpPr>
          <p:spPr bwMode="auto">
            <a:xfrm>
              <a:off x="5962650" y="3478213"/>
              <a:ext cx="331788" cy="1682750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F42747C2-D63A-2740-914F-9350A599BAEC}"/>
              </a:ext>
            </a:extLst>
          </p:cNvPr>
          <p:cNvGrpSpPr/>
          <p:nvPr/>
        </p:nvGrpSpPr>
        <p:grpSpPr>
          <a:xfrm>
            <a:off x="6729413" y="2217738"/>
            <a:ext cx="334962" cy="3608387"/>
            <a:chOff x="6729413" y="2217738"/>
            <a:chExt cx="334962" cy="3608387"/>
          </a:xfrm>
        </p:grpSpPr>
        <p:sp>
          <p:nvSpPr>
            <p:cNvPr id="45089" name="Google Shape;829;p28"/>
            <p:cNvSpPr txBox="1">
              <a:spLocks noChangeArrowheads="1"/>
            </p:cNvSpPr>
            <p:nvPr/>
          </p:nvSpPr>
          <p:spPr bwMode="auto">
            <a:xfrm>
              <a:off x="6729413" y="4938713"/>
              <a:ext cx="334962" cy="887412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1" name="Google Shape;841;p28"/>
            <p:cNvSpPr txBox="1">
              <a:spLocks noChangeArrowheads="1"/>
            </p:cNvSpPr>
            <p:nvPr/>
          </p:nvSpPr>
          <p:spPr bwMode="auto">
            <a:xfrm>
              <a:off x="6729413" y="2217738"/>
              <a:ext cx="334962" cy="946150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3" name="Google Shape;853;p28"/>
            <p:cNvSpPr txBox="1">
              <a:spLocks noChangeArrowheads="1"/>
            </p:cNvSpPr>
            <p:nvPr/>
          </p:nvSpPr>
          <p:spPr bwMode="auto">
            <a:xfrm>
              <a:off x="6729413" y="3163888"/>
              <a:ext cx="334962" cy="1774825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81395915-8E00-E849-89A1-74C80F59C0FF}"/>
              </a:ext>
            </a:extLst>
          </p:cNvPr>
          <p:cNvGrpSpPr/>
          <p:nvPr/>
        </p:nvGrpSpPr>
        <p:grpSpPr>
          <a:xfrm>
            <a:off x="7499350" y="2217738"/>
            <a:ext cx="331788" cy="3608387"/>
            <a:chOff x="7499350" y="2217738"/>
            <a:chExt cx="331788" cy="3608387"/>
          </a:xfrm>
        </p:grpSpPr>
        <p:sp>
          <p:nvSpPr>
            <p:cNvPr id="45090" name="Google Shape;830;p28"/>
            <p:cNvSpPr txBox="1">
              <a:spLocks noChangeArrowheads="1"/>
            </p:cNvSpPr>
            <p:nvPr/>
          </p:nvSpPr>
          <p:spPr bwMode="auto">
            <a:xfrm>
              <a:off x="7499350" y="4459288"/>
              <a:ext cx="331788" cy="1366837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2" name="Google Shape;842;p28"/>
            <p:cNvSpPr txBox="1">
              <a:spLocks noChangeArrowheads="1"/>
            </p:cNvSpPr>
            <p:nvPr/>
          </p:nvSpPr>
          <p:spPr bwMode="auto">
            <a:xfrm>
              <a:off x="7499350" y="2217738"/>
              <a:ext cx="331788" cy="466725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4" name="Google Shape;854;p28"/>
            <p:cNvSpPr txBox="1">
              <a:spLocks noChangeArrowheads="1"/>
            </p:cNvSpPr>
            <p:nvPr/>
          </p:nvSpPr>
          <p:spPr bwMode="auto">
            <a:xfrm>
              <a:off x="7499350" y="2684463"/>
              <a:ext cx="331788" cy="1774825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1BCC3694-EE72-5D42-9AAA-C94E2A9C934E}"/>
              </a:ext>
            </a:extLst>
          </p:cNvPr>
          <p:cNvGrpSpPr/>
          <p:nvPr/>
        </p:nvGrpSpPr>
        <p:grpSpPr>
          <a:xfrm>
            <a:off x="8266113" y="2217738"/>
            <a:ext cx="334962" cy="3608387"/>
            <a:chOff x="8266113" y="2217738"/>
            <a:chExt cx="334962" cy="3608387"/>
          </a:xfrm>
        </p:grpSpPr>
        <p:sp>
          <p:nvSpPr>
            <p:cNvPr id="45091" name="Google Shape;831;p28"/>
            <p:cNvSpPr txBox="1">
              <a:spLocks noChangeArrowheads="1"/>
            </p:cNvSpPr>
            <p:nvPr/>
          </p:nvSpPr>
          <p:spPr bwMode="auto">
            <a:xfrm>
              <a:off x="8266113" y="4783138"/>
              <a:ext cx="334962" cy="1042987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3" name="Google Shape;843;p28"/>
            <p:cNvSpPr txBox="1">
              <a:spLocks noChangeArrowheads="1"/>
            </p:cNvSpPr>
            <p:nvPr/>
          </p:nvSpPr>
          <p:spPr bwMode="auto">
            <a:xfrm>
              <a:off x="8266113" y="2217738"/>
              <a:ext cx="334962" cy="1003300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5" name="Google Shape;855;p28"/>
            <p:cNvSpPr txBox="1">
              <a:spLocks noChangeArrowheads="1"/>
            </p:cNvSpPr>
            <p:nvPr/>
          </p:nvSpPr>
          <p:spPr bwMode="auto">
            <a:xfrm>
              <a:off x="8266113" y="3221038"/>
              <a:ext cx="334962" cy="1562100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88F5A928-4F91-EB4E-8C95-A7990B46D311}"/>
              </a:ext>
            </a:extLst>
          </p:cNvPr>
          <p:cNvGrpSpPr/>
          <p:nvPr/>
        </p:nvGrpSpPr>
        <p:grpSpPr>
          <a:xfrm>
            <a:off x="9036050" y="2217738"/>
            <a:ext cx="331788" cy="3608387"/>
            <a:chOff x="9036050" y="2217738"/>
            <a:chExt cx="331788" cy="3608387"/>
          </a:xfrm>
        </p:grpSpPr>
        <p:sp>
          <p:nvSpPr>
            <p:cNvPr id="45092" name="Google Shape;832;p28"/>
            <p:cNvSpPr txBox="1">
              <a:spLocks noChangeArrowheads="1"/>
            </p:cNvSpPr>
            <p:nvPr/>
          </p:nvSpPr>
          <p:spPr bwMode="auto">
            <a:xfrm>
              <a:off x="9036050" y="4094163"/>
              <a:ext cx="331788" cy="1731962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4" name="Google Shape;844;p28"/>
            <p:cNvSpPr txBox="1">
              <a:spLocks noChangeArrowheads="1"/>
            </p:cNvSpPr>
            <p:nvPr/>
          </p:nvSpPr>
          <p:spPr bwMode="auto">
            <a:xfrm>
              <a:off x="9036050" y="2217738"/>
              <a:ext cx="331788" cy="1027112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6" name="Google Shape;856;p28"/>
            <p:cNvSpPr txBox="1">
              <a:spLocks noChangeArrowheads="1"/>
            </p:cNvSpPr>
            <p:nvPr/>
          </p:nvSpPr>
          <p:spPr bwMode="auto">
            <a:xfrm>
              <a:off x="9036050" y="3244850"/>
              <a:ext cx="331788" cy="849313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A496620E-966F-A342-A3DF-99D50685156C}"/>
              </a:ext>
            </a:extLst>
          </p:cNvPr>
          <p:cNvGrpSpPr/>
          <p:nvPr/>
        </p:nvGrpSpPr>
        <p:grpSpPr>
          <a:xfrm>
            <a:off x="9802813" y="2217738"/>
            <a:ext cx="334962" cy="3608387"/>
            <a:chOff x="9802813" y="2217738"/>
            <a:chExt cx="334962" cy="3608387"/>
          </a:xfrm>
        </p:grpSpPr>
        <p:sp>
          <p:nvSpPr>
            <p:cNvPr id="45093" name="Google Shape;833;p28"/>
            <p:cNvSpPr txBox="1">
              <a:spLocks noChangeArrowheads="1"/>
            </p:cNvSpPr>
            <p:nvPr/>
          </p:nvSpPr>
          <p:spPr bwMode="auto">
            <a:xfrm>
              <a:off x="9802813" y="4552950"/>
              <a:ext cx="334962" cy="1273175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5" name="Google Shape;845;p28"/>
            <p:cNvSpPr txBox="1">
              <a:spLocks noChangeArrowheads="1"/>
            </p:cNvSpPr>
            <p:nvPr/>
          </p:nvSpPr>
          <p:spPr bwMode="auto">
            <a:xfrm>
              <a:off x="9802813" y="2217738"/>
              <a:ext cx="334962" cy="1238250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7" name="Google Shape;857;p28"/>
            <p:cNvSpPr txBox="1">
              <a:spLocks noChangeArrowheads="1"/>
            </p:cNvSpPr>
            <p:nvPr/>
          </p:nvSpPr>
          <p:spPr bwMode="auto">
            <a:xfrm>
              <a:off x="9802813" y="3455988"/>
              <a:ext cx="334962" cy="1096962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52B7F03E-7F7B-7E41-8543-958B70F4EE46}"/>
              </a:ext>
            </a:extLst>
          </p:cNvPr>
          <p:cNvGrpSpPr/>
          <p:nvPr/>
        </p:nvGrpSpPr>
        <p:grpSpPr>
          <a:xfrm>
            <a:off x="10572750" y="2217738"/>
            <a:ext cx="331788" cy="3608387"/>
            <a:chOff x="10572750" y="2217738"/>
            <a:chExt cx="331788" cy="3608387"/>
          </a:xfrm>
        </p:grpSpPr>
        <p:sp>
          <p:nvSpPr>
            <p:cNvPr id="45094" name="Google Shape;834;p28"/>
            <p:cNvSpPr txBox="1">
              <a:spLocks noChangeArrowheads="1"/>
            </p:cNvSpPr>
            <p:nvPr/>
          </p:nvSpPr>
          <p:spPr bwMode="auto">
            <a:xfrm>
              <a:off x="10572750" y="4343400"/>
              <a:ext cx="331788" cy="1482725"/>
            </a:xfrm>
            <a:prstGeom prst="rect">
              <a:avLst/>
            </a:prstGeom>
            <a:solidFill>
              <a:srgbClr val="3C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06" name="Google Shape;846;p28"/>
            <p:cNvSpPr txBox="1">
              <a:spLocks noChangeArrowheads="1"/>
            </p:cNvSpPr>
            <p:nvPr/>
          </p:nvSpPr>
          <p:spPr bwMode="auto">
            <a:xfrm>
              <a:off x="10572750" y="2217738"/>
              <a:ext cx="331788" cy="723900"/>
            </a:xfrm>
            <a:prstGeom prst="rect">
              <a:avLst/>
            </a:prstGeom>
            <a:solidFill>
              <a:srgbClr val="E25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18" name="Google Shape;858;p28"/>
            <p:cNvSpPr txBox="1">
              <a:spLocks noChangeArrowheads="1"/>
            </p:cNvSpPr>
            <p:nvPr/>
          </p:nvSpPr>
          <p:spPr bwMode="auto">
            <a:xfrm>
              <a:off x="10572750" y="2941638"/>
              <a:ext cx="331788" cy="1401762"/>
            </a:xfrm>
            <a:prstGeom prst="rect">
              <a:avLst/>
            </a:prstGeom>
            <a:solidFill>
              <a:srgbClr val="FA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650"/>
                                </p:stCondLst>
                                <p:childTnLst>
                                  <p:par>
                                    <p:cTn id="99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75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75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915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75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75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12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75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75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8" grpId="0"/>
          <p:bldP spid="45063" grpId="0"/>
          <p:bldP spid="45064" grpId="0"/>
          <p:bldP spid="45065" grpId="0"/>
          <p:bldP spid="45066" grpId="0"/>
          <p:bldP spid="45067" grpId="0"/>
          <p:bldP spid="45068" grpId="0"/>
          <p:bldP spid="45069" grpId="0"/>
          <p:bldP spid="45070" grpId="0"/>
          <p:bldP spid="45071" grpId="0"/>
          <p:bldP spid="45072" grpId="0"/>
          <p:bldP spid="45073" grpId="0"/>
          <p:bldP spid="45074" grpId="0"/>
          <p:bldP spid="45075" grpId="0"/>
          <p:bldP spid="45076" grpId="0"/>
          <p:bldP spid="45077" grpId="0"/>
          <p:bldP spid="45078" grpId="0"/>
          <p:bldP spid="450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50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5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5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5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5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5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5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5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45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5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450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50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450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450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650"/>
                                </p:stCondLst>
                                <p:childTnLst>
                                  <p:par>
                                    <p:cTn id="9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450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75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450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915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45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1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45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058" grpId="0"/>
          <p:bldP spid="45063" grpId="0"/>
          <p:bldP spid="45064" grpId="0"/>
          <p:bldP spid="45065" grpId="0"/>
          <p:bldP spid="45066" grpId="0"/>
          <p:bldP spid="45067" grpId="0"/>
          <p:bldP spid="45068" grpId="0"/>
          <p:bldP spid="45069" grpId="0"/>
          <p:bldP spid="45070" grpId="0"/>
          <p:bldP spid="45071" grpId="0"/>
          <p:bldP spid="45072" grpId="0"/>
          <p:bldP spid="45073" grpId="0"/>
          <p:bldP spid="45074" grpId="0"/>
          <p:bldP spid="45075" grpId="0"/>
          <p:bldP spid="45076" grpId="0"/>
          <p:bldP spid="45077" grpId="0"/>
          <p:bldP spid="45078" grpId="0"/>
          <p:bldP spid="45079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3;p29"/>
          <p:cNvSpPr txBox="1">
            <a:spLocks noChangeArrowheads="1"/>
          </p:cNvSpPr>
          <p:nvPr/>
        </p:nvSpPr>
        <p:spPr bwMode="auto">
          <a:xfrm>
            <a:off x="2632075" y="1287463"/>
            <a:ext cx="16779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07" name="Google Shape;864;p29"/>
          <p:cNvSpPr>
            <a:spLocks/>
          </p:cNvSpPr>
          <p:nvPr/>
        </p:nvSpPr>
        <p:spPr bwMode="auto">
          <a:xfrm>
            <a:off x="828675" y="3121025"/>
            <a:ext cx="1698625" cy="466725"/>
          </a:xfrm>
          <a:custGeom>
            <a:avLst/>
            <a:gdLst>
              <a:gd name="T0" fmla="*/ 423 w 430"/>
              <a:gd name="T1" fmla="*/ 38 h 118"/>
              <a:gd name="T2" fmla="*/ 249 w 430"/>
              <a:gd name="T3" fmla="*/ 38 h 118"/>
              <a:gd name="T4" fmla="*/ 232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0 w 430"/>
              <a:gd name="T11" fmla="*/ 38 h 118"/>
              <a:gd name="T12" fmla="*/ 40 w 430"/>
              <a:gd name="T13" fmla="*/ 38 h 118"/>
              <a:gd name="T14" fmla="*/ 0 w 430"/>
              <a:gd name="T15" fmla="*/ 78 h 118"/>
              <a:gd name="T16" fmla="*/ 40 w 430"/>
              <a:gd name="T17" fmla="*/ 118 h 118"/>
              <a:gd name="T18" fmla="*/ 423 w 430"/>
              <a:gd name="T19" fmla="*/ 118 h 118"/>
              <a:gd name="T20" fmla="*/ 430 w 430"/>
              <a:gd name="T21" fmla="*/ 111 h 118"/>
              <a:gd name="T22" fmla="*/ 430 w 430"/>
              <a:gd name="T23" fmla="*/ 45 h 118"/>
              <a:gd name="T24" fmla="*/ 423 w 430"/>
              <a:gd name="T25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18" y="38"/>
                  <a:pt x="0" y="56"/>
                  <a:pt x="0" y="78"/>
                </a:cubicBezTo>
                <a:cubicBezTo>
                  <a:pt x="0" y="100"/>
                  <a:pt x="18" y="118"/>
                  <a:pt x="40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08" name="Google Shape;865;p29"/>
          <p:cNvSpPr>
            <a:spLocks/>
          </p:cNvSpPr>
          <p:nvPr/>
        </p:nvSpPr>
        <p:spPr bwMode="auto">
          <a:xfrm>
            <a:off x="4360863" y="3121025"/>
            <a:ext cx="1698625" cy="466725"/>
          </a:xfrm>
          <a:custGeom>
            <a:avLst/>
            <a:gdLst>
              <a:gd name="T0" fmla="*/ 423 w 430"/>
              <a:gd name="T1" fmla="*/ 38 h 118"/>
              <a:gd name="T2" fmla="*/ 250 w 430"/>
              <a:gd name="T3" fmla="*/ 38 h 118"/>
              <a:gd name="T4" fmla="*/ 233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1 w 430"/>
              <a:gd name="T11" fmla="*/ 38 h 118"/>
              <a:gd name="T12" fmla="*/ 7 w 430"/>
              <a:gd name="T13" fmla="*/ 38 h 118"/>
              <a:gd name="T14" fmla="*/ 0 w 430"/>
              <a:gd name="T15" fmla="*/ 45 h 118"/>
              <a:gd name="T16" fmla="*/ 0 w 430"/>
              <a:gd name="T17" fmla="*/ 111 h 118"/>
              <a:gd name="T18" fmla="*/ 7 w 430"/>
              <a:gd name="T19" fmla="*/ 118 h 118"/>
              <a:gd name="T20" fmla="*/ 423 w 430"/>
              <a:gd name="T21" fmla="*/ 118 h 118"/>
              <a:gd name="T22" fmla="*/ 430 w 430"/>
              <a:gd name="T23" fmla="*/ 111 h 118"/>
              <a:gd name="T24" fmla="*/ 430 w 430"/>
              <a:gd name="T25" fmla="*/ 45 h 118"/>
              <a:gd name="T26" fmla="*/ 423 w 430"/>
              <a:gd name="T27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50" y="38"/>
                  <a:pt x="250" y="38"/>
                  <a:pt x="250" y="38"/>
                </a:cubicBezTo>
                <a:cubicBezTo>
                  <a:pt x="233" y="19"/>
                  <a:pt x="233" y="19"/>
                  <a:pt x="233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09" name="Google Shape;866;p29"/>
          <p:cNvSpPr>
            <a:spLocks/>
          </p:cNvSpPr>
          <p:nvPr/>
        </p:nvSpPr>
        <p:spPr bwMode="auto">
          <a:xfrm>
            <a:off x="7896225" y="3121025"/>
            <a:ext cx="1700213" cy="466725"/>
          </a:xfrm>
          <a:custGeom>
            <a:avLst/>
            <a:gdLst>
              <a:gd name="T0" fmla="*/ 423 w 430"/>
              <a:gd name="T1" fmla="*/ 38 h 118"/>
              <a:gd name="T2" fmla="*/ 249 w 430"/>
              <a:gd name="T3" fmla="*/ 38 h 118"/>
              <a:gd name="T4" fmla="*/ 232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0 w 430"/>
              <a:gd name="T11" fmla="*/ 38 h 118"/>
              <a:gd name="T12" fmla="*/ 7 w 430"/>
              <a:gd name="T13" fmla="*/ 38 h 118"/>
              <a:gd name="T14" fmla="*/ 0 w 430"/>
              <a:gd name="T15" fmla="*/ 45 h 118"/>
              <a:gd name="T16" fmla="*/ 0 w 430"/>
              <a:gd name="T17" fmla="*/ 111 h 118"/>
              <a:gd name="T18" fmla="*/ 7 w 430"/>
              <a:gd name="T19" fmla="*/ 118 h 118"/>
              <a:gd name="T20" fmla="*/ 423 w 430"/>
              <a:gd name="T21" fmla="*/ 118 h 118"/>
              <a:gd name="T22" fmla="*/ 430 w 430"/>
              <a:gd name="T23" fmla="*/ 111 h 118"/>
              <a:gd name="T24" fmla="*/ 430 w 430"/>
              <a:gd name="T25" fmla="*/ 45 h 118"/>
              <a:gd name="T26" fmla="*/ 423 w 430"/>
              <a:gd name="T27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3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0" name="Google Shape;867;p29"/>
          <p:cNvSpPr>
            <a:spLocks/>
          </p:cNvSpPr>
          <p:nvPr/>
        </p:nvSpPr>
        <p:spPr bwMode="auto">
          <a:xfrm>
            <a:off x="9663113" y="3271838"/>
            <a:ext cx="1698625" cy="469900"/>
          </a:xfrm>
          <a:custGeom>
            <a:avLst/>
            <a:gdLst>
              <a:gd name="T0" fmla="*/ 390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1 w 430"/>
              <a:gd name="T11" fmla="*/ 80 h 119"/>
              <a:gd name="T12" fmla="*/ 198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50 w 430"/>
              <a:gd name="T19" fmla="*/ 80 h 119"/>
              <a:gd name="T20" fmla="*/ 390 w 430"/>
              <a:gd name="T21" fmla="*/ 80 h 119"/>
              <a:gd name="T22" fmla="*/ 430 w 430"/>
              <a:gd name="T23" fmla="*/ 40 h 119"/>
              <a:gd name="T24" fmla="*/ 390 w 430"/>
              <a:gd name="T2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0" h="119" extrusionOk="0">
                <a:moveTo>
                  <a:pt x="39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390" y="80"/>
                  <a:pt x="390" y="80"/>
                  <a:pt x="390" y="80"/>
                </a:cubicBezTo>
                <a:cubicBezTo>
                  <a:pt x="412" y="80"/>
                  <a:pt x="430" y="62"/>
                  <a:pt x="430" y="40"/>
                </a:cubicBezTo>
                <a:cubicBezTo>
                  <a:pt x="430" y="18"/>
                  <a:pt x="412" y="0"/>
                  <a:pt x="390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1" name="Google Shape;868;p29"/>
          <p:cNvSpPr>
            <a:spLocks/>
          </p:cNvSpPr>
          <p:nvPr/>
        </p:nvSpPr>
        <p:spPr bwMode="auto">
          <a:xfrm>
            <a:off x="6130925" y="3271838"/>
            <a:ext cx="1698625" cy="469900"/>
          </a:xfrm>
          <a:custGeom>
            <a:avLst/>
            <a:gdLst>
              <a:gd name="T0" fmla="*/ 423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0 w 430"/>
              <a:gd name="T11" fmla="*/ 80 h 119"/>
              <a:gd name="T12" fmla="*/ 197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49 w 430"/>
              <a:gd name="T19" fmla="*/ 80 h 119"/>
              <a:gd name="T20" fmla="*/ 423 w 430"/>
              <a:gd name="T21" fmla="*/ 80 h 119"/>
              <a:gd name="T22" fmla="*/ 430 w 430"/>
              <a:gd name="T23" fmla="*/ 73 h 119"/>
              <a:gd name="T24" fmla="*/ 430 w 430"/>
              <a:gd name="T25" fmla="*/ 7 h 119"/>
              <a:gd name="T26" fmla="*/ 423 w 430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9" extrusionOk="0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6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6" y="0"/>
                  <a:pt x="423" y="0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2" name="Google Shape;869;p29"/>
          <p:cNvSpPr>
            <a:spLocks/>
          </p:cNvSpPr>
          <p:nvPr/>
        </p:nvSpPr>
        <p:spPr bwMode="auto">
          <a:xfrm>
            <a:off x="2593975" y="3271838"/>
            <a:ext cx="1700213" cy="469900"/>
          </a:xfrm>
          <a:custGeom>
            <a:avLst/>
            <a:gdLst>
              <a:gd name="T0" fmla="*/ 423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1 w 430"/>
              <a:gd name="T11" fmla="*/ 80 h 119"/>
              <a:gd name="T12" fmla="*/ 198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50 w 430"/>
              <a:gd name="T19" fmla="*/ 80 h 119"/>
              <a:gd name="T20" fmla="*/ 423 w 430"/>
              <a:gd name="T21" fmla="*/ 80 h 119"/>
              <a:gd name="T22" fmla="*/ 430 w 430"/>
              <a:gd name="T23" fmla="*/ 73 h 119"/>
              <a:gd name="T24" fmla="*/ 430 w 430"/>
              <a:gd name="T25" fmla="*/ 7 h 119"/>
              <a:gd name="T26" fmla="*/ 423 w 430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9" extrusionOk="0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3" name="Google Shape;870;p29"/>
          <p:cNvSpPr txBox="1">
            <a:spLocks noChangeArrowheads="1"/>
          </p:cNvSpPr>
          <p:nvPr/>
        </p:nvSpPr>
        <p:spPr bwMode="auto">
          <a:xfrm>
            <a:off x="1147763" y="4340225"/>
            <a:ext cx="11953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/>
          </a:p>
        </p:txBody>
      </p:sp>
      <p:sp>
        <p:nvSpPr>
          <p:cNvPr id="47114" name="Google Shape;871;p29"/>
          <p:cNvSpPr txBox="1">
            <a:spLocks noChangeArrowheads="1"/>
          </p:cNvSpPr>
          <p:nvPr/>
        </p:nvSpPr>
        <p:spPr bwMode="auto">
          <a:xfrm>
            <a:off x="4684713" y="4340225"/>
            <a:ext cx="11858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/>
          </a:p>
        </p:txBody>
      </p:sp>
      <p:sp>
        <p:nvSpPr>
          <p:cNvPr id="47115" name="Google Shape;872;p29"/>
          <p:cNvSpPr txBox="1">
            <a:spLocks noChangeArrowheads="1"/>
          </p:cNvSpPr>
          <p:nvPr/>
        </p:nvSpPr>
        <p:spPr bwMode="auto">
          <a:xfrm>
            <a:off x="8229600" y="4340225"/>
            <a:ext cx="11858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/>
          </a:p>
        </p:txBody>
      </p:sp>
      <p:sp>
        <p:nvSpPr>
          <p:cNvPr id="47116" name="Google Shape;873;p29"/>
          <p:cNvSpPr txBox="1">
            <a:spLocks noChangeArrowheads="1"/>
          </p:cNvSpPr>
          <p:nvPr/>
        </p:nvSpPr>
        <p:spPr bwMode="auto">
          <a:xfrm>
            <a:off x="2914650" y="781050"/>
            <a:ext cx="12176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/>
          </a:p>
        </p:txBody>
      </p:sp>
      <p:sp>
        <p:nvSpPr>
          <p:cNvPr id="47117" name="Google Shape;874;p29"/>
          <p:cNvSpPr txBox="1">
            <a:spLocks noChangeArrowheads="1"/>
          </p:cNvSpPr>
          <p:nvPr/>
        </p:nvSpPr>
        <p:spPr bwMode="auto">
          <a:xfrm>
            <a:off x="6438900" y="781050"/>
            <a:ext cx="1225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7A8A7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A7A8A7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/>
          </a:p>
        </p:txBody>
      </p:sp>
      <p:sp>
        <p:nvSpPr>
          <p:cNvPr id="47118" name="Google Shape;875;p29"/>
          <p:cNvSpPr txBox="1">
            <a:spLocks noChangeArrowheads="1"/>
          </p:cNvSpPr>
          <p:nvPr/>
        </p:nvSpPr>
        <p:spPr bwMode="auto">
          <a:xfrm>
            <a:off x="9999663" y="7810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0B8E00F-F7F0-3F4D-B56D-558D251CF9C5}"/>
              </a:ext>
            </a:extLst>
          </p:cNvPr>
          <p:cNvGrpSpPr/>
          <p:nvPr/>
        </p:nvGrpSpPr>
        <p:grpSpPr>
          <a:xfrm>
            <a:off x="4633913" y="1054100"/>
            <a:ext cx="1157287" cy="1157288"/>
            <a:chOff x="4633913" y="1054100"/>
            <a:chExt cx="1157287" cy="1157288"/>
          </a:xfrm>
        </p:grpSpPr>
        <p:sp>
          <p:nvSpPr>
            <p:cNvPr id="47120" name="Google Shape;877;p29"/>
            <p:cNvSpPr>
              <a:spLocks/>
            </p:cNvSpPr>
            <p:nvPr/>
          </p:nvSpPr>
          <p:spPr bwMode="auto">
            <a:xfrm>
              <a:off x="4814888" y="1389063"/>
              <a:ext cx="790575" cy="498475"/>
            </a:xfrm>
            <a:custGeom>
              <a:avLst/>
              <a:gdLst>
                <a:gd name="T0" fmla="*/ 175 w 200"/>
                <a:gd name="T1" fmla="*/ 126 h 126"/>
                <a:gd name="T2" fmla="*/ 25 w 200"/>
                <a:gd name="T3" fmla="*/ 126 h 126"/>
                <a:gd name="T4" fmla="*/ 0 w 200"/>
                <a:gd name="T5" fmla="*/ 101 h 126"/>
                <a:gd name="T6" fmla="*/ 0 w 200"/>
                <a:gd name="T7" fmla="*/ 25 h 126"/>
                <a:gd name="T8" fmla="*/ 25 w 200"/>
                <a:gd name="T9" fmla="*/ 0 h 126"/>
                <a:gd name="T10" fmla="*/ 175 w 200"/>
                <a:gd name="T11" fmla="*/ 0 h 126"/>
                <a:gd name="T12" fmla="*/ 200 w 200"/>
                <a:gd name="T13" fmla="*/ 25 h 126"/>
                <a:gd name="T14" fmla="*/ 200 w 200"/>
                <a:gd name="T15" fmla="*/ 101 h 126"/>
                <a:gd name="T16" fmla="*/ 175 w 200"/>
                <a:gd name="T17" fmla="*/ 126 h 126"/>
                <a:gd name="T18" fmla="*/ 25 w 200"/>
                <a:gd name="T19" fmla="*/ 8 h 126"/>
                <a:gd name="T20" fmla="*/ 8 w 200"/>
                <a:gd name="T21" fmla="*/ 25 h 126"/>
                <a:gd name="T22" fmla="*/ 8 w 200"/>
                <a:gd name="T23" fmla="*/ 101 h 126"/>
                <a:gd name="T24" fmla="*/ 25 w 200"/>
                <a:gd name="T25" fmla="*/ 118 h 126"/>
                <a:gd name="T26" fmla="*/ 175 w 200"/>
                <a:gd name="T27" fmla="*/ 118 h 126"/>
                <a:gd name="T28" fmla="*/ 192 w 200"/>
                <a:gd name="T29" fmla="*/ 101 h 126"/>
                <a:gd name="T30" fmla="*/ 192 w 200"/>
                <a:gd name="T31" fmla="*/ 25 h 126"/>
                <a:gd name="T32" fmla="*/ 175 w 200"/>
                <a:gd name="T33" fmla="*/ 8 h 126"/>
                <a:gd name="T34" fmla="*/ 25 w 200"/>
                <a:gd name="T35" fmla="*/ 8 h 126"/>
                <a:gd name="T36" fmla="*/ 172 w 200"/>
                <a:gd name="T37" fmla="*/ 106 h 126"/>
                <a:gd name="T38" fmla="*/ 169 w 200"/>
                <a:gd name="T39" fmla="*/ 105 h 126"/>
                <a:gd name="T40" fmla="*/ 125 w 200"/>
                <a:gd name="T41" fmla="*/ 68 h 126"/>
                <a:gd name="T42" fmla="*/ 102 w 200"/>
                <a:gd name="T43" fmla="*/ 86 h 126"/>
                <a:gd name="T44" fmla="*/ 98 w 200"/>
                <a:gd name="T45" fmla="*/ 86 h 126"/>
                <a:gd name="T46" fmla="*/ 75 w 200"/>
                <a:gd name="T47" fmla="*/ 68 h 126"/>
                <a:gd name="T48" fmla="*/ 30 w 200"/>
                <a:gd name="T49" fmla="*/ 105 h 126"/>
                <a:gd name="T50" fmla="*/ 25 w 200"/>
                <a:gd name="T51" fmla="*/ 105 h 126"/>
                <a:gd name="T52" fmla="*/ 25 w 200"/>
                <a:gd name="T53" fmla="*/ 99 h 126"/>
                <a:gd name="T54" fmla="*/ 68 w 200"/>
                <a:gd name="T55" fmla="*/ 63 h 126"/>
                <a:gd name="T56" fmla="*/ 26 w 200"/>
                <a:gd name="T57" fmla="*/ 30 h 126"/>
                <a:gd name="T58" fmla="*/ 25 w 200"/>
                <a:gd name="T59" fmla="*/ 25 h 126"/>
                <a:gd name="T60" fmla="*/ 30 w 200"/>
                <a:gd name="T61" fmla="*/ 24 h 126"/>
                <a:gd name="T62" fmla="*/ 100 w 200"/>
                <a:gd name="T63" fmla="*/ 78 h 126"/>
                <a:gd name="T64" fmla="*/ 170 w 200"/>
                <a:gd name="T65" fmla="*/ 24 h 126"/>
                <a:gd name="T66" fmla="*/ 175 w 200"/>
                <a:gd name="T67" fmla="*/ 25 h 126"/>
                <a:gd name="T68" fmla="*/ 174 w 200"/>
                <a:gd name="T69" fmla="*/ 30 h 126"/>
                <a:gd name="T70" fmla="*/ 132 w 200"/>
                <a:gd name="T71" fmla="*/ 64 h 126"/>
                <a:gd name="T72" fmla="*/ 174 w 200"/>
                <a:gd name="T73" fmla="*/ 99 h 126"/>
                <a:gd name="T74" fmla="*/ 175 w 200"/>
                <a:gd name="T75" fmla="*/ 105 h 126"/>
                <a:gd name="T76" fmla="*/ 172 w 200"/>
                <a:gd name="T77" fmla="*/ 10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0" h="126" extrusionOk="0">
                  <a:moveTo>
                    <a:pt x="175" y="126"/>
                  </a:moveTo>
                  <a:cubicBezTo>
                    <a:pt x="25" y="126"/>
                    <a:pt x="25" y="126"/>
                    <a:pt x="25" y="126"/>
                  </a:cubicBezTo>
                  <a:cubicBezTo>
                    <a:pt x="11" y="126"/>
                    <a:pt x="0" y="115"/>
                    <a:pt x="0" y="10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89" y="0"/>
                    <a:pt x="200" y="11"/>
                    <a:pt x="200" y="2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15"/>
                    <a:pt x="189" y="126"/>
                    <a:pt x="175" y="126"/>
                  </a:cubicBezTo>
                  <a:close/>
                  <a:moveTo>
                    <a:pt x="25" y="8"/>
                  </a:moveTo>
                  <a:cubicBezTo>
                    <a:pt x="16" y="8"/>
                    <a:pt x="8" y="16"/>
                    <a:pt x="8" y="2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10"/>
                    <a:pt x="16" y="118"/>
                    <a:pt x="2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85" y="118"/>
                    <a:pt x="192" y="110"/>
                    <a:pt x="192" y="101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16"/>
                    <a:pt x="185" y="8"/>
                    <a:pt x="175" y="8"/>
                  </a:cubicBezTo>
                  <a:lnTo>
                    <a:pt x="25" y="8"/>
                  </a:lnTo>
                  <a:close/>
                  <a:moveTo>
                    <a:pt x="172" y="106"/>
                  </a:moveTo>
                  <a:cubicBezTo>
                    <a:pt x="171" y="106"/>
                    <a:pt x="170" y="106"/>
                    <a:pt x="169" y="105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1" y="88"/>
                    <a:pt x="99" y="88"/>
                    <a:pt x="98" y="86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7"/>
                    <a:pt x="26" y="106"/>
                    <a:pt x="25" y="105"/>
                  </a:cubicBezTo>
                  <a:cubicBezTo>
                    <a:pt x="24" y="103"/>
                    <a:pt x="24" y="101"/>
                    <a:pt x="25" y="99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9"/>
                    <a:pt x="24" y="26"/>
                    <a:pt x="25" y="25"/>
                  </a:cubicBezTo>
                  <a:cubicBezTo>
                    <a:pt x="26" y="23"/>
                    <a:pt x="29" y="23"/>
                    <a:pt x="30" y="24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1" y="23"/>
                    <a:pt x="174" y="23"/>
                    <a:pt x="175" y="25"/>
                  </a:cubicBezTo>
                  <a:cubicBezTo>
                    <a:pt x="176" y="26"/>
                    <a:pt x="176" y="29"/>
                    <a:pt x="174" y="30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6" y="101"/>
                    <a:pt x="176" y="103"/>
                    <a:pt x="175" y="105"/>
                  </a:cubicBezTo>
                  <a:cubicBezTo>
                    <a:pt x="174" y="106"/>
                    <a:pt x="173" y="106"/>
                    <a:pt x="172" y="106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5" name="Google Shape;882;p29"/>
            <p:cNvSpPr>
              <a:spLocks noChangeArrowheads="1"/>
            </p:cNvSpPr>
            <p:nvPr/>
          </p:nvSpPr>
          <p:spPr bwMode="auto">
            <a:xfrm>
              <a:off x="4633913" y="1054100"/>
              <a:ext cx="1157287" cy="1157288"/>
            </a:xfrm>
            <a:prstGeom prst="ellipse">
              <a:avLst/>
            </a:prstGeom>
            <a:noFill/>
            <a:ln w="26975">
              <a:solidFill>
                <a:srgbClr val="61605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143D6DCF-0CCF-DA45-96CE-37EF34CB8863}"/>
              </a:ext>
            </a:extLst>
          </p:cNvPr>
          <p:cNvGrpSpPr/>
          <p:nvPr/>
        </p:nvGrpSpPr>
        <p:grpSpPr>
          <a:xfrm>
            <a:off x="8166100" y="1054100"/>
            <a:ext cx="1160463" cy="1157288"/>
            <a:chOff x="8166100" y="1054100"/>
            <a:chExt cx="1160463" cy="1157288"/>
          </a:xfrm>
        </p:grpSpPr>
        <p:sp>
          <p:nvSpPr>
            <p:cNvPr id="47123" name="Google Shape;880;p29"/>
            <p:cNvSpPr>
              <a:spLocks/>
            </p:cNvSpPr>
            <p:nvPr/>
          </p:nvSpPr>
          <p:spPr bwMode="auto">
            <a:xfrm>
              <a:off x="8386763" y="1306513"/>
              <a:ext cx="719137" cy="649287"/>
            </a:xfrm>
            <a:custGeom>
              <a:avLst/>
              <a:gdLst>
                <a:gd name="T0" fmla="*/ 29 w 182"/>
                <a:gd name="T1" fmla="*/ 85 h 164"/>
                <a:gd name="T2" fmla="*/ 39 w 182"/>
                <a:gd name="T3" fmla="*/ 137 h 164"/>
                <a:gd name="T4" fmla="*/ 59 w 182"/>
                <a:gd name="T5" fmla="*/ 127 h 164"/>
                <a:gd name="T6" fmla="*/ 49 w 182"/>
                <a:gd name="T7" fmla="*/ 75 h 164"/>
                <a:gd name="T8" fmla="*/ 52 w 182"/>
                <a:gd name="T9" fmla="*/ 85 h 164"/>
                <a:gd name="T10" fmla="*/ 49 w 182"/>
                <a:gd name="T11" fmla="*/ 129 h 164"/>
                <a:gd name="T12" fmla="*/ 37 w 182"/>
                <a:gd name="T13" fmla="*/ 127 h 164"/>
                <a:gd name="T14" fmla="*/ 39 w 182"/>
                <a:gd name="T15" fmla="*/ 83 h 164"/>
                <a:gd name="T16" fmla="*/ 52 w 182"/>
                <a:gd name="T17" fmla="*/ 85 h 164"/>
                <a:gd name="T18" fmla="*/ 66 w 182"/>
                <a:gd name="T19" fmla="*/ 70 h 164"/>
                <a:gd name="T20" fmla="*/ 76 w 182"/>
                <a:gd name="T21" fmla="*/ 137 h 164"/>
                <a:gd name="T22" fmla="*/ 97 w 182"/>
                <a:gd name="T23" fmla="*/ 127 h 164"/>
                <a:gd name="T24" fmla="*/ 87 w 182"/>
                <a:gd name="T25" fmla="*/ 60 h 164"/>
                <a:gd name="T26" fmla="*/ 89 w 182"/>
                <a:gd name="T27" fmla="*/ 70 h 164"/>
                <a:gd name="T28" fmla="*/ 87 w 182"/>
                <a:gd name="T29" fmla="*/ 129 h 164"/>
                <a:gd name="T30" fmla="*/ 74 w 182"/>
                <a:gd name="T31" fmla="*/ 127 h 164"/>
                <a:gd name="T32" fmla="*/ 76 w 182"/>
                <a:gd name="T33" fmla="*/ 68 h 164"/>
                <a:gd name="T34" fmla="*/ 89 w 182"/>
                <a:gd name="T35" fmla="*/ 70 h 164"/>
                <a:gd name="T36" fmla="*/ 104 w 182"/>
                <a:gd name="T37" fmla="*/ 57 h 164"/>
                <a:gd name="T38" fmla="*/ 114 w 182"/>
                <a:gd name="T39" fmla="*/ 137 h 164"/>
                <a:gd name="T40" fmla="*/ 134 w 182"/>
                <a:gd name="T41" fmla="*/ 127 h 164"/>
                <a:gd name="T42" fmla="*/ 124 w 182"/>
                <a:gd name="T43" fmla="*/ 47 h 164"/>
                <a:gd name="T44" fmla="*/ 126 w 182"/>
                <a:gd name="T45" fmla="*/ 57 h 164"/>
                <a:gd name="T46" fmla="*/ 124 w 182"/>
                <a:gd name="T47" fmla="*/ 129 h 164"/>
                <a:gd name="T48" fmla="*/ 111 w 182"/>
                <a:gd name="T49" fmla="*/ 127 h 164"/>
                <a:gd name="T50" fmla="*/ 114 w 182"/>
                <a:gd name="T51" fmla="*/ 55 h 164"/>
                <a:gd name="T52" fmla="*/ 126 w 182"/>
                <a:gd name="T53" fmla="*/ 57 h 164"/>
                <a:gd name="T54" fmla="*/ 141 w 182"/>
                <a:gd name="T55" fmla="*/ 127 h 164"/>
                <a:gd name="T56" fmla="*/ 161 w 182"/>
                <a:gd name="T57" fmla="*/ 137 h 164"/>
                <a:gd name="T58" fmla="*/ 171 w 182"/>
                <a:gd name="T59" fmla="*/ 44 h 164"/>
                <a:gd name="T60" fmla="*/ 151 w 182"/>
                <a:gd name="T61" fmla="*/ 34 h 164"/>
                <a:gd name="T62" fmla="*/ 163 w 182"/>
                <a:gd name="T63" fmla="*/ 44 h 164"/>
                <a:gd name="T64" fmla="*/ 161 w 182"/>
                <a:gd name="T65" fmla="*/ 129 h 164"/>
                <a:gd name="T66" fmla="*/ 149 w 182"/>
                <a:gd name="T67" fmla="*/ 127 h 164"/>
                <a:gd name="T68" fmla="*/ 151 w 182"/>
                <a:gd name="T69" fmla="*/ 42 h 164"/>
                <a:gd name="T70" fmla="*/ 163 w 182"/>
                <a:gd name="T71" fmla="*/ 44 h 164"/>
                <a:gd name="T72" fmla="*/ 143 w 182"/>
                <a:gd name="T73" fmla="*/ 9 h 164"/>
                <a:gd name="T74" fmla="*/ 147 w 182"/>
                <a:gd name="T75" fmla="*/ 4 h 164"/>
                <a:gd name="T76" fmla="*/ 153 w 182"/>
                <a:gd name="T77" fmla="*/ 16 h 164"/>
                <a:gd name="T78" fmla="*/ 146 w 182"/>
                <a:gd name="T79" fmla="*/ 16 h 164"/>
                <a:gd name="T80" fmla="*/ 35 w 182"/>
                <a:gd name="T81" fmla="*/ 58 h 164"/>
                <a:gd name="T82" fmla="*/ 30 w 182"/>
                <a:gd name="T83" fmla="*/ 55 h 164"/>
                <a:gd name="T84" fmla="*/ 94 w 182"/>
                <a:gd name="T85" fmla="*/ 33 h 164"/>
                <a:gd name="T86" fmla="*/ 176 w 182"/>
                <a:gd name="T87" fmla="*/ 158 h 164"/>
                <a:gd name="T88" fmla="*/ 170 w 182"/>
                <a:gd name="T89" fmla="*/ 155 h 164"/>
                <a:gd name="T90" fmla="*/ 11 w 182"/>
                <a:gd name="T91" fmla="*/ 151 h 164"/>
                <a:gd name="T92" fmla="*/ 0 w 182"/>
                <a:gd name="T93" fmla="*/ 26 h 164"/>
                <a:gd name="T94" fmla="*/ 15 w 182"/>
                <a:gd name="T95" fmla="*/ 13 h 164"/>
                <a:gd name="T96" fmla="*/ 30 w 182"/>
                <a:gd name="T97" fmla="*/ 26 h 164"/>
                <a:gd name="T98" fmla="*/ 19 w 182"/>
                <a:gd name="T99" fmla="*/ 147 h 164"/>
                <a:gd name="T100" fmla="*/ 170 w 182"/>
                <a:gd name="T101" fmla="*/ 137 h 164"/>
                <a:gd name="T102" fmla="*/ 182 w 182"/>
                <a:gd name="T103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2" h="164" extrusionOk="0">
                  <a:moveTo>
                    <a:pt x="39" y="75"/>
                  </a:moveTo>
                  <a:cubicBezTo>
                    <a:pt x="34" y="75"/>
                    <a:pt x="29" y="79"/>
                    <a:pt x="29" y="85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32"/>
                    <a:pt x="34" y="137"/>
                    <a:pt x="39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55" y="137"/>
                    <a:pt x="59" y="132"/>
                    <a:pt x="59" y="127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79"/>
                    <a:pt x="55" y="75"/>
                    <a:pt x="49" y="75"/>
                  </a:cubicBezTo>
                  <a:lnTo>
                    <a:pt x="39" y="75"/>
                  </a:lnTo>
                  <a:close/>
                  <a:moveTo>
                    <a:pt x="52" y="85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1" y="129"/>
                    <a:pt x="4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8" y="129"/>
                    <a:pt x="37" y="128"/>
                    <a:pt x="37" y="127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7" y="84"/>
                    <a:pt x="38" y="83"/>
                    <a:pt x="3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2" y="84"/>
                    <a:pt x="52" y="85"/>
                  </a:cubicBezTo>
                  <a:close/>
                  <a:moveTo>
                    <a:pt x="76" y="60"/>
                  </a:moveTo>
                  <a:cubicBezTo>
                    <a:pt x="71" y="60"/>
                    <a:pt x="66" y="64"/>
                    <a:pt x="66" y="70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32"/>
                    <a:pt x="71" y="137"/>
                    <a:pt x="7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92" y="137"/>
                    <a:pt x="97" y="132"/>
                    <a:pt x="97" y="127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4"/>
                    <a:pt x="92" y="60"/>
                    <a:pt x="87" y="60"/>
                  </a:cubicBezTo>
                  <a:lnTo>
                    <a:pt x="76" y="60"/>
                  </a:lnTo>
                  <a:close/>
                  <a:moveTo>
                    <a:pt x="89" y="70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9" y="128"/>
                    <a:pt x="88" y="129"/>
                    <a:pt x="87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9"/>
                    <a:pt x="74" y="128"/>
                    <a:pt x="74" y="12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5" y="68"/>
                    <a:pt x="76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8" y="68"/>
                    <a:pt x="89" y="69"/>
                    <a:pt x="89" y="70"/>
                  </a:cubicBezTo>
                  <a:close/>
                  <a:moveTo>
                    <a:pt x="114" y="47"/>
                  </a:moveTo>
                  <a:cubicBezTo>
                    <a:pt x="108" y="47"/>
                    <a:pt x="104" y="52"/>
                    <a:pt x="104" y="5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32"/>
                    <a:pt x="108" y="137"/>
                    <a:pt x="11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9" y="137"/>
                    <a:pt x="134" y="132"/>
                    <a:pt x="134" y="127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4" y="52"/>
                    <a:pt x="129" y="47"/>
                    <a:pt x="124" y="47"/>
                  </a:cubicBezTo>
                  <a:lnTo>
                    <a:pt x="114" y="47"/>
                  </a:lnTo>
                  <a:close/>
                  <a:moveTo>
                    <a:pt x="126" y="57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26" y="128"/>
                    <a:pt x="125" y="129"/>
                    <a:pt x="124" y="129"/>
                  </a:cubicBezTo>
                  <a:cubicBezTo>
                    <a:pt x="114" y="129"/>
                    <a:pt x="114" y="129"/>
                    <a:pt x="114" y="129"/>
                  </a:cubicBezTo>
                  <a:cubicBezTo>
                    <a:pt x="112" y="129"/>
                    <a:pt x="111" y="128"/>
                    <a:pt x="111" y="12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6"/>
                    <a:pt x="112" y="55"/>
                    <a:pt x="114" y="55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5" y="55"/>
                    <a:pt x="126" y="56"/>
                    <a:pt x="126" y="57"/>
                  </a:cubicBezTo>
                  <a:close/>
                  <a:moveTo>
                    <a:pt x="141" y="44"/>
                  </a:moveTo>
                  <a:cubicBezTo>
                    <a:pt x="141" y="127"/>
                    <a:pt x="141" y="127"/>
                    <a:pt x="141" y="127"/>
                  </a:cubicBezTo>
                  <a:cubicBezTo>
                    <a:pt x="141" y="132"/>
                    <a:pt x="145" y="137"/>
                    <a:pt x="151" y="137"/>
                  </a:cubicBezTo>
                  <a:cubicBezTo>
                    <a:pt x="161" y="137"/>
                    <a:pt x="161" y="137"/>
                    <a:pt x="161" y="137"/>
                  </a:cubicBezTo>
                  <a:cubicBezTo>
                    <a:pt x="166" y="137"/>
                    <a:pt x="171" y="132"/>
                    <a:pt x="171" y="127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38"/>
                    <a:pt x="166" y="34"/>
                    <a:pt x="161" y="34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45" y="34"/>
                    <a:pt x="141" y="38"/>
                    <a:pt x="141" y="44"/>
                  </a:cubicBezTo>
                  <a:close/>
                  <a:moveTo>
                    <a:pt x="163" y="44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8"/>
                    <a:pt x="162" y="129"/>
                    <a:pt x="161" y="129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50" y="129"/>
                    <a:pt x="149" y="128"/>
                    <a:pt x="149" y="127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49" y="43"/>
                    <a:pt x="150" y="42"/>
                    <a:pt x="151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2" y="42"/>
                    <a:pt x="163" y="43"/>
                    <a:pt x="163" y="44"/>
                  </a:cubicBezTo>
                  <a:close/>
                  <a:moveTo>
                    <a:pt x="94" y="33"/>
                  </a:moveTo>
                  <a:cubicBezTo>
                    <a:pt x="118" y="24"/>
                    <a:pt x="142" y="9"/>
                    <a:pt x="143" y="9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8"/>
                    <a:pt x="120" y="31"/>
                    <a:pt x="97" y="40"/>
                  </a:cubicBezTo>
                  <a:cubicBezTo>
                    <a:pt x="70" y="51"/>
                    <a:pt x="35" y="58"/>
                    <a:pt x="35" y="58"/>
                  </a:cubicBezTo>
                  <a:cubicBezTo>
                    <a:pt x="35" y="58"/>
                    <a:pt x="34" y="58"/>
                    <a:pt x="34" y="58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30" y="53"/>
                    <a:pt x="31" y="50"/>
                    <a:pt x="33" y="50"/>
                  </a:cubicBezTo>
                  <a:cubicBezTo>
                    <a:pt x="34" y="50"/>
                    <a:pt x="67" y="43"/>
                    <a:pt x="94" y="33"/>
                  </a:cubicBezTo>
                  <a:close/>
                  <a:moveTo>
                    <a:pt x="182" y="151"/>
                  </a:moveTo>
                  <a:cubicBezTo>
                    <a:pt x="176" y="158"/>
                    <a:pt x="176" y="158"/>
                    <a:pt x="176" y="158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13" y="155"/>
                    <a:pt x="11" y="153"/>
                    <a:pt x="11" y="15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76" y="144"/>
                    <a:pt x="176" y="144"/>
                    <a:pt x="176" y="144"/>
                  </a:cubicBezTo>
                  <a:lnTo>
                    <a:pt x="182" y="151"/>
                  </a:lnTo>
                  <a:close/>
                </a:path>
              </a:pathLst>
            </a:cu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6" name="Google Shape;883;p29"/>
            <p:cNvSpPr>
              <a:spLocks noChangeArrowheads="1"/>
            </p:cNvSpPr>
            <p:nvPr/>
          </p:nvSpPr>
          <p:spPr bwMode="auto">
            <a:xfrm>
              <a:off x="8166100" y="1054100"/>
              <a:ext cx="1160463" cy="1157288"/>
            </a:xfrm>
            <a:prstGeom prst="ellipse">
              <a:avLst/>
            </a:prstGeom>
            <a:noFill/>
            <a:ln w="26975">
              <a:solidFill>
                <a:srgbClr val="E2412A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2F94EDBB-580F-7347-9E16-2665C2A6FA66}"/>
              </a:ext>
            </a:extLst>
          </p:cNvPr>
          <p:cNvGrpSpPr/>
          <p:nvPr/>
        </p:nvGrpSpPr>
        <p:grpSpPr>
          <a:xfrm>
            <a:off x="1096963" y="1054100"/>
            <a:ext cx="1157287" cy="1157288"/>
            <a:chOff x="1096963" y="1054100"/>
            <a:chExt cx="1157287" cy="1157288"/>
          </a:xfrm>
        </p:grpSpPr>
        <p:sp>
          <p:nvSpPr>
            <p:cNvPr id="47124" name="Google Shape;881;p29"/>
            <p:cNvSpPr>
              <a:spLocks/>
            </p:cNvSpPr>
            <p:nvPr/>
          </p:nvSpPr>
          <p:spPr bwMode="auto">
            <a:xfrm>
              <a:off x="1333500" y="1219200"/>
              <a:ext cx="703263" cy="827088"/>
            </a:xfrm>
            <a:custGeom>
              <a:avLst/>
              <a:gdLst>
                <a:gd name="T0" fmla="*/ 73 w 178"/>
                <a:gd name="T1" fmla="*/ 209 h 209"/>
                <a:gd name="T2" fmla="*/ 73 w 178"/>
                <a:gd name="T3" fmla="*/ 201 h 209"/>
                <a:gd name="T4" fmla="*/ 106 w 178"/>
                <a:gd name="T5" fmla="*/ 205 h 209"/>
                <a:gd name="T6" fmla="*/ 110 w 178"/>
                <a:gd name="T7" fmla="*/ 195 h 209"/>
                <a:gd name="T8" fmla="*/ 61 w 178"/>
                <a:gd name="T9" fmla="*/ 191 h 209"/>
                <a:gd name="T10" fmla="*/ 110 w 178"/>
                <a:gd name="T11" fmla="*/ 187 h 209"/>
                <a:gd name="T12" fmla="*/ 110 w 178"/>
                <a:gd name="T13" fmla="*/ 195 h 209"/>
                <a:gd name="T14" fmla="*/ 70 w 178"/>
                <a:gd name="T15" fmla="*/ 181 h 209"/>
                <a:gd name="T16" fmla="*/ 57 w 178"/>
                <a:gd name="T17" fmla="*/ 171 h 209"/>
                <a:gd name="T18" fmla="*/ 54 w 178"/>
                <a:gd name="T19" fmla="*/ 151 h 209"/>
                <a:gd name="T20" fmla="*/ 30 w 178"/>
                <a:gd name="T21" fmla="*/ 77 h 209"/>
                <a:gd name="T22" fmla="*/ 144 w 178"/>
                <a:gd name="T23" fmla="*/ 77 h 209"/>
                <a:gd name="T24" fmla="*/ 120 w 178"/>
                <a:gd name="T25" fmla="*/ 151 h 209"/>
                <a:gd name="T26" fmla="*/ 118 w 178"/>
                <a:gd name="T27" fmla="*/ 171 h 209"/>
                <a:gd name="T28" fmla="*/ 87 w 178"/>
                <a:gd name="T29" fmla="*/ 181 h 209"/>
                <a:gd name="T30" fmla="*/ 104 w 178"/>
                <a:gd name="T31" fmla="*/ 173 h 209"/>
                <a:gd name="T32" fmla="*/ 111 w 178"/>
                <a:gd name="T33" fmla="*/ 161 h 209"/>
                <a:gd name="T34" fmla="*/ 130 w 178"/>
                <a:gd name="T35" fmla="*/ 117 h 209"/>
                <a:gd name="T36" fmla="*/ 87 w 178"/>
                <a:gd name="T37" fmla="*/ 45 h 209"/>
                <a:gd name="T38" fmla="*/ 45 w 178"/>
                <a:gd name="T39" fmla="*/ 117 h 209"/>
                <a:gd name="T40" fmla="*/ 64 w 178"/>
                <a:gd name="T41" fmla="*/ 161 h 209"/>
                <a:gd name="T42" fmla="*/ 70 w 178"/>
                <a:gd name="T43" fmla="*/ 173 h 209"/>
                <a:gd name="T44" fmla="*/ 19 w 178"/>
                <a:gd name="T45" fmla="*/ 96 h 209"/>
                <a:gd name="T46" fmla="*/ 0 w 178"/>
                <a:gd name="T47" fmla="*/ 92 h 209"/>
                <a:gd name="T48" fmla="*/ 19 w 178"/>
                <a:gd name="T49" fmla="*/ 88 h 209"/>
                <a:gd name="T50" fmla="*/ 19 w 178"/>
                <a:gd name="T51" fmla="*/ 96 h 209"/>
                <a:gd name="T52" fmla="*/ 156 w 178"/>
                <a:gd name="T53" fmla="*/ 93 h 209"/>
                <a:gd name="T54" fmla="*/ 156 w 178"/>
                <a:gd name="T55" fmla="*/ 85 h 209"/>
                <a:gd name="T56" fmla="*/ 178 w 178"/>
                <a:gd name="T57" fmla="*/ 89 h 209"/>
                <a:gd name="T58" fmla="*/ 52 w 178"/>
                <a:gd name="T59" fmla="*/ 90 h 209"/>
                <a:gd name="T60" fmla="*/ 48 w 178"/>
                <a:gd name="T61" fmla="*/ 85 h 209"/>
                <a:gd name="T62" fmla="*/ 89 w 178"/>
                <a:gd name="T63" fmla="*/ 56 h 209"/>
                <a:gd name="T64" fmla="*/ 89 w 178"/>
                <a:gd name="T65" fmla="*/ 64 h 209"/>
                <a:gd name="T66" fmla="*/ 52 w 178"/>
                <a:gd name="T67" fmla="*/ 90 h 209"/>
                <a:gd name="T68" fmla="*/ 134 w 178"/>
                <a:gd name="T69" fmla="*/ 46 h 209"/>
                <a:gd name="T70" fmla="*/ 147 w 178"/>
                <a:gd name="T71" fmla="*/ 27 h 209"/>
                <a:gd name="T72" fmla="*/ 153 w 178"/>
                <a:gd name="T73" fmla="*/ 33 h 209"/>
                <a:gd name="T74" fmla="*/ 137 w 178"/>
                <a:gd name="T75" fmla="*/ 47 h 209"/>
                <a:gd name="T76" fmla="*/ 36 w 178"/>
                <a:gd name="T77" fmla="*/ 46 h 209"/>
                <a:gd name="T78" fmla="*/ 22 w 178"/>
                <a:gd name="T79" fmla="*/ 27 h 209"/>
                <a:gd name="T80" fmla="*/ 41 w 178"/>
                <a:gd name="T81" fmla="*/ 40 h 209"/>
                <a:gd name="T82" fmla="*/ 38 w 178"/>
                <a:gd name="T83" fmla="*/ 47 h 209"/>
                <a:gd name="T84" fmla="*/ 83 w 178"/>
                <a:gd name="T85" fmla="*/ 26 h 209"/>
                <a:gd name="T86" fmla="*/ 87 w 178"/>
                <a:gd name="T87" fmla="*/ 0 h 209"/>
                <a:gd name="T88" fmla="*/ 91 w 178"/>
                <a:gd name="T89" fmla="*/ 2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09" extrusionOk="0">
                  <a:moveTo>
                    <a:pt x="102" y="209"/>
                  </a:moveTo>
                  <a:cubicBezTo>
                    <a:pt x="73" y="209"/>
                    <a:pt x="73" y="209"/>
                    <a:pt x="73" y="209"/>
                  </a:cubicBezTo>
                  <a:cubicBezTo>
                    <a:pt x="71" y="209"/>
                    <a:pt x="69" y="207"/>
                    <a:pt x="69" y="205"/>
                  </a:cubicBezTo>
                  <a:cubicBezTo>
                    <a:pt x="69" y="203"/>
                    <a:pt x="71" y="201"/>
                    <a:pt x="73" y="201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4" y="201"/>
                    <a:pt x="106" y="203"/>
                    <a:pt x="106" y="205"/>
                  </a:cubicBezTo>
                  <a:cubicBezTo>
                    <a:pt x="106" y="207"/>
                    <a:pt x="104" y="209"/>
                    <a:pt x="102" y="209"/>
                  </a:cubicBezTo>
                  <a:close/>
                  <a:moveTo>
                    <a:pt x="110" y="195"/>
                  </a:moveTo>
                  <a:cubicBezTo>
                    <a:pt x="65" y="195"/>
                    <a:pt x="65" y="195"/>
                    <a:pt x="65" y="195"/>
                  </a:cubicBezTo>
                  <a:cubicBezTo>
                    <a:pt x="63" y="195"/>
                    <a:pt x="61" y="194"/>
                    <a:pt x="61" y="191"/>
                  </a:cubicBezTo>
                  <a:cubicBezTo>
                    <a:pt x="61" y="189"/>
                    <a:pt x="63" y="187"/>
                    <a:pt x="65" y="18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3" y="187"/>
                    <a:pt x="114" y="189"/>
                    <a:pt x="114" y="191"/>
                  </a:cubicBezTo>
                  <a:cubicBezTo>
                    <a:pt x="114" y="194"/>
                    <a:pt x="113" y="195"/>
                    <a:pt x="110" y="195"/>
                  </a:cubicBezTo>
                  <a:close/>
                  <a:moveTo>
                    <a:pt x="87" y="181"/>
                  </a:moveTo>
                  <a:cubicBezTo>
                    <a:pt x="79" y="181"/>
                    <a:pt x="71" y="181"/>
                    <a:pt x="70" y="181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62" y="181"/>
                    <a:pt x="58" y="178"/>
                    <a:pt x="57" y="171"/>
                  </a:cubicBezTo>
                  <a:cubicBezTo>
                    <a:pt x="56" y="168"/>
                    <a:pt x="56" y="165"/>
                    <a:pt x="56" y="162"/>
                  </a:cubicBezTo>
                  <a:cubicBezTo>
                    <a:pt x="56" y="158"/>
                    <a:pt x="56" y="154"/>
                    <a:pt x="54" y="151"/>
                  </a:cubicBezTo>
                  <a:cubicBezTo>
                    <a:pt x="48" y="140"/>
                    <a:pt x="44" y="132"/>
                    <a:pt x="38" y="121"/>
                  </a:cubicBezTo>
                  <a:cubicBezTo>
                    <a:pt x="32" y="110"/>
                    <a:pt x="26" y="93"/>
                    <a:pt x="30" y="77"/>
                  </a:cubicBezTo>
                  <a:cubicBezTo>
                    <a:pt x="35" y="57"/>
                    <a:pt x="56" y="37"/>
                    <a:pt x="87" y="37"/>
                  </a:cubicBezTo>
                  <a:cubicBezTo>
                    <a:pt x="118" y="37"/>
                    <a:pt x="139" y="57"/>
                    <a:pt x="144" y="77"/>
                  </a:cubicBezTo>
                  <a:cubicBezTo>
                    <a:pt x="148" y="93"/>
                    <a:pt x="142" y="110"/>
                    <a:pt x="137" y="121"/>
                  </a:cubicBezTo>
                  <a:cubicBezTo>
                    <a:pt x="131" y="132"/>
                    <a:pt x="127" y="140"/>
                    <a:pt x="120" y="151"/>
                  </a:cubicBezTo>
                  <a:cubicBezTo>
                    <a:pt x="119" y="154"/>
                    <a:pt x="119" y="158"/>
                    <a:pt x="119" y="162"/>
                  </a:cubicBezTo>
                  <a:cubicBezTo>
                    <a:pt x="118" y="165"/>
                    <a:pt x="118" y="168"/>
                    <a:pt x="118" y="171"/>
                  </a:cubicBezTo>
                  <a:cubicBezTo>
                    <a:pt x="116" y="178"/>
                    <a:pt x="112" y="181"/>
                    <a:pt x="104" y="181"/>
                  </a:cubicBezTo>
                  <a:cubicBezTo>
                    <a:pt x="104" y="181"/>
                    <a:pt x="96" y="181"/>
                    <a:pt x="87" y="181"/>
                  </a:cubicBezTo>
                  <a:close/>
                  <a:moveTo>
                    <a:pt x="70" y="173"/>
                  </a:moveTo>
                  <a:cubicBezTo>
                    <a:pt x="71" y="173"/>
                    <a:pt x="103" y="173"/>
                    <a:pt x="104" y="173"/>
                  </a:cubicBezTo>
                  <a:cubicBezTo>
                    <a:pt x="109" y="173"/>
                    <a:pt x="109" y="172"/>
                    <a:pt x="110" y="169"/>
                  </a:cubicBezTo>
                  <a:cubicBezTo>
                    <a:pt x="111" y="167"/>
                    <a:pt x="111" y="164"/>
                    <a:pt x="111" y="161"/>
                  </a:cubicBezTo>
                  <a:cubicBezTo>
                    <a:pt x="111" y="157"/>
                    <a:pt x="111" y="152"/>
                    <a:pt x="114" y="147"/>
                  </a:cubicBezTo>
                  <a:cubicBezTo>
                    <a:pt x="120" y="136"/>
                    <a:pt x="124" y="129"/>
                    <a:pt x="130" y="117"/>
                  </a:cubicBezTo>
                  <a:cubicBezTo>
                    <a:pt x="134" y="109"/>
                    <a:pt x="140" y="93"/>
                    <a:pt x="137" y="79"/>
                  </a:cubicBezTo>
                  <a:cubicBezTo>
                    <a:pt x="133" y="63"/>
                    <a:pt x="114" y="45"/>
                    <a:pt x="87" y="45"/>
                  </a:cubicBezTo>
                  <a:cubicBezTo>
                    <a:pt x="61" y="45"/>
                    <a:pt x="42" y="63"/>
                    <a:pt x="38" y="79"/>
                  </a:cubicBezTo>
                  <a:cubicBezTo>
                    <a:pt x="34" y="93"/>
                    <a:pt x="41" y="109"/>
                    <a:pt x="45" y="117"/>
                  </a:cubicBezTo>
                  <a:cubicBezTo>
                    <a:pt x="51" y="129"/>
                    <a:pt x="55" y="136"/>
                    <a:pt x="61" y="147"/>
                  </a:cubicBezTo>
                  <a:cubicBezTo>
                    <a:pt x="63" y="152"/>
                    <a:pt x="64" y="157"/>
                    <a:pt x="64" y="161"/>
                  </a:cubicBezTo>
                  <a:cubicBezTo>
                    <a:pt x="64" y="164"/>
                    <a:pt x="64" y="167"/>
                    <a:pt x="64" y="169"/>
                  </a:cubicBezTo>
                  <a:cubicBezTo>
                    <a:pt x="65" y="172"/>
                    <a:pt x="65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lose/>
                  <a:moveTo>
                    <a:pt x="19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1" y="96"/>
                    <a:pt x="0" y="94"/>
                    <a:pt x="0" y="92"/>
                  </a:cubicBezTo>
                  <a:cubicBezTo>
                    <a:pt x="0" y="90"/>
                    <a:pt x="1" y="88"/>
                    <a:pt x="4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1" y="88"/>
                    <a:pt x="23" y="90"/>
                    <a:pt x="23" y="92"/>
                  </a:cubicBezTo>
                  <a:cubicBezTo>
                    <a:pt x="23" y="94"/>
                    <a:pt x="21" y="96"/>
                    <a:pt x="19" y="96"/>
                  </a:cubicBezTo>
                  <a:close/>
                  <a:moveTo>
                    <a:pt x="174" y="93"/>
                  </a:moveTo>
                  <a:cubicBezTo>
                    <a:pt x="156" y="93"/>
                    <a:pt x="156" y="93"/>
                    <a:pt x="156" y="93"/>
                  </a:cubicBezTo>
                  <a:cubicBezTo>
                    <a:pt x="154" y="93"/>
                    <a:pt x="152" y="91"/>
                    <a:pt x="152" y="89"/>
                  </a:cubicBezTo>
                  <a:cubicBezTo>
                    <a:pt x="152" y="87"/>
                    <a:pt x="154" y="85"/>
                    <a:pt x="156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6" y="85"/>
                    <a:pt x="178" y="87"/>
                    <a:pt x="178" y="89"/>
                  </a:cubicBezTo>
                  <a:cubicBezTo>
                    <a:pt x="178" y="91"/>
                    <a:pt x="176" y="93"/>
                    <a:pt x="174" y="93"/>
                  </a:cubicBezTo>
                  <a:close/>
                  <a:moveTo>
                    <a:pt x="52" y="90"/>
                  </a:moveTo>
                  <a:cubicBezTo>
                    <a:pt x="52" y="90"/>
                    <a:pt x="52" y="90"/>
                    <a:pt x="51" y="90"/>
                  </a:cubicBezTo>
                  <a:cubicBezTo>
                    <a:pt x="49" y="89"/>
                    <a:pt x="48" y="87"/>
                    <a:pt x="48" y="85"/>
                  </a:cubicBezTo>
                  <a:cubicBezTo>
                    <a:pt x="52" y="71"/>
                    <a:pt x="67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1" y="56"/>
                    <a:pt x="93" y="58"/>
                    <a:pt x="93" y="60"/>
                  </a:cubicBezTo>
                  <a:cubicBezTo>
                    <a:pt x="93" y="62"/>
                    <a:pt x="91" y="64"/>
                    <a:pt x="89" y="64"/>
                  </a:cubicBezTo>
                  <a:cubicBezTo>
                    <a:pt x="71" y="64"/>
                    <a:pt x="59" y="76"/>
                    <a:pt x="56" y="87"/>
                  </a:cubicBezTo>
                  <a:cubicBezTo>
                    <a:pt x="56" y="89"/>
                    <a:pt x="54" y="90"/>
                    <a:pt x="52" y="90"/>
                  </a:cubicBezTo>
                  <a:close/>
                  <a:moveTo>
                    <a:pt x="137" y="47"/>
                  </a:moveTo>
                  <a:cubicBezTo>
                    <a:pt x="136" y="47"/>
                    <a:pt x="135" y="47"/>
                    <a:pt x="134" y="46"/>
                  </a:cubicBezTo>
                  <a:cubicBezTo>
                    <a:pt x="133" y="44"/>
                    <a:pt x="133" y="42"/>
                    <a:pt x="134" y="4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9" y="26"/>
                    <a:pt x="151" y="26"/>
                    <a:pt x="153" y="27"/>
                  </a:cubicBezTo>
                  <a:cubicBezTo>
                    <a:pt x="155" y="29"/>
                    <a:pt x="155" y="31"/>
                    <a:pt x="153" y="3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9" y="47"/>
                    <a:pt x="138" y="47"/>
                    <a:pt x="137" y="47"/>
                  </a:cubicBezTo>
                  <a:close/>
                  <a:moveTo>
                    <a:pt x="38" y="47"/>
                  </a:moveTo>
                  <a:cubicBezTo>
                    <a:pt x="37" y="47"/>
                    <a:pt x="36" y="47"/>
                    <a:pt x="36" y="4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1" y="31"/>
                    <a:pt x="21" y="29"/>
                    <a:pt x="22" y="27"/>
                  </a:cubicBezTo>
                  <a:cubicBezTo>
                    <a:pt x="24" y="26"/>
                    <a:pt x="26" y="26"/>
                    <a:pt x="28" y="27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3" y="42"/>
                    <a:pt x="43" y="44"/>
                    <a:pt x="41" y="46"/>
                  </a:cubicBezTo>
                  <a:cubicBezTo>
                    <a:pt x="40" y="47"/>
                    <a:pt x="39" y="47"/>
                    <a:pt x="38" y="47"/>
                  </a:cubicBezTo>
                  <a:close/>
                  <a:moveTo>
                    <a:pt x="87" y="30"/>
                  </a:moveTo>
                  <a:cubicBezTo>
                    <a:pt x="85" y="30"/>
                    <a:pt x="83" y="28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2"/>
                    <a:pt x="85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8"/>
                    <a:pt x="89" y="30"/>
                    <a:pt x="87" y="30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7" name="Google Shape;884;p29"/>
            <p:cNvSpPr>
              <a:spLocks noChangeArrowheads="1"/>
            </p:cNvSpPr>
            <p:nvPr/>
          </p:nvSpPr>
          <p:spPr bwMode="auto">
            <a:xfrm>
              <a:off x="1096963" y="1054100"/>
              <a:ext cx="1157287" cy="1157288"/>
            </a:xfrm>
            <a:prstGeom prst="ellipse">
              <a:avLst/>
            </a:prstGeom>
            <a:noFill/>
            <a:ln w="26975">
              <a:solidFill>
                <a:srgbClr val="23929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2E323E-53D4-1E47-B7A2-FE1C7060E033}"/>
              </a:ext>
            </a:extLst>
          </p:cNvPr>
          <p:cNvGrpSpPr/>
          <p:nvPr/>
        </p:nvGrpSpPr>
        <p:grpSpPr>
          <a:xfrm>
            <a:off x="6391275" y="4640263"/>
            <a:ext cx="1173163" cy="1173162"/>
            <a:chOff x="6391275" y="4640263"/>
            <a:chExt cx="1173163" cy="1173162"/>
          </a:xfrm>
        </p:grpSpPr>
        <p:sp>
          <p:nvSpPr>
            <p:cNvPr id="47121" name="Google Shape;878;p29"/>
            <p:cNvSpPr>
              <a:spLocks/>
            </p:cNvSpPr>
            <p:nvPr/>
          </p:nvSpPr>
          <p:spPr bwMode="auto">
            <a:xfrm>
              <a:off x="6510338" y="4945063"/>
              <a:ext cx="939800" cy="473075"/>
            </a:xfrm>
            <a:custGeom>
              <a:avLst/>
              <a:gdLst>
                <a:gd name="T0" fmla="*/ 74 w 238"/>
                <a:gd name="T1" fmla="*/ 113 h 120"/>
                <a:gd name="T2" fmla="*/ 90 w 238"/>
                <a:gd name="T3" fmla="*/ 77 h 120"/>
                <a:gd name="T4" fmla="*/ 104 w 238"/>
                <a:gd name="T5" fmla="*/ 68 h 120"/>
                <a:gd name="T6" fmla="*/ 112 w 238"/>
                <a:gd name="T7" fmla="*/ 1 h 120"/>
                <a:gd name="T8" fmla="*/ 153 w 238"/>
                <a:gd name="T9" fmla="*/ 28 h 120"/>
                <a:gd name="T10" fmla="*/ 142 w 238"/>
                <a:gd name="T11" fmla="*/ 72 h 120"/>
                <a:gd name="T12" fmla="*/ 173 w 238"/>
                <a:gd name="T13" fmla="*/ 90 h 120"/>
                <a:gd name="T14" fmla="*/ 168 w 238"/>
                <a:gd name="T15" fmla="*/ 113 h 120"/>
                <a:gd name="T16" fmla="*/ 121 w 238"/>
                <a:gd name="T17" fmla="*/ 6 h 120"/>
                <a:gd name="T18" fmla="*/ 107 w 238"/>
                <a:gd name="T19" fmla="*/ 59 h 120"/>
                <a:gd name="T20" fmla="*/ 101 w 238"/>
                <a:gd name="T21" fmla="*/ 79 h 120"/>
                <a:gd name="T22" fmla="*/ 71 w 238"/>
                <a:gd name="T23" fmla="*/ 101 h 120"/>
                <a:gd name="T24" fmla="*/ 121 w 238"/>
                <a:gd name="T25" fmla="*/ 114 h 120"/>
                <a:gd name="T26" fmla="*/ 171 w 238"/>
                <a:gd name="T27" fmla="*/ 101 h 120"/>
                <a:gd name="T28" fmla="*/ 142 w 238"/>
                <a:gd name="T29" fmla="*/ 79 h 120"/>
                <a:gd name="T30" fmla="*/ 135 w 238"/>
                <a:gd name="T31" fmla="*/ 59 h 120"/>
                <a:gd name="T32" fmla="*/ 121 w 238"/>
                <a:gd name="T33" fmla="*/ 6 h 120"/>
                <a:gd name="T34" fmla="*/ 197 w 238"/>
                <a:gd name="T35" fmla="*/ 120 h 120"/>
                <a:gd name="T36" fmla="*/ 177 w 238"/>
                <a:gd name="T37" fmla="*/ 116 h 120"/>
                <a:gd name="T38" fmla="*/ 197 w 238"/>
                <a:gd name="T39" fmla="*/ 114 h 120"/>
                <a:gd name="T40" fmla="*/ 231 w 238"/>
                <a:gd name="T41" fmla="*/ 106 h 120"/>
                <a:gd name="T42" fmla="*/ 211 w 238"/>
                <a:gd name="T43" fmla="*/ 92 h 120"/>
                <a:gd name="T44" fmla="*/ 206 w 238"/>
                <a:gd name="T45" fmla="*/ 76 h 120"/>
                <a:gd name="T46" fmla="*/ 197 w 238"/>
                <a:gd name="T47" fmla="*/ 41 h 120"/>
                <a:gd name="T48" fmla="*/ 188 w 238"/>
                <a:gd name="T49" fmla="*/ 76 h 120"/>
                <a:gd name="T50" fmla="*/ 185 w 238"/>
                <a:gd name="T51" fmla="*/ 91 h 120"/>
                <a:gd name="T52" fmla="*/ 184 w 238"/>
                <a:gd name="T53" fmla="*/ 84 h 120"/>
                <a:gd name="T54" fmla="*/ 174 w 238"/>
                <a:gd name="T55" fmla="*/ 55 h 120"/>
                <a:gd name="T56" fmla="*/ 204 w 238"/>
                <a:gd name="T57" fmla="*/ 35 h 120"/>
                <a:gd name="T58" fmla="*/ 210 w 238"/>
                <a:gd name="T59" fmla="*/ 83 h 120"/>
                <a:gd name="T60" fmla="*/ 219 w 238"/>
                <a:gd name="T61" fmla="*/ 88 h 120"/>
                <a:gd name="T62" fmla="*/ 231 w 238"/>
                <a:gd name="T63" fmla="*/ 115 h 120"/>
                <a:gd name="T64" fmla="*/ 45 w 238"/>
                <a:gd name="T65" fmla="*/ 120 h 120"/>
                <a:gd name="T66" fmla="*/ 0 w 238"/>
                <a:gd name="T67" fmla="*/ 106 h 120"/>
                <a:gd name="T68" fmla="*/ 27 w 238"/>
                <a:gd name="T69" fmla="*/ 82 h 120"/>
                <a:gd name="T70" fmla="*/ 30 w 238"/>
                <a:gd name="T71" fmla="*/ 77 h 120"/>
                <a:gd name="T72" fmla="*/ 44 w 238"/>
                <a:gd name="T73" fmla="*/ 26 h 120"/>
                <a:gd name="T74" fmla="*/ 59 w 238"/>
                <a:gd name="T75" fmla="*/ 77 h 120"/>
                <a:gd name="T76" fmla="*/ 62 w 238"/>
                <a:gd name="T77" fmla="*/ 82 h 120"/>
                <a:gd name="T78" fmla="*/ 58 w 238"/>
                <a:gd name="T79" fmla="*/ 88 h 120"/>
                <a:gd name="T80" fmla="*/ 63 w 238"/>
                <a:gd name="T81" fmla="*/ 48 h 120"/>
                <a:gd name="T82" fmla="*/ 39 w 238"/>
                <a:gd name="T83" fmla="*/ 33 h 120"/>
                <a:gd name="T84" fmla="*/ 37 w 238"/>
                <a:gd name="T85" fmla="*/ 81 h 120"/>
                <a:gd name="T86" fmla="*/ 23 w 238"/>
                <a:gd name="T87" fmla="*/ 91 h 120"/>
                <a:gd name="T88" fmla="*/ 11 w 238"/>
                <a:gd name="T89" fmla="*/ 109 h 120"/>
                <a:gd name="T90" fmla="*/ 60 w 238"/>
                <a:gd name="T91" fmla="*/ 113 h 120"/>
                <a:gd name="T92" fmla="*/ 45 w 238"/>
                <a:gd name="T9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" h="120" extrusionOk="0">
                  <a:moveTo>
                    <a:pt x="121" y="120"/>
                  </a:moveTo>
                  <a:cubicBezTo>
                    <a:pt x="107" y="120"/>
                    <a:pt x="96" y="119"/>
                    <a:pt x="84" y="117"/>
                  </a:cubicBezTo>
                  <a:cubicBezTo>
                    <a:pt x="81" y="116"/>
                    <a:pt x="77" y="115"/>
                    <a:pt x="74" y="113"/>
                  </a:cubicBezTo>
                  <a:cubicBezTo>
                    <a:pt x="67" y="110"/>
                    <a:pt x="65" y="106"/>
                    <a:pt x="64" y="102"/>
                  </a:cubicBezTo>
                  <a:cubicBezTo>
                    <a:pt x="64" y="98"/>
                    <a:pt x="65" y="94"/>
                    <a:pt x="69" y="90"/>
                  </a:cubicBezTo>
                  <a:cubicBezTo>
                    <a:pt x="74" y="85"/>
                    <a:pt x="81" y="81"/>
                    <a:pt x="90" y="77"/>
                  </a:cubicBezTo>
                  <a:cubicBezTo>
                    <a:pt x="93" y="75"/>
                    <a:pt x="96" y="74"/>
                    <a:pt x="98" y="73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2" y="71"/>
                    <a:pt x="104" y="70"/>
                    <a:pt x="104" y="68"/>
                  </a:cubicBezTo>
                  <a:cubicBezTo>
                    <a:pt x="105" y="67"/>
                    <a:pt x="104" y="65"/>
                    <a:pt x="103" y="64"/>
                  </a:cubicBezTo>
                  <a:cubicBezTo>
                    <a:pt x="93" y="54"/>
                    <a:pt x="88" y="42"/>
                    <a:pt x="89" y="28"/>
                  </a:cubicBezTo>
                  <a:cubicBezTo>
                    <a:pt x="90" y="14"/>
                    <a:pt x="97" y="5"/>
                    <a:pt x="112" y="1"/>
                  </a:cubicBezTo>
                  <a:cubicBezTo>
                    <a:pt x="115" y="0"/>
                    <a:pt x="118" y="0"/>
                    <a:pt x="121" y="0"/>
                  </a:cubicBezTo>
                  <a:cubicBezTo>
                    <a:pt x="124" y="0"/>
                    <a:pt x="127" y="0"/>
                    <a:pt x="130" y="1"/>
                  </a:cubicBezTo>
                  <a:cubicBezTo>
                    <a:pt x="145" y="5"/>
                    <a:pt x="153" y="14"/>
                    <a:pt x="153" y="28"/>
                  </a:cubicBezTo>
                  <a:cubicBezTo>
                    <a:pt x="154" y="42"/>
                    <a:pt x="149" y="55"/>
                    <a:pt x="140" y="64"/>
                  </a:cubicBezTo>
                  <a:cubicBezTo>
                    <a:pt x="138" y="65"/>
                    <a:pt x="138" y="67"/>
                    <a:pt x="138" y="68"/>
                  </a:cubicBezTo>
                  <a:cubicBezTo>
                    <a:pt x="138" y="70"/>
                    <a:pt x="140" y="71"/>
                    <a:pt x="142" y="72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47" y="74"/>
                    <a:pt x="149" y="75"/>
                    <a:pt x="152" y="77"/>
                  </a:cubicBezTo>
                  <a:cubicBezTo>
                    <a:pt x="162" y="81"/>
                    <a:pt x="168" y="85"/>
                    <a:pt x="173" y="90"/>
                  </a:cubicBezTo>
                  <a:cubicBezTo>
                    <a:pt x="176" y="93"/>
                    <a:pt x="178" y="98"/>
                    <a:pt x="177" y="103"/>
                  </a:cubicBezTo>
                  <a:cubicBezTo>
                    <a:pt x="176" y="107"/>
                    <a:pt x="173" y="111"/>
                    <a:pt x="168" y="113"/>
                  </a:cubicBezTo>
                  <a:cubicBezTo>
                    <a:pt x="168" y="113"/>
                    <a:pt x="168" y="113"/>
                    <a:pt x="168" y="113"/>
                  </a:cubicBezTo>
                  <a:cubicBezTo>
                    <a:pt x="165" y="115"/>
                    <a:pt x="162" y="116"/>
                    <a:pt x="158" y="117"/>
                  </a:cubicBezTo>
                  <a:cubicBezTo>
                    <a:pt x="146" y="119"/>
                    <a:pt x="135" y="120"/>
                    <a:pt x="121" y="120"/>
                  </a:cubicBezTo>
                  <a:close/>
                  <a:moveTo>
                    <a:pt x="121" y="6"/>
                  </a:moveTo>
                  <a:cubicBezTo>
                    <a:pt x="119" y="6"/>
                    <a:pt x="116" y="7"/>
                    <a:pt x="114" y="7"/>
                  </a:cubicBezTo>
                  <a:cubicBezTo>
                    <a:pt x="102" y="10"/>
                    <a:pt x="96" y="17"/>
                    <a:pt x="96" y="28"/>
                  </a:cubicBezTo>
                  <a:cubicBezTo>
                    <a:pt x="95" y="41"/>
                    <a:pt x="99" y="51"/>
                    <a:pt x="107" y="59"/>
                  </a:cubicBezTo>
                  <a:cubicBezTo>
                    <a:pt x="110" y="62"/>
                    <a:pt x="111" y="66"/>
                    <a:pt x="111" y="70"/>
                  </a:cubicBezTo>
                  <a:cubicBezTo>
                    <a:pt x="110" y="74"/>
                    <a:pt x="107" y="77"/>
                    <a:pt x="103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98" y="80"/>
                    <a:pt x="95" y="81"/>
                    <a:pt x="93" y="82"/>
                  </a:cubicBezTo>
                  <a:cubicBezTo>
                    <a:pt x="84" y="86"/>
                    <a:pt x="78" y="90"/>
                    <a:pt x="73" y="95"/>
                  </a:cubicBezTo>
                  <a:cubicBezTo>
                    <a:pt x="71" y="97"/>
                    <a:pt x="71" y="99"/>
                    <a:pt x="71" y="101"/>
                  </a:cubicBezTo>
                  <a:cubicBezTo>
                    <a:pt x="71" y="104"/>
                    <a:pt x="73" y="106"/>
                    <a:pt x="77" y="107"/>
                  </a:cubicBezTo>
                  <a:cubicBezTo>
                    <a:pt x="79" y="108"/>
                    <a:pt x="83" y="110"/>
                    <a:pt x="86" y="110"/>
                  </a:cubicBezTo>
                  <a:cubicBezTo>
                    <a:pt x="97" y="113"/>
                    <a:pt x="108" y="113"/>
                    <a:pt x="121" y="114"/>
                  </a:cubicBezTo>
                  <a:cubicBezTo>
                    <a:pt x="134" y="113"/>
                    <a:pt x="146" y="113"/>
                    <a:pt x="156" y="110"/>
                  </a:cubicBezTo>
                  <a:cubicBezTo>
                    <a:pt x="160" y="110"/>
                    <a:pt x="163" y="108"/>
                    <a:pt x="166" y="107"/>
                  </a:cubicBezTo>
                  <a:cubicBezTo>
                    <a:pt x="168" y="106"/>
                    <a:pt x="170" y="104"/>
                    <a:pt x="171" y="101"/>
                  </a:cubicBezTo>
                  <a:cubicBezTo>
                    <a:pt x="171" y="99"/>
                    <a:pt x="170" y="96"/>
                    <a:pt x="169" y="95"/>
                  </a:cubicBezTo>
                  <a:cubicBezTo>
                    <a:pt x="164" y="90"/>
                    <a:pt x="158" y="86"/>
                    <a:pt x="149" y="82"/>
                  </a:cubicBezTo>
                  <a:cubicBezTo>
                    <a:pt x="147" y="81"/>
                    <a:pt x="144" y="80"/>
                    <a:pt x="142" y="79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35" y="77"/>
                    <a:pt x="132" y="74"/>
                    <a:pt x="132" y="70"/>
                  </a:cubicBezTo>
                  <a:cubicBezTo>
                    <a:pt x="131" y="66"/>
                    <a:pt x="132" y="62"/>
                    <a:pt x="135" y="59"/>
                  </a:cubicBezTo>
                  <a:cubicBezTo>
                    <a:pt x="143" y="51"/>
                    <a:pt x="147" y="41"/>
                    <a:pt x="147" y="28"/>
                  </a:cubicBezTo>
                  <a:cubicBezTo>
                    <a:pt x="146" y="17"/>
                    <a:pt x="140" y="10"/>
                    <a:pt x="128" y="7"/>
                  </a:cubicBezTo>
                  <a:cubicBezTo>
                    <a:pt x="126" y="7"/>
                    <a:pt x="123" y="6"/>
                    <a:pt x="121" y="6"/>
                  </a:cubicBezTo>
                  <a:close/>
                  <a:moveTo>
                    <a:pt x="167" y="110"/>
                  </a:moveTo>
                  <a:cubicBezTo>
                    <a:pt x="167" y="110"/>
                    <a:pt x="167" y="110"/>
                    <a:pt x="167" y="110"/>
                  </a:cubicBezTo>
                  <a:close/>
                  <a:moveTo>
                    <a:pt x="197" y="120"/>
                  </a:moveTo>
                  <a:cubicBezTo>
                    <a:pt x="195" y="120"/>
                    <a:pt x="195" y="120"/>
                    <a:pt x="195" y="120"/>
                  </a:cubicBezTo>
                  <a:cubicBezTo>
                    <a:pt x="189" y="120"/>
                    <a:pt x="187" y="120"/>
                    <a:pt x="180" y="119"/>
                  </a:cubicBezTo>
                  <a:cubicBezTo>
                    <a:pt x="178" y="119"/>
                    <a:pt x="177" y="117"/>
                    <a:pt x="177" y="116"/>
                  </a:cubicBezTo>
                  <a:cubicBezTo>
                    <a:pt x="177" y="114"/>
                    <a:pt x="179" y="112"/>
                    <a:pt x="181" y="113"/>
                  </a:cubicBezTo>
                  <a:cubicBezTo>
                    <a:pt x="187" y="113"/>
                    <a:pt x="189" y="113"/>
                    <a:pt x="195" y="114"/>
                  </a:cubicBezTo>
                  <a:cubicBezTo>
                    <a:pt x="197" y="114"/>
                    <a:pt x="197" y="114"/>
                    <a:pt x="197" y="114"/>
                  </a:cubicBezTo>
                  <a:cubicBezTo>
                    <a:pt x="207" y="113"/>
                    <a:pt x="214" y="113"/>
                    <a:pt x="222" y="111"/>
                  </a:cubicBezTo>
                  <a:cubicBezTo>
                    <a:pt x="224" y="111"/>
                    <a:pt x="226" y="110"/>
                    <a:pt x="228" y="109"/>
                  </a:cubicBezTo>
                  <a:cubicBezTo>
                    <a:pt x="229" y="108"/>
                    <a:pt x="230" y="107"/>
                    <a:pt x="231" y="106"/>
                  </a:cubicBezTo>
                  <a:cubicBezTo>
                    <a:pt x="231" y="105"/>
                    <a:pt x="230" y="103"/>
                    <a:pt x="230" y="102"/>
                  </a:cubicBezTo>
                  <a:cubicBezTo>
                    <a:pt x="227" y="99"/>
                    <a:pt x="222" y="97"/>
                    <a:pt x="217" y="94"/>
                  </a:cubicBezTo>
                  <a:cubicBezTo>
                    <a:pt x="215" y="93"/>
                    <a:pt x="213" y="92"/>
                    <a:pt x="211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7" y="90"/>
                    <a:pt x="204" y="87"/>
                    <a:pt x="204" y="84"/>
                  </a:cubicBezTo>
                  <a:cubicBezTo>
                    <a:pt x="203" y="81"/>
                    <a:pt x="204" y="78"/>
                    <a:pt x="206" y="76"/>
                  </a:cubicBezTo>
                  <a:cubicBezTo>
                    <a:pt x="212" y="71"/>
                    <a:pt x="214" y="64"/>
                    <a:pt x="214" y="55"/>
                  </a:cubicBezTo>
                  <a:cubicBezTo>
                    <a:pt x="214" y="48"/>
                    <a:pt x="210" y="44"/>
                    <a:pt x="202" y="42"/>
                  </a:cubicBezTo>
                  <a:cubicBezTo>
                    <a:pt x="200" y="41"/>
                    <a:pt x="199" y="41"/>
                    <a:pt x="197" y="41"/>
                  </a:cubicBezTo>
                  <a:cubicBezTo>
                    <a:pt x="196" y="41"/>
                    <a:pt x="194" y="41"/>
                    <a:pt x="193" y="42"/>
                  </a:cubicBezTo>
                  <a:cubicBezTo>
                    <a:pt x="185" y="44"/>
                    <a:pt x="181" y="48"/>
                    <a:pt x="181" y="55"/>
                  </a:cubicBezTo>
                  <a:cubicBezTo>
                    <a:pt x="180" y="64"/>
                    <a:pt x="183" y="71"/>
                    <a:pt x="188" y="76"/>
                  </a:cubicBezTo>
                  <a:cubicBezTo>
                    <a:pt x="191" y="79"/>
                    <a:pt x="192" y="82"/>
                    <a:pt x="191" y="85"/>
                  </a:cubicBezTo>
                  <a:cubicBezTo>
                    <a:pt x="191" y="87"/>
                    <a:pt x="189" y="89"/>
                    <a:pt x="186" y="90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4" y="91"/>
                    <a:pt x="182" y="90"/>
                    <a:pt x="181" y="89"/>
                  </a:cubicBezTo>
                  <a:cubicBezTo>
                    <a:pt x="181" y="87"/>
                    <a:pt x="181" y="85"/>
                    <a:pt x="183" y="85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84"/>
                    <a:pt x="185" y="84"/>
                    <a:pt x="185" y="83"/>
                  </a:cubicBezTo>
                  <a:cubicBezTo>
                    <a:pt x="185" y="83"/>
                    <a:pt x="185" y="82"/>
                    <a:pt x="184" y="81"/>
                  </a:cubicBezTo>
                  <a:cubicBezTo>
                    <a:pt x="177" y="74"/>
                    <a:pt x="174" y="65"/>
                    <a:pt x="174" y="55"/>
                  </a:cubicBezTo>
                  <a:cubicBezTo>
                    <a:pt x="174" y="48"/>
                    <a:pt x="177" y="39"/>
                    <a:pt x="191" y="35"/>
                  </a:cubicBezTo>
                  <a:cubicBezTo>
                    <a:pt x="193" y="35"/>
                    <a:pt x="195" y="34"/>
                    <a:pt x="197" y="34"/>
                  </a:cubicBezTo>
                  <a:cubicBezTo>
                    <a:pt x="199" y="34"/>
                    <a:pt x="202" y="35"/>
                    <a:pt x="204" y="35"/>
                  </a:cubicBezTo>
                  <a:cubicBezTo>
                    <a:pt x="217" y="39"/>
                    <a:pt x="220" y="48"/>
                    <a:pt x="221" y="55"/>
                  </a:cubicBezTo>
                  <a:cubicBezTo>
                    <a:pt x="221" y="65"/>
                    <a:pt x="218" y="74"/>
                    <a:pt x="211" y="81"/>
                  </a:cubicBezTo>
                  <a:cubicBezTo>
                    <a:pt x="210" y="81"/>
                    <a:pt x="210" y="82"/>
                    <a:pt x="210" y="83"/>
                  </a:cubicBezTo>
                  <a:cubicBezTo>
                    <a:pt x="210" y="84"/>
                    <a:pt x="211" y="84"/>
                    <a:pt x="212" y="85"/>
                  </a:cubicBezTo>
                  <a:cubicBezTo>
                    <a:pt x="213" y="85"/>
                    <a:pt x="213" y="85"/>
                    <a:pt x="213" y="85"/>
                  </a:cubicBezTo>
                  <a:cubicBezTo>
                    <a:pt x="215" y="86"/>
                    <a:pt x="217" y="87"/>
                    <a:pt x="219" y="88"/>
                  </a:cubicBezTo>
                  <a:cubicBezTo>
                    <a:pt x="226" y="91"/>
                    <a:pt x="231" y="94"/>
                    <a:pt x="234" y="98"/>
                  </a:cubicBezTo>
                  <a:cubicBezTo>
                    <a:pt x="237" y="100"/>
                    <a:pt x="238" y="104"/>
                    <a:pt x="237" y="107"/>
                  </a:cubicBezTo>
                  <a:cubicBezTo>
                    <a:pt x="237" y="111"/>
                    <a:pt x="234" y="113"/>
                    <a:pt x="231" y="115"/>
                  </a:cubicBezTo>
                  <a:cubicBezTo>
                    <a:pt x="228" y="116"/>
                    <a:pt x="226" y="117"/>
                    <a:pt x="223" y="118"/>
                  </a:cubicBezTo>
                  <a:cubicBezTo>
                    <a:pt x="215" y="120"/>
                    <a:pt x="207" y="120"/>
                    <a:pt x="197" y="120"/>
                  </a:cubicBezTo>
                  <a:close/>
                  <a:moveTo>
                    <a:pt x="45" y="120"/>
                  </a:moveTo>
                  <a:cubicBezTo>
                    <a:pt x="34" y="120"/>
                    <a:pt x="25" y="120"/>
                    <a:pt x="16" y="117"/>
                  </a:cubicBezTo>
                  <a:cubicBezTo>
                    <a:pt x="13" y="117"/>
                    <a:pt x="10" y="116"/>
                    <a:pt x="8" y="115"/>
                  </a:cubicBezTo>
                  <a:cubicBezTo>
                    <a:pt x="3" y="113"/>
                    <a:pt x="1" y="109"/>
                    <a:pt x="0" y="106"/>
                  </a:cubicBezTo>
                  <a:cubicBezTo>
                    <a:pt x="0" y="102"/>
                    <a:pt x="1" y="99"/>
                    <a:pt x="4" y="96"/>
                  </a:cubicBezTo>
                  <a:cubicBezTo>
                    <a:pt x="8" y="92"/>
                    <a:pt x="13" y="88"/>
                    <a:pt x="20" y="85"/>
                  </a:cubicBezTo>
                  <a:cubicBezTo>
                    <a:pt x="22" y="84"/>
                    <a:pt x="24" y="83"/>
                    <a:pt x="27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1"/>
                    <a:pt x="31" y="80"/>
                    <a:pt x="31" y="79"/>
                  </a:cubicBezTo>
                  <a:cubicBezTo>
                    <a:pt x="31" y="78"/>
                    <a:pt x="30" y="77"/>
                    <a:pt x="30" y="77"/>
                  </a:cubicBezTo>
                  <a:cubicBezTo>
                    <a:pt x="22" y="69"/>
                    <a:pt x="19" y="60"/>
                    <a:pt x="19" y="48"/>
                  </a:cubicBezTo>
                  <a:cubicBezTo>
                    <a:pt x="19" y="40"/>
                    <a:pt x="23" y="30"/>
                    <a:pt x="38" y="27"/>
                  </a:cubicBezTo>
                  <a:cubicBezTo>
                    <a:pt x="40" y="26"/>
                    <a:pt x="42" y="26"/>
                    <a:pt x="44" y="26"/>
                  </a:cubicBezTo>
                  <a:cubicBezTo>
                    <a:pt x="47" y="26"/>
                    <a:pt x="49" y="26"/>
                    <a:pt x="51" y="27"/>
                  </a:cubicBezTo>
                  <a:cubicBezTo>
                    <a:pt x="66" y="30"/>
                    <a:pt x="70" y="40"/>
                    <a:pt x="70" y="48"/>
                  </a:cubicBezTo>
                  <a:cubicBezTo>
                    <a:pt x="70" y="60"/>
                    <a:pt x="67" y="69"/>
                    <a:pt x="59" y="77"/>
                  </a:cubicBezTo>
                  <a:cubicBezTo>
                    <a:pt x="59" y="77"/>
                    <a:pt x="58" y="78"/>
                    <a:pt x="58" y="79"/>
                  </a:cubicBezTo>
                  <a:cubicBezTo>
                    <a:pt x="58" y="80"/>
                    <a:pt x="59" y="81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4" y="83"/>
                    <a:pt x="65" y="85"/>
                    <a:pt x="64" y="87"/>
                  </a:cubicBezTo>
                  <a:cubicBezTo>
                    <a:pt x="64" y="88"/>
                    <a:pt x="62" y="89"/>
                    <a:pt x="60" y="8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5" y="87"/>
                    <a:pt x="52" y="84"/>
                    <a:pt x="52" y="81"/>
                  </a:cubicBezTo>
                  <a:cubicBezTo>
                    <a:pt x="51" y="78"/>
                    <a:pt x="52" y="74"/>
                    <a:pt x="55" y="72"/>
                  </a:cubicBezTo>
                  <a:cubicBezTo>
                    <a:pt x="61" y="66"/>
                    <a:pt x="64" y="58"/>
                    <a:pt x="63" y="48"/>
                  </a:cubicBezTo>
                  <a:cubicBezTo>
                    <a:pt x="63" y="40"/>
                    <a:pt x="59" y="35"/>
                    <a:pt x="50" y="33"/>
                  </a:cubicBezTo>
                  <a:cubicBezTo>
                    <a:pt x="48" y="33"/>
                    <a:pt x="46" y="32"/>
                    <a:pt x="44" y="32"/>
                  </a:cubicBezTo>
                  <a:cubicBezTo>
                    <a:pt x="43" y="32"/>
                    <a:pt x="41" y="33"/>
                    <a:pt x="39" y="33"/>
                  </a:cubicBezTo>
                  <a:cubicBezTo>
                    <a:pt x="30" y="35"/>
                    <a:pt x="26" y="40"/>
                    <a:pt x="26" y="48"/>
                  </a:cubicBezTo>
                  <a:cubicBezTo>
                    <a:pt x="25" y="58"/>
                    <a:pt x="28" y="66"/>
                    <a:pt x="34" y="72"/>
                  </a:cubicBezTo>
                  <a:cubicBezTo>
                    <a:pt x="37" y="75"/>
                    <a:pt x="38" y="78"/>
                    <a:pt x="37" y="81"/>
                  </a:cubicBezTo>
                  <a:cubicBezTo>
                    <a:pt x="36" y="84"/>
                    <a:pt x="34" y="87"/>
                    <a:pt x="31" y="88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5" y="90"/>
                    <a:pt x="23" y="91"/>
                  </a:cubicBezTo>
                  <a:cubicBezTo>
                    <a:pt x="16" y="94"/>
                    <a:pt x="12" y="97"/>
                    <a:pt x="8" y="101"/>
                  </a:cubicBezTo>
                  <a:cubicBezTo>
                    <a:pt x="7" y="102"/>
                    <a:pt x="6" y="103"/>
                    <a:pt x="7" y="105"/>
                  </a:cubicBezTo>
                  <a:cubicBezTo>
                    <a:pt x="7" y="106"/>
                    <a:pt x="8" y="108"/>
                    <a:pt x="11" y="109"/>
                  </a:cubicBezTo>
                  <a:cubicBezTo>
                    <a:pt x="13" y="110"/>
                    <a:pt x="15" y="110"/>
                    <a:pt x="18" y="111"/>
                  </a:cubicBezTo>
                  <a:cubicBezTo>
                    <a:pt x="26" y="113"/>
                    <a:pt x="34" y="113"/>
                    <a:pt x="45" y="114"/>
                  </a:cubicBezTo>
                  <a:cubicBezTo>
                    <a:pt x="51" y="113"/>
                    <a:pt x="56" y="113"/>
                    <a:pt x="60" y="113"/>
                  </a:cubicBezTo>
                  <a:cubicBezTo>
                    <a:pt x="62" y="113"/>
                    <a:pt x="64" y="114"/>
                    <a:pt x="64" y="116"/>
                  </a:cubicBezTo>
                  <a:cubicBezTo>
                    <a:pt x="64" y="118"/>
                    <a:pt x="63" y="119"/>
                    <a:pt x="61" y="119"/>
                  </a:cubicBezTo>
                  <a:cubicBezTo>
                    <a:pt x="56" y="120"/>
                    <a:pt x="51" y="120"/>
                    <a:pt x="45" y="120"/>
                  </a:cubicBezTo>
                  <a:close/>
                </a:path>
              </a:pathLst>
            </a:custGeom>
            <a:solidFill>
              <a:srgbClr val="AEB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8" name="Google Shape;885;p29"/>
            <p:cNvSpPr>
              <a:spLocks noChangeArrowheads="1"/>
            </p:cNvSpPr>
            <p:nvPr/>
          </p:nvSpPr>
          <p:spPr bwMode="auto">
            <a:xfrm>
              <a:off x="6391275" y="4640263"/>
              <a:ext cx="1173163" cy="1173162"/>
            </a:xfrm>
            <a:prstGeom prst="ellipse">
              <a:avLst/>
            </a:prstGeom>
            <a:noFill/>
            <a:ln w="26975">
              <a:solidFill>
                <a:srgbClr val="B3B5B4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7B3EC8B1-DBAD-1D4C-B7FA-B088C61F1E1E}"/>
              </a:ext>
            </a:extLst>
          </p:cNvPr>
          <p:cNvGrpSpPr/>
          <p:nvPr/>
        </p:nvGrpSpPr>
        <p:grpSpPr>
          <a:xfrm>
            <a:off x="9936163" y="4648200"/>
            <a:ext cx="1157287" cy="1162050"/>
            <a:chOff x="9936163" y="4648200"/>
            <a:chExt cx="1157287" cy="1162050"/>
          </a:xfrm>
        </p:grpSpPr>
        <p:sp>
          <p:nvSpPr>
            <p:cNvPr id="47122" name="Google Shape;879;p29"/>
            <p:cNvSpPr>
              <a:spLocks/>
            </p:cNvSpPr>
            <p:nvPr/>
          </p:nvSpPr>
          <p:spPr bwMode="auto">
            <a:xfrm>
              <a:off x="10161588" y="4897438"/>
              <a:ext cx="706437" cy="615950"/>
            </a:xfrm>
            <a:custGeom>
              <a:avLst/>
              <a:gdLst>
                <a:gd name="T0" fmla="*/ 20 w 179"/>
                <a:gd name="T1" fmla="*/ 156 h 156"/>
                <a:gd name="T2" fmla="*/ 0 w 179"/>
                <a:gd name="T3" fmla="*/ 101 h 156"/>
                <a:gd name="T4" fmla="*/ 7 w 179"/>
                <a:gd name="T5" fmla="*/ 101 h 156"/>
                <a:gd name="T6" fmla="*/ 20 w 179"/>
                <a:gd name="T7" fmla="*/ 148 h 156"/>
                <a:gd name="T8" fmla="*/ 171 w 179"/>
                <a:gd name="T9" fmla="*/ 135 h 156"/>
                <a:gd name="T10" fmla="*/ 175 w 179"/>
                <a:gd name="T11" fmla="*/ 97 h 156"/>
                <a:gd name="T12" fmla="*/ 179 w 179"/>
                <a:gd name="T13" fmla="*/ 135 h 156"/>
                <a:gd name="T14" fmla="*/ 96 w 179"/>
                <a:gd name="T15" fmla="*/ 111 h 156"/>
                <a:gd name="T16" fmla="*/ 72 w 179"/>
                <a:gd name="T17" fmla="*/ 100 h 156"/>
                <a:gd name="T18" fmla="*/ 82 w 179"/>
                <a:gd name="T19" fmla="*/ 72 h 156"/>
                <a:gd name="T20" fmla="*/ 107 w 179"/>
                <a:gd name="T21" fmla="*/ 83 h 156"/>
                <a:gd name="T22" fmla="*/ 96 w 179"/>
                <a:gd name="T23" fmla="*/ 111 h 156"/>
                <a:gd name="T24" fmla="*/ 80 w 179"/>
                <a:gd name="T25" fmla="*/ 83 h 156"/>
                <a:gd name="T26" fmla="*/ 82 w 179"/>
                <a:gd name="T27" fmla="*/ 104 h 156"/>
                <a:gd name="T28" fmla="*/ 99 w 179"/>
                <a:gd name="T29" fmla="*/ 100 h 156"/>
                <a:gd name="T30" fmla="*/ 96 w 179"/>
                <a:gd name="T31" fmla="*/ 80 h 156"/>
                <a:gd name="T32" fmla="*/ 158 w 179"/>
                <a:gd name="T33" fmla="*/ 96 h 156"/>
                <a:gd name="T34" fmla="*/ 114 w 179"/>
                <a:gd name="T35" fmla="*/ 92 h 156"/>
                <a:gd name="T36" fmla="*/ 158 w 179"/>
                <a:gd name="T37" fmla="*/ 88 h 156"/>
                <a:gd name="T38" fmla="*/ 171 w 179"/>
                <a:gd name="T39" fmla="*/ 48 h 156"/>
                <a:gd name="T40" fmla="*/ 20 w 179"/>
                <a:gd name="T41" fmla="*/ 35 h 156"/>
                <a:gd name="T42" fmla="*/ 7 w 179"/>
                <a:gd name="T43" fmla="*/ 75 h 156"/>
                <a:gd name="T44" fmla="*/ 61 w 179"/>
                <a:gd name="T45" fmla="*/ 88 h 156"/>
                <a:gd name="T46" fmla="*/ 61 w 179"/>
                <a:gd name="T47" fmla="*/ 96 h 156"/>
                <a:gd name="T48" fmla="*/ 0 w 179"/>
                <a:gd name="T49" fmla="*/ 75 h 156"/>
                <a:gd name="T50" fmla="*/ 20 w 179"/>
                <a:gd name="T51" fmla="*/ 28 h 156"/>
                <a:gd name="T52" fmla="*/ 179 w 179"/>
                <a:gd name="T53" fmla="*/ 48 h 156"/>
                <a:gd name="T54" fmla="*/ 178 w 179"/>
                <a:gd name="T55" fmla="*/ 80 h 156"/>
                <a:gd name="T56" fmla="*/ 119 w 179"/>
                <a:gd name="T57" fmla="*/ 21 h 156"/>
                <a:gd name="T58" fmla="*/ 104 w 179"/>
                <a:gd name="T59" fmla="*/ 8 h 156"/>
                <a:gd name="T60" fmla="*/ 63 w 179"/>
                <a:gd name="T61" fmla="*/ 17 h 156"/>
                <a:gd name="T62" fmla="*/ 56 w 179"/>
                <a:gd name="T63" fmla="*/ 17 h 156"/>
                <a:gd name="T64" fmla="*/ 104 w 179"/>
                <a:gd name="T65" fmla="*/ 0 h 156"/>
                <a:gd name="T66" fmla="*/ 119 w 179"/>
                <a:gd name="T6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156" extrusionOk="0">
                  <a:moveTo>
                    <a:pt x="158" y="156"/>
                  </a:move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0" y="146"/>
                    <a:pt x="0" y="13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1" y="97"/>
                    <a:pt x="4" y="97"/>
                  </a:cubicBezTo>
                  <a:cubicBezTo>
                    <a:pt x="6" y="97"/>
                    <a:pt x="7" y="99"/>
                    <a:pt x="7" y="101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42"/>
                    <a:pt x="13" y="148"/>
                    <a:pt x="20" y="148"/>
                  </a:cubicBezTo>
                  <a:cubicBezTo>
                    <a:pt x="158" y="148"/>
                    <a:pt x="158" y="148"/>
                    <a:pt x="158" y="148"/>
                  </a:cubicBezTo>
                  <a:cubicBezTo>
                    <a:pt x="165" y="148"/>
                    <a:pt x="171" y="142"/>
                    <a:pt x="171" y="135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71" y="99"/>
                    <a:pt x="173" y="97"/>
                    <a:pt x="175" y="97"/>
                  </a:cubicBezTo>
                  <a:cubicBezTo>
                    <a:pt x="177" y="97"/>
                    <a:pt x="179" y="99"/>
                    <a:pt x="179" y="101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9" y="146"/>
                    <a:pt x="170" y="156"/>
                    <a:pt x="158" y="156"/>
                  </a:cubicBezTo>
                  <a:close/>
                  <a:moveTo>
                    <a:pt x="96" y="111"/>
                  </a:moveTo>
                  <a:cubicBezTo>
                    <a:pt x="82" y="111"/>
                    <a:pt x="82" y="111"/>
                    <a:pt x="82" y="111"/>
                  </a:cubicBezTo>
                  <a:cubicBezTo>
                    <a:pt x="76" y="111"/>
                    <a:pt x="72" y="106"/>
                    <a:pt x="72" y="100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77"/>
                    <a:pt x="76" y="72"/>
                    <a:pt x="82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102" y="72"/>
                    <a:pt x="107" y="77"/>
                    <a:pt x="107" y="83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7" y="106"/>
                    <a:pt x="102" y="111"/>
                    <a:pt x="96" y="111"/>
                  </a:cubicBezTo>
                  <a:close/>
                  <a:moveTo>
                    <a:pt x="82" y="80"/>
                  </a:moveTo>
                  <a:cubicBezTo>
                    <a:pt x="81" y="80"/>
                    <a:pt x="80" y="81"/>
                    <a:pt x="80" y="83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2"/>
                    <a:pt x="81" y="104"/>
                    <a:pt x="82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8" y="104"/>
                    <a:pt x="99" y="102"/>
                    <a:pt x="99" y="100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1"/>
                    <a:pt x="98" y="80"/>
                    <a:pt x="96" y="80"/>
                  </a:cubicBezTo>
                  <a:lnTo>
                    <a:pt x="82" y="80"/>
                  </a:lnTo>
                  <a:close/>
                  <a:moveTo>
                    <a:pt x="158" y="96"/>
                  </a:moveTo>
                  <a:cubicBezTo>
                    <a:pt x="118" y="96"/>
                    <a:pt x="118" y="96"/>
                    <a:pt x="118" y="96"/>
                  </a:cubicBezTo>
                  <a:cubicBezTo>
                    <a:pt x="115" y="96"/>
                    <a:pt x="114" y="94"/>
                    <a:pt x="114" y="92"/>
                  </a:cubicBezTo>
                  <a:cubicBezTo>
                    <a:pt x="114" y="90"/>
                    <a:pt x="115" y="88"/>
                    <a:pt x="11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65" y="88"/>
                    <a:pt x="171" y="82"/>
                    <a:pt x="171" y="75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1" y="41"/>
                    <a:pt x="165" y="35"/>
                    <a:pt x="158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3" y="35"/>
                    <a:pt x="7" y="41"/>
                    <a:pt x="7" y="48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82"/>
                    <a:pt x="13" y="88"/>
                    <a:pt x="2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3" y="88"/>
                    <a:pt x="65" y="90"/>
                    <a:pt x="65" y="92"/>
                  </a:cubicBezTo>
                  <a:cubicBezTo>
                    <a:pt x="65" y="94"/>
                    <a:pt x="63" y="96"/>
                    <a:pt x="61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9" y="96"/>
                    <a:pt x="0" y="86"/>
                    <a:pt x="0" y="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7"/>
                    <a:pt x="9" y="28"/>
                    <a:pt x="2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70" y="28"/>
                    <a:pt x="179" y="37"/>
                    <a:pt x="179" y="4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9"/>
                    <a:pt x="179" y="79"/>
                    <a:pt x="178" y="80"/>
                  </a:cubicBezTo>
                  <a:cubicBezTo>
                    <a:pt x="176" y="89"/>
                    <a:pt x="168" y="96"/>
                    <a:pt x="158" y="96"/>
                  </a:cubicBezTo>
                  <a:close/>
                  <a:moveTo>
                    <a:pt x="119" y="21"/>
                  </a:moveTo>
                  <a:cubicBezTo>
                    <a:pt x="117" y="21"/>
                    <a:pt x="115" y="19"/>
                    <a:pt x="115" y="17"/>
                  </a:cubicBezTo>
                  <a:cubicBezTo>
                    <a:pt x="115" y="12"/>
                    <a:pt x="110" y="8"/>
                    <a:pt x="10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8" y="8"/>
                    <a:pt x="63" y="12"/>
                    <a:pt x="63" y="17"/>
                  </a:cubicBezTo>
                  <a:cubicBezTo>
                    <a:pt x="63" y="19"/>
                    <a:pt x="62" y="21"/>
                    <a:pt x="59" y="21"/>
                  </a:cubicBezTo>
                  <a:cubicBezTo>
                    <a:pt x="57" y="21"/>
                    <a:pt x="56" y="19"/>
                    <a:pt x="56" y="17"/>
                  </a:cubicBezTo>
                  <a:cubicBezTo>
                    <a:pt x="56" y="8"/>
                    <a:pt x="64" y="0"/>
                    <a:pt x="7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5" y="0"/>
                    <a:pt x="123" y="8"/>
                    <a:pt x="123" y="17"/>
                  </a:cubicBezTo>
                  <a:cubicBezTo>
                    <a:pt x="123" y="19"/>
                    <a:pt x="121" y="21"/>
                    <a:pt x="119" y="21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9" name="Google Shape;886;p29"/>
            <p:cNvSpPr>
              <a:spLocks noChangeArrowheads="1"/>
            </p:cNvSpPr>
            <p:nvPr/>
          </p:nvSpPr>
          <p:spPr bwMode="auto">
            <a:xfrm>
              <a:off x="9936163" y="4648200"/>
              <a:ext cx="1157287" cy="1162050"/>
            </a:xfrm>
            <a:prstGeom prst="ellipse">
              <a:avLst/>
            </a:prstGeom>
            <a:noFill/>
            <a:ln w="26975">
              <a:solidFill>
                <a:srgbClr val="FAC344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5AA6912-5842-764E-B73C-F481773DC6FE}"/>
              </a:ext>
            </a:extLst>
          </p:cNvPr>
          <p:cNvGrpSpPr/>
          <p:nvPr/>
        </p:nvGrpSpPr>
        <p:grpSpPr>
          <a:xfrm>
            <a:off x="2863850" y="4648200"/>
            <a:ext cx="1160463" cy="1162050"/>
            <a:chOff x="2863850" y="4648200"/>
            <a:chExt cx="1160463" cy="1162050"/>
          </a:xfrm>
        </p:grpSpPr>
        <p:sp>
          <p:nvSpPr>
            <p:cNvPr id="47119" name="Google Shape;876;p29"/>
            <p:cNvSpPr>
              <a:spLocks/>
            </p:cNvSpPr>
            <p:nvPr/>
          </p:nvSpPr>
          <p:spPr bwMode="auto">
            <a:xfrm>
              <a:off x="3103563" y="4897438"/>
              <a:ext cx="679450" cy="676275"/>
            </a:xfrm>
            <a:custGeom>
              <a:avLst/>
              <a:gdLst>
                <a:gd name="T0" fmla="*/ 70 w 172"/>
                <a:gd name="T1" fmla="*/ 165 h 171"/>
                <a:gd name="T2" fmla="*/ 57 w 172"/>
                <a:gd name="T3" fmla="*/ 143 h 171"/>
                <a:gd name="T4" fmla="*/ 31 w 172"/>
                <a:gd name="T5" fmla="*/ 152 h 171"/>
                <a:gd name="T6" fmla="*/ 29 w 172"/>
                <a:gd name="T7" fmla="*/ 117 h 171"/>
                <a:gd name="T8" fmla="*/ 23 w 172"/>
                <a:gd name="T9" fmla="*/ 104 h 171"/>
                <a:gd name="T10" fmla="*/ 0 w 172"/>
                <a:gd name="T11" fmla="*/ 77 h 171"/>
                <a:gd name="T12" fmla="*/ 25 w 172"/>
                <a:gd name="T13" fmla="*/ 66 h 171"/>
                <a:gd name="T14" fmla="*/ 19 w 172"/>
                <a:gd name="T15" fmla="*/ 40 h 171"/>
                <a:gd name="T16" fmla="*/ 41 w 172"/>
                <a:gd name="T17" fmla="*/ 18 h 171"/>
                <a:gd name="T18" fmla="*/ 66 w 172"/>
                <a:gd name="T19" fmla="*/ 24 h 171"/>
                <a:gd name="T20" fmla="*/ 78 w 172"/>
                <a:gd name="T21" fmla="*/ 0 h 171"/>
                <a:gd name="T22" fmla="*/ 104 w 172"/>
                <a:gd name="T23" fmla="*/ 23 h 171"/>
                <a:gd name="T24" fmla="*/ 117 w 172"/>
                <a:gd name="T25" fmla="*/ 28 h 171"/>
                <a:gd name="T26" fmla="*/ 153 w 172"/>
                <a:gd name="T27" fmla="*/ 31 h 171"/>
                <a:gd name="T28" fmla="*/ 143 w 172"/>
                <a:gd name="T29" fmla="*/ 56 h 171"/>
                <a:gd name="T30" fmla="*/ 165 w 172"/>
                <a:gd name="T31" fmla="*/ 70 h 171"/>
                <a:gd name="T32" fmla="*/ 172 w 172"/>
                <a:gd name="T33" fmla="*/ 94 h 171"/>
                <a:gd name="T34" fmla="*/ 147 w 172"/>
                <a:gd name="T35" fmla="*/ 105 h 171"/>
                <a:gd name="T36" fmla="*/ 153 w 172"/>
                <a:gd name="T37" fmla="*/ 130 h 171"/>
                <a:gd name="T38" fmla="*/ 131 w 172"/>
                <a:gd name="T39" fmla="*/ 153 h 171"/>
                <a:gd name="T40" fmla="*/ 106 w 172"/>
                <a:gd name="T41" fmla="*/ 147 h 171"/>
                <a:gd name="T42" fmla="*/ 94 w 172"/>
                <a:gd name="T43" fmla="*/ 171 h 171"/>
                <a:gd name="T44" fmla="*/ 97 w 172"/>
                <a:gd name="T45" fmla="*/ 147 h 171"/>
                <a:gd name="T46" fmla="*/ 122 w 172"/>
                <a:gd name="T47" fmla="*/ 136 h 171"/>
                <a:gd name="T48" fmla="*/ 137 w 172"/>
                <a:gd name="T49" fmla="*/ 121 h 171"/>
                <a:gd name="T50" fmla="*/ 147 w 172"/>
                <a:gd name="T51" fmla="*/ 96 h 171"/>
                <a:gd name="T52" fmla="*/ 147 w 172"/>
                <a:gd name="T53" fmla="*/ 75 h 171"/>
                <a:gd name="T54" fmla="*/ 137 w 172"/>
                <a:gd name="T55" fmla="*/ 49 h 171"/>
                <a:gd name="T56" fmla="*/ 122 w 172"/>
                <a:gd name="T57" fmla="*/ 35 h 171"/>
                <a:gd name="T58" fmla="*/ 97 w 172"/>
                <a:gd name="T59" fmla="*/ 24 h 171"/>
                <a:gd name="T60" fmla="*/ 76 w 172"/>
                <a:gd name="T61" fmla="*/ 24 h 171"/>
                <a:gd name="T62" fmla="*/ 50 w 172"/>
                <a:gd name="T63" fmla="*/ 35 h 171"/>
                <a:gd name="T64" fmla="*/ 35 w 172"/>
                <a:gd name="T65" fmla="*/ 49 h 171"/>
                <a:gd name="T66" fmla="*/ 25 w 172"/>
                <a:gd name="T67" fmla="*/ 75 h 171"/>
                <a:gd name="T68" fmla="*/ 25 w 172"/>
                <a:gd name="T69" fmla="*/ 96 h 171"/>
                <a:gd name="T70" fmla="*/ 35 w 172"/>
                <a:gd name="T71" fmla="*/ 121 h 171"/>
                <a:gd name="T72" fmla="*/ 50 w 172"/>
                <a:gd name="T73" fmla="*/ 136 h 171"/>
                <a:gd name="T74" fmla="*/ 76 w 172"/>
                <a:gd name="T75" fmla="*/ 147 h 171"/>
                <a:gd name="T76" fmla="*/ 25 w 172"/>
                <a:gd name="T77" fmla="*/ 135 h 171"/>
                <a:gd name="T78" fmla="*/ 147 w 172"/>
                <a:gd name="T79" fmla="*/ 135 h 171"/>
                <a:gd name="T80" fmla="*/ 8 w 172"/>
                <a:gd name="T81" fmla="*/ 94 h 171"/>
                <a:gd name="T82" fmla="*/ 164 w 172"/>
                <a:gd name="T83" fmla="*/ 93 h 171"/>
                <a:gd name="T84" fmla="*/ 8 w 172"/>
                <a:gd name="T85" fmla="*/ 93 h 171"/>
                <a:gd name="T86" fmla="*/ 136 w 172"/>
                <a:gd name="T87" fmla="*/ 24 h 171"/>
                <a:gd name="T88" fmla="*/ 135 w 172"/>
                <a:gd name="T89" fmla="*/ 24 h 171"/>
                <a:gd name="T90" fmla="*/ 53 w 172"/>
                <a:gd name="T91" fmla="*/ 78 h 171"/>
                <a:gd name="T92" fmla="*/ 119 w 172"/>
                <a:gd name="T93" fmla="*/ 93 h 171"/>
                <a:gd name="T94" fmla="*/ 86 w 172"/>
                <a:gd name="T95" fmla="*/ 59 h 171"/>
                <a:gd name="T96" fmla="*/ 67 w 172"/>
                <a:gd name="T97" fmla="*/ 104 h 171"/>
                <a:gd name="T98" fmla="*/ 112 w 172"/>
                <a:gd name="T99" fmla="*/ 9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171" extrusionOk="0">
                  <a:moveTo>
                    <a:pt x="94" y="171"/>
                  </a:moveTo>
                  <a:cubicBezTo>
                    <a:pt x="78" y="171"/>
                    <a:pt x="78" y="171"/>
                    <a:pt x="78" y="171"/>
                  </a:cubicBezTo>
                  <a:cubicBezTo>
                    <a:pt x="74" y="171"/>
                    <a:pt x="71" y="168"/>
                    <a:pt x="70" y="165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7"/>
                    <a:pt x="67" y="147"/>
                    <a:pt x="66" y="147"/>
                  </a:cubicBezTo>
                  <a:cubicBezTo>
                    <a:pt x="63" y="145"/>
                    <a:pt x="60" y="144"/>
                    <a:pt x="57" y="143"/>
                  </a:cubicBezTo>
                  <a:cubicBezTo>
                    <a:pt x="56" y="142"/>
                    <a:pt x="55" y="142"/>
                    <a:pt x="55" y="14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8" y="155"/>
                    <a:pt x="34" y="154"/>
                    <a:pt x="31" y="15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7" y="138"/>
                    <a:pt x="17" y="133"/>
                    <a:pt x="19" y="130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9" y="116"/>
                    <a:pt x="29" y="115"/>
                    <a:pt x="29" y="115"/>
                  </a:cubicBezTo>
                  <a:cubicBezTo>
                    <a:pt x="27" y="112"/>
                    <a:pt x="26" y="108"/>
                    <a:pt x="25" y="105"/>
                  </a:cubicBezTo>
                  <a:cubicBezTo>
                    <a:pt x="25" y="104"/>
                    <a:pt x="24" y="104"/>
                    <a:pt x="23" y="104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3" y="101"/>
                    <a:pt x="0" y="97"/>
                    <a:pt x="0" y="9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3" y="70"/>
                    <a:pt x="7" y="70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5" y="66"/>
                    <a:pt x="25" y="66"/>
                  </a:cubicBezTo>
                  <a:cubicBezTo>
                    <a:pt x="26" y="62"/>
                    <a:pt x="27" y="59"/>
                    <a:pt x="29" y="56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7" y="37"/>
                    <a:pt x="17" y="33"/>
                    <a:pt x="20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6"/>
                    <a:pt x="38" y="16"/>
                    <a:pt x="41" y="1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9"/>
                    <a:pt x="56" y="29"/>
                    <a:pt x="57" y="28"/>
                  </a:cubicBezTo>
                  <a:cubicBezTo>
                    <a:pt x="60" y="27"/>
                    <a:pt x="63" y="25"/>
                    <a:pt x="66" y="24"/>
                  </a:cubicBezTo>
                  <a:cubicBezTo>
                    <a:pt x="67" y="24"/>
                    <a:pt x="68" y="23"/>
                    <a:pt x="68" y="23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2"/>
                    <a:pt x="74" y="0"/>
                    <a:pt x="7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1" y="2"/>
                    <a:pt x="102" y="6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5" y="24"/>
                    <a:pt x="106" y="24"/>
                  </a:cubicBezTo>
                  <a:cubicBezTo>
                    <a:pt x="109" y="25"/>
                    <a:pt x="112" y="27"/>
                    <a:pt x="115" y="28"/>
                  </a:cubicBezTo>
                  <a:cubicBezTo>
                    <a:pt x="116" y="29"/>
                    <a:pt x="117" y="29"/>
                    <a:pt x="117" y="2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4" y="16"/>
                    <a:pt x="138" y="16"/>
                    <a:pt x="141" y="19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5" y="33"/>
                    <a:pt x="155" y="37"/>
                    <a:pt x="153" y="40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3" y="55"/>
                    <a:pt x="143" y="56"/>
                  </a:cubicBezTo>
                  <a:cubicBezTo>
                    <a:pt x="145" y="59"/>
                    <a:pt x="146" y="62"/>
                    <a:pt x="147" y="66"/>
                  </a:cubicBezTo>
                  <a:cubicBezTo>
                    <a:pt x="147" y="66"/>
                    <a:pt x="148" y="67"/>
                    <a:pt x="149" y="67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9" y="70"/>
                    <a:pt x="172" y="74"/>
                    <a:pt x="172" y="77"/>
                  </a:cubicBezTo>
                  <a:cubicBezTo>
                    <a:pt x="172" y="94"/>
                    <a:pt x="172" y="94"/>
                    <a:pt x="172" y="94"/>
                  </a:cubicBezTo>
                  <a:cubicBezTo>
                    <a:pt x="172" y="97"/>
                    <a:pt x="169" y="101"/>
                    <a:pt x="165" y="101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8" y="104"/>
                    <a:pt x="147" y="105"/>
                    <a:pt x="147" y="105"/>
                  </a:cubicBezTo>
                  <a:cubicBezTo>
                    <a:pt x="146" y="108"/>
                    <a:pt x="145" y="112"/>
                    <a:pt x="143" y="115"/>
                  </a:cubicBezTo>
                  <a:cubicBezTo>
                    <a:pt x="143" y="115"/>
                    <a:pt x="143" y="116"/>
                    <a:pt x="143" y="117"/>
                  </a:cubicBezTo>
                  <a:cubicBezTo>
                    <a:pt x="153" y="130"/>
                    <a:pt x="153" y="130"/>
                    <a:pt x="153" y="130"/>
                  </a:cubicBezTo>
                  <a:cubicBezTo>
                    <a:pt x="155" y="133"/>
                    <a:pt x="155" y="138"/>
                    <a:pt x="153" y="140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38" y="154"/>
                    <a:pt x="134" y="155"/>
                    <a:pt x="131" y="15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2"/>
                    <a:pt x="116" y="142"/>
                    <a:pt x="115" y="143"/>
                  </a:cubicBezTo>
                  <a:cubicBezTo>
                    <a:pt x="112" y="144"/>
                    <a:pt x="109" y="145"/>
                    <a:pt x="106" y="147"/>
                  </a:cubicBezTo>
                  <a:cubicBezTo>
                    <a:pt x="105" y="147"/>
                    <a:pt x="104" y="147"/>
                    <a:pt x="104" y="148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01" y="168"/>
                    <a:pt x="98" y="171"/>
                    <a:pt x="94" y="171"/>
                  </a:cubicBezTo>
                  <a:close/>
                  <a:moveTo>
                    <a:pt x="78" y="163"/>
                  </a:moveTo>
                  <a:cubicBezTo>
                    <a:pt x="94" y="163"/>
                    <a:pt x="94" y="163"/>
                    <a:pt x="94" y="163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143"/>
                    <a:pt x="100" y="140"/>
                    <a:pt x="103" y="139"/>
                  </a:cubicBezTo>
                  <a:cubicBezTo>
                    <a:pt x="106" y="138"/>
                    <a:pt x="109" y="137"/>
                    <a:pt x="112" y="136"/>
                  </a:cubicBezTo>
                  <a:cubicBezTo>
                    <a:pt x="115" y="134"/>
                    <a:pt x="119" y="134"/>
                    <a:pt x="122" y="13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5" y="118"/>
                    <a:pt x="135" y="115"/>
                    <a:pt x="136" y="111"/>
                  </a:cubicBezTo>
                  <a:cubicBezTo>
                    <a:pt x="138" y="108"/>
                    <a:pt x="139" y="106"/>
                    <a:pt x="140" y="103"/>
                  </a:cubicBezTo>
                  <a:cubicBezTo>
                    <a:pt x="141" y="99"/>
                    <a:pt x="144" y="97"/>
                    <a:pt x="147" y="96"/>
                  </a:cubicBezTo>
                  <a:cubicBezTo>
                    <a:pt x="164" y="93"/>
                    <a:pt x="164" y="93"/>
                    <a:pt x="164" y="93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4" y="74"/>
                    <a:pt x="141" y="72"/>
                    <a:pt x="140" y="68"/>
                  </a:cubicBezTo>
                  <a:cubicBezTo>
                    <a:pt x="139" y="65"/>
                    <a:pt x="138" y="62"/>
                    <a:pt x="136" y="60"/>
                  </a:cubicBezTo>
                  <a:cubicBezTo>
                    <a:pt x="135" y="56"/>
                    <a:pt x="135" y="52"/>
                    <a:pt x="137" y="49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19" y="37"/>
                    <a:pt x="115" y="37"/>
                    <a:pt x="112" y="35"/>
                  </a:cubicBezTo>
                  <a:cubicBezTo>
                    <a:pt x="109" y="34"/>
                    <a:pt x="106" y="33"/>
                    <a:pt x="103" y="32"/>
                  </a:cubicBezTo>
                  <a:cubicBezTo>
                    <a:pt x="100" y="31"/>
                    <a:pt x="97" y="28"/>
                    <a:pt x="97" y="24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8"/>
                    <a:pt x="72" y="31"/>
                    <a:pt x="69" y="32"/>
                  </a:cubicBezTo>
                  <a:cubicBezTo>
                    <a:pt x="66" y="33"/>
                    <a:pt x="63" y="34"/>
                    <a:pt x="60" y="35"/>
                  </a:cubicBezTo>
                  <a:cubicBezTo>
                    <a:pt x="57" y="37"/>
                    <a:pt x="53" y="37"/>
                    <a:pt x="50" y="3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52"/>
                    <a:pt x="38" y="56"/>
                    <a:pt x="36" y="60"/>
                  </a:cubicBezTo>
                  <a:cubicBezTo>
                    <a:pt x="34" y="62"/>
                    <a:pt x="33" y="65"/>
                    <a:pt x="32" y="68"/>
                  </a:cubicBezTo>
                  <a:cubicBezTo>
                    <a:pt x="31" y="72"/>
                    <a:pt x="28" y="74"/>
                    <a:pt x="25" y="75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8" y="97"/>
                    <a:pt x="31" y="99"/>
                    <a:pt x="32" y="103"/>
                  </a:cubicBezTo>
                  <a:cubicBezTo>
                    <a:pt x="33" y="106"/>
                    <a:pt x="34" y="108"/>
                    <a:pt x="36" y="111"/>
                  </a:cubicBezTo>
                  <a:cubicBezTo>
                    <a:pt x="38" y="115"/>
                    <a:pt x="37" y="118"/>
                    <a:pt x="35" y="121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3" y="134"/>
                    <a:pt x="57" y="134"/>
                    <a:pt x="60" y="136"/>
                  </a:cubicBezTo>
                  <a:cubicBezTo>
                    <a:pt x="63" y="137"/>
                    <a:pt x="66" y="138"/>
                    <a:pt x="69" y="139"/>
                  </a:cubicBezTo>
                  <a:cubicBezTo>
                    <a:pt x="72" y="140"/>
                    <a:pt x="75" y="143"/>
                    <a:pt x="76" y="147"/>
                  </a:cubicBezTo>
                  <a:lnTo>
                    <a:pt x="78" y="163"/>
                  </a:lnTo>
                  <a:close/>
                  <a:moveTo>
                    <a:pt x="25" y="135"/>
                  </a:move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147" y="135"/>
                  </a:moveTo>
                  <a:cubicBezTo>
                    <a:pt x="147" y="135"/>
                    <a:pt x="147" y="135"/>
                    <a:pt x="147" y="135"/>
                  </a:cubicBezTo>
                  <a:close/>
                  <a:moveTo>
                    <a:pt x="164" y="94"/>
                  </a:moveTo>
                  <a:cubicBezTo>
                    <a:pt x="164" y="94"/>
                    <a:pt x="164" y="94"/>
                    <a:pt x="164" y="94"/>
                  </a:cubicBezTo>
                  <a:close/>
                  <a:moveTo>
                    <a:pt x="8" y="94"/>
                  </a:move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lose/>
                  <a:moveTo>
                    <a:pt x="164" y="93"/>
                  </a:moveTo>
                  <a:cubicBezTo>
                    <a:pt x="164" y="93"/>
                    <a:pt x="164" y="93"/>
                    <a:pt x="164" y="93"/>
                  </a:cubicBezTo>
                  <a:close/>
                  <a:moveTo>
                    <a:pt x="8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close/>
                  <a:moveTo>
                    <a:pt x="136" y="24"/>
                  </a:move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lose/>
                  <a:moveTo>
                    <a:pt x="135" y="24"/>
                  </a:moveTo>
                  <a:cubicBezTo>
                    <a:pt x="135" y="24"/>
                    <a:pt x="135" y="24"/>
                    <a:pt x="135" y="24"/>
                  </a:cubicBezTo>
                  <a:close/>
                  <a:moveTo>
                    <a:pt x="86" y="119"/>
                  </a:moveTo>
                  <a:cubicBezTo>
                    <a:pt x="77" y="119"/>
                    <a:pt x="68" y="116"/>
                    <a:pt x="62" y="109"/>
                  </a:cubicBezTo>
                  <a:cubicBezTo>
                    <a:pt x="54" y="101"/>
                    <a:pt x="50" y="89"/>
                    <a:pt x="53" y="78"/>
                  </a:cubicBezTo>
                  <a:cubicBezTo>
                    <a:pt x="56" y="65"/>
                    <a:pt x="66" y="55"/>
                    <a:pt x="78" y="52"/>
                  </a:cubicBezTo>
                  <a:cubicBezTo>
                    <a:pt x="90" y="50"/>
                    <a:pt x="102" y="53"/>
                    <a:pt x="110" y="61"/>
                  </a:cubicBezTo>
                  <a:cubicBezTo>
                    <a:pt x="118" y="70"/>
                    <a:pt x="122" y="81"/>
                    <a:pt x="119" y="93"/>
                  </a:cubicBezTo>
                  <a:cubicBezTo>
                    <a:pt x="116" y="106"/>
                    <a:pt x="107" y="116"/>
                    <a:pt x="94" y="119"/>
                  </a:cubicBezTo>
                  <a:cubicBezTo>
                    <a:pt x="91" y="119"/>
                    <a:pt x="89" y="119"/>
                    <a:pt x="86" y="119"/>
                  </a:cubicBezTo>
                  <a:close/>
                  <a:moveTo>
                    <a:pt x="86" y="59"/>
                  </a:moveTo>
                  <a:cubicBezTo>
                    <a:pt x="84" y="59"/>
                    <a:pt x="82" y="59"/>
                    <a:pt x="80" y="60"/>
                  </a:cubicBezTo>
                  <a:cubicBezTo>
                    <a:pt x="71" y="62"/>
                    <a:pt x="63" y="70"/>
                    <a:pt x="61" y="79"/>
                  </a:cubicBezTo>
                  <a:cubicBezTo>
                    <a:pt x="58" y="88"/>
                    <a:pt x="61" y="98"/>
                    <a:pt x="67" y="104"/>
                  </a:cubicBezTo>
                  <a:cubicBezTo>
                    <a:pt x="74" y="110"/>
                    <a:pt x="83" y="113"/>
                    <a:pt x="92" y="111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102" y="109"/>
                    <a:pt x="110" y="101"/>
                    <a:pt x="112" y="91"/>
                  </a:cubicBezTo>
                  <a:cubicBezTo>
                    <a:pt x="114" y="82"/>
                    <a:pt x="111" y="73"/>
                    <a:pt x="105" y="67"/>
                  </a:cubicBezTo>
                  <a:cubicBezTo>
                    <a:pt x="100" y="62"/>
                    <a:pt x="93" y="59"/>
                    <a:pt x="86" y="59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30" name="Google Shape;887;p29"/>
            <p:cNvSpPr>
              <a:spLocks noChangeArrowheads="1"/>
            </p:cNvSpPr>
            <p:nvPr/>
          </p:nvSpPr>
          <p:spPr bwMode="auto">
            <a:xfrm>
              <a:off x="2863850" y="4648200"/>
              <a:ext cx="1160463" cy="1162050"/>
            </a:xfrm>
            <a:prstGeom prst="ellipse">
              <a:avLst/>
            </a:prstGeom>
            <a:noFill/>
            <a:ln w="26975">
              <a:solidFill>
                <a:srgbClr val="2F526B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7131" name="Google Shape;888;p29"/>
          <p:cNvSpPr txBox="1">
            <a:spLocks noChangeArrowheads="1"/>
          </p:cNvSpPr>
          <p:nvPr/>
        </p:nvSpPr>
        <p:spPr bwMode="auto">
          <a:xfrm>
            <a:off x="6138863" y="1301750"/>
            <a:ext cx="16779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2" name="Google Shape;889;p29"/>
          <p:cNvSpPr txBox="1">
            <a:spLocks noChangeArrowheads="1"/>
          </p:cNvSpPr>
          <p:nvPr/>
        </p:nvSpPr>
        <p:spPr bwMode="auto">
          <a:xfrm>
            <a:off x="9674225" y="1216025"/>
            <a:ext cx="167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3" name="Google Shape;890;p29"/>
          <p:cNvSpPr txBox="1">
            <a:spLocks noChangeArrowheads="1"/>
          </p:cNvSpPr>
          <p:nvPr/>
        </p:nvSpPr>
        <p:spPr bwMode="auto">
          <a:xfrm>
            <a:off x="877888" y="4799013"/>
            <a:ext cx="1677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4" name="Google Shape;891;p29"/>
          <p:cNvSpPr txBox="1">
            <a:spLocks noChangeArrowheads="1"/>
          </p:cNvSpPr>
          <p:nvPr/>
        </p:nvSpPr>
        <p:spPr bwMode="auto">
          <a:xfrm>
            <a:off x="4384675" y="4813300"/>
            <a:ext cx="16779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5" name="Google Shape;892;p29"/>
          <p:cNvSpPr txBox="1">
            <a:spLocks noChangeArrowheads="1"/>
          </p:cNvSpPr>
          <p:nvPr/>
        </p:nvSpPr>
        <p:spPr bwMode="auto">
          <a:xfrm>
            <a:off x="7918450" y="4727575"/>
            <a:ext cx="16779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18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600"/>
                                            <p:tgtEl>
                                              <p:spTgt spid="47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600"/>
                                            <p:tgtEl>
                                              <p:spTgt spid="47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600"/>
                                            <p:tgtEl>
                                              <p:spTgt spid="47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600"/>
                                            <p:tgtEl>
                                              <p:spTgt spid="47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600"/>
                                            <p:tgtEl>
                                              <p:spTgt spid="47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600"/>
                                            <p:tgtEl>
                                              <p:spTgt spid="47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106" grpId="0"/>
          <p:bldP spid="47107" grpId="0" animBg="1"/>
          <p:bldP spid="47108" grpId="0" animBg="1"/>
          <p:bldP spid="47109" grpId="0" animBg="1"/>
          <p:bldP spid="47110" grpId="0" animBg="1"/>
          <p:bldP spid="47111" grpId="0" animBg="1"/>
          <p:bldP spid="47112" grpId="0" animBg="1"/>
          <p:bldP spid="47113" grpId="0"/>
          <p:bldP spid="47114" grpId="0"/>
          <p:bldP spid="47115" grpId="0"/>
          <p:bldP spid="47116" grpId="0"/>
          <p:bldP spid="47117" grpId="0"/>
          <p:bldP spid="47118" grpId="0"/>
          <p:bldP spid="47131" grpId="0"/>
          <p:bldP spid="47132" grpId="0"/>
          <p:bldP spid="47133" grpId="0"/>
          <p:bldP spid="47134" grpId="0"/>
          <p:bldP spid="47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600"/>
                                            <p:tgtEl>
                                              <p:spTgt spid="47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600"/>
                                            <p:tgtEl>
                                              <p:spTgt spid="47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600"/>
                                            <p:tgtEl>
                                              <p:spTgt spid="47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600"/>
                                            <p:tgtEl>
                                              <p:spTgt spid="47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600"/>
                                            <p:tgtEl>
                                              <p:spTgt spid="47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600"/>
                                            <p:tgtEl>
                                              <p:spTgt spid="47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106" grpId="0"/>
          <p:bldP spid="47107" grpId="0" animBg="1"/>
          <p:bldP spid="47108" grpId="0" animBg="1"/>
          <p:bldP spid="47109" grpId="0" animBg="1"/>
          <p:bldP spid="47110" grpId="0" animBg="1"/>
          <p:bldP spid="47111" grpId="0" animBg="1"/>
          <p:bldP spid="47112" grpId="0" animBg="1"/>
          <p:bldP spid="47113" grpId="0"/>
          <p:bldP spid="47114" grpId="0"/>
          <p:bldP spid="47115" grpId="0"/>
          <p:bldP spid="47116" grpId="0"/>
          <p:bldP spid="47117" grpId="0"/>
          <p:bldP spid="47118" grpId="0"/>
          <p:bldP spid="47131" grpId="0"/>
          <p:bldP spid="47132" grpId="0"/>
          <p:bldP spid="47133" grpId="0"/>
          <p:bldP spid="47134" grpId="0"/>
          <p:bldP spid="47135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xmlns="" id="{D21D6AB2-8124-9E4D-A6CE-30FC9545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39" y="1434230"/>
            <a:ext cx="4813123" cy="2365177"/>
          </a:xfrm>
          <a:custGeom>
            <a:avLst/>
            <a:gdLst>
              <a:gd name="T0" fmla="*/ 7053 w 16924"/>
              <a:gd name="T1" fmla="*/ 411 h 8315"/>
              <a:gd name="T2" fmla="*/ 7053 w 16924"/>
              <a:gd name="T3" fmla="*/ 411 h 8315"/>
              <a:gd name="T4" fmla="*/ 771 w 16924"/>
              <a:gd name="T5" fmla="*/ 3264 h 8315"/>
              <a:gd name="T6" fmla="*/ 771 w 16924"/>
              <a:gd name="T7" fmla="*/ 5058 h 8315"/>
              <a:gd name="T8" fmla="*/ 7053 w 16924"/>
              <a:gd name="T9" fmla="*/ 7911 h 8315"/>
              <a:gd name="T10" fmla="*/ 9879 w 16924"/>
              <a:gd name="T11" fmla="*/ 7911 h 8315"/>
              <a:gd name="T12" fmla="*/ 16153 w 16924"/>
              <a:gd name="T13" fmla="*/ 5058 h 8315"/>
              <a:gd name="T14" fmla="*/ 16153 w 16924"/>
              <a:gd name="T15" fmla="*/ 3264 h 8315"/>
              <a:gd name="T16" fmla="*/ 9879 w 16924"/>
              <a:gd name="T17" fmla="*/ 411 h 8315"/>
              <a:gd name="T18" fmla="*/ 7053 w 16924"/>
              <a:gd name="T19" fmla="*/ 411 h 8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24" h="8315">
                <a:moveTo>
                  <a:pt x="7053" y="411"/>
                </a:moveTo>
                <a:lnTo>
                  <a:pt x="7053" y="411"/>
                </a:lnTo>
                <a:cubicBezTo>
                  <a:pt x="771" y="3264"/>
                  <a:pt x="771" y="3264"/>
                  <a:pt x="771" y="3264"/>
                </a:cubicBezTo>
                <a:cubicBezTo>
                  <a:pt x="0" y="3614"/>
                  <a:pt x="0" y="4708"/>
                  <a:pt x="771" y="5058"/>
                </a:cubicBezTo>
                <a:cubicBezTo>
                  <a:pt x="7053" y="7911"/>
                  <a:pt x="7053" y="7911"/>
                  <a:pt x="7053" y="7911"/>
                </a:cubicBezTo>
                <a:cubicBezTo>
                  <a:pt x="7955" y="8314"/>
                  <a:pt x="8978" y="8314"/>
                  <a:pt x="9879" y="7911"/>
                </a:cubicBezTo>
                <a:cubicBezTo>
                  <a:pt x="16153" y="5058"/>
                  <a:pt x="16153" y="5058"/>
                  <a:pt x="16153" y="5058"/>
                </a:cubicBezTo>
                <a:cubicBezTo>
                  <a:pt x="16923" y="4708"/>
                  <a:pt x="16923" y="3614"/>
                  <a:pt x="16153" y="3264"/>
                </a:cubicBezTo>
                <a:cubicBezTo>
                  <a:pt x="9879" y="411"/>
                  <a:pt x="9879" y="411"/>
                  <a:pt x="9879" y="411"/>
                </a:cubicBezTo>
                <a:cubicBezTo>
                  <a:pt x="8978" y="0"/>
                  <a:pt x="7955" y="0"/>
                  <a:pt x="7053" y="411"/>
                </a:cubicBezTo>
              </a:path>
            </a:pathLst>
          </a:custGeom>
          <a:solidFill>
            <a:srgbClr val="D4D6D5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xmlns="" id="{AB1DAE9D-DEA4-2D45-86FF-E5086070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08" y="2566655"/>
            <a:ext cx="4217440" cy="2070471"/>
          </a:xfrm>
          <a:custGeom>
            <a:avLst/>
            <a:gdLst>
              <a:gd name="T0" fmla="*/ 6177 w 14832"/>
              <a:gd name="T1" fmla="*/ 359 h 7281"/>
              <a:gd name="T2" fmla="*/ 6177 w 14832"/>
              <a:gd name="T3" fmla="*/ 359 h 7281"/>
              <a:gd name="T4" fmla="*/ 673 w 14832"/>
              <a:gd name="T5" fmla="*/ 2853 h 7281"/>
              <a:gd name="T6" fmla="*/ 673 w 14832"/>
              <a:gd name="T7" fmla="*/ 4428 h 7281"/>
              <a:gd name="T8" fmla="*/ 6177 w 14832"/>
              <a:gd name="T9" fmla="*/ 6930 h 7281"/>
              <a:gd name="T10" fmla="*/ 8653 w 14832"/>
              <a:gd name="T11" fmla="*/ 6930 h 7281"/>
              <a:gd name="T12" fmla="*/ 14157 w 14832"/>
              <a:gd name="T13" fmla="*/ 4428 h 7281"/>
              <a:gd name="T14" fmla="*/ 14157 w 14832"/>
              <a:gd name="T15" fmla="*/ 2853 h 7281"/>
              <a:gd name="T16" fmla="*/ 8653 w 14832"/>
              <a:gd name="T17" fmla="*/ 359 h 7281"/>
              <a:gd name="T18" fmla="*/ 6177 w 14832"/>
              <a:gd name="T19" fmla="*/ 359 h 7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32" h="7281">
                <a:moveTo>
                  <a:pt x="6177" y="359"/>
                </a:moveTo>
                <a:lnTo>
                  <a:pt x="6177" y="359"/>
                </a:lnTo>
                <a:cubicBezTo>
                  <a:pt x="673" y="2853"/>
                  <a:pt x="673" y="2853"/>
                  <a:pt x="673" y="2853"/>
                </a:cubicBezTo>
                <a:cubicBezTo>
                  <a:pt x="0" y="3159"/>
                  <a:pt x="0" y="4122"/>
                  <a:pt x="673" y="4428"/>
                </a:cubicBezTo>
                <a:cubicBezTo>
                  <a:pt x="6177" y="6930"/>
                  <a:pt x="6177" y="6930"/>
                  <a:pt x="6177" y="6930"/>
                </a:cubicBezTo>
                <a:cubicBezTo>
                  <a:pt x="6965" y="7280"/>
                  <a:pt x="7865" y="7280"/>
                  <a:pt x="8653" y="6930"/>
                </a:cubicBezTo>
                <a:cubicBezTo>
                  <a:pt x="14157" y="4428"/>
                  <a:pt x="14157" y="4428"/>
                  <a:pt x="14157" y="4428"/>
                </a:cubicBezTo>
                <a:cubicBezTo>
                  <a:pt x="14831" y="4122"/>
                  <a:pt x="14831" y="3159"/>
                  <a:pt x="14157" y="2853"/>
                </a:cubicBezTo>
                <a:cubicBezTo>
                  <a:pt x="8653" y="359"/>
                  <a:pt x="8653" y="359"/>
                  <a:pt x="8653" y="359"/>
                </a:cubicBezTo>
                <a:cubicBezTo>
                  <a:pt x="7865" y="0"/>
                  <a:pt x="6965" y="0"/>
                  <a:pt x="6177" y="359"/>
                </a:cubicBezTo>
              </a:path>
            </a:pathLst>
          </a:custGeom>
          <a:solidFill>
            <a:srgbClr val="23929E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xmlns="" id="{1310733D-1D26-E54C-A680-2EC85421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787" y="3674000"/>
            <a:ext cx="3673173" cy="1802099"/>
          </a:xfrm>
          <a:custGeom>
            <a:avLst/>
            <a:gdLst>
              <a:gd name="T0" fmla="*/ 5382 w 12916"/>
              <a:gd name="T1" fmla="*/ 306 h 6336"/>
              <a:gd name="T2" fmla="*/ 5382 w 12916"/>
              <a:gd name="T3" fmla="*/ 306 h 6336"/>
              <a:gd name="T4" fmla="*/ 595 w 12916"/>
              <a:gd name="T5" fmla="*/ 2484 h 6336"/>
              <a:gd name="T6" fmla="*/ 595 w 12916"/>
              <a:gd name="T7" fmla="*/ 3849 h 6336"/>
              <a:gd name="T8" fmla="*/ 5382 w 12916"/>
              <a:gd name="T9" fmla="*/ 6029 h 6336"/>
              <a:gd name="T10" fmla="*/ 7534 w 12916"/>
              <a:gd name="T11" fmla="*/ 6029 h 6336"/>
              <a:gd name="T12" fmla="*/ 12329 w 12916"/>
              <a:gd name="T13" fmla="*/ 3849 h 6336"/>
              <a:gd name="T14" fmla="*/ 12329 w 12916"/>
              <a:gd name="T15" fmla="*/ 2484 h 6336"/>
              <a:gd name="T16" fmla="*/ 7534 w 12916"/>
              <a:gd name="T17" fmla="*/ 306 h 6336"/>
              <a:gd name="T18" fmla="*/ 5382 w 12916"/>
              <a:gd name="T19" fmla="*/ 306 h 6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16" h="6336">
                <a:moveTo>
                  <a:pt x="5382" y="306"/>
                </a:moveTo>
                <a:lnTo>
                  <a:pt x="5382" y="306"/>
                </a:lnTo>
                <a:cubicBezTo>
                  <a:pt x="595" y="2484"/>
                  <a:pt x="595" y="2484"/>
                  <a:pt x="595" y="2484"/>
                </a:cubicBezTo>
                <a:cubicBezTo>
                  <a:pt x="0" y="2747"/>
                  <a:pt x="0" y="3587"/>
                  <a:pt x="595" y="3849"/>
                </a:cubicBezTo>
                <a:cubicBezTo>
                  <a:pt x="5382" y="6029"/>
                  <a:pt x="5382" y="6029"/>
                  <a:pt x="5382" y="6029"/>
                </a:cubicBezTo>
                <a:cubicBezTo>
                  <a:pt x="6065" y="6335"/>
                  <a:pt x="6851" y="6335"/>
                  <a:pt x="7534" y="6029"/>
                </a:cubicBezTo>
                <a:cubicBezTo>
                  <a:pt x="12329" y="3849"/>
                  <a:pt x="12329" y="3849"/>
                  <a:pt x="12329" y="3849"/>
                </a:cubicBezTo>
                <a:cubicBezTo>
                  <a:pt x="12915" y="3587"/>
                  <a:pt x="12915" y="2747"/>
                  <a:pt x="12329" y="2484"/>
                </a:cubicBezTo>
                <a:cubicBezTo>
                  <a:pt x="7534" y="306"/>
                  <a:pt x="7534" y="306"/>
                  <a:pt x="7534" y="306"/>
                </a:cubicBezTo>
                <a:cubicBezTo>
                  <a:pt x="6851" y="0"/>
                  <a:pt x="6065" y="0"/>
                  <a:pt x="5382" y="306"/>
                </a:cubicBezTo>
              </a:path>
            </a:pathLst>
          </a:custGeom>
          <a:solidFill>
            <a:srgbClr val="2F526B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xmlns="" id="{78B32CF1-FB0B-9940-948B-0338957B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99" y="4786360"/>
            <a:ext cx="3112603" cy="1528713"/>
          </a:xfrm>
          <a:custGeom>
            <a:avLst/>
            <a:gdLst>
              <a:gd name="T0" fmla="*/ 4559 w 10947"/>
              <a:gd name="T1" fmla="*/ 262 h 5374"/>
              <a:gd name="T2" fmla="*/ 4559 w 10947"/>
              <a:gd name="T3" fmla="*/ 262 h 5374"/>
              <a:gd name="T4" fmla="*/ 499 w 10947"/>
              <a:gd name="T5" fmla="*/ 2109 h 5374"/>
              <a:gd name="T6" fmla="*/ 499 w 10947"/>
              <a:gd name="T7" fmla="*/ 3273 h 5374"/>
              <a:gd name="T8" fmla="*/ 4559 w 10947"/>
              <a:gd name="T9" fmla="*/ 5110 h 5374"/>
              <a:gd name="T10" fmla="*/ 6387 w 10947"/>
              <a:gd name="T11" fmla="*/ 5110 h 5374"/>
              <a:gd name="T12" fmla="*/ 10448 w 10947"/>
              <a:gd name="T13" fmla="*/ 3273 h 5374"/>
              <a:gd name="T14" fmla="*/ 10448 w 10947"/>
              <a:gd name="T15" fmla="*/ 2109 h 5374"/>
              <a:gd name="T16" fmla="*/ 6387 w 10947"/>
              <a:gd name="T17" fmla="*/ 262 h 5374"/>
              <a:gd name="T18" fmla="*/ 4559 w 10947"/>
              <a:gd name="T19" fmla="*/ 262 h 5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7" h="5374">
                <a:moveTo>
                  <a:pt x="4559" y="262"/>
                </a:moveTo>
                <a:lnTo>
                  <a:pt x="4559" y="262"/>
                </a:lnTo>
                <a:cubicBezTo>
                  <a:pt x="499" y="2109"/>
                  <a:pt x="499" y="2109"/>
                  <a:pt x="499" y="2109"/>
                </a:cubicBezTo>
                <a:cubicBezTo>
                  <a:pt x="0" y="2336"/>
                  <a:pt x="0" y="3045"/>
                  <a:pt x="499" y="3273"/>
                </a:cubicBezTo>
                <a:cubicBezTo>
                  <a:pt x="4559" y="5110"/>
                  <a:pt x="4559" y="5110"/>
                  <a:pt x="4559" y="5110"/>
                </a:cubicBezTo>
                <a:cubicBezTo>
                  <a:pt x="5137" y="5373"/>
                  <a:pt x="5801" y="5373"/>
                  <a:pt x="6387" y="5110"/>
                </a:cubicBezTo>
                <a:cubicBezTo>
                  <a:pt x="10448" y="3273"/>
                  <a:pt x="10448" y="3273"/>
                  <a:pt x="10448" y="3273"/>
                </a:cubicBezTo>
                <a:cubicBezTo>
                  <a:pt x="10946" y="3045"/>
                  <a:pt x="10946" y="2336"/>
                  <a:pt x="10448" y="2109"/>
                </a:cubicBezTo>
                <a:cubicBezTo>
                  <a:pt x="6387" y="262"/>
                  <a:pt x="6387" y="262"/>
                  <a:pt x="6387" y="262"/>
                </a:cubicBezTo>
                <a:cubicBezTo>
                  <a:pt x="5801" y="0"/>
                  <a:pt x="5137" y="0"/>
                  <a:pt x="4559" y="262"/>
                </a:cubicBezTo>
              </a:path>
            </a:pathLst>
          </a:custGeom>
          <a:solidFill>
            <a:srgbClr val="61605E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49154" name="Google Shape;897;p30"/>
          <p:cNvSpPr txBox="1">
            <a:spLocks noChangeArrowheads="1"/>
          </p:cNvSpPr>
          <p:nvPr/>
        </p:nvSpPr>
        <p:spPr bwMode="auto">
          <a:xfrm>
            <a:off x="1071563" y="2525713"/>
            <a:ext cx="18669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47A207F0-722E-774F-B674-B19B76D928A7}"/>
              </a:ext>
            </a:extLst>
          </p:cNvPr>
          <p:cNvGrpSpPr/>
          <p:nvPr/>
        </p:nvGrpSpPr>
        <p:grpSpPr>
          <a:xfrm>
            <a:off x="1539875" y="1500188"/>
            <a:ext cx="911225" cy="912812"/>
            <a:chOff x="1539875" y="1500188"/>
            <a:chExt cx="911225" cy="912812"/>
          </a:xfrm>
        </p:grpSpPr>
        <p:sp>
          <p:nvSpPr>
            <p:cNvPr id="49166" name="Google Shape;909;p30"/>
            <p:cNvSpPr>
              <a:spLocks noChangeArrowheads="1"/>
            </p:cNvSpPr>
            <p:nvPr/>
          </p:nvSpPr>
          <p:spPr bwMode="auto">
            <a:xfrm>
              <a:off x="1539875" y="1500188"/>
              <a:ext cx="911225" cy="91281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68" name="Google Shape;911;p30"/>
            <p:cNvSpPr>
              <a:spLocks/>
            </p:cNvSpPr>
            <p:nvPr/>
          </p:nvSpPr>
          <p:spPr bwMode="auto">
            <a:xfrm>
              <a:off x="1716088" y="1692275"/>
              <a:ext cx="558800" cy="488950"/>
            </a:xfrm>
            <a:custGeom>
              <a:avLst/>
              <a:gdLst>
                <a:gd name="T0" fmla="*/ 16 w 142"/>
                <a:gd name="T1" fmla="*/ 124 h 124"/>
                <a:gd name="T2" fmla="*/ 0 w 142"/>
                <a:gd name="T3" fmla="*/ 80 h 124"/>
                <a:gd name="T4" fmla="*/ 6 w 142"/>
                <a:gd name="T5" fmla="*/ 80 h 124"/>
                <a:gd name="T6" fmla="*/ 16 w 142"/>
                <a:gd name="T7" fmla="*/ 118 h 124"/>
                <a:gd name="T8" fmla="*/ 136 w 142"/>
                <a:gd name="T9" fmla="*/ 107 h 124"/>
                <a:gd name="T10" fmla="*/ 139 w 142"/>
                <a:gd name="T11" fmla="*/ 78 h 124"/>
                <a:gd name="T12" fmla="*/ 142 w 142"/>
                <a:gd name="T13" fmla="*/ 107 h 124"/>
                <a:gd name="T14" fmla="*/ 77 w 142"/>
                <a:gd name="T15" fmla="*/ 89 h 124"/>
                <a:gd name="T16" fmla="*/ 57 w 142"/>
                <a:gd name="T17" fmla="*/ 80 h 124"/>
                <a:gd name="T18" fmla="*/ 65 w 142"/>
                <a:gd name="T19" fmla="*/ 57 h 124"/>
                <a:gd name="T20" fmla="*/ 85 w 142"/>
                <a:gd name="T21" fmla="*/ 66 h 124"/>
                <a:gd name="T22" fmla="*/ 77 w 142"/>
                <a:gd name="T23" fmla="*/ 89 h 124"/>
                <a:gd name="T24" fmla="*/ 63 w 142"/>
                <a:gd name="T25" fmla="*/ 66 h 124"/>
                <a:gd name="T26" fmla="*/ 65 w 142"/>
                <a:gd name="T27" fmla="*/ 83 h 124"/>
                <a:gd name="T28" fmla="*/ 79 w 142"/>
                <a:gd name="T29" fmla="*/ 80 h 124"/>
                <a:gd name="T30" fmla="*/ 77 w 142"/>
                <a:gd name="T31" fmla="*/ 64 h 124"/>
                <a:gd name="T32" fmla="*/ 126 w 142"/>
                <a:gd name="T33" fmla="*/ 76 h 124"/>
                <a:gd name="T34" fmla="*/ 90 w 142"/>
                <a:gd name="T35" fmla="*/ 73 h 124"/>
                <a:gd name="T36" fmla="*/ 126 w 142"/>
                <a:gd name="T37" fmla="*/ 70 h 124"/>
                <a:gd name="T38" fmla="*/ 136 w 142"/>
                <a:gd name="T39" fmla="*/ 39 h 124"/>
                <a:gd name="T40" fmla="*/ 16 w 142"/>
                <a:gd name="T41" fmla="*/ 28 h 124"/>
                <a:gd name="T42" fmla="*/ 6 w 142"/>
                <a:gd name="T43" fmla="*/ 60 h 124"/>
                <a:gd name="T44" fmla="*/ 49 w 142"/>
                <a:gd name="T45" fmla="*/ 70 h 124"/>
                <a:gd name="T46" fmla="*/ 49 w 142"/>
                <a:gd name="T47" fmla="*/ 76 h 124"/>
                <a:gd name="T48" fmla="*/ 0 w 142"/>
                <a:gd name="T49" fmla="*/ 60 h 124"/>
                <a:gd name="T50" fmla="*/ 16 w 142"/>
                <a:gd name="T51" fmla="*/ 22 h 124"/>
                <a:gd name="T52" fmla="*/ 142 w 142"/>
                <a:gd name="T53" fmla="*/ 39 h 124"/>
                <a:gd name="T54" fmla="*/ 142 w 142"/>
                <a:gd name="T55" fmla="*/ 64 h 124"/>
                <a:gd name="T56" fmla="*/ 95 w 142"/>
                <a:gd name="T57" fmla="*/ 17 h 124"/>
                <a:gd name="T58" fmla="*/ 83 w 142"/>
                <a:gd name="T59" fmla="*/ 7 h 124"/>
                <a:gd name="T60" fmla="*/ 51 w 142"/>
                <a:gd name="T61" fmla="*/ 14 h 124"/>
                <a:gd name="T62" fmla="*/ 44 w 142"/>
                <a:gd name="T63" fmla="*/ 14 h 124"/>
                <a:gd name="T64" fmla="*/ 83 w 142"/>
                <a:gd name="T65" fmla="*/ 0 h 124"/>
                <a:gd name="T66" fmla="*/ 95 w 142"/>
                <a:gd name="T67" fmla="*/ 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124" extrusionOk="0">
                  <a:moveTo>
                    <a:pt x="12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6"/>
                    <a:pt x="0" y="10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5" y="77"/>
                    <a:pt x="6" y="79"/>
                    <a:pt x="6" y="8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3"/>
                    <a:pt x="11" y="118"/>
                    <a:pt x="1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31" y="118"/>
                    <a:pt x="136" y="113"/>
                    <a:pt x="136" y="107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79"/>
                    <a:pt x="137" y="78"/>
                    <a:pt x="139" y="78"/>
                  </a:cubicBezTo>
                  <a:cubicBezTo>
                    <a:pt x="141" y="78"/>
                    <a:pt x="142" y="79"/>
                    <a:pt x="142" y="81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2" y="116"/>
                    <a:pt x="135" y="124"/>
                    <a:pt x="126" y="124"/>
                  </a:cubicBezTo>
                  <a:close/>
                  <a:moveTo>
                    <a:pt x="77" y="89"/>
                  </a:moveTo>
                  <a:cubicBezTo>
                    <a:pt x="65" y="89"/>
                    <a:pt x="65" y="89"/>
                    <a:pt x="65" y="89"/>
                  </a:cubicBezTo>
                  <a:cubicBezTo>
                    <a:pt x="61" y="89"/>
                    <a:pt x="57" y="85"/>
                    <a:pt x="57" y="8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1"/>
                    <a:pt x="61" y="57"/>
                    <a:pt x="65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81" y="57"/>
                    <a:pt x="85" y="61"/>
                    <a:pt x="85" y="66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5"/>
                    <a:pt x="81" y="89"/>
                    <a:pt x="77" y="89"/>
                  </a:cubicBezTo>
                  <a:close/>
                  <a:moveTo>
                    <a:pt x="65" y="64"/>
                  </a:moveTo>
                  <a:cubicBezTo>
                    <a:pt x="64" y="64"/>
                    <a:pt x="63" y="65"/>
                    <a:pt x="63" y="66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4" y="83"/>
                    <a:pt x="65" y="83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8" y="83"/>
                    <a:pt x="79" y="81"/>
                    <a:pt x="79" y="80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5"/>
                    <a:pt x="78" y="64"/>
                    <a:pt x="77" y="64"/>
                  </a:cubicBezTo>
                  <a:lnTo>
                    <a:pt x="65" y="64"/>
                  </a:lnTo>
                  <a:close/>
                  <a:moveTo>
                    <a:pt x="126" y="76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92" y="76"/>
                    <a:pt x="90" y="75"/>
                    <a:pt x="90" y="73"/>
                  </a:cubicBezTo>
                  <a:cubicBezTo>
                    <a:pt x="90" y="71"/>
                    <a:pt x="92" y="70"/>
                    <a:pt x="93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1" y="70"/>
                    <a:pt x="136" y="65"/>
                    <a:pt x="136" y="60"/>
                  </a:cubicBezTo>
                  <a:cubicBezTo>
                    <a:pt x="136" y="39"/>
                    <a:pt x="136" y="39"/>
                    <a:pt x="136" y="39"/>
                  </a:cubicBezTo>
                  <a:cubicBezTo>
                    <a:pt x="136" y="33"/>
                    <a:pt x="131" y="28"/>
                    <a:pt x="12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1" y="28"/>
                    <a:pt x="6" y="33"/>
                    <a:pt x="6" y="3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5"/>
                    <a:pt x="11" y="70"/>
                    <a:pt x="16" y="70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2" y="71"/>
                    <a:pt x="52" y="73"/>
                  </a:cubicBezTo>
                  <a:cubicBezTo>
                    <a:pt x="52" y="75"/>
                    <a:pt x="50" y="76"/>
                    <a:pt x="49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7" y="22"/>
                    <a:pt x="1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35" y="22"/>
                    <a:pt x="142" y="30"/>
                    <a:pt x="142" y="39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4"/>
                  </a:cubicBezTo>
                  <a:cubicBezTo>
                    <a:pt x="140" y="71"/>
                    <a:pt x="133" y="76"/>
                    <a:pt x="126" y="76"/>
                  </a:cubicBezTo>
                  <a:close/>
                  <a:moveTo>
                    <a:pt x="95" y="17"/>
                  </a:moveTo>
                  <a:cubicBezTo>
                    <a:pt x="93" y="17"/>
                    <a:pt x="91" y="16"/>
                    <a:pt x="91" y="14"/>
                  </a:cubicBezTo>
                  <a:cubicBezTo>
                    <a:pt x="91" y="10"/>
                    <a:pt x="88" y="7"/>
                    <a:pt x="83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4" y="7"/>
                    <a:pt x="51" y="10"/>
                    <a:pt x="51" y="14"/>
                  </a:cubicBezTo>
                  <a:cubicBezTo>
                    <a:pt x="51" y="16"/>
                    <a:pt x="49" y="17"/>
                    <a:pt x="47" y="17"/>
                  </a:cubicBezTo>
                  <a:cubicBezTo>
                    <a:pt x="46" y="17"/>
                    <a:pt x="44" y="16"/>
                    <a:pt x="44" y="14"/>
                  </a:cubicBezTo>
                  <a:cubicBezTo>
                    <a:pt x="44" y="6"/>
                    <a:pt x="51" y="0"/>
                    <a:pt x="5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1" y="0"/>
                    <a:pt x="98" y="6"/>
                    <a:pt x="98" y="14"/>
                  </a:cubicBezTo>
                  <a:cubicBezTo>
                    <a:pt x="98" y="16"/>
                    <a:pt x="96" y="17"/>
                    <a:pt x="9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D1634D96-8066-E146-B5A4-5C98B64B2D39}"/>
              </a:ext>
            </a:extLst>
          </p:cNvPr>
          <p:cNvGrpSpPr/>
          <p:nvPr/>
        </p:nvGrpSpPr>
        <p:grpSpPr>
          <a:xfrm>
            <a:off x="1539875" y="4241800"/>
            <a:ext cx="911225" cy="912813"/>
            <a:chOff x="1539875" y="4241800"/>
            <a:chExt cx="911225" cy="912813"/>
          </a:xfrm>
        </p:grpSpPr>
        <p:sp>
          <p:nvSpPr>
            <p:cNvPr id="49167" name="Google Shape;910;p30"/>
            <p:cNvSpPr>
              <a:spLocks noChangeArrowheads="1"/>
            </p:cNvSpPr>
            <p:nvPr/>
          </p:nvSpPr>
          <p:spPr bwMode="auto">
            <a:xfrm>
              <a:off x="1539875" y="4241800"/>
              <a:ext cx="911225" cy="912813"/>
            </a:xfrm>
            <a:prstGeom prst="ellipse">
              <a:avLst/>
            </a:prstGeom>
            <a:solidFill>
              <a:srgbClr val="3DA7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69" name="Google Shape;912;p30"/>
            <p:cNvSpPr>
              <a:spLocks/>
            </p:cNvSpPr>
            <p:nvPr/>
          </p:nvSpPr>
          <p:spPr bwMode="auto">
            <a:xfrm>
              <a:off x="1731963" y="4383088"/>
              <a:ext cx="538162" cy="630237"/>
            </a:xfrm>
            <a:custGeom>
              <a:avLst/>
              <a:gdLst>
                <a:gd name="T0" fmla="*/ 57 w 137"/>
                <a:gd name="T1" fmla="*/ 160 h 160"/>
                <a:gd name="T2" fmla="*/ 57 w 137"/>
                <a:gd name="T3" fmla="*/ 154 h 160"/>
                <a:gd name="T4" fmla="*/ 82 w 137"/>
                <a:gd name="T5" fmla="*/ 157 h 160"/>
                <a:gd name="T6" fmla="*/ 85 w 137"/>
                <a:gd name="T7" fmla="*/ 149 h 160"/>
                <a:gd name="T8" fmla="*/ 48 w 137"/>
                <a:gd name="T9" fmla="*/ 146 h 160"/>
                <a:gd name="T10" fmla="*/ 85 w 137"/>
                <a:gd name="T11" fmla="*/ 144 h 160"/>
                <a:gd name="T12" fmla="*/ 85 w 137"/>
                <a:gd name="T13" fmla="*/ 149 h 160"/>
                <a:gd name="T14" fmla="*/ 54 w 137"/>
                <a:gd name="T15" fmla="*/ 138 h 160"/>
                <a:gd name="T16" fmla="*/ 43 w 137"/>
                <a:gd name="T17" fmla="*/ 124 h 160"/>
                <a:gd name="T18" fmla="*/ 30 w 137"/>
                <a:gd name="T19" fmla="*/ 93 h 160"/>
                <a:gd name="T20" fmla="*/ 67 w 137"/>
                <a:gd name="T21" fmla="*/ 29 h 160"/>
                <a:gd name="T22" fmla="*/ 105 w 137"/>
                <a:gd name="T23" fmla="*/ 93 h 160"/>
                <a:gd name="T24" fmla="*/ 91 w 137"/>
                <a:gd name="T25" fmla="*/ 124 h 160"/>
                <a:gd name="T26" fmla="*/ 80 w 137"/>
                <a:gd name="T27" fmla="*/ 138 h 160"/>
                <a:gd name="T28" fmla="*/ 54 w 137"/>
                <a:gd name="T29" fmla="*/ 132 h 160"/>
                <a:gd name="T30" fmla="*/ 85 w 137"/>
                <a:gd name="T31" fmla="*/ 129 h 160"/>
                <a:gd name="T32" fmla="*/ 87 w 137"/>
                <a:gd name="T33" fmla="*/ 113 h 160"/>
                <a:gd name="T34" fmla="*/ 105 w 137"/>
                <a:gd name="T35" fmla="*/ 61 h 160"/>
                <a:gd name="T36" fmla="*/ 30 w 137"/>
                <a:gd name="T37" fmla="*/ 61 h 160"/>
                <a:gd name="T38" fmla="*/ 47 w 137"/>
                <a:gd name="T39" fmla="*/ 113 h 160"/>
                <a:gd name="T40" fmla="*/ 50 w 137"/>
                <a:gd name="T41" fmla="*/ 129 h 160"/>
                <a:gd name="T42" fmla="*/ 54 w 137"/>
                <a:gd name="T43" fmla="*/ 132 h 160"/>
                <a:gd name="T44" fmla="*/ 3 w 137"/>
                <a:gd name="T45" fmla="*/ 74 h 160"/>
                <a:gd name="T46" fmla="*/ 3 w 137"/>
                <a:gd name="T47" fmla="*/ 68 h 160"/>
                <a:gd name="T48" fmla="*/ 18 w 137"/>
                <a:gd name="T49" fmla="*/ 71 h 160"/>
                <a:gd name="T50" fmla="*/ 134 w 137"/>
                <a:gd name="T51" fmla="*/ 71 h 160"/>
                <a:gd name="T52" fmla="*/ 117 w 137"/>
                <a:gd name="T53" fmla="*/ 68 h 160"/>
                <a:gd name="T54" fmla="*/ 134 w 137"/>
                <a:gd name="T55" fmla="*/ 65 h 160"/>
                <a:gd name="T56" fmla="*/ 134 w 137"/>
                <a:gd name="T57" fmla="*/ 71 h 160"/>
                <a:gd name="T58" fmla="*/ 40 w 137"/>
                <a:gd name="T59" fmla="*/ 69 h 160"/>
                <a:gd name="T60" fmla="*/ 69 w 137"/>
                <a:gd name="T61" fmla="*/ 43 h 160"/>
                <a:gd name="T62" fmla="*/ 72 w 137"/>
                <a:gd name="T63" fmla="*/ 46 h 160"/>
                <a:gd name="T64" fmla="*/ 43 w 137"/>
                <a:gd name="T65" fmla="*/ 67 h 160"/>
                <a:gd name="T66" fmla="*/ 105 w 137"/>
                <a:gd name="T67" fmla="*/ 36 h 160"/>
                <a:gd name="T68" fmla="*/ 103 w 137"/>
                <a:gd name="T69" fmla="*/ 31 h 160"/>
                <a:gd name="T70" fmla="*/ 118 w 137"/>
                <a:gd name="T71" fmla="*/ 21 h 160"/>
                <a:gd name="T72" fmla="*/ 108 w 137"/>
                <a:gd name="T73" fmla="*/ 35 h 160"/>
                <a:gd name="T74" fmla="*/ 30 w 137"/>
                <a:gd name="T75" fmla="*/ 36 h 160"/>
                <a:gd name="T76" fmla="*/ 18 w 137"/>
                <a:gd name="T77" fmla="*/ 25 h 160"/>
                <a:gd name="T78" fmla="*/ 22 w 137"/>
                <a:gd name="T79" fmla="*/ 21 h 160"/>
                <a:gd name="T80" fmla="*/ 32 w 137"/>
                <a:gd name="T81" fmla="*/ 35 h 160"/>
                <a:gd name="T82" fmla="*/ 67 w 137"/>
                <a:gd name="T83" fmla="*/ 23 h 160"/>
                <a:gd name="T84" fmla="*/ 64 w 137"/>
                <a:gd name="T85" fmla="*/ 3 h 160"/>
                <a:gd name="T86" fmla="*/ 70 w 137"/>
                <a:gd name="T87" fmla="*/ 3 h 160"/>
                <a:gd name="T88" fmla="*/ 67 w 137"/>
                <a:gd name="T89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7" h="160" extrusionOk="0">
                  <a:moveTo>
                    <a:pt x="79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55" y="160"/>
                    <a:pt x="54" y="158"/>
                    <a:pt x="54" y="157"/>
                  </a:cubicBezTo>
                  <a:cubicBezTo>
                    <a:pt x="54" y="155"/>
                    <a:pt x="55" y="154"/>
                    <a:pt x="57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4"/>
                    <a:pt x="82" y="155"/>
                    <a:pt x="82" y="157"/>
                  </a:cubicBezTo>
                  <a:cubicBezTo>
                    <a:pt x="82" y="158"/>
                    <a:pt x="80" y="160"/>
                    <a:pt x="79" y="160"/>
                  </a:cubicBezTo>
                  <a:close/>
                  <a:moveTo>
                    <a:pt x="85" y="149"/>
                  </a:moveTo>
                  <a:cubicBezTo>
                    <a:pt x="51" y="149"/>
                    <a:pt x="51" y="149"/>
                    <a:pt x="51" y="149"/>
                  </a:cubicBezTo>
                  <a:cubicBezTo>
                    <a:pt x="49" y="149"/>
                    <a:pt x="48" y="148"/>
                    <a:pt x="48" y="146"/>
                  </a:cubicBezTo>
                  <a:cubicBezTo>
                    <a:pt x="48" y="145"/>
                    <a:pt x="49" y="144"/>
                    <a:pt x="51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7" y="144"/>
                    <a:pt x="88" y="145"/>
                    <a:pt x="88" y="146"/>
                  </a:cubicBezTo>
                  <a:cubicBezTo>
                    <a:pt x="88" y="148"/>
                    <a:pt x="87" y="149"/>
                    <a:pt x="85" y="149"/>
                  </a:cubicBezTo>
                  <a:close/>
                  <a:moveTo>
                    <a:pt x="68" y="138"/>
                  </a:moveTo>
                  <a:cubicBezTo>
                    <a:pt x="61" y="138"/>
                    <a:pt x="55" y="138"/>
                    <a:pt x="54" y="138"/>
                  </a:cubicBezTo>
                  <a:cubicBezTo>
                    <a:pt x="48" y="138"/>
                    <a:pt x="45" y="136"/>
                    <a:pt x="44" y="131"/>
                  </a:cubicBezTo>
                  <a:cubicBezTo>
                    <a:pt x="44" y="128"/>
                    <a:pt x="44" y="126"/>
                    <a:pt x="43" y="124"/>
                  </a:cubicBezTo>
                  <a:cubicBezTo>
                    <a:pt x="43" y="121"/>
                    <a:pt x="43" y="118"/>
                    <a:pt x="42" y="116"/>
                  </a:cubicBezTo>
                  <a:cubicBezTo>
                    <a:pt x="37" y="107"/>
                    <a:pt x="34" y="101"/>
                    <a:pt x="30" y="93"/>
                  </a:cubicBezTo>
                  <a:cubicBezTo>
                    <a:pt x="25" y="84"/>
                    <a:pt x="21" y="71"/>
                    <a:pt x="24" y="59"/>
                  </a:cubicBezTo>
                  <a:cubicBezTo>
                    <a:pt x="28" y="44"/>
                    <a:pt x="44" y="29"/>
                    <a:pt x="67" y="29"/>
                  </a:cubicBezTo>
                  <a:cubicBezTo>
                    <a:pt x="91" y="29"/>
                    <a:pt x="107" y="44"/>
                    <a:pt x="111" y="59"/>
                  </a:cubicBezTo>
                  <a:cubicBezTo>
                    <a:pt x="114" y="71"/>
                    <a:pt x="109" y="84"/>
                    <a:pt x="105" y="93"/>
                  </a:cubicBezTo>
                  <a:cubicBezTo>
                    <a:pt x="100" y="101"/>
                    <a:pt x="97" y="107"/>
                    <a:pt x="93" y="116"/>
                  </a:cubicBezTo>
                  <a:cubicBezTo>
                    <a:pt x="91" y="118"/>
                    <a:pt x="91" y="121"/>
                    <a:pt x="91" y="124"/>
                  </a:cubicBezTo>
                  <a:cubicBezTo>
                    <a:pt x="91" y="126"/>
                    <a:pt x="91" y="128"/>
                    <a:pt x="91" y="131"/>
                  </a:cubicBezTo>
                  <a:cubicBezTo>
                    <a:pt x="89" y="136"/>
                    <a:pt x="86" y="138"/>
                    <a:pt x="80" y="138"/>
                  </a:cubicBezTo>
                  <a:cubicBezTo>
                    <a:pt x="80" y="138"/>
                    <a:pt x="74" y="138"/>
                    <a:pt x="68" y="138"/>
                  </a:cubicBezTo>
                  <a:close/>
                  <a:moveTo>
                    <a:pt x="54" y="132"/>
                  </a:moveTo>
                  <a:cubicBezTo>
                    <a:pt x="55" y="132"/>
                    <a:pt x="80" y="132"/>
                    <a:pt x="80" y="132"/>
                  </a:cubicBezTo>
                  <a:cubicBezTo>
                    <a:pt x="84" y="132"/>
                    <a:pt x="84" y="132"/>
                    <a:pt x="85" y="129"/>
                  </a:cubicBezTo>
                  <a:cubicBezTo>
                    <a:pt x="85" y="128"/>
                    <a:pt x="85" y="126"/>
                    <a:pt x="85" y="124"/>
                  </a:cubicBezTo>
                  <a:cubicBezTo>
                    <a:pt x="85" y="120"/>
                    <a:pt x="86" y="116"/>
                    <a:pt x="87" y="113"/>
                  </a:cubicBezTo>
                  <a:cubicBezTo>
                    <a:pt x="92" y="104"/>
                    <a:pt x="95" y="98"/>
                    <a:pt x="100" y="90"/>
                  </a:cubicBezTo>
                  <a:cubicBezTo>
                    <a:pt x="103" y="84"/>
                    <a:pt x="108" y="72"/>
                    <a:pt x="105" y="61"/>
                  </a:cubicBezTo>
                  <a:cubicBezTo>
                    <a:pt x="102" y="48"/>
                    <a:pt x="88" y="35"/>
                    <a:pt x="67" y="35"/>
                  </a:cubicBezTo>
                  <a:cubicBezTo>
                    <a:pt x="47" y="35"/>
                    <a:pt x="33" y="48"/>
                    <a:pt x="30" y="61"/>
                  </a:cubicBezTo>
                  <a:cubicBezTo>
                    <a:pt x="27" y="72"/>
                    <a:pt x="32" y="84"/>
                    <a:pt x="35" y="90"/>
                  </a:cubicBezTo>
                  <a:cubicBezTo>
                    <a:pt x="39" y="99"/>
                    <a:pt x="43" y="104"/>
                    <a:pt x="47" y="113"/>
                  </a:cubicBezTo>
                  <a:cubicBezTo>
                    <a:pt x="49" y="116"/>
                    <a:pt x="49" y="120"/>
                    <a:pt x="49" y="124"/>
                  </a:cubicBezTo>
                  <a:cubicBezTo>
                    <a:pt x="49" y="126"/>
                    <a:pt x="50" y="128"/>
                    <a:pt x="50" y="129"/>
                  </a:cubicBezTo>
                  <a:cubicBezTo>
                    <a:pt x="50" y="132"/>
                    <a:pt x="51" y="132"/>
                    <a:pt x="54" y="132"/>
                  </a:cubicBezTo>
                  <a:cubicBezTo>
                    <a:pt x="54" y="132"/>
                    <a:pt x="54" y="132"/>
                    <a:pt x="54" y="132"/>
                  </a:cubicBezTo>
                  <a:close/>
                  <a:moveTo>
                    <a:pt x="15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2" y="74"/>
                    <a:pt x="0" y="72"/>
                    <a:pt x="0" y="71"/>
                  </a:cubicBezTo>
                  <a:cubicBezTo>
                    <a:pt x="0" y="69"/>
                    <a:pt x="2" y="68"/>
                    <a:pt x="3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7" y="68"/>
                    <a:pt x="18" y="69"/>
                    <a:pt x="18" y="71"/>
                  </a:cubicBezTo>
                  <a:cubicBezTo>
                    <a:pt x="18" y="72"/>
                    <a:pt x="17" y="74"/>
                    <a:pt x="15" y="74"/>
                  </a:cubicBezTo>
                  <a:close/>
                  <a:moveTo>
                    <a:pt x="134" y="71"/>
                  </a:moveTo>
                  <a:cubicBezTo>
                    <a:pt x="120" y="71"/>
                    <a:pt x="120" y="71"/>
                    <a:pt x="120" y="71"/>
                  </a:cubicBezTo>
                  <a:cubicBezTo>
                    <a:pt x="118" y="71"/>
                    <a:pt x="117" y="70"/>
                    <a:pt x="117" y="68"/>
                  </a:cubicBezTo>
                  <a:cubicBezTo>
                    <a:pt x="117" y="67"/>
                    <a:pt x="118" y="65"/>
                    <a:pt x="120" y="65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5"/>
                    <a:pt x="137" y="67"/>
                    <a:pt x="137" y="68"/>
                  </a:cubicBezTo>
                  <a:cubicBezTo>
                    <a:pt x="137" y="70"/>
                    <a:pt x="136" y="71"/>
                    <a:pt x="134" y="71"/>
                  </a:cubicBezTo>
                  <a:close/>
                  <a:moveTo>
                    <a:pt x="41" y="69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38" y="68"/>
                    <a:pt x="37" y="67"/>
                    <a:pt x="38" y="65"/>
                  </a:cubicBezTo>
                  <a:cubicBezTo>
                    <a:pt x="40" y="54"/>
                    <a:pt x="52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1" y="43"/>
                    <a:pt x="72" y="45"/>
                    <a:pt x="72" y="46"/>
                  </a:cubicBezTo>
                  <a:cubicBezTo>
                    <a:pt x="72" y="48"/>
                    <a:pt x="71" y="49"/>
                    <a:pt x="69" y="49"/>
                  </a:cubicBezTo>
                  <a:cubicBezTo>
                    <a:pt x="55" y="49"/>
                    <a:pt x="46" y="58"/>
                    <a:pt x="43" y="67"/>
                  </a:cubicBezTo>
                  <a:cubicBezTo>
                    <a:pt x="43" y="68"/>
                    <a:pt x="42" y="69"/>
                    <a:pt x="41" y="69"/>
                  </a:cubicBezTo>
                  <a:close/>
                  <a:moveTo>
                    <a:pt x="105" y="36"/>
                  </a:moveTo>
                  <a:cubicBezTo>
                    <a:pt x="105" y="36"/>
                    <a:pt x="104" y="36"/>
                    <a:pt x="103" y="35"/>
                  </a:cubicBezTo>
                  <a:cubicBezTo>
                    <a:pt x="102" y="34"/>
                    <a:pt x="102" y="32"/>
                    <a:pt x="103" y="3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5" y="20"/>
                    <a:pt x="116" y="20"/>
                    <a:pt x="118" y="21"/>
                  </a:cubicBezTo>
                  <a:cubicBezTo>
                    <a:pt x="119" y="22"/>
                    <a:pt x="119" y="24"/>
                    <a:pt x="118" y="2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6" y="36"/>
                    <a:pt x="105" y="36"/>
                  </a:cubicBezTo>
                  <a:close/>
                  <a:moveTo>
                    <a:pt x="30" y="36"/>
                  </a:moveTo>
                  <a:cubicBezTo>
                    <a:pt x="29" y="36"/>
                    <a:pt x="29" y="36"/>
                    <a:pt x="28" y="3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2"/>
                    <a:pt x="18" y="21"/>
                  </a:cubicBezTo>
                  <a:cubicBezTo>
                    <a:pt x="19" y="20"/>
                    <a:pt x="21" y="20"/>
                    <a:pt x="22" y="2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4"/>
                    <a:pt x="32" y="35"/>
                  </a:cubicBezTo>
                  <a:cubicBezTo>
                    <a:pt x="32" y="36"/>
                    <a:pt x="31" y="36"/>
                    <a:pt x="30" y="36"/>
                  </a:cubicBezTo>
                  <a:close/>
                  <a:moveTo>
                    <a:pt x="67" y="23"/>
                  </a:moveTo>
                  <a:cubicBezTo>
                    <a:pt x="66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2"/>
                    <a:pt x="66" y="0"/>
                    <a:pt x="67" y="0"/>
                  </a:cubicBezTo>
                  <a:cubicBezTo>
                    <a:pt x="69" y="0"/>
                    <a:pt x="70" y="2"/>
                    <a:pt x="70" y="3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2"/>
                    <a:pt x="69" y="23"/>
                    <a:pt x="6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18325D23-1530-D847-9816-8F0C67C03F83}"/>
              </a:ext>
            </a:extLst>
          </p:cNvPr>
          <p:cNvGrpSpPr/>
          <p:nvPr/>
        </p:nvGrpSpPr>
        <p:grpSpPr>
          <a:xfrm>
            <a:off x="9750425" y="1500188"/>
            <a:ext cx="912813" cy="912812"/>
            <a:chOff x="9750425" y="1500188"/>
            <a:chExt cx="912813" cy="912812"/>
          </a:xfrm>
        </p:grpSpPr>
        <p:sp>
          <p:nvSpPr>
            <p:cNvPr id="49164" name="Google Shape;907;p30"/>
            <p:cNvSpPr>
              <a:spLocks noChangeArrowheads="1"/>
            </p:cNvSpPr>
            <p:nvPr/>
          </p:nvSpPr>
          <p:spPr bwMode="auto">
            <a:xfrm>
              <a:off x="9750425" y="1500188"/>
              <a:ext cx="912813" cy="912812"/>
            </a:xfrm>
            <a:prstGeom prst="ellipse">
              <a:avLst/>
            </a:prstGeom>
            <a:solidFill>
              <a:srgbClr val="43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70" name="Google Shape;913;p30"/>
            <p:cNvSpPr>
              <a:spLocks/>
            </p:cNvSpPr>
            <p:nvPr/>
          </p:nvSpPr>
          <p:spPr bwMode="auto">
            <a:xfrm>
              <a:off x="9920288" y="1670050"/>
              <a:ext cx="573087" cy="573088"/>
            </a:xfrm>
            <a:custGeom>
              <a:avLst/>
              <a:gdLst>
                <a:gd name="T0" fmla="*/ 60 w 146"/>
                <a:gd name="T1" fmla="*/ 140 h 146"/>
                <a:gd name="T2" fmla="*/ 48 w 146"/>
                <a:gd name="T3" fmla="*/ 121 h 146"/>
                <a:gd name="T4" fmla="*/ 27 w 146"/>
                <a:gd name="T5" fmla="*/ 129 h 146"/>
                <a:gd name="T6" fmla="*/ 25 w 146"/>
                <a:gd name="T7" fmla="*/ 100 h 146"/>
                <a:gd name="T8" fmla="*/ 20 w 146"/>
                <a:gd name="T9" fmla="*/ 89 h 146"/>
                <a:gd name="T10" fmla="*/ 0 w 146"/>
                <a:gd name="T11" fmla="*/ 66 h 146"/>
                <a:gd name="T12" fmla="*/ 21 w 146"/>
                <a:gd name="T13" fmla="*/ 56 h 146"/>
                <a:gd name="T14" fmla="*/ 16 w 146"/>
                <a:gd name="T15" fmla="*/ 35 h 146"/>
                <a:gd name="T16" fmla="*/ 35 w 146"/>
                <a:gd name="T17" fmla="*/ 16 h 146"/>
                <a:gd name="T18" fmla="*/ 56 w 146"/>
                <a:gd name="T19" fmla="*/ 21 h 146"/>
                <a:gd name="T20" fmla="*/ 66 w 146"/>
                <a:gd name="T21" fmla="*/ 0 h 146"/>
                <a:gd name="T22" fmla="*/ 89 w 146"/>
                <a:gd name="T23" fmla="*/ 20 h 146"/>
                <a:gd name="T24" fmla="*/ 100 w 146"/>
                <a:gd name="T25" fmla="*/ 25 h 146"/>
                <a:gd name="T26" fmla="*/ 129 w 146"/>
                <a:gd name="T27" fmla="*/ 27 h 146"/>
                <a:gd name="T28" fmla="*/ 121 w 146"/>
                <a:gd name="T29" fmla="*/ 48 h 146"/>
                <a:gd name="T30" fmla="*/ 140 w 146"/>
                <a:gd name="T31" fmla="*/ 60 h 146"/>
                <a:gd name="T32" fmla="*/ 146 w 146"/>
                <a:gd name="T33" fmla="*/ 80 h 146"/>
                <a:gd name="T34" fmla="*/ 125 w 146"/>
                <a:gd name="T35" fmla="*/ 90 h 146"/>
                <a:gd name="T36" fmla="*/ 130 w 146"/>
                <a:gd name="T37" fmla="*/ 111 h 146"/>
                <a:gd name="T38" fmla="*/ 111 w 146"/>
                <a:gd name="T39" fmla="*/ 130 h 146"/>
                <a:gd name="T40" fmla="*/ 90 w 146"/>
                <a:gd name="T41" fmla="*/ 125 h 146"/>
                <a:gd name="T42" fmla="*/ 80 w 146"/>
                <a:gd name="T43" fmla="*/ 146 h 146"/>
                <a:gd name="T44" fmla="*/ 82 w 146"/>
                <a:gd name="T45" fmla="*/ 125 h 146"/>
                <a:gd name="T46" fmla="*/ 103 w 146"/>
                <a:gd name="T47" fmla="*/ 116 h 146"/>
                <a:gd name="T48" fmla="*/ 116 w 146"/>
                <a:gd name="T49" fmla="*/ 104 h 146"/>
                <a:gd name="T50" fmla="*/ 125 w 146"/>
                <a:gd name="T51" fmla="*/ 82 h 146"/>
                <a:gd name="T52" fmla="*/ 125 w 146"/>
                <a:gd name="T53" fmla="*/ 64 h 146"/>
                <a:gd name="T54" fmla="*/ 116 w 146"/>
                <a:gd name="T55" fmla="*/ 43 h 146"/>
                <a:gd name="T56" fmla="*/ 103 w 146"/>
                <a:gd name="T57" fmla="*/ 30 h 146"/>
                <a:gd name="T58" fmla="*/ 82 w 146"/>
                <a:gd name="T59" fmla="*/ 21 h 146"/>
                <a:gd name="T60" fmla="*/ 64 w 146"/>
                <a:gd name="T61" fmla="*/ 21 h 146"/>
                <a:gd name="T62" fmla="*/ 43 w 146"/>
                <a:gd name="T63" fmla="*/ 30 h 146"/>
                <a:gd name="T64" fmla="*/ 30 w 146"/>
                <a:gd name="T65" fmla="*/ 43 h 146"/>
                <a:gd name="T66" fmla="*/ 21 w 146"/>
                <a:gd name="T67" fmla="*/ 64 h 146"/>
                <a:gd name="T68" fmla="*/ 21 w 146"/>
                <a:gd name="T69" fmla="*/ 82 h 146"/>
                <a:gd name="T70" fmla="*/ 30 w 146"/>
                <a:gd name="T71" fmla="*/ 104 h 146"/>
                <a:gd name="T72" fmla="*/ 43 w 146"/>
                <a:gd name="T73" fmla="*/ 116 h 146"/>
                <a:gd name="T74" fmla="*/ 64 w 146"/>
                <a:gd name="T75" fmla="*/ 125 h 146"/>
                <a:gd name="T76" fmla="*/ 21 w 146"/>
                <a:gd name="T77" fmla="*/ 115 h 146"/>
                <a:gd name="T78" fmla="*/ 139 w 146"/>
                <a:gd name="T79" fmla="*/ 80 h 146"/>
                <a:gd name="T80" fmla="*/ 7 w 146"/>
                <a:gd name="T81" fmla="*/ 80 h 146"/>
                <a:gd name="T82" fmla="*/ 7 w 146"/>
                <a:gd name="T83" fmla="*/ 80 h 146"/>
                <a:gd name="T84" fmla="*/ 115 w 146"/>
                <a:gd name="T85" fmla="*/ 21 h 146"/>
                <a:gd name="T86" fmla="*/ 73 w 146"/>
                <a:gd name="T87" fmla="*/ 102 h 146"/>
                <a:gd name="T88" fmla="*/ 67 w 146"/>
                <a:gd name="T89" fmla="*/ 45 h 146"/>
                <a:gd name="T90" fmla="*/ 80 w 146"/>
                <a:gd name="T91" fmla="*/ 101 h 146"/>
                <a:gd name="T92" fmla="*/ 68 w 146"/>
                <a:gd name="T93" fmla="*/ 51 h 146"/>
                <a:gd name="T94" fmla="*/ 78 w 146"/>
                <a:gd name="T95" fmla="*/ 95 h 146"/>
                <a:gd name="T96" fmla="*/ 89 w 146"/>
                <a:gd name="T97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6" h="146" extrusionOk="0">
                  <a:moveTo>
                    <a:pt x="80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3" y="146"/>
                    <a:pt x="60" y="143"/>
                    <a:pt x="60" y="140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7" y="125"/>
                    <a:pt x="57" y="125"/>
                    <a:pt x="56" y="125"/>
                  </a:cubicBezTo>
                  <a:cubicBezTo>
                    <a:pt x="54" y="124"/>
                    <a:pt x="51" y="123"/>
                    <a:pt x="48" y="121"/>
                  </a:cubicBezTo>
                  <a:cubicBezTo>
                    <a:pt x="48" y="121"/>
                    <a:pt x="47" y="121"/>
                    <a:pt x="46" y="122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2" y="132"/>
                    <a:pt x="29" y="132"/>
                    <a:pt x="27" y="12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5" y="117"/>
                    <a:pt x="14" y="114"/>
                    <a:pt x="16" y="111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5" y="99"/>
                    <a:pt x="25" y="99"/>
                    <a:pt x="25" y="98"/>
                  </a:cubicBezTo>
                  <a:cubicBezTo>
                    <a:pt x="23" y="95"/>
                    <a:pt x="22" y="93"/>
                    <a:pt x="21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86"/>
                    <a:pt x="0" y="83"/>
                    <a:pt x="0" y="8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3"/>
                    <a:pt x="3" y="60"/>
                    <a:pt x="6" y="6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1" y="57"/>
                    <a:pt x="21" y="57"/>
                    <a:pt x="21" y="56"/>
                  </a:cubicBezTo>
                  <a:cubicBezTo>
                    <a:pt x="22" y="54"/>
                    <a:pt x="23" y="51"/>
                    <a:pt x="25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2"/>
                    <a:pt x="15" y="29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9" y="15"/>
                    <a:pt x="32" y="14"/>
                    <a:pt x="35" y="1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51" y="23"/>
                    <a:pt x="54" y="22"/>
                    <a:pt x="56" y="21"/>
                  </a:cubicBezTo>
                  <a:cubicBezTo>
                    <a:pt x="57" y="21"/>
                    <a:pt x="57" y="21"/>
                    <a:pt x="58" y="2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3"/>
                    <a:pt x="86" y="6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21"/>
                    <a:pt x="89" y="21"/>
                    <a:pt x="90" y="21"/>
                  </a:cubicBezTo>
                  <a:cubicBezTo>
                    <a:pt x="92" y="22"/>
                    <a:pt x="95" y="23"/>
                    <a:pt x="98" y="25"/>
                  </a:cubicBezTo>
                  <a:cubicBezTo>
                    <a:pt x="98" y="25"/>
                    <a:pt x="99" y="25"/>
                    <a:pt x="100" y="2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4" y="14"/>
                    <a:pt x="117" y="15"/>
                    <a:pt x="119" y="1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31" y="29"/>
                    <a:pt x="132" y="32"/>
                    <a:pt x="130" y="3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8"/>
                    <a:pt x="121" y="48"/>
                  </a:cubicBezTo>
                  <a:cubicBezTo>
                    <a:pt x="123" y="51"/>
                    <a:pt x="124" y="54"/>
                    <a:pt x="125" y="56"/>
                  </a:cubicBezTo>
                  <a:cubicBezTo>
                    <a:pt x="125" y="57"/>
                    <a:pt x="125" y="57"/>
                    <a:pt x="126" y="58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3" y="60"/>
                    <a:pt x="146" y="63"/>
                    <a:pt x="146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46" y="83"/>
                    <a:pt x="143" y="86"/>
                    <a:pt x="140" y="86"/>
                  </a:cubicBezTo>
                  <a:cubicBezTo>
                    <a:pt x="126" y="89"/>
                    <a:pt x="126" y="89"/>
                    <a:pt x="126" y="89"/>
                  </a:cubicBezTo>
                  <a:cubicBezTo>
                    <a:pt x="125" y="89"/>
                    <a:pt x="125" y="89"/>
                    <a:pt x="125" y="90"/>
                  </a:cubicBezTo>
                  <a:cubicBezTo>
                    <a:pt x="124" y="93"/>
                    <a:pt x="123" y="95"/>
                    <a:pt x="121" y="98"/>
                  </a:cubicBezTo>
                  <a:cubicBezTo>
                    <a:pt x="121" y="99"/>
                    <a:pt x="121" y="99"/>
                    <a:pt x="121" y="100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2" y="114"/>
                    <a:pt x="131" y="117"/>
                    <a:pt x="129" y="119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7" y="132"/>
                    <a:pt x="114" y="132"/>
                    <a:pt x="111" y="130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9" y="121"/>
                    <a:pt x="98" y="121"/>
                    <a:pt x="98" y="121"/>
                  </a:cubicBezTo>
                  <a:cubicBezTo>
                    <a:pt x="95" y="123"/>
                    <a:pt x="92" y="124"/>
                    <a:pt x="90" y="125"/>
                  </a:cubicBezTo>
                  <a:cubicBezTo>
                    <a:pt x="89" y="125"/>
                    <a:pt x="89" y="126"/>
                    <a:pt x="89" y="126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6" y="143"/>
                    <a:pt x="83" y="146"/>
                    <a:pt x="80" y="146"/>
                  </a:cubicBezTo>
                  <a:close/>
                  <a:moveTo>
                    <a:pt x="66" y="139"/>
                  </a:moveTo>
                  <a:cubicBezTo>
                    <a:pt x="80" y="139"/>
                    <a:pt x="80" y="139"/>
                    <a:pt x="80" y="13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2"/>
                    <a:pt x="85" y="120"/>
                    <a:pt x="88" y="119"/>
                  </a:cubicBezTo>
                  <a:cubicBezTo>
                    <a:pt x="90" y="118"/>
                    <a:pt x="93" y="117"/>
                    <a:pt x="95" y="116"/>
                  </a:cubicBezTo>
                  <a:cubicBezTo>
                    <a:pt x="98" y="114"/>
                    <a:pt x="101" y="114"/>
                    <a:pt x="103" y="116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24" y="115"/>
                    <a:pt x="124" y="115"/>
                    <a:pt x="124" y="115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14" y="101"/>
                    <a:pt x="114" y="98"/>
                    <a:pt x="116" y="95"/>
                  </a:cubicBezTo>
                  <a:cubicBezTo>
                    <a:pt x="117" y="93"/>
                    <a:pt x="118" y="90"/>
                    <a:pt x="119" y="88"/>
                  </a:cubicBezTo>
                  <a:cubicBezTo>
                    <a:pt x="119" y="85"/>
                    <a:pt x="122" y="83"/>
                    <a:pt x="125" y="82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4"/>
                    <a:pt x="119" y="61"/>
                    <a:pt x="119" y="58"/>
                  </a:cubicBezTo>
                  <a:cubicBezTo>
                    <a:pt x="118" y="56"/>
                    <a:pt x="117" y="54"/>
                    <a:pt x="116" y="51"/>
                  </a:cubicBezTo>
                  <a:cubicBezTo>
                    <a:pt x="114" y="48"/>
                    <a:pt x="114" y="45"/>
                    <a:pt x="116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1" y="32"/>
                    <a:pt x="98" y="32"/>
                    <a:pt x="95" y="31"/>
                  </a:cubicBezTo>
                  <a:cubicBezTo>
                    <a:pt x="93" y="29"/>
                    <a:pt x="90" y="28"/>
                    <a:pt x="88" y="28"/>
                  </a:cubicBezTo>
                  <a:cubicBezTo>
                    <a:pt x="85" y="27"/>
                    <a:pt x="82" y="24"/>
                    <a:pt x="82" y="21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4"/>
                    <a:pt x="61" y="27"/>
                    <a:pt x="58" y="28"/>
                  </a:cubicBezTo>
                  <a:cubicBezTo>
                    <a:pt x="56" y="28"/>
                    <a:pt x="54" y="29"/>
                    <a:pt x="51" y="31"/>
                  </a:cubicBezTo>
                  <a:cubicBezTo>
                    <a:pt x="48" y="32"/>
                    <a:pt x="45" y="32"/>
                    <a:pt x="43" y="3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2" y="45"/>
                    <a:pt x="32" y="48"/>
                    <a:pt x="30" y="51"/>
                  </a:cubicBezTo>
                  <a:cubicBezTo>
                    <a:pt x="29" y="54"/>
                    <a:pt x="28" y="56"/>
                    <a:pt x="28" y="58"/>
                  </a:cubicBezTo>
                  <a:cubicBezTo>
                    <a:pt x="27" y="61"/>
                    <a:pt x="24" y="64"/>
                    <a:pt x="21" y="64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4" y="83"/>
                    <a:pt x="27" y="85"/>
                    <a:pt x="28" y="88"/>
                  </a:cubicBezTo>
                  <a:cubicBezTo>
                    <a:pt x="28" y="90"/>
                    <a:pt x="29" y="93"/>
                    <a:pt x="30" y="95"/>
                  </a:cubicBezTo>
                  <a:cubicBezTo>
                    <a:pt x="32" y="98"/>
                    <a:pt x="32" y="101"/>
                    <a:pt x="30" y="104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5" y="114"/>
                    <a:pt x="48" y="114"/>
                    <a:pt x="51" y="116"/>
                  </a:cubicBezTo>
                  <a:cubicBezTo>
                    <a:pt x="54" y="117"/>
                    <a:pt x="56" y="118"/>
                    <a:pt x="58" y="119"/>
                  </a:cubicBezTo>
                  <a:cubicBezTo>
                    <a:pt x="61" y="120"/>
                    <a:pt x="64" y="122"/>
                    <a:pt x="64" y="125"/>
                  </a:cubicBezTo>
                  <a:lnTo>
                    <a:pt x="66" y="139"/>
                  </a:lnTo>
                  <a:close/>
                  <a:moveTo>
                    <a:pt x="21" y="115"/>
                  </a:moveTo>
                  <a:cubicBezTo>
                    <a:pt x="21" y="115"/>
                    <a:pt x="21" y="115"/>
                    <a:pt x="21" y="115"/>
                  </a:cubicBezTo>
                  <a:close/>
                  <a:moveTo>
                    <a:pt x="125" y="115"/>
                  </a:moveTo>
                  <a:cubicBezTo>
                    <a:pt x="125" y="115"/>
                    <a:pt x="125" y="115"/>
                    <a:pt x="125" y="115"/>
                  </a:cubicBezTo>
                  <a:close/>
                  <a:moveTo>
                    <a:pt x="139" y="80"/>
                  </a:moveTo>
                  <a:cubicBezTo>
                    <a:pt x="139" y="80"/>
                    <a:pt x="139" y="80"/>
                    <a:pt x="139" y="80"/>
                  </a:cubicBezTo>
                  <a:close/>
                  <a:moveTo>
                    <a:pt x="7" y="80"/>
                  </a:moveTo>
                  <a:cubicBezTo>
                    <a:pt x="7" y="80"/>
                    <a:pt x="7" y="80"/>
                    <a:pt x="7" y="80"/>
                  </a:cubicBezTo>
                  <a:close/>
                  <a:moveTo>
                    <a:pt x="139" y="80"/>
                  </a:moveTo>
                  <a:cubicBezTo>
                    <a:pt x="139" y="80"/>
                    <a:pt x="139" y="80"/>
                    <a:pt x="139" y="80"/>
                  </a:cubicBezTo>
                  <a:close/>
                  <a:moveTo>
                    <a:pt x="7" y="80"/>
                  </a:moveTo>
                  <a:cubicBezTo>
                    <a:pt x="7" y="80"/>
                    <a:pt x="7" y="80"/>
                    <a:pt x="7" y="8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lose/>
                  <a:moveTo>
                    <a:pt x="73" y="102"/>
                  </a:moveTo>
                  <a:cubicBezTo>
                    <a:pt x="65" y="102"/>
                    <a:pt x="58" y="99"/>
                    <a:pt x="53" y="93"/>
                  </a:cubicBezTo>
                  <a:cubicBezTo>
                    <a:pt x="46" y="86"/>
                    <a:pt x="43" y="76"/>
                    <a:pt x="45" y="66"/>
                  </a:cubicBezTo>
                  <a:cubicBezTo>
                    <a:pt x="47" y="56"/>
                    <a:pt x="56" y="47"/>
                    <a:pt x="67" y="45"/>
                  </a:cubicBezTo>
                  <a:cubicBezTo>
                    <a:pt x="76" y="43"/>
                    <a:pt x="86" y="46"/>
                    <a:pt x="93" y="53"/>
                  </a:cubicBezTo>
                  <a:cubicBezTo>
                    <a:pt x="100" y="60"/>
                    <a:pt x="103" y="70"/>
                    <a:pt x="101" y="80"/>
                  </a:cubicBezTo>
                  <a:cubicBezTo>
                    <a:pt x="99" y="90"/>
                    <a:pt x="90" y="99"/>
                    <a:pt x="80" y="101"/>
                  </a:cubicBezTo>
                  <a:cubicBezTo>
                    <a:pt x="77" y="102"/>
                    <a:pt x="75" y="102"/>
                    <a:pt x="73" y="102"/>
                  </a:cubicBezTo>
                  <a:close/>
                  <a:moveTo>
                    <a:pt x="73" y="51"/>
                  </a:moveTo>
                  <a:cubicBezTo>
                    <a:pt x="71" y="51"/>
                    <a:pt x="70" y="51"/>
                    <a:pt x="68" y="51"/>
                  </a:cubicBezTo>
                  <a:cubicBezTo>
                    <a:pt x="60" y="53"/>
                    <a:pt x="53" y="60"/>
                    <a:pt x="51" y="68"/>
                  </a:cubicBezTo>
                  <a:cubicBezTo>
                    <a:pt x="50" y="76"/>
                    <a:pt x="52" y="83"/>
                    <a:pt x="57" y="89"/>
                  </a:cubicBezTo>
                  <a:cubicBezTo>
                    <a:pt x="63" y="94"/>
                    <a:pt x="71" y="96"/>
                    <a:pt x="78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6" y="93"/>
                    <a:pt x="93" y="86"/>
                    <a:pt x="95" y="78"/>
                  </a:cubicBezTo>
                  <a:cubicBezTo>
                    <a:pt x="96" y="71"/>
                    <a:pt x="94" y="63"/>
                    <a:pt x="89" y="57"/>
                  </a:cubicBezTo>
                  <a:cubicBezTo>
                    <a:pt x="85" y="53"/>
                    <a:pt x="79" y="51"/>
                    <a:pt x="73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643F5134-1F2B-2649-B536-ECD2678C0D7B}"/>
              </a:ext>
            </a:extLst>
          </p:cNvPr>
          <p:cNvGrpSpPr/>
          <p:nvPr/>
        </p:nvGrpSpPr>
        <p:grpSpPr>
          <a:xfrm>
            <a:off x="9750425" y="4241800"/>
            <a:ext cx="912813" cy="912813"/>
            <a:chOff x="9750425" y="4241800"/>
            <a:chExt cx="912813" cy="912813"/>
          </a:xfrm>
        </p:grpSpPr>
        <p:sp>
          <p:nvSpPr>
            <p:cNvPr id="49165" name="Google Shape;908;p30"/>
            <p:cNvSpPr>
              <a:spLocks noChangeArrowheads="1"/>
            </p:cNvSpPr>
            <p:nvPr/>
          </p:nvSpPr>
          <p:spPr bwMode="auto">
            <a:xfrm>
              <a:off x="9750425" y="4241800"/>
              <a:ext cx="912813" cy="912813"/>
            </a:xfrm>
            <a:prstGeom prst="ellipse">
              <a:avLst/>
            </a:prstGeom>
            <a:solidFill>
              <a:srgbClr val="757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71" name="Google Shape;914;p30"/>
            <p:cNvSpPr>
              <a:spLocks/>
            </p:cNvSpPr>
            <p:nvPr/>
          </p:nvSpPr>
          <p:spPr bwMode="auto">
            <a:xfrm>
              <a:off x="9904413" y="4510088"/>
              <a:ext cx="604837" cy="377825"/>
            </a:xfrm>
            <a:custGeom>
              <a:avLst/>
              <a:gdLst>
                <a:gd name="T0" fmla="*/ 135 w 154"/>
                <a:gd name="T1" fmla="*/ 96 h 96"/>
                <a:gd name="T2" fmla="*/ 19 w 154"/>
                <a:gd name="T3" fmla="*/ 96 h 96"/>
                <a:gd name="T4" fmla="*/ 0 w 154"/>
                <a:gd name="T5" fmla="*/ 77 h 96"/>
                <a:gd name="T6" fmla="*/ 0 w 154"/>
                <a:gd name="T7" fmla="*/ 19 h 96"/>
                <a:gd name="T8" fmla="*/ 19 w 154"/>
                <a:gd name="T9" fmla="*/ 0 h 96"/>
                <a:gd name="T10" fmla="*/ 135 w 154"/>
                <a:gd name="T11" fmla="*/ 0 h 96"/>
                <a:gd name="T12" fmla="*/ 154 w 154"/>
                <a:gd name="T13" fmla="*/ 19 h 96"/>
                <a:gd name="T14" fmla="*/ 154 w 154"/>
                <a:gd name="T15" fmla="*/ 77 h 96"/>
                <a:gd name="T16" fmla="*/ 135 w 154"/>
                <a:gd name="T17" fmla="*/ 96 h 96"/>
                <a:gd name="T18" fmla="*/ 19 w 154"/>
                <a:gd name="T19" fmla="*/ 6 h 96"/>
                <a:gd name="T20" fmla="*/ 6 w 154"/>
                <a:gd name="T21" fmla="*/ 19 h 96"/>
                <a:gd name="T22" fmla="*/ 6 w 154"/>
                <a:gd name="T23" fmla="*/ 77 h 96"/>
                <a:gd name="T24" fmla="*/ 19 w 154"/>
                <a:gd name="T25" fmla="*/ 90 h 96"/>
                <a:gd name="T26" fmla="*/ 135 w 154"/>
                <a:gd name="T27" fmla="*/ 90 h 96"/>
                <a:gd name="T28" fmla="*/ 148 w 154"/>
                <a:gd name="T29" fmla="*/ 77 h 96"/>
                <a:gd name="T30" fmla="*/ 148 w 154"/>
                <a:gd name="T31" fmla="*/ 19 h 96"/>
                <a:gd name="T32" fmla="*/ 135 w 154"/>
                <a:gd name="T33" fmla="*/ 6 h 96"/>
                <a:gd name="T34" fmla="*/ 19 w 154"/>
                <a:gd name="T35" fmla="*/ 6 h 96"/>
                <a:gd name="T36" fmla="*/ 132 w 154"/>
                <a:gd name="T37" fmla="*/ 81 h 96"/>
                <a:gd name="T38" fmla="*/ 130 w 154"/>
                <a:gd name="T39" fmla="*/ 81 h 96"/>
                <a:gd name="T40" fmla="*/ 96 w 154"/>
                <a:gd name="T41" fmla="*/ 52 h 96"/>
                <a:gd name="T42" fmla="*/ 79 w 154"/>
                <a:gd name="T43" fmla="*/ 66 h 96"/>
                <a:gd name="T44" fmla="*/ 75 w 154"/>
                <a:gd name="T45" fmla="*/ 66 h 96"/>
                <a:gd name="T46" fmla="*/ 57 w 154"/>
                <a:gd name="T47" fmla="*/ 52 h 96"/>
                <a:gd name="T48" fmla="*/ 23 w 154"/>
                <a:gd name="T49" fmla="*/ 81 h 96"/>
                <a:gd name="T50" fmla="*/ 19 w 154"/>
                <a:gd name="T51" fmla="*/ 80 h 96"/>
                <a:gd name="T52" fmla="*/ 19 w 154"/>
                <a:gd name="T53" fmla="*/ 76 h 96"/>
                <a:gd name="T54" fmla="*/ 52 w 154"/>
                <a:gd name="T55" fmla="*/ 48 h 96"/>
                <a:gd name="T56" fmla="*/ 19 w 154"/>
                <a:gd name="T57" fmla="*/ 23 h 96"/>
                <a:gd name="T58" fmla="*/ 19 w 154"/>
                <a:gd name="T59" fmla="*/ 18 h 96"/>
                <a:gd name="T60" fmla="*/ 23 w 154"/>
                <a:gd name="T61" fmla="*/ 18 h 96"/>
                <a:gd name="T62" fmla="*/ 77 w 154"/>
                <a:gd name="T63" fmla="*/ 60 h 96"/>
                <a:gd name="T64" fmla="*/ 131 w 154"/>
                <a:gd name="T65" fmla="*/ 18 h 96"/>
                <a:gd name="T66" fmla="*/ 135 w 154"/>
                <a:gd name="T67" fmla="*/ 18 h 96"/>
                <a:gd name="T68" fmla="*/ 134 w 154"/>
                <a:gd name="T69" fmla="*/ 23 h 96"/>
                <a:gd name="T70" fmla="*/ 101 w 154"/>
                <a:gd name="T71" fmla="*/ 48 h 96"/>
                <a:gd name="T72" fmla="*/ 134 w 154"/>
                <a:gd name="T73" fmla="*/ 76 h 96"/>
                <a:gd name="T74" fmla="*/ 135 w 154"/>
                <a:gd name="T75" fmla="*/ 80 h 96"/>
                <a:gd name="T76" fmla="*/ 132 w 154"/>
                <a:gd name="T77" fmla="*/ 8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96" extrusionOk="0">
                  <a:moveTo>
                    <a:pt x="135" y="96"/>
                  </a:moveTo>
                  <a:cubicBezTo>
                    <a:pt x="19" y="96"/>
                    <a:pt x="19" y="96"/>
                    <a:pt x="19" y="96"/>
                  </a:cubicBezTo>
                  <a:cubicBezTo>
                    <a:pt x="9" y="96"/>
                    <a:pt x="0" y="88"/>
                    <a:pt x="0" y="7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6" y="0"/>
                    <a:pt x="154" y="8"/>
                    <a:pt x="154" y="19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88"/>
                    <a:pt x="146" y="96"/>
                    <a:pt x="135" y="96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4"/>
                    <a:pt x="12" y="90"/>
                    <a:pt x="19" y="9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42" y="90"/>
                    <a:pt x="148" y="84"/>
                    <a:pt x="148" y="7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2"/>
                    <a:pt x="142" y="6"/>
                    <a:pt x="135" y="6"/>
                  </a:cubicBezTo>
                  <a:lnTo>
                    <a:pt x="19" y="6"/>
                  </a:lnTo>
                  <a:close/>
                  <a:moveTo>
                    <a:pt x="132" y="81"/>
                  </a:moveTo>
                  <a:cubicBezTo>
                    <a:pt x="132" y="81"/>
                    <a:pt x="131" y="81"/>
                    <a:pt x="130" y="81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76" y="67"/>
                    <a:pt x="75" y="6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82"/>
                    <a:pt x="20" y="81"/>
                    <a:pt x="19" y="80"/>
                  </a:cubicBezTo>
                  <a:cubicBezTo>
                    <a:pt x="18" y="79"/>
                    <a:pt x="18" y="77"/>
                    <a:pt x="19" y="76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2"/>
                    <a:pt x="18" y="20"/>
                    <a:pt x="19" y="18"/>
                  </a:cubicBezTo>
                  <a:cubicBezTo>
                    <a:pt x="20" y="17"/>
                    <a:pt x="22" y="17"/>
                    <a:pt x="23" y="18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2" y="17"/>
                    <a:pt x="134" y="17"/>
                    <a:pt x="135" y="18"/>
                  </a:cubicBezTo>
                  <a:cubicBezTo>
                    <a:pt x="136" y="20"/>
                    <a:pt x="136" y="22"/>
                    <a:pt x="134" y="2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6" y="77"/>
                    <a:pt x="136" y="79"/>
                    <a:pt x="135" y="80"/>
                  </a:cubicBezTo>
                  <a:cubicBezTo>
                    <a:pt x="134" y="81"/>
                    <a:pt x="133" y="81"/>
                    <a:pt x="132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49172" name="Google Shape;915;p30"/>
          <p:cNvSpPr txBox="1">
            <a:spLocks noChangeArrowheads="1"/>
          </p:cNvSpPr>
          <p:nvPr/>
        </p:nvSpPr>
        <p:spPr bwMode="auto">
          <a:xfrm>
            <a:off x="1676401" y="387718"/>
            <a:ext cx="8839200" cy="64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5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BUSINESS DEVELOPMENT</a:t>
            </a:r>
            <a:endParaRPr lang="en-US" altLang="en-US" sz="4000" b="1" dirty="0"/>
          </a:p>
        </p:txBody>
      </p:sp>
      <p:sp>
        <p:nvSpPr>
          <p:cNvPr id="49175" name="Google Shape;918;p30"/>
          <p:cNvSpPr txBox="1">
            <a:spLocks noChangeArrowheads="1"/>
          </p:cNvSpPr>
          <p:nvPr/>
        </p:nvSpPr>
        <p:spPr bwMode="auto">
          <a:xfrm>
            <a:off x="1062038" y="526732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9176" name="Google Shape;919;p30"/>
          <p:cNvSpPr txBox="1">
            <a:spLocks noChangeArrowheads="1"/>
          </p:cNvSpPr>
          <p:nvPr/>
        </p:nvSpPr>
        <p:spPr bwMode="auto">
          <a:xfrm>
            <a:off x="9266238" y="2525713"/>
            <a:ext cx="18669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9177" name="Google Shape;920;p30"/>
          <p:cNvSpPr txBox="1">
            <a:spLocks noChangeArrowheads="1"/>
          </p:cNvSpPr>
          <p:nvPr/>
        </p:nvSpPr>
        <p:spPr bwMode="auto">
          <a:xfrm>
            <a:off x="9256713" y="526732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1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49154" grpId="0"/>
          <p:bldP spid="49172" grpId="0"/>
          <p:bldP spid="49175" grpId="0"/>
          <p:bldP spid="49176" grpId="0"/>
          <p:bldP spid="491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49154" grpId="0"/>
          <p:bldP spid="49172" grpId="0"/>
          <p:bldP spid="49175" grpId="0"/>
          <p:bldP spid="49176" grpId="0"/>
          <p:bldP spid="4917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6EBF1810-C9F0-FF45-8C6C-861E5ED91EE2}"/>
              </a:ext>
            </a:extLst>
          </p:cNvPr>
          <p:cNvGrpSpPr/>
          <p:nvPr/>
        </p:nvGrpSpPr>
        <p:grpSpPr>
          <a:xfrm>
            <a:off x="2336800" y="382587"/>
            <a:ext cx="1887537" cy="3079750"/>
            <a:chOff x="2336800" y="382587"/>
            <a:chExt cx="1887537" cy="3079750"/>
          </a:xfrm>
        </p:grpSpPr>
        <p:pic>
          <p:nvPicPr>
            <p:cNvPr id="247" name="Google Shape;24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30525" y="3201987"/>
              <a:ext cx="1096962" cy="260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E7D24D9D-3429-5A4A-BDFB-047B29911EB7}"/>
                </a:ext>
              </a:extLst>
            </p:cNvPr>
            <p:cNvGrpSpPr/>
            <p:nvPr/>
          </p:nvGrpSpPr>
          <p:grpSpPr>
            <a:xfrm>
              <a:off x="2336800" y="382587"/>
              <a:ext cx="1887537" cy="2947987"/>
              <a:chOff x="2336800" y="382587"/>
              <a:chExt cx="1887537" cy="2947987"/>
            </a:xfrm>
          </p:grpSpPr>
          <p:grpSp>
            <p:nvGrpSpPr>
              <p:cNvPr id="231" name="Google Shape;231;p15"/>
              <p:cNvGrpSpPr/>
              <p:nvPr/>
            </p:nvGrpSpPr>
            <p:grpSpPr>
              <a:xfrm>
                <a:off x="2336800" y="382587"/>
                <a:ext cx="1887537" cy="2947987"/>
                <a:chOff x="2336800" y="382588"/>
                <a:chExt cx="1887538" cy="2947988"/>
              </a:xfrm>
            </p:grpSpPr>
            <p:sp>
              <p:nvSpPr>
                <p:cNvPr id="232" name="Google Shape;232;p15"/>
                <p:cNvSpPr/>
                <p:nvPr/>
              </p:nvSpPr>
              <p:spPr>
                <a:xfrm>
                  <a:off x="2336800" y="382588"/>
                  <a:ext cx="1887538" cy="1887538"/>
                </a:xfrm>
                <a:prstGeom prst="ellipse">
                  <a:avLst/>
                </a:prstGeom>
                <a:solidFill>
                  <a:srgbClr val="06538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2927762" y="1325563"/>
                  <a:ext cx="1290638" cy="2005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427" extrusionOk="0">
                      <a:moveTo>
                        <a:pt x="96" y="200"/>
                      </a:moveTo>
                      <a:cubicBezTo>
                        <a:pt x="85" y="285"/>
                        <a:pt x="50" y="362"/>
                        <a:pt x="0" y="427"/>
                      </a:cubicBezTo>
                      <a:cubicBezTo>
                        <a:pt x="162" y="353"/>
                        <a:pt x="275" y="190"/>
                        <a:pt x="275" y="0"/>
                      </a:cubicBezTo>
                      <a:cubicBezTo>
                        <a:pt x="275" y="104"/>
                        <a:pt x="197" y="189"/>
                        <a:pt x="96" y="200"/>
                      </a:cubicBezTo>
                      <a:close/>
                    </a:path>
                  </a:pathLst>
                </a:custGeom>
                <a:solidFill>
                  <a:srgbClr val="043C5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" name="Google Shape;244;p15"/>
              <p:cNvSpPr txBox="1"/>
              <p:nvPr/>
            </p:nvSpPr>
            <p:spPr>
              <a:xfrm>
                <a:off x="2801937" y="706437"/>
                <a:ext cx="1108075" cy="376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900"/>
                  <a:buFont typeface="Montserrat"/>
                  <a:buNone/>
                </a:pPr>
                <a:r>
                  <a:rPr lang="en-US" sz="1900" b="1" i="0" u="non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TITLE A</a:t>
                </a:r>
                <a:endParaRPr/>
              </a:p>
            </p:txBody>
          </p:sp>
          <p:sp>
            <p:nvSpPr>
              <p:cNvPr id="254" name="Google Shape;254;p15"/>
              <p:cNvSpPr txBox="1"/>
              <p:nvPr/>
            </p:nvSpPr>
            <p:spPr>
              <a:xfrm>
                <a:off x="2392362" y="1055687"/>
                <a:ext cx="1755775" cy="785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Open Sans"/>
                  <a:buNone/>
                </a:pPr>
                <a:r>
                  <a:rPr lang="en-US" sz="1500" b="0" i="0" u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Lorem ipsum dolor sit </a:t>
                </a:r>
                <a:r>
                  <a:rPr lang="en-US" sz="1500" b="0" i="0" u="none" dirty="0" err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amet</a:t>
                </a:r>
                <a:r>
                  <a:rPr lang="en-US" sz="1500" b="0" i="0" u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</a:t>
                </a:r>
                <a:r>
                  <a:rPr lang="en-US" sz="1500" b="0" i="0" u="none" dirty="0" err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consectetur</a:t>
                </a:r>
                <a:endParaRPr dirty="0"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ED1CF2F-49DB-0342-B38C-AC57E23D2316}"/>
              </a:ext>
            </a:extLst>
          </p:cNvPr>
          <p:cNvGrpSpPr/>
          <p:nvPr/>
        </p:nvGrpSpPr>
        <p:grpSpPr>
          <a:xfrm>
            <a:off x="5227637" y="382587"/>
            <a:ext cx="1887537" cy="3079750"/>
            <a:chOff x="5227637" y="382587"/>
            <a:chExt cx="1887537" cy="3079750"/>
          </a:xfrm>
        </p:grpSpPr>
        <p:grpSp>
          <p:nvGrpSpPr>
            <p:cNvPr id="234" name="Google Shape;234;p15"/>
            <p:cNvGrpSpPr/>
            <p:nvPr/>
          </p:nvGrpSpPr>
          <p:grpSpPr>
            <a:xfrm>
              <a:off x="5227637" y="382587"/>
              <a:ext cx="1887537" cy="2947987"/>
              <a:chOff x="5227638" y="382588"/>
              <a:chExt cx="1887538" cy="2947988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5227638" y="382588"/>
                <a:ext cx="1887538" cy="1887538"/>
              </a:xfrm>
              <a:prstGeom prst="ellipse">
                <a:avLst/>
              </a:prstGeom>
              <a:solidFill>
                <a:srgbClr val="34B2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818600" y="1325563"/>
                <a:ext cx="1290638" cy="200501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7" extrusionOk="0">
                    <a:moveTo>
                      <a:pt x="96" y="200"/>
                    </a:moveTo>
                    <a:cubicBezTo>
                      <a:pt x="84" y="285"/>
                      <a:pt x="50" y="362"/>
                      <a:pt x="0" y="427"/>
                    </a:cubicBezTo>
                    <a:cubicBezTo>
                      <a:pt x="162" y="353"/>
                      <a:pt x="275" y="190"/>
                      <a:pt x="275" y="0"/>
                    </a:cubicBezTo>
                    <a:cubicBezTo>
                      <a:pt x="275" y="104"/>
                      <a:pt x="196" y="189"/>
                      <a:pt x="96" y="200"/>
                    </a:cubicBezTo>
                    <a:close/>
                  </a:path>
                </a:pathLst>
              </a:custGeom>
              <a:solidFill>
                <a:srgbClr val="2B93B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15"/>
            <p:cNvSpPr txBox="1"/>
            <p:nvPr/>
          </p:nvSpPr>
          <p:spPr>
            <a:xfrm>
              <a:off x="5692775" y="706437"/>
              <a:ext cx="1093787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pic>
          <p:nvPicPr>
            <p:cNvPr id="248" name="Google Shape;2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16600" y="3201987"/>
              <a:ext cx="1098550" cy="26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15"/>
            <p:cNvSpPr txBox="1"/>
            <p:nvPr/>
          </p:nvSpPr>
          <p:spPr>
            <a:xfrm>
              <a:off x="5294312" y="1054100"/>
              <a:ext cx="1754187" cy="7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F086CB15-EB22-864C-9BB1-D6B2540A643D}"/>
              </a:ext>
            </a:extLst>
          </p:cNvPr>
          <p:cNvGrpSpPr/>
          <p:nvPr/>
        </p:nvGrpSpPr>
        <p:grpSpPr>
          <a:xfrm>
            <a:off x="8112125" y="382587"/>
            <a:ext cx="1882775" cy="3079750"/>
            <a:chOff x="8112125" y="382587"/>
            <a:chExt cx="1882775" cy="3079750"/>
          </a:xfrm>
        </p:grpSpPr>
        <p:grpSp>
          <p:nvGrpSpPr>
            <p:cNvPr id="237" name="Google Shape;237;p15"/>
            <p:cNvGrpSpPr/>
            <p:nvPr/>
          </p:nvGrpSpPr>
          <p:grpSpPr>
            <a:xfrm>
              <a:off x="8112125" y="382587"/>
              <a:ext cx="1882775" cy="2947987"/>
              <a:chOff x="8112538" y="382588"/>
              <a:chExt cx="1882775" cy="2947988"/>
            </a:xfrm>
          </p:grpSpPr>
          <p:sp>
            <p:nvSpPr>
              <p:cNvPr id="238" name="Google Shape;238;p15"/>
              <p:cNvSpPr/>
              <p:nvPr/>
            </p:nvSpPr>
            <p:spPr>
              <a:xfrm>
                <a:off x="8112538" y="382588"/>
                <a:ext cx="1882775" cy="1887538"/>
              </a:xfrm>
              <a:prstGeom prst="ellipse">
                <a:avLst/>
              </a:prstGeom>
              <a:solidFill>
                <a:srgbClr val="47CB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8704675" y="1325563"/>
                <a:ext cx="1290638" cy="200501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7" extrusionOk="0">
                    <a:moveTo>
                      <a:pt x="97" y="200"/>
                    </a:moveTo>
                    <a:cubicBezTo>
                      <a:pt x="85" y="285"/>
                      <a:pt x="51" y="362"/>
                      <a:pt x="0" y="427"/>
                    </a:cubicBezTo>
                    <a:cubicBezTo>
                      <a:pt x="163" y="353"/>
                      <a:pt x="275" y="190"/>
                      <a:pt x="275" y="0"/>
                    </a:cubicBezTo>
                    <a:cubicBezTo>
                      <a:pt x="275" y="104"/>
                      <a:pt x="197" y="189"/>
                      <a:pt x="97" y="200"/>
                    </a:cubicBezTo>
                    <a:close/>
                  </a:path>
                </a:pathLst>
              </a:custGeom>
              <a:solidFill>
                <a:srgbClr val="21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" name="Google Shape;246;p15"/>
            <p:cNvSpPr txBox="1"/>
            <p:nvPr/>
          </p:nvSpPr>
          <p:spPr>
            <a:xfrm>
              <a:off x="8583612" y="706437"/>
              <a:ext cx="1103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pic>
          <p:nvPicPr>
            <p:cNvPr id="249" name="Google Shape;24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99500" y="3201987"/>
              <a:ext cx="1096962" cy="26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5"/>
            <p:cNvSpPr txBox="1"/>
            <p:nvPr/>
          </p:nvSpPr>
          <p:spPr>
            <a:xfrm>
              <a:off x="8181975" y="1054100"/>
              <a:ext cx="1755775" cy="7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08CE7CB3-4914-E547-8472-CE82C40AB58F}"/>
              </a:ext>
            </a:extLst>
          </p:cNvPr>
          <p:cNvGrpSpPr/>
          <p:nvPr/>
        </p:nvGrpSpPr>
        <p:grpSpPr>
          <a:xfrm>
            <a:off x="892175" y="3429000"/>
            <a:ext cx="1885950" cy="3074987"/>
            <a:chOff x="892175" y="3429000"/>
            <a:chExt cx="1885950" cy="3074987"/>
          </a:xfrm>
        </p:grpSpPr>
        <p:grpSp>
          <p:nvGrpSpPr>
            <p:cNvPr id="219" name="Google Shape;219;p15"/>
            <p:cNvGrpSpPr/>
            <p:nvPr/>
          </p:nvGrpSpPr>
          <p:grpSpPr>
            <a:xfrm>
              <a:off x="892175" y="3429000"/>
              <a:ext cx="1885950" cy="2944812"/>
              <a:chOff x="892175" y="3429001"/>
              <a:chExt cx="1885951" cy="2944812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892175" y="3429001"/>
                <a:ext cx="1885950" cy="1889125"/>
              </a:xfrm>
              <a:prstGeom prst="ellipse">
                <a:avLst/>
              </a:prstGeom>
              <a:solidFill>
                <a:srgbClr val="FFCA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87488" y="4373563"/>
                <a:ext cx="1290638" cy="20002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6" extrusionOk="0">
                    <a:moveTo>
                      <a:pt x="96" y="200"/>
                    </a:moveTo>
                    <a:cubicBezTo>
                      <a:pt x="85" y="285"/>
                      <a:pt x="50" y="362"/>
                      <a:pt x="0" y="426"/>
                    </a:cubicBezTo>
                    <a:cubicBezTo>
                      <a:pt x="162" y="353"/>
                      <a:pt x="275" y="190"/>
                      <a:pt x="275" y="0"/>
                    </a:cubicBezTo>
                    <a:cubicBezTo>
                      <a:pt x="275" y="104"/>
                      <a:pt x="197" y="189"/>
                      <a:pt x="96" y="200"/>
                    </a:cubicBezTo>
                    <a:close/>
                  </a:path>
                </a:pathLst>
              </a:custGeom>
              <a:solidFill>
                <a:srgbClr val="F2A6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" name="Google Shape;240;p15"/>
            <p:cNvSpPr txBox="1"/>
            <p:nvPr/>
          </p:nvSpPr>
          <p:spPr>
            <a:xfrm>
              <a:off x="1355725" y="3744912"/>
              <a:ext cx="11128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pic>
          <p:nvPicPr>
            <p:cNvPr id="250" name="Google Shape;25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5425" y="6243637"/>
              <a:ext cx="1096962" cy="26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5"/>
            <p:cNvSpPr txBox="1"/>
            <p:nvPr/>
          </p:nvSpPr>
          <p:spPr>
            <a:xfrm>
              <a:off x="939800" y="4110037"/>
              <a:ext cx="1754187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1F4A4A88-E164-FB4A-A8F7-DE1410AB1631}"/>
              </a:ext>
            </a:extLst>
          </p:cNvPr>
          <p:cNvGrpSpPr/>
          <p:nvPr/>
        </p:nvGrpSpPr>
        <p:grpSpPr>
          <a:xfrm>
            <a:off x="3692525" y="3340100"/>
            <a:ext cx="2065337" cy="3170237"/>
            <a:chOff x="3692525" y="3340100"/>
            <a:chExt cx="2065337" cy="3170237"/>
          </a:xfrm>
        </p:grpSpPr>
        <p:grpSp>
          <p:nvGrpSpPr>
            <p:cNvPr id="222" name="Google Shape;222;p15"/>
            <p:cNvGrpSpPr/>
            <p:nvPr/>
          </p:nvGrpSpPr>
          <p:grpSpPr>
            <a:xfrm>
              <a:off x="3692525" y="3340100"/>
              <a:ext cx="2065337" cy="3033712"/>
              <a:chOff x="3692525" y="3340101"/>
              <a:chExt cx="2065338" cy="3033712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3692525" y="3340101"/>
                <a:ext cx="2065338" cy="20669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40" extrusionOk="0">
                    <a:moveTo>
                      <a:pt x="416" y="176"/>
                    </a:moveTo>
                    <a:cubicBezTo>
                      <a:pt x="440" y="284"/>
                      <a:pt x="372" y="392"/>
                      <a:pt x="264" y="416"/>
                    </a:cubicBezTo>
                    <a:cubicBezTo>
                      <a:pt x="156" y="440"/>
                      <a:pt x="48" y="372"/>
                      <a:pt x="24" y="264"/>
                    </a:cubicBezTo>
                    <a:cubicBezTo>
                      <a:pt x="0" y="156"/>
                      <a:pt x="68" y="49"/>
                      <a:pt x="176" y="24"/>
                    </a:cubicBezTo>
                    <a:cubicBezTo>
                      <a:pt x="284" y="0"/>
                      <a:pt x="391" y="68"/>
                      <a:pt x="416" y="176"/>
                    </a:cubicBezTo>
                    <a:close/>
                  </a:path>
                </a:pathLst>
              </a:custGeom>
              <a:solidFill>
                <a:srgbClr val="FE912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4378325" y="4373563"/>
                <a:ext cx="1290638" cy="20002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6" extrusionOk="0">
                    <a:moveTo>
                      <a:pt x="96" y="200"/>
                    </a:moveTo>
                    <a:cubicBezTo>
                      <a:pt x="84" y="285"/>
                      <a:pt x="50" y="362"/>
                      <a:pt x="0" y="426"/>
                    </a:cubicBezTo>
                    <a:cubicBezTo>
                      <a:pt x="162" y="353"/>
                      <a:pt x="275" y="190"/>
                      <a:pt x="275" y="0"/>
                    </a:cubicBezTo>
                    <a:cubicBezTo>
                      <a:pt x="275" y="104"/>
                      <a:pt x="196" y="189"/>
                      <a:pt x="96" y="200"/>
                    </a:cubicBezTo>
                    <a:close/>
                  </a:path>
                </a:pathLst>
              </a:custGeom>
              <a:solidFill>
                <a:srgbClr val="E87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5"/>
            <p:cNvSpPr txBox="1"/>
            <p:nvPr/>
          </p:nvSpPr>
          <p:spPr>
            <a:xfrm>
              <a:off x="4246562" y="3744912"/>
              <a:ext cx="10842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pic>
          <p:nvPicPr>
            <p:cNvPr id="251" name="Google Shape;25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56100" y="6248400"/>
              <a:ext cx="1098550" cy="261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5"/>
            <p:cNvSpPr txBox="1"/>
            <p:nvPr/>
          </p:nvSpPr>
          <p:spPr>
            <a:xfrm>
              <a:off x="3840162" y="4108450"/>
              <a:ext cx="1754187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EB8058C-243A-DD43-BF9E-F561B7C1AE9A}"/>
              </a:ext>
            </a:extLst>
          </p:cNvPr>
          <p:cNvGrpSpPr/>
          <p:nvPr/>
        </p:nvGrpSpPr>
        <p:grpSpPr>
          <a:xfrm>
            <a:off x="6673850" y="3429000"/>
            <a:ext cx="1885950" cy="3070224"/>
            <a:chOff x="6673850" y="3429000"/>
            <a:chExt cx="1885950" cy="3070224"/>
          </a:xfrm>
        </p:grpSpPr>
        <p:grpSp>
          <p:nvGrpSpPr>
            <p:cNvPr id="225" name="Google Shape;225;p15"/>
            <p:cNvGrpSpPr/>
            <p:nvPr/>
          </p:nvGrpSpPr>
          <p:grpSpPr>
            <a:xfrm>
              <a:off x="6673850" y="3429000"/>
              <a:ext cx="1885950" cy="2944812"/>
              <a:chOff x="6673850" y="3429001"/>
              <a:chExt cx="1885950" cy="2944812"/>
            </a:xfrm>
          </p:grpSpPr>
          <p:sp>
            <p:nvSpPr>
              <p:cNvPr id="226" name="Google Shape;226;p15"/>
              <p:cNvSpPr/>
              <p:nvPr/>
            </p:nvSpPr>
            <p:spPr>
              <a:xfrm>
                <a:off x="6673850" y="3429001"/>
                <a:ext cx="1885950" cy="1889125"/>
              </a:xfrm>
              <a:prstGeom prst="ellipse">
                <a:avLst/>
              </a:prstGeom>
              <a:solidFill>
                <a:srgbClr val="E348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7264400" y="4373563"/>
                <a:ext cx="1295400" cy="20002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26" extrusionOk="0">
                    <a:moveTo>
                      <a:pt x="97" y="200"/>
                    </a:moveTo>
                    <a:cubicBezTo>
                      <a:pt x="85" y="285"/>
                      <a:pt x="51" y="362"/>
                      <a:pt x="0" y="426"/>
                    </a:cubicBezTo>
                    <a:cubicBezTo>
                      <a:pt x="163" y="353"/>
                      <a:pt x="276" y="190"/>
                      <a:pt x="276" y="0"/>
                    </a:cubicBezTo>
                    <a:cubicBezTo>
                      <a:pt x="276" y="104"/>
                      <a:pt x="197" y="189"/>
                      <a:pt x="97" y="200"/>
                    </a:cubicBezTo>
                    <a:close/>
                  </a:path>
                </a:pathLst>
              </a:custGeom>
              <a:solidFill>
                <a:srgbClr val="C42D3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15"/>
            <p:cNvSpPr txBox="1"/>
            <p:nvPr/>
          </p:nvSpPr>
          <p:spPr>
            <a:xfrm>
              <a:off x="7137400" y="3744912"/>
              <a:ext cx="10747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F</a:t>
              </a:r>
              <a:endParaRPr/>
            </a:p>
          </p:txBody>
        </p:sp>
        <p:pic>
          <p:nvPicPr>
            <p:cNvPr id="252" name="Google Shape;25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6462" y="6237287"/>
              <a:ext cx="1096962" cy="261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5"/>
            <p:cNvSpPr txBox="1"/>
            <p:nvPr/>
          </p:nvSpPr>
          <p:spPr>
            <a:xfrm>
              <a:off x="6727825" y="4108450"/>
              <a:ext cx="175577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40E2EC7-CFA9-C94E-AF1C-3ACEECEED25F}"/>
              </a:ext>
            </a:extLst>
          </p:cNvPr>
          <p:cNvGrpSpPr/>
          <p:nvPr/>
        </p:nvGrpSpPr>
        <p:grpSpPr>
          <a:xfrm>
            <a:off x="9564687" y="3429000"/>
            <a:ext cx="1881187" cy="3071812"/>
            <a:chOff x="9564687" y="3429000"/>
            <a:chExt cx="1881187" cy="3071812"/>
          </a:xfrm>
        </p:grpSpPr>
        <p:grpSp>
          <p:nvGrpSpPr>
            <p:cNvPr id="228" name="Google Shape;228;p15"/>
            <p:cNvGrpSpPr/>
            <p:nvPr/>
          </p:nvGrpSpPr>
          <p:grpSpPr>
            <a:xfrm>
              <a:off x="9564687" y="3429000"/>
              <a:ext cx="1881187" cy="2944812"/>
              <a:chOff x="9564688" y="3429001"/>
              <a:chExt cx="1881188" cy="2944812"/>
            </a:xfrm>
          </p:grpSpPr>
          <p:sp>
            <p:nvSpPr>
              <p:cNvPr id="229" name="Google Shape;229;p15"/>
              <p:cNvSpPr/>
              <p:nvPr/>
            </p:nvSpPr>
            <p:spPr>
              <a:xfrm>
                <a:off x="9564688" y="3429001"/>
                <a:ext cx="1881188" cy="1889125"/>
              </a:xfrm>
              <a:prstGeom prst="ellipse">
                <a:avLst/>
              </a:prstGeom>
              <a:solidFill>
                <a:srgbClr val="8B103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10155238" y="4373563"/>
                <a:ext cx="1290638" cy="20002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26" extrusionOk="0">
                    <a:moveTo>
                      <a:pt x="97" y="200"/>
                    </a:moveTo>
                    <a:cubicBezTo>
                      <a:pt x="85" y="285"/>
                      <a:pt x="51" y="362"/>
                      <a:pt x="0" y="426"/>
                    </a:cubicBezTo>
                    <a:cubicBezTo>
                      <a:pt x="162" y="353"/>
                      <a:pt x="275" y="190"/>
                      <a:pt x="275" y="0"/>
                    </a:cubicBezTo>
                    <a:cubicBezTo>
                      <a:pt x="275" y="104"/>
                      <a:pt x="197" y="189"/>
                      <a:pt x="97" y="200"/>
                    </a:cubicBezTo>
                    <a:close/>
                  </a:path>
                </a:pathLst>
              </a:custGeom>
              <a:solidFill>
                <a:srgbClr val="66072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15"/>
            <p:cNvSpPr txBox="1"/>
            <p:nvPr/>
          </p:nvSpPr>
          <p:spPr>
            <a:xfrm>
              <a:off x="10028237" y="3744912"/>
              <a:ext cx="11080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ontserrat"/>
                <a:buNone/>
              </a:pPr>
              <a:r>
                <a:rPr lang="en-US" sz="19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G</a:t>
              </a:r>
              <a:endParaRPr/>
            </a:p>
          </p:txBody>
        </p:sp>
        <p:pic>
          <p:nvPicPr>
            <p:cNvPr id="253" name="Google Shape;25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50475" y="6240462"/>
              <a:ext cx="1098550" cy="26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5"/>
            <p:cNvSpPr txBox="1"/>
            <p:nvPr/>
          </p:nvSpPr>
          <p:spPr>
            <a:xfrm>
              <a:off x="9637712" y="4108450"/>
              <a:ext cx="175577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-US" sz="15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49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D762377E-2F91-3348-908D-3BEAD17F9828}"/>
              </a:ext>
            </a:extLst>
          </p:cNvPr>
          <p:cNvGrpSpPr/>
          <p:nvPr/>
        </p:nvGrpSpPr>
        <p:grpSpPr>
          <a:xfrm>
            <a:off x="739775" y="3111500"/>
            <a:ext cx="3271838" cy="3335338"/>
            <a:chOff x="739775" y="3111500"/>
            <a:chExt cx="3271838" cy="3335338"/>
          </a:xfrm>
        </p:grpSpPr>
        <p:pic>
          <p:nvPicPr>
            <p:cNvPr id="38920" name="Google Shape;543;p23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6111875"/>
              <a:ext cx="2892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C34B7884-E639-DE4F-9512-E4C0957B3700}"/>
                </a:ext>
              </a:extLst>
            </p:cNvPr>
            <p:cNvGrpSpPr/>
            <p:nvPr/>
          </p:nvGrpSpPr>
          <p:grpSpPr>
            <a:xfrm>
              <a:off x="974725" y="3111500"/>
              <a:ext cx="3036888" cy="3019425"/>
              <a:chOff x="974725" y="3111500"/>
              <a:chExt cx="3036888" cy="3019425"/>
            </a:xfrm>
          </p:grpSpPr>
          <p:grpSp>
            <p:nvGrpSpPr>
              <p:cNvPr id="38915" name="Google Shape;516;p23"/>
              <p:cNvGrpSpPr>
                <a:grpSpLocks/>
              </p:cNvGrpSpPr>
              <p:nvPr/>
            </p:nvGrpSpPr>
            <p:grpSpPr bwMode="auto">
              <a:xfrm>
                <a:off x="974725" y="3111500"/>
                <a:ext cx="3036888" cy="3019425"/>
                <a:chOff x="974725" y="3111501"/>
                <a:chExt cx="3036887" cy="3019425"/>
              </a:xfrm>
            </p:grpSpPr>
            <p:sp>
              <p:nvSpPr>
                <p:cNvPr id="38952" name="Google Shape;517;p23"/>
                <p:cNvSpPr>
                  <a:spLocks/>
                </p:cNvSpPr>
                <p:nvPr/>
              </p:nvSpPr>
              <p:spPr bwMode="auto">
                <a:xfrm>
                  <a:off x="974725" y="3111501"/>
                  <a:ext cx="3036887" cy="2071688"/>
                </a:xfrm>
                <a:custGeom>
                  <a:avLst/>
                  <a:gdLst>
                    <a:gd name="T0" fmla="*/ 2147483646 w 734"/>
                    <a:gd name="T1" fmla="*/ 2147483646 h 500"/>
                    <a:gd name="T2" fmla="*/ 0 w 734"/>
                    <a:gd name="T3" fmla="*/ 2147483646 h 500"/>
                    <a:gd name="T4" fmla="*/ 0 w 734"/>
                    <a:gd name="T5" fmla="*/ 2147483646 h 500"/>
                    <a:gd name="T6" fmla="*/ 2147483646 w 734"/>
                    <a:gd name="T7" fmla="*/ 0 h 500"/>
                    <a:gd name="T8" fmla="*/ 2147483646 w 734"/>
                    <a:gd name="T9" fmla="*/ 0 h 500"/>
                    <a:gd name="T10" fmla="*/ 2147483646 w 734"/>
                    <a:gd name="T11" fmla="*/ 2147483646 h 500"/>
                    <a:gd name="T12" fmla="*/ 2147483646 w 734"/>
                    <a:gd name="T13" fmla="*/ 2147483646 h 500"/>
                    <a:gd name="T14" fmla="*/ 2147483646 w 734"/>
                    <a:gd name="T15" fmla="*/ 2147483646 h 5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4" h="500" extrusionOk="0">
                      <a:moveTo>
                        <a:pt x="699" y="500"/>
                      </a:moveTo>
                      <a:cubicBezTo>
                        <a:pt x="0" y="500"/>
                        <a:pt x="0" y="500"/>
                        <a:pt x="0" y="50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5"/>
                        <a:pt x="15" y="0"/>
                        <a:pt x="35" y="0"/>
                      </a:cubicBezTo>
                      <a:cubicBezTo>
                        <a:pt x="699" y="0"/>
                        <a:pt x="699" y="0"/>
                        <a:pt x="699" y="0"/>
                      </a:cubicBezTo>
                      <a:cubicBezTo>
                        <a:pt x="718" y="0"/>
                        <a:pt x="734" y="15"/>
                        <a:pt x="734" y="35"/>
                      </a:cubicBezTo>
                      <a:cubicBezTo>
                        <a:pt x="734" y="465"/>
                        <a:pt x="734" y="465"/>
                        <a:pt x="734" y="465"/>
                      </a:cubicBezTo>
                      <a:cubicBezTo>
                        <a:pt x="734" y="484"/>
                        <a:pt x="718" y="500"/>
                        <a:pt x="699" y="500"/>
                      </a:cubicBez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3" name="Google Shape;518;p23"/>
                <p:cNvSpPr>
                  <a:spLocks/>
                </p:cNvSpPr>
                <p:nvPr/>
              </p:nvSpPr>
              <p:spPr bwMode="auto">
                <a:xfrm>
                  <a:off x="974725" y="5183188"/>
                  <a:ext cx="1787525" cy="496888"/>
                </a:xfrm>
                <a:custGeom>
                  <a:avLst/>
                  <a:gdLst>
                    <a:gd name="T0" fmla="*/ 2147483646 w 1126"/>
                    <a:gd name="T1" fmla="*/ 2147483646 h 313"/>
                    <a:gd name="T2" fmla="*/ 0 w 1126"/>
                    <a:gd name="T3" fmla="*/ 0 h 313"/>
                    <a:gd name="T4" fmla="*/ 2147483646 w 1126"/>
                    <a:gd name="T5" fmla="*/ 0 h 313"/>
                    <a:gd name="T6" fmla="*/ 2147483646 w 1126"/>
                    <a:gd name="T7" fmla="*/ 2147483646 h 3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26" h="313" extrusionOk="0">
                      <a:moveTo>
                        <a:pt x="1126" y="313"/>
                      </a:moveTo>
                      <a:lnTo>
                        <a:pt x="0" y="0"/>
                      </a:lnTo>
                      <a:lnTo>
                        <a:pt x="1126" y="0"/>
                      </a:lnTo>
                      <a:lnTo>
                        <a:pt x="1126" y="313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4" name="Google Shape;519;p23"/>
                <p:cNvSpPr>
                  <a:spLocks/>
                </p:cNvSpPr>
                <p:nvPr/>
              </p:nvSpPr>
              <p:spPr bwMode="auto">
                <a:xfrm>
                  <a:off x="1644650" y="5358652"/>
                  <a:ext cx="1117600" cy="311150"/>
                </a:xfrm>
                <a:custGeom>
                  <a:avLst/>
                  <a:gdLst>
                    <a:gd name="T0" fmla="*/ 0 w 704"/>
                    <a:gd name="T1" fmla="*/ 2147483646 h 196"/>
                    <a:gd name="T2" fmla="*/ 2147483646 w 704"/>
                    <a:gd name="T3" fmla="*/ 2147483646 h 196"/>
                    <a:gd name="T4" fmla="*/ 0 w 704"/>
                    <a:gd name="T5" fmla="*/ 0 h 196"/>
                    <a:gd name="T6" fmla="*/ 0 w 704"/>
                    <a:gd name="T7" fmla="*/ 2147483646 h 1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04" h="196" extrusionOk="0">
                      <a:moveTo>
                        <a:pt x="0" y="196"/>
                      </a:moveTo>
                      <a:lnTo>
                        <a:pt x="704" y="196"/>
                      </a:lnTo>
                      <a:lnTo>
                        <a:pt x="0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5" name="Google Shape;520;p23"/>
                <p:cNvSpPr>
                  <a:spLocks/>
                </p:cNvSpPr>
                <p:nvPr/>
              </p:nvSpPr>
              <p:spPr bwMode="auto">
                <a:xfrm>
                  <a:off x="1644650" y="5669802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6" name="Google Shape;521;p23"/>
                <p:cNvSpPr>
                  <a:spLocks/>
                </p:cNvSpPr>
                <p:nvPr/>
              </p:nvSpPr>
              <p:spPr bwMode="auto">
                <a:xfrm>
                  <a:off x="1644650" y="5680076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38925" name="Google Shape;548;p23"/>
              <p:cNvSpPr txBox="1">
                <a:spLocks noChangeArrowheads="1"/>
              </p:cNvSpPr>
              <p:nvPr/>
            </p:nvSpPr>
            <p:spPr bwMode="auto">
              <a:xfrm>
                <a:off x="1606550" y="3294063"/>
                <a:ext cx="2044700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ts val="3700"/>
                  <a:buFont typeface="Montserrat" panose="02000505000000020004" pitchFamily="2" charset="0"/>
                  <a:buNone/>
                </a:pPr>
                <a:r>
                  <a:rPr lang="en-US" altLang="en-US" sz="3700" b="1" dirty="0">
                    <a:solidFill>
                      <a:srgbClr val="FFFFFF"/>
                    </a:solidFill>
                    <a:latin typeface="Montserrat" panose="02000505000000020004" pitchFamily="2" charset="0"/>
                    <a:sym typeface="Montserrat" panose="02000505000000020004" pitchFamily="2" charset="0"/>
                  </a:rPr>
                  <a:t>TITLE A</a:t>
                </a:r>
                <a:endParaRPr lang="en-US" altLang="en-US" dirty="0"/>
              </a:p>
            </p:txBody>
          </p:sp>
          <p:sp>
            <p:nvSpPr>
              <p:cNvPr id="38930" name="Google Shape;553;p23"/>
              <p:cNvSpPr txBox="1">
                <a:spLocks noChangeArrowheads="1"/>
              </p:cNvSpPr>
              <p:nvPr/>
            </p:nvSpPr>
            <p:spPr bwMode="auto">
              <a:xfrm>
                <a:off x="1330325" y="3998913"/>
                <a:ext cx="2328863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700"/>
                  <a:buFont typeface="Open Sans" panose="020B0606030504020204" pitchFamily="34" charset="0"/>
                  <a:buNone/>
                </a:pPr>
                <a:r>
                  <a:rPr lang="en-US" altLang="en-US" sz="17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Lorem ipsum dolor sit </a:t>
                </a:r>
                <a:r>
                  <a:rPr lang="en-US" altLang="en-US" sz="17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amet</a:t>
                </a:r>
                <a:r>
                  <a:rPr lang="en-US" altLang="en-US" sz="17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</a:t>
                </a:r>
                <a:r>
                  <a:rPr lang="en-US" altLang="en-US" sz="17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consectetur</a:t>
                </a:r>
                <a:r>
                  <a:rPr lang="en-US" altLang="en-US" sz="17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7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adipiscing</a:t>
                </a:r>
                <a:r>
                  <a:rPr lang="en-US" altLang="en-US" sz="17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7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elit</a:t>
                </a:r>
                <a:r>
                  <a:rPr lang="en-US" altLang="en-US" sz="17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sed do</a:t>
                </a:r>
                <a:endParaRPr lang="en-US" altLang="en-US" dirty="0"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2BF71458-E8AB-FA48-ADFD-62263AD9F007}"/>
              </a:ext>
            </a:extLst>
          </p:cNvPr>
          <p:cNvGrpSpPr/>
          <p:nvPr/>
        </p:nvGrpSpPr>
        <p:grpSpPr>
          <a:xfrm>
            <a:off x="8588375" y="3116263"/>
            <a:ext cx="2887663" cy="2976562"/>
            <a:chOff x="8588375" y="3116263"/>
            <a:chExt cx="2887663" cy="2976562"/>
          </a:xfrm>
        </p:grpSpPr>
        <p:pic>
          <p:nvPicPr>
            <p:cNvPr id="38921" name="Google Shape;544;p23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75" y="5795963"/>
              <a:ext cx="2568575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xmlns="" id="{6769E26F-714D-3A4B-98F9-CC01BD893454}"/>
                </a:ext>
              </a:extLst>
            </p:cNvPr>
            <p:cNvGrpSpPr/>
            <p:nvPr/>
          </p:nvGrpSpPr>
          <p:grpSpPr>
            <a:xfrm>
              <a:off x="8782050" y="3116263"/>
              <a:ext cx="2693988" cy="2682875"/>
              <a:chOff x="8782050" y="3116263"/>
              <a:chExt cx="2693988" cy="2682875"/>
            </a:xfrm>
          </p:grpSpPr>
          <p:grpSp>
            <p:nvGrpSpPr>
              <p:cNvPr id="38916" name="Google Shape;522;p23"/>
              <p:cNvGrpSpPr>
                <a:grpSpLocks/>
              </p:cNvGrpSpPr>
              <p:nvPr/>
            </p:nvGrpSpPr>
            <p:grpSpPr bwMode="auto">
              <a:xfrm>
                <a:off x="8782050" y="3116263"/>
                <a:ext cx="2693988" cy="2682875"/>
                <a:chOff x="8782050" y="3116263"/>
                <a:chExt cx="2693987" cy="2682876"/>
              </a:xfrm>
            </p:grpSpPr>
            <p:sp>
              <p:nvSpPr>
                <p:cNvPr id="38947" name="Google Shape;523;p23"/>
                <p:cNvSpPr>
                  <a:spLocks/>
                </p:cNvSpPr>
                <p:nvPr/>
              </p:nvSpPr>
              <p:spPr bwMode="auto">
                <a:xfrm>
                  <a:off x="8782050" y="3116263"/>
                  <a:ext cx="2693987" cy="1838325"/>
                </a:xfrm>
                <a:custGeom>
                  <a:avLst/>
                  <a:gdLst>
                    <a:gd name="T0" fmla="*/ 2147483646 w 651"/>
                    <a:gd name="T1" fmla="*/ 2147483646 h 444"/>
                    <a:gd name="T2" fmla="*/ 0 w 651"/>
                    <a:gd name="T3" fmla="*/ 2147483646 h 444"/>
                    <a:gd name="T4" fmla="*/ 0 w 651"/>
                    <a:gd name="T5" fmla="*/ 2147483646 h 444"/>
                    <a:gd name="T6" fmla="*/ 2147483646 w 651"/>
                    <a:gd name="T7" fmla="*/ 0 h 444"/>
                    <a:gd name="T8" fmla="*/ 2147483646 w 651"/>
                    <a:gd name="T9" fmla="*/ 0 h 444"/>
                    <a:gd name="T10" fmla="*/ 2147483646 w 651"/>
                    <a:gd name="T11" fmla="*/ 2147483646 h 444"/>
                    <a:gd name="T12" fmla="*/ 2147483646 w 651"/>
                    <a:gd name="T13" fmla="*/ 2147483646 h 444"/>
                    <a:gd name="T14" fmla="*/ 2147483646 w 651"/>
                    <a:gd name="T15" fmla="*/ 2147483646 h 4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51" h="444" extrusionOk="0">
                      <a:moveTo>
                        <a:pt x="620" y="444"/>
                      </a:move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620" y="0"/>
                        <a:pt x="620" y="0"/>
                        <a:pt x="620" y="0"/>
                      </a:cubicBezTo>
                      <a:cubicBezTo>
                        <a:pt x="637" y="0"/>
                        <a:pt x="651" y="14"/>
                        <a:pt x="651" y="31"/>
                      </a:cubicBezTo>
                      <a:cubicBezTo>
                        <a:pt x="651" y="413"/>
                        <a:pt x="651" y="413"/>
                        <a:pt x="651" y="413"/>
                      </a:cubicBezTo>
                      <a:cubicBezTo>
                        <a:pt x="651" y="430"/>
                        <a:pt x="637" y="444"/>
                        <a:pt x="620" y="444"/>
                      </a:cubicBez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8" name="Google Shape;524;p23"/>
                <p:cNvSpPr>
                  <a:spLocks/>
                </p:cNvSpPr>
                <p:nvPr/>
              </p:nvSpPr>
              <p:spPr bwMode="auto">
                <a:xfrm>
                  <a:off x="8782050" y="4954588"/>
                  <a:ext cx="1589087" cy="442913"/>
                </a:xfrm>
                <a:custGeom>
                  <a:avLst/>
                  <a:gdLst>
                    <a:gd name="T0" fmla="*/ 2147483646 w 1001"/>
                    <a:gd name="T1" fmla="*/ 2147483646 h 279"/>
                    <a:gd name="T2" fmla="*/ 0 w 1001"/>
                    <a:gd name="T3" fmla="*/ 0 h 279"/>
                    <a:gd name="T4" fmla="*/ 2147483646 w 1001"/>
                    <a:gd name="T5" fmla="*/ 0 h 279"/>
                    <a:gd name="T6" fmla="*/ 2147483646 w 1001"/>
                    <a:gd name="T7" fmla="*/ 2147483646 h 2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01" h="279" extrusionOk="0">
                      <a:moveTo>
                        <a:pt x="1001" y="279"/>
                      </a:moveTo>
                      <a:lnTo>
                        <a:pt x="0" y="0"/>
                      </a:lnTo>
                      <a:lnTo>
                        <a:pt x="1001" y="0"/>
                      </a:lnTo>
                      <a:lnTo>
                        <a:pt x="1001" y="279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9" name="Google Shape;525;p23"/>
                <p:cNvSpPr>
                  <a:spLocks/>
                </p:cNvSpPr>
                <p:nvPr/>
              </p:nvSpPr>
              <p:spPr bwMode="auto">
                <a:xfrm>
                  <a:off x="9378950" y="5119688"/>
                  <a:ext cx="992187" cy="277813"/>
                </a:xfrm>
                <a:custGeom>
                  <a:avLst/>
                  <a:gdLst>
                    <a:gd name="T0" fmla="*/ 0 w 625"/>
                    <a:gd name="T1" fmla="*/ 2147483646 h 175"/>
                    <a:gd name="T2" fmla="*/ 2147483646 w 625"/>
                    <a:gd name="T3" fmla="*/ 2147483646 h 175"/>
                    <a:gd name="T4" fmla="*/ 0 w 625"/>
                    <a:gd name="T5" fmla="*/ 0 h 175"/>
                    <a:gd name="T6" fmla="*/ 0 w 625"/>
                    <a:gd name="T7" fmla="*/ 2147483646 h 1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5" h="175" extrusionOk="0">
                      <a:moveTo>
                        <a:pt x="0" y="175"/>
                      </a:moveTo>
                      <a:lnTo>
                        <a:pt x="625" y="175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0" name="Google Shape;526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51" name="Google Shape;527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38926" name="Google Shape;549;p23"/>
              <p:cNvSpPr txBox="1">
                <a:spLocks noChangeArrowheads="1"/>
              </p:cNvSpPr>
              <p:nvPr/>
            </p:nvSpPr>
            <p:spPr bwMode="auto">
              <a:xfrm>
                <a:off x="9340850" y="3278188"/>
                <a:ext cx="1803400" cy="61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ts val="3300"/>
                  <a:buFont typeface="Montserrat" panose="02000505000000020004" pitchFamily="2" charset="0"/>
                  <a:buNone/>
                </a:pPr>
                <a:r>
                  <a:rPr lang="en-US" altLang="en-US" sz="3300" b="1">
                    <a:solidFill>
                      <a:srgbClr val="FFFFFF"/>
                    </a:solidFill>
                    <a:latin typeface="Montserrat" panose="02000505000000020004" pitchFamily="2" charset="0"/>
                    <a:sym typeface="Montserrat" panose="02000505000000020004" pitchFamily="2" charset="0"/>
                  </a:rPr>
                  <a:t>TITLE B</a:t>
                </a:r>
                <a:endParaRPr lang="en-US" altLang="en-US"/>
              </a:p>
            </p:txBody>
          </p:sp>
          <p:sp>
            <p:nvSpPr>
              <p:cNvPr id="38931" name="Google Shape;554;p23"/>
              <p:cNvSpPr txBox="1">
                <a:spLocks noChangeArrowheads="1"/>
              </p:cNvSpPr>
              <p:nvPr/>
            </p:nvSpPr>
            <p:spPr bwMode="auto">
              <a:xfrm>
                <a:off x="9007475" y="3830638"/>
                <a:ext cx="2243138" cy="830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600"/>
                  <a:buFont typeface="Open Sans" panose="020B0606030504020204" pitchFamily="34" charset="0"/>
                  <a:buNone/>
                </a:pPr>
                <a:r>
                  <a:rPr lang="en-US" altLang="en-US" sz="16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Lorem ipsum dolor sit </a:t>
                </a:r>
                <a:r>
                  <a:rPr lang="en-US" altLang="en-US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amet</a:t>
                </a:r>
                <a:r>
                  <a:rPr lang="en-US" altLang="en-US" sz="16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</a:t>
                </a:r>
                <a:r>
                  <a:rPr lang="en-US" altLang="en-US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consectetur</a:t>
                </a:r>
                <a:r>
                  <a:rPr lang="en-US" altLang="en-US" sz="16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adipiscing</a:t>
                </a:r>
                <a:r>
                  <a:rPr lang="en-US" altLang="en-US" sz="16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elit</a:t>
                </a:r>
                <a:r>
                  <a:rPr lang="en-US" altLang="en-US" sz="16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sed do</a:t>
                </a:r>
                <a:endParaRPr lang="en-US" altLang="en-US" dirty="0"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C8E02F7F-FE4E-1447-AEEC-B33590A45F7B}"/>
              </a:ext>
            </a:extLst>
          </p:cNvPr>
          <p:cNvGrpSpPr/>
          <p:nvPr/>
        </p:nvGrpSpPr>
        <p:grpSpPr>
          <a:xfrm>
            <a:off x="4954588" y="2349500"/>
            <a:ext cx="2478087" cy="2563813"/>
            <a:chOff x="4954588" y="2349500"/>
            <a:chExt cx="2478087" cy="2563813"/>
          </a:xfrm>
        </p:grpSpPr>
        <p:pic>
          <p:nvPicPr>
            <p:cNvPr id="38922" name="Google Shape;545;p23"/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588" y="4652963"/>
              <a:ext cx="22098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xmlns="" id="{C3347A2C-7D8A-A54E-995B-0EAB139927F3}"/>
                </a:ext>
              </a:extLst>
            </p:cNvPr>
            <p:cNvGrpSpPr/>
            <p:nvPr/>
          </p:nvGrpSpPr>
          <p:grpSpPr>
            <a:xfrm>
              <a:off x="5119688" y="2349500"/>
              <a:ext cx="2312987" cy="2298700"/>
              <a:chOff x="5119688" y="2349500"/>
              <a:chExt cx="2312987" cy="2298700"/>
            </a:xfrm>
          </p:grpSpPr>
          <p:grpSp>
            <p:nvGrpSpPr>
              <p:cNvPr id="38917" name="Google Shape;528;p23"/>
              <p:cNvGrpSpPr>
                <a:grpSpLocks/>
              </p:cNvGrpSpPr>
              <p:nvPr/>
            </p:nvGrpSpPr>
            <p:grpSpPr bwMode="auto">
              <a:xfrm>
                <a:off x="5119688" y="2349500"/>
                <a:ext cx="2312987" cy="2298700"/>
                <a:chOff x="5119688" y="2349501"/>
                <a:chExt cx="2312987" cy="2298700"/>
              </a:xfrm>
            </p:grpSpPr>
            <p:sp>
              <p:nvSpPr>
                <p:cNvPr id="38943" name="Google Shape;529;p23"/>
                <p:cNvSpPr>
                  <a:spLocks/>
                </p:cNvSpPr>
                <p:nvPr/>
              </p:nvSpPr>
              <p:spPr bwMode="auto">
                <a:xfrm>
                  <a:off x="5119688" y="2349501"/>
                  <a:ext cx="2312987" cy="1573213"/>
                </a:xfrm>
                <a:custGeom>
                  <a:avLst/>
                  <a:gdLst>
                    <a:gd name="T0" fmla="*/ 2147483646 w 559"/>
                    <a:gd name="T1" fmla="*/ 2147483646 h 380"/>
                    <a:gd name="T2" fmla="*/ 0 w 559"/>
                    <a:gd name="T3" fmla="*/ 2147483646 h 380"/>
                    <a:gd name="T4" fmla="*/ 0 w 559"/>
                    <a:gd name="T5" fmla="*/ 2147483646 h 380"/>
                    <a:gd name="T6" fmla="*/ 2147483646 w 559"/>
                    <a:gd name="T7" fmla="*/ 0 h 380"/>
                    <a:gd name="T8" fmla="*/ 2147483646 w 559"/>
                    <a:gd name="T9" fmla="*/ 0 h 380"/>
                    <a:gd name="T10" fmla="*/ 2147483646 w 559"/>
                    <a:gd name="T11" fmla="*/ 2147483646 h 380"/>
                    <a:gd name="T12" fmla="*/ 2147483646 w 559"/>
                    <a:gd name="T13" fmla="*/ 2147483646 h 380"/>
                    <a:gd name="T14" fmla="*/ 2147483646 w 559"/>
                    <a:gd name="T15" fmla="*/ 2147483646 h 3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59" h="380" extrusionOk="0">
                      <a:moveTo>
                        <a:pt x="532" y="380"/>
                      </a:moveTo>
                      <a:cubicBezTo>
                        <a:pt x="0" y="380"/>
                        <a:pt x="0" y="380"/>
                        <a:pt x="0" y="38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47" y="0"/>
                        <a:pt x="559" y="12"/>
                        <a:pt x="559" y="26"/>
                      </a:cubicBezTo>
                      <a:cubicBezTo>
                        <a:pt x="559" y="354"/>
                        <a:pt x="559" y="354"/>
                        <a:pt x="559" y="354"/>
                      </a:cubicBezTo>
                      <a:cubicBezTo>
                        <a:pt x="559" y="369"/>
                        <a:pt x="547" y="380"/>
                        <a:pt x="532" y="380"/>
                      </a:cubicBez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4" name="Google Shape;530;p23"/>
                <p:cNvSpPr>
                  <a:spLocks/>
                </p:cNvSpPr>
                <p:nvPr/>
              </p:nvSpPr>
              <p:spPr bwMode="auto">
                <a:xfrm>
                  <a:off x="5119688" y="3922713"/>
                  <a:ext cx="1362075" cy="381000"/>
                </a:xfrm>
                <a:custGeom>
                  <a:avLst/>
                  <a:gdLst>
                    <a:gd name="T0" fmla="*/ 2147483646 w 858"/>
                    <a:gd name="T1" fmla="*/ 2147483646 h 240"/>
                    <a:gd name="T2" fmla="*/ 0 w 858"/>
                    <a:gd name="T3" fmla="*/ 0 h 240"/>
                    <a:gd name="T4" fmla="*/ 2147483646 w 858"/>
                    <a:gd name="T5" fmla="*/ 0 h 240"/>
                    <a:gd name="T6" fmla="*/ 2147483646 w 858"/>
                    <a:gd name="T7" fmla="*/ 2147483646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8" h="240" extrusionOk="0">
                      <a:moveTo>
                        <a:pt x="858" y="240"/>
                      </a:moveTo>
                      <a:lnTo>
                        <a:pt x="0" y="0"/>
                      </a:lnTo>
                      <a:lnTo>
                        <a:pt x="858" y="0"/>
                      </a:lnTo>
                      <a:lnTo>
                        <a:pt x="858" y="240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5" name="Google Shape;531;p23"/>
                <p:cNvSpPr>
                  <a:spLocks/>
                </p:cNvSpPr>
                <p:nvPr/>
              </p:nvSpPr>
              <p:spPr bwMode="auto">
                <a:xfrm>
                  <a:off x="5634038" y="4068763"/>
                  <a:ext cx="847725" cy="234950"/>
                </a:xfrm>
                <a:custGeom>
                  <a:avLst/>
                  <a:gdLst>
                    <a:gd name="T0" fmla="*/ 0 w 534"/>
                    <a:gd name="T1" fmla="*/ 2147483646 h 148"/>
                    <a:gd name="T2" fmla="*/ 2147483646 w 534"/>
                    <a:gd name="T3" fmla="*/ 2147483646 h 148"/>
                    <a:gd name="T4" fmla="*/ 0 w 534"/>
                    <a:gd name="T5" fmla="*/ 0 h 148"/>
                    <a:gd name="T6" fmla="*/ 0 w 534"/>
                    <a:gd name="T7" fmla="*/ 2147483646 h 1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4" h="148" extrusionOk="0">
                      <a:moveTo>
                        <a:pt x="0" y="148"/>
                      </a:moveTo>
                      <a:lnTo>
                        <a:pt x="534" y="148"/>
                      </a:lnTo>
                      <a:lnTo>
                        <a:pt x="0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6" name="Google Shape;532;p23"/>
                <p:cNvSpPr>
                  <a:spLocks/>
                </p:cNvSpPr>
                <p:nvPr/>
              </p:nvSpPr>
              <p:spPr bwMode="auto">
                <a:xfrm>
                  <a:off x="5634038" y="4303713"/>
                  <a:ext cx="420687" cy="344488"/>
                </a:xfrm>
                <a:custGeom>
                  <a:avLst/>
                  <a:gdLst>
                    <a:gd name="T0" fmla="*/ 2147483646 w 265"/>
                    <a:gd name="T1" fmla="*/ 2147483646 h 217"/>
                    <a:gd name="T2" fmla="*/ 0 w 265"/>
                    <a:gd name="T3" fmla="*/ 0 h 217"/>
                    <a:gd name="T4" fmla="*/ 2147483646 w 265"/>
                    <a:gd name="T5" fmla="*/ 0 h 217"/>
                    <a:gd name="T6" fmla="*/ 2147483646 w 265"/>
                    <a:gd name="T7" fmla="*/ 2147483646 h 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5" h="217" extrusionOk="0">
                      <a:moveTo>
                        <a:pt x="265" y="217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217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38927" name="Google Shape;550;p23"/>
              <p:cNvSpPr txBox="1">
                <a:spLocks noChangeArrowheads="1"/>
              </p:cNvSpPr>
              <p:nvPr/>
            </p:nvSpPr>
            <p:spPr bwMode="auto">
              <a:xfrm>
                <a:off x="5603875" y="2493963"/>
                <a:ext cx="1547813" cy="527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ts val="2700"/>
                  <a:buFont typeface="Montserrat" panose="02000505000000020004" pitchFamily="2" charset="0"/>
                  <a:buNone/>
                </a:pPr>
                <a:r>
                  <a:rPr lang="en-US" altLang="en-US" sz="2700" b="1">
                    <a:solidFill>
                      <a:srgbClr val="FFFFFF"/>
                    </a:solidFill>
                    <a:latin typeface="Montserrat" panose="02000505000000020004" pitchFamily="2" charset="0"/>
                    <a:sym typeface="Montserrat" panose="02000505000000020004" pitchFamily="2" charset="0"/>
                  </a:rPr>
                  <a:t>TITLE C</a:t>
                </a:r>
                <a:endParaRPr lang="en-US" altLang="en-US"/>
              </a:p>
            </p:txBody>
          </p:sp>
          <p:sp>
            <p:nvSpPr>
              <p:cNvPr id="38932" name="Google Shape;555;p23"/>
              <p:cNvSpPr txBox="1">
                <a:spLocks noChangeArrowheads="1"/>
              </p:cNvSpPr>
              <p:nvPr/>
            </p:nvSpPr>
            <p:spPr bwMode="auto">
              <a:xfrm>
                <a:off x="5224463" y="2960688"/>
                <a:ext cx="2103437" cy="78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500"/>
                  <a:buFont typeface="Open Sans" panose="020B0606030504020204" pitchFamily="34" charset="0"/>
                  <a:buNone/>
                </a:pPr>
                <a:r>
                  <a:rPr lang="en-US" altLang="en-US" sz="15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Lorem ipsum dolor sit </a:t>
                </a:r>
                <a:r>
                  <a:rPr lang="en-US" altLang="en-US" sz="15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amet</a:t>
                </a:r>
                <a:r>
                  <a:rPr lang="en-US" altLang="en-US" sz="15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</a:t>
                </a:r>
                <a:r>
                  <a:rPr lang="en-US" altLang="en-US" sz="15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consectetur</a:t>
                </a:r>
                <a:r>
                  <a:rPr lang="en-US" altLang="en-US" sz="15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5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adipiscing</a:t>
                </a:r>
                <a:r>
                  <a:rPr lang="en-US" altLang="en-US" sz="15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5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elit</a:t>
                </a:r>
                <a:r>
                  <a:rPr lang="en-US" altLang="en-US" sz="15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sed do</a:t>
                </a:r>
                <a:endParaRPr lang="en-US" altLang="en-US" dirty="0"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22BC576-5904-EC40-B9A9-4D17288A6456}"/>
              </a:ext>
            </a:extLst>
          </p:cNvPr>
          <p:cNvGrpSpPr/>
          <p:nvPr/>
        </p:nvGrpSpPr>
        <p:grpSpPr>
          <a:xfrm>
            <a:off x="7872413" y="846138"/>
            <a:ext cx="2089150" cy="2162175"/>
            <a:chOff x="7872413" y="846138"/>
            <a:chExt cx="2089150" cy="2162175"/>
          </a:xfrm>
        </p:grpSpPr>
        <p:pic>
          <p:nvPicPr>
            <p:cNvPr id="38923" name="Google Shape;546;p23"/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413" y="2784475"/>
              <a:ext cx="1862137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xmlns="" id="{7D30C166-C614-9546-AA48-87198C7D189B}"/>
                </a:ext>
              </a:extLst>
            </p:cNvPr>
            <p:cNvGrpSpPr/>
            <p:nvPr/>
          </p:nvGrpSpPr>
          <p:grpSpPr>
            <a:xfrm>
              <a:off x="8016875" y="846138"/>
              <a:ext cx="1944688" cy="1930400"/>
              <a:chOff x="8016875" y="846138"/>
              <a:chExt cx="1944688" cy="1930400"/>
            </a:xfrm>
          </p:grpSpPr>
          <p:grpSp>
            <p:nvGrpSpPr>
              <p:cNvPr id="38918" name="Google Shape;533;p23"/>
              <p:cNvGrpSpPr>
                <a:grpSpLocks/>
              </p:cNvGrpSpPr>
              <p:nvPr/>
            </p:nvGrpSpPr>
            <p:grpSpPr bwMode="auto">
              <a:xfrm>
                <a:off x="8016875" y="846138"/>
                <a:ext cx="1944688" cy="1930400"/>
                <a:chOff x="8016875" y="846138"/>
                <a:chExt cx="1944687" cy="1930401"/>
              </a:xfrm>
            </p:grpSpPr>
            <p:sp>
              <p:nvSpPr>
                <p:cNvPr id="38939" name="Google Shape;534;p23"/>
                <p:cNvSpPr>
                  <a:spLocks/>
                </p:cNvSpPr>
                <p:nvPr/>
              </p:nvSpPr>
              <p:spPr bwMode="auto">
                <a:xfrm>
                  <a:off x="8016875" y="846138"/>
                  <a:ext cx="1944687" cy="1320800"/>
                </a:xfrm>
                <a:custGeom>
                  <a:avLst/>
                  <a:gdLst>
                    <a:gd name="T0" fmla="*/ 2147483646 w 470"/>
                    <a:gd name="T1" fmla="*/ 2147483646 h 319"/>
                    <a:gd name="T2" fmla="*/ 0 w 470"/>
                    <a:gd name="T3" fmla="*/ 2147483646 h 319"/>
                    <a:gd name="T4" fmla="*/ 0 w 470"/>
                    <a:gd name="T5" fmla="*/ 2147483646 h 319"/>
                    <a:gd name="T6" fmla="*/ 2147483646 w 470"/>
                    <a:gd name="T7" fmla="*/ 0 h 319"/>
                    <a:gd name="T8" fmla="*/ 2147483646 w 470"/>
                    <a:gd name="T9" fmla="*/ 0 h 319"/>
                    <a:gd name="T10" fmla="*/ 2147483646 w 470"/>
                    <a:gd name="T11" fmla="*/ 2147483646 h 319"/>
                    <a:gd name="T12" fmla="*/ 2147483646 w 470"/>
                    <a:gd name="T13" fmla="*/ 2147483646 h 319"/>
                    <a:gd name="T14" fmla="*/ 2147483646 w 470"/>
                    <a:gd name="T15" fmla="*/ 2147483646 h 3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70" h="319" extrusionOk="0">
                      <a:moveTo>
                        <a:pt x="447" y="319"/>
                      </a:moveTo>
                      <a:cubicBezTo>
                        <a:pt x="0" y="319"/>
                        <a:pt x="0" y="319"/>
                        <a:pt x="0" y="31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60" y="0"/>
                        <a:pt x="470" y="10"/>
                        <a:pt x="470" y="22"/>
                      </a:cubicBezTo>
                      <a:cubicBezTo>
                        <a:pt x="470" y="297"/>
                        <a:pt x="470" y="297"/>
                        <a:pt x="470" y="297"/>
                      </a:cubicBezTo>
                      <a:cubicBezTo>
                        <a:pt x="470" y="309"/>
                        <a:pt x="460" y="319"/>
                        <a:pt x="447" y="319"/>
                      </a:cubicBezTo>
                      <a:close/>
                    </a:path>
                  </a:pathLst>
                </a:custGeom>
                <a:solidFill>
                  <a:srgbClr val="065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0" name="Google Shape;535;p23"/>
                <p:cNvSpPr>
                  <a:spLocks/>
                </p:cNvSpPr>
                <p:nvPr/>
              </p:nvSpPr>
              <p:spPr bwMode="auto">
                <a:xfrm>
                  <a:off x="8016875" y="2166938"/>
                  <a:ext cx="1146175" cy="319088"/>
                </a:xfrm>
                <a:custGeom>
                  <a:avLst/>
                  <a:gdLst>
                    <a:gd name="T0" fmla="*/ 2147483646 w 722"/>
                    <a:gd name="T1" fmla="*/ 2147483646 h 201"/>
                    <a:gd name="T2" fmla="*/ 0 w 722"/>
                    <a:gd name="T3" fmla="*/ 0 h 201"/>
                    <a:gd name="T4" fmla="*/ 2147483646 w 722"/>
                    <a:gd name="T5" fmla="*/ 0 h 201"/>
                    <a:gd name="T6" fmla="*/ 2147483646 w 722"/>
                    <a:gd name="T7" fmla="*/ 2147483646 h 20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22" h="201" extrusionOk="0">
                      <a:moveTo>
                        <a:pt x="722" y="201"/>
                      </a:moveTo>
                      <a:lnTo>
                        <a:pt x="0" y="0"/>
                      </a:lnTo>
                      <a:lnTo>
                        <a:pt x="722" y="0"/>
                      </a:lnTo>
                      <a:lnTo>
                        <a:pt x="722" y="201"/>
                      </a:lnTo>
                      <a:close/>
                    </a:path>
                  </a:pathLst>
                </a:custGeom>
                <a:solidFill>
                  <a:srgbClr val="0A3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1" name="Google Shape;536;p23"/>
                <p:cNvSpPr>
                  <a:spLocks/>
                </p:cNvSpPr>
                <p:nvPr/>
              </p:nvSpPr>
              <p:spPr bwMode="auto">
                <a:xfrm>
                  <a:off x="8447088" y="2287588"/>
                  <a:ext cx="715962" cy="198438"/>
                </a:xfrm>
                <a:custGeom>
                  <a:avLst/>
                  <a:gdLst>
                    <a:gd name="T0" fmla="*/ 0 w 451"/>
                    <a:gd name="T1" fmla="*/ 2147483646 h 125"/>
                    <a:gd name="T2" fmla="*/ 2147483646 w 451"/>
                    <a:gd name="T3" fmla="*/ 2147483646 h 125"/>
                    <a:gd name="T4" fmla="*/ 0 w 451"/>
                    <a:gd name="T5" fmla="*/ 0 h 125"/>
                    <a:gd name="T6" fmla="*/ 0 w 451"/>
                    <a:gd name="T7" fmla="*/ 2147483646 h 12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51" h="125" extrusionOk="0">
                      <a:moveTo>
                        <a:pt x="0" y="125"/>
                      </a:moveTo>
                      <a:lnTo>
                        <a:pt x="451" y="125"/>
                      </a:lnTo>
                      <a:lnTo>
                        <a:pt x="0" y="0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65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42" name="Google Shape;537;p23"/>
                <p:cNvSpPr>
                  <a:spLocks/>
                </p:cNvSpPr>
                <p:nvPr/>
              </p:nvSpPr>
              <p:spPr bwMode="auto">
                <a:xfrm>
                  <a:off x="8447088" y="2486026"/>
                  <a:ext cx="355600" cy="290513"/>
                </a:xfrm>
                <a:custGeom>
                  <a:avLst/>
                  <a:gdLst>
                    <a:gd name="T0" fmla="*/ 2147483646 w 224"/>
                    <a:gd name="T1" fmla="*/ 2147483646 h 183"/>
                    <a:gd name="T2" fmla="*/ 0 w 224"/>
                    <a:gd name="T3" fmla="*/ 0 h 183"/>
                    <a:gd name="T4" fmla="*/ 2147483646 w 224"/>
                    <a:gd name="T5" fmla="*/ 0 h 183"/>
                    <a:gd name="T6" fmla="*/ 2147483646 w 224"/>
                    <a:gd name="T7" fmla="*/ 2147483646 h 18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4" h="183" extrusionOk="0">
                      <a:moveTo>
                        <a:pt x="224" y="183"/>
                      </a:moveTo>
                      <a:lnTo>
                        <a:pt x="0" y="0"/>
                      </a:lnTo>
                      <a:lnTo>
                        <a:pt x="224" y="0"/>
                      </a:lnTo>
                      <a:lnTo>
                        <a:pt x="224" y="183"/>
                      </a:lnTo>
                      <a:close/>
                    </a:path>
                  </a:pathLst>
                </a:custGeom>
                <a:solidFill>
                  <a:srgbClr val="0A3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38928" name="Google Shape;551;p23"/>
              <p:cNvSpPr txBox="1">
                <a:spLocks noChangeArrowheads="1"/>
              </p:cNvSpPr>
              <p:nvPr/>
            </p:nvSpPr>
            <p:spPr bwMode="auto">
              <a:xfrm>
                <a:off x="8421688" y="957263"/>
                <a:ext cx="1344612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ts val="2400"/>
                  <a:buFont typeface="Montserrat" panose="02000505000000020004" pitchFamily="2" charset="0"/>
                  <a:buNone/>
                </a:pPr>
                <a:r>
                  <a:rPr lang="en-US" altLang="en-US" sz="2400" b="1" dirty="0">
                    <a:solidFill>
                      <a:srgbClr val="FFFFFF"/>
                    </a:solidFill>
                    <a:latin typeface="Montserrat" panose="02000505000000020004" pitchFamily="2" charset="0"/>
                    <a:sym typeface="Montserrat" panose="02000505000000020004" pitchFamily="2" charset="0"/>
                  </a:rPr>
                  <a:t>TITLE E</a:t>
                </a:r>
                <a:endParaRPr lang="en-US" altLang="en-US" dirty="0"/>
              </a:p>
            </p:txBody>
          </p:sp>
          <p:sp>
            <p:nvSpPr>
              <p:cNvPr id="38933" name="Google Shape;556;p23"/>
              <p:cNvSpPr txBox="1">
                <a:spLocks noChangeArrowheads="1"/>
              </p:cNvSpPr>
              <p:nvPr/>
            </p:nvSpPr>
            <p:spPr bwMode="auto">
              <a:xfrm>
                <a:off x="8074025" y="1325563"/>
                <a:ext cx="1830388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300"/>
                  <a:buFont typeface="Open Sans" panose="020B0606030504020204" pitchFamily="34" charset="0"/>
                  <a:buNone/>
                </a:pPr>
                <a:r>
                  <a:rPr lang="en-US" altLang="en-US" sz="13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Lorem ipsum dolor sit </a:t>
                </a:r>
                <a:r>
                  <a:rPr lang="en-US" altLang="en-US" sz="13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amet</a:t>
                </a:r>
                <a:r>
                  <a:rPr lang="en-US" altLang="en-US" sz="13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</a:t>
                </a:r>
                <a:r>
                  <a:rPr lang="en-US" altLang="en-US" sz="13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consectetur</a:t>
                </a:r>
                <a:r>
                  <a:rPr lang="en-US" altLang="en-US" sz="13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3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adipiscing</a:t>
                </a:r>
                <a:r>
                  <a:rPr lang="en-US" altLang="en-US" sz="13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en-US" altLang="en-US" sz="13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elit</a:t>
                </a:r>
                <a:endParaRPr lang="en-US" altLang="en-US" dirty="0"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C82BD070-012F-BD42-8EBC-B03AF7C7CF19}"/>
              </a:ext>
            </a:extLst>
          </p:cNvPr>
          <p:cNvGrpSpPr/>
          <p:nvPr/>
        </p:nvGrpSpPr>
        <p:grpSpPr>
          <a:xfrm>
            <a:off x="2868613" y="771525"/>
            <a:ext cx="1660525" cy="1735138"/>
            <a:chOff x="2868613" y="771525"/>
            <a:chExt cx="1660525" cy="1735138"/>
          </a:xfrm>
        </p:grpSpPr>
        <p:pic>
          <p:nvPicPr>
            <p:cNvPr id="38924" name="Google Shape;547;p23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613" y="2320925"/>
              <a:ext cx="1490662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944E842D-2FCA-CE4E-BF67-EE9E962EE841}"/>
                </a:ext>
              </a:extLst>
            </p:cNvPr>
            <p:cNvGrpSpPr/>
            <p:nvPr/>
          </p:nvGrpSpPr>
          <p:grpSpPr>
            <a:xfrm>
              <a:off x="2984500" y="771525"/>
              <a:ext cx="1544638" cy="1536700"/>
              <a:chOff x="2984500" y="771525"/>
              <a:chExt cx="1544638" cy="1536700"/>
            </a:xfrm>
          </p:grpSpPr>
          <p:grpSp>
            <p:nvGrpSpPr>
              <p:cNvPr id="38919" name="Google Shape;538;p23"/>
              <p:cNvGrpSpPr>
                <a:grpSpLocks/>
              </p:cNvGrpSpPr>
              <p:nvPr/>
            </p:nvGrpSpPr>
            <p:grpSpPr bwMode="auto">
              <a:xfrm>
                <a:off x="2984500" y="771525"/>
                <a:ext cx="1544638" cy="1536700"/>
                <a:chOff x="2984500" y="771526"/>
                <a:chExt cx="1544637" cy="1536700"/>
              </a:xfrm>
            </p:grpSpPr>
            <p:sp>
              <p:nvSpPr>
                <p:cNvPr id="38935" name="Google Shape;539;p23"/>
                <p:cNvSpPr>
                  <a:spLocks/>
                </p:cNvSpPr>
                <p:nvPr/>
              </p:nvSpPr>
              <p:spPr bwMode="auto">
                <a:xfrm>
                  <a:off x="2984500" y="771526"/>
                  <a:ext cx="1544637" cy="1052513"/>
                </a:xfrm>
                <a:custGeom>
                  <a:avLst/>
                  <a:gdLst>
                    <a:gd name="T0" fmla="*/ 2147483646 w 373"/>
                    <a:gd name="T1" fmla="*/ 2147483646 h 254"/>
                    <a:gd name="T2" fmla="*/ 0 w 373"/>
                    <a:gd name="T3" fmla="*/ 2147483646 h 254"/>
                    <a:gd name="T4" fmla="*/ 0 w 373"/>
                    <a:gd name="T5" fmla="*/ 2147483646 h 254"/>
                    <a:gd name="T6" fmla="*/ 2147483646 w 373"/>
                    <a:gd name="T7" fmla="*/ 0 h 254"/>
                    <a:gd name="T8" fmla="*/ 2147483646 w 373"/>
                    <a:gd name="T9" fmla="*/ 0 h 254"/>
                    <a:gd name="T10" fmla="*/ 2147483646 w 373"/>
                    <a:gd name="T11" fmla="*/ 2147483646 h 254"/>
                    <a:gd name="T12" fmla="*/ 2147483646 w 373"/>
                    <a:gd name="T13" fmla="*/ 2147483646 h 254"/>
                    <a:gd name="T14" fmla="*/ 2147483646 w 373"/>
                    <a:gd name="T15" fmla="*/ 2147483646 h 25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3" h="254" extrusionOk="0">
                      <a:moveTo>
                        <a:pt x="355" y="254"/>
                      </a:move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cubicBezTo>
                        <a:pt x="365" y="0"/>
                        <a:pt x="373" y="8"/>
                        <a:pt x="373" y="18"/>
                      </a:cubicBezTo>
                      <a:cubicBezTo>
                        <a:pt x="373" y="237"/>
                        <a:pt x="373" y="237"/>
                        <a:pt x="373" y="237"/>
                      </a:cubicBezTo>
                      <a:cubicBezTo>
                        <a:pt x="373" y="247"/>
                        <a:pt x="365" y="254"/>
                        <a:pt x="355" y="254"/>
                      </a:cubicBezTo>
                      <a:close/>
                    </a:path>
                  </a:pathLst>
                </a:custGeom>
                <a:solidFill>
                  <a:srgbClr val="FFAB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36" name="Google Shape;540;p23"/>
                <p:cNvSpPr>
                  <a:spLocks/>
                </p:cNvSpPr>
                <p:nvPr/>
              </p:nvSpPr>
              <p:spPr bwMode="auto">
                <a:xfrm>
                  <a:off x="2984500" y="1824038"/>
                  <a:ext cx="906462" cy="257175"/>
                </a:xfrm>
                <a:custGeom>
                  <a:avLst/>
                  <a:gdLst>
                    <a:gd name="T0" fmla="*/ 2147483646 w 571"/>
                    <a:gd name="T1" fmla="*/ 2147483646 h 162"/>
                    <a:gd name="T2" fmla="*/ 0 w 571"/>
                    <a:gd name="T3" fmla="*/ 0 h 162"/>
                    <a:gd name="T4" fmla="*/ 2147483646 w 571"/>
                    <a:gd name="T5" fmla="*/ 0 h 162"/>
                    <a:gd name="T6" fmla="*/ 2147483646 w 571"/>
                    <a:gd name="T7" fmla="*/ 2147483646 h 1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1" h="162" extrusionOk="0">
                      <a:moveTo>
                        <a:pt x="571" y="162"/>
                      </a:moveTo>
                      <a:lnTo>
                        <a:pt x="0" y="0"/>
                      </a:lnTo>
                      <a:lnTo>
                        <a:pt x="571" y="0"/>
                      </a:lnTo>
                      <a:lnTo>
                        <a:pt x="571" y="162"/>
                      </a:lnTo>
                      <a:close/>
                    </a:path>
                  </a:pathLst>
                </a:custGeom>
                <a:solidFill>
                  <a:srgbClr val="F29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37" name="Google Shape;541;p23"/>
                <p:cNvSpPr>
                  <a:spLocks/>
                </p:cNvSpPr>
                <p:nvPr/>
              </p:nvSpPr>
              <p:spPr bwMode="auto">
                <a:xfrm>
                  <a:off x="3324225" y="1919288"/>
                  <a:ext cx="566737" cy="161925"/>
                </a:xfrm>
                <a:custGeom>
                  <a:avLst/>
                  <a:gdLst>
                    <a:gd name="T0" fmla="*/ 0 w 357"/>
                    <a:gd name="T1" fmla="*/ 2147483646 h 102"/>
                    <a:gd name="T2" fmla="*/ 2147483646 w 357"/>
                    <a:gd name="T3" fmla="*/ 2147483646 h 102"/>
                    <a:gd name="T4" fmla="*/ 0 w 357"/>
                    <a:gd name="T5" fmla="*/ 0 h 102"/>
                    <a:gd name="T6" fmla="*/ 0 w 357"/>
                    <a:gd name="T7" fmla="*/ 2147483646 h 10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7" h="102" extrusionOk="0">
                      <a:moveTo>
                        <a:pt x="0" y="102"/>
                      </a:moveTo>
                      <a:lnTo>
                        <a:pt x="357" y="102"/>
                      </a:lnTo>
                      <a:lnTo>
                        <a:pt x="0" y="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AB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38938" name="Google Shape;542;p23"/>
                <p:cNvSpPr>
                  <a:spLocks/>
                </p:cNvSpPr>
                <p:nvPr/>
              </p:nvSpPr>
              <p:spPr bwMode="auto">
                <a:xfrm>
                  <a:off x="3324225" y="2081213"/>
                  <a:ext cx="285750" cy="227013"/>
                </a:xfrm>
                <a:custGeom>
                  <a:avLst/>
                  <a:gdLst>
                    <a:gd name="T0" fmla="*/ 2147483646 w 180"/>
                    <a:gd name="T1" fmla="*/ 2147483646 h 143"/>
                    <a:gd name="T2" fmla="*/ 0 w 180"/>
                    <a:gd name="T3" fmla="*/ 0 h 143"/>
                    <a:gd name="T4" fmla="*/ 2147483646 w 180"/>
                    <a:gd name="T5" fmla="*/ 0 h 143"/>
                    <a:gd name="T6" fmla="*/ 2147483646 w 180"/>
                    <a:gd name="T7" fmla="*/ 2147483646 h 1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0" h="143" extrusionOk="0">
                      <a:moveTo>
                        <a:pt x="180" y="143"/>
                      </a:moveTo>
                      <a:lnTo>
                        <a:pt x="0" y="0"/>
                      </a:lnTo>
                      <a:lnTo>
                        <a:pt x="180" y="0"/>
                      </a:lnTo>
                      <a:lnTo>
                        <a:pt x="180" y="143"/>
                      </a:lnTo>
                      <a:close/>
                    </a:path>
                  </a:pathLst>
                </a:custGeom>
                <a:solidFill>
                  <a:srgbClr val="F29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38929" name="Google Shape;552;p23"/>
              <p:cNvSpPr txBox="1">
                <a:spLocks noChangeArrowheads="1"/>
              </p:cNvSpPr>
              <p:nvPr/>
            </p:nvSpPr>
            <p:spPr bwMode="auto">
              <a:xfrm>
                <a:off x="3308350" y="871538"/>
                <a:ext cx="1030288" cy="35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ts val="1800"/>
                  <a:buFont typeface="Montserrat" panose="02000505000000020004" pitchFamily="2" charset="0"/>
                  <a:buNone/>
                </a:pPr>
                <a:r>
                  <a:rPr lang="en-US" altLang="en-US" sz="1800" b="1" dirty="0">
                    <a:solidFill>
                      <a:srgbClr val="FFFFFF"/>
                    </a:solidFill>
                    <a:latin typeface="Montserrat" panose="02000505000000020004" pitchFamily="2" charset="0"/>
                    <a:sym typeface="Montserrat" panose="02000505000000020004" pitchFamily="2" charset="0"/>
                  </a:rPr>
                  <a:t>TITLE D</a:t>
                </a:r>
                <a:endParaRPr lang="en-US" altLang="en-US" dirty="0"/>
              </a:p>
            </p:txBody>
          </p:sp>
          <p:sp>
            <p:nvSpPr>
              <p:cNvPr id="38934" name="Google Shape;557;p23"/>
              <p:cNvSpPr txBox="1">
                <a:spLocks noChangeArrowheads="1"/>
              </p:cNvSpPr>
              <p:nvPr/>
            </p:nvSpPr>
            <p:spPr bwMode="auto">
              <a:xfrm>
                <a:off x="3008313" y="1117600"/>
                <a:ext cx="1497012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200"/>
                  <a:buFont typeface="Open Sans" panose="020B0606030504020204" pitchFamily="34" charset="0"/>
                  <a:buNone/>
                </a:pPr>
                <a:r>
                  <a:rPr lang="en-US" alt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Lorem ipsum dolor sit </a:t>
                </a:r>
                <a:r>
                  <a:rPr lang="en-US" altLang="en-US" sz="12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amet</a:t>
                </a:r>
                <a:r>
                  <a:rPr lang="en-US" altLang="en-US" sz="1200" dirty="0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, cons </a:t>
                </a:r>
                <a:r>
                  <a:rPr lang="en-US" altLang="en-US" sz="1200" dirty="0" err="1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ectetur</a:t>
                </a:r>
                <a:endParaRPr lang="en-US" altLang="en-US" dirty="0"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137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9"/>
    </mc:Choice>
    <mc:Fallback>
      <p:transition spd="slow" advTm="5359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4540250" y="1882775"/>
            <a:ext cx="3094037" cy="3092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2281831-C4B6-2B46-93A3-A55D115C0CDB}"/>
              </a:ext>
            </a:extLst>
          </p:cNvPr>
          <p:cNvGrpSpPr/>
          <p:nvPr/>
        </p:nvGrpSpPr>
        <p:grpSpPr>
          <a:xfrm>
            <a:off x="7596187" y="917575"/>
            <a:ext cx="3350661" cy="1189037"/>
            <a:chOff x="7596187" y="917575"/>
            <a:chExt cx="3350661" cy="1189037"/>
          </a:xfrm>
        </p:grpSpPr>
        <p:sp>
          <p:nvSpPr>
            <p:cNvPr id="368" name="Google Shape;368;p19"/>
            <p:cNvSpPr/>
            <p:nvPr/>
          </p:nvSpPr>
          <p:spPr>
            <a:xfrm>
              <a:off x="7596187" y="917575"/>
              <a:ext cx="2776537" cy="1189037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184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760" y="0"/>
                    <a:pt x="677" y="82"/>
                    <a:pt x="677" y="184"/>
                  </a:cubicBezTo>
                  <a:cubicBezTo>
                    <a:pt x="677" y="285"/>
                    <a:pt x="595" y="368"/>
                    <a:pt x="494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82" y="368"/>
                    <a:pt x="0" y="285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2" y="0"/>
                    <a:pt x="184" y="0"/>
                  </a:cubicBezTo>
                  <a:close/>
                </a:path>
              </a:pathLst>
            </a:custGeom>
            <a:solidFill>
              <a:srgbClr val="25C2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9168848" y="917575"/>
              <a:ext cx="1778000" cy="1189037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183" y="184"/>
                  </a:moveTo>
                  <a:cubicBezTo>
                    <a:pt x="183" y="82"/>
                    <a:pt x="266" y="0"/>
                    <a:pt x="36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69" y="0"/>
                    <a:pt x="551" y="82"/>
                    <a:pt x="551" y="184"/>
                  </a:cubicBezTo>
                  <a:cubicBezTo>
                    <a:pt x="551" y="184"/>
                    <a:pt x="551" y="184"/>
                    <a:pt x="551" y="184"/>
                  </a:cubicBezTo>
                  <a:cubicBezTo>
                    <a:pt x="551" y="285"/>
                    <a:pt x="469" y="368"/>
                    <a:pt x="367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1" y="368"/>
                    <a:pt x="183" y="285"/>
                    <a:pt x="183" y="184"/>
                  </a:cubicBezTo>
                  <a:close/>
                </a:path>
              </a:pathLst>
            </a:custGeom>
            <a:solidFill>
              <a:srgbClr val="6DD5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4A01AB2-DC5D-4543-901B-8E08538565A6}"/>
              </a:ext>
            </a:extLst>
          </p:cNvPr>
          <p:cNvGrpSpPr/>
          <p:nvPr/>
        </p:nvGrpSpPr>
        <p:grpSpPr>
          <a:xfrm>
            <a:off x="8337550" y="2835275"/>
            <a:ext cx="3350660" cy="1189037"/>
            <a:chOff x="8337550" y="2835275"/>
            <a:chExt cx="3350660" cy="1189037"/>
          </a:xfrm>
        </p:grpSpPr>
        <p:sp>
          <p:nvSpPr>
            <p:cNvPr id="370" name="Google Shape;370;p19"/>
            <p:cNvSpPr/>
            <p:nvPr/>
          </p:nvSpPr>
          <p:spPr>
            <a:xfrm>
              <a:off x="8337550" y="2835275"/>
              <a:ext cx="2776537" cy="1189037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184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760" y="0"/>
                    <a:pt x="677" y="82"/>
                    <a:pt x="677" y="184"/>
                  </a:cubicBezTo>
                  <a:cubicBezTo>
                    <a:pt x="677" y="286"/>
                    <a:pt x="595" y="368"/>
                    <a:pt x="494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82" y="368"/>
                    <a:pt x="0" y="286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2" y="0"/>
                    <a:pt x="184" y="0"/>
                  </a:cubicBezTo>
                  <a:close/>
                </a:path>
              </a:pathLst>
            </a:custGeom>
            <a:solidFill>
              <a:srgbClr val="0A98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911798" y="2835275"/>
              <a:ext cx="1776412" cy="1189037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183" y="184"/>
                  </a:moveTo>
                  <a:cubicBezTo>
                    <a:pt x="183" y="82"/>
                    <a:pt x="266" y="0"/>
                    <a:pt x="36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69" y="0"/>
                    <a:pt x="551" y="82"/>
                    <a:pt x="551" y="184"/>
                  </a:cubicBezTo>
                  <a:cubicBezTo>
                    <a:pt x="551" y="184"/>
                    <a:pt x="551" y="184"/>
                    <a:pt x="551" y="184"/>
                  </a:cubicBezTo>
                  <a:cubicBezTo>
                    <a:pt x="551" y="286"/>
                    <a:pt x="469" y="368"/>
                    <a:pt x="367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1" y="368"/>
                    <a:pt x="183" y="286"/>
                    <a:pt x="183" y="184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EED335C-EA97-324A-98A3-0348D967EB8E}"/>
              </a:ext>
            </a:extLst>
          </p:cNvPr>
          <p:cNvGrpSpPr/>
          <p:nvPr/>
        </p:nvGrpSpPr>
        <p:grpSpPr>
          <a:xfrm>
            <a:off x="7596187" y="4752975"/>
            <a:ext cx="3350661" cy="1187450"/>
            <a:chOff x="7596187" y="4752975"/>
            <a:chExt cx="3350661" cy="1187450"/>
          </a:xfrm>
        </p:grpSpPr>
        <p:sp>
          <p:nvSpPr>
            <p:cNvPr id="372" name="Google Shape;372;p19"/>
            <p:cNvSpPr/>
            <p:nvPr/>
          </p:nvSpPr>
          <p:spPr>
            <a:xfrm>
              <a:off x="7596187" y="4752975"/>
              <a:ext cx="2776537" cy="1187450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184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760" y="0"/>
                    <a:pt x="677" y="83"/>
                    <a:pt x="677" y="184"/>
                  </a:cubicBezTo>
                  <a:cubicBezTo>
                    <a:pt x="677" y="286"/>
                    <a:pt x="595" y="368"/>
                    <a:pt x="494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82" y="368"/>
                    <a:pt x="0" y="286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3"/>
                    <a:pt x="82" y="0"/>
                    <a:pt x="184" y="0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9168848" y="4752975"/>
              <a:ext cx="1778000" cy="1187450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183" y="184"/>
                  </a:moveTo>
                  <a:cubicBezTo>
                    <a:pt x="183" y="83"/>
                    <a:pt x="266" y="0"/>
                    <a:pt x="36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69" y="0"/>
                    <a:pt x="551" y="83"/>
                    <a:pt x="551" y="184"/>
                  </a:cubicBezTo>
                  <a:cubicBezTo>
                    <a:pt x="551" y="184"/>
                    <a:pt x="551" y="184"/>
                    <a:pt x="551" y="184"/>
                  </a:cubicBezTo>
                  <a:cubicBezTo>
                    <a:pt x="551" y="286"/>
                    <a:pt x="469" y="368"/>
                    <a:pt x="367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1" y="368"/>
                    <a:pt x="183" y="286"/>
                    <a:pt x="183" y="184"/>
                  </a:cubicBezTo>
                  <a:close/>
                </a:path>
              </a:pathLst>
            </a:custGeom>
            <a:solidFill>
              <a:srgbClr val="2070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3630C14-218D-E249-815C-E172B4547609}"/>
              </a:ext>
            </a:extLst>
          </p:cNvPr>
          <p:cNvGrpSpPr/>
          <p:nvPr/>
        </p:nvGrpSpPr>
        <p:grpSpPr>
          <a:xfrm>
            <a:off x="1221339" y="917575"/>
            <a:ext cx="3358598" cy="1189037"/>
            <a:chOff x="1221339" y="917575"/>
            <a:chExt cx="3358598" cy="1189037"/>
          </a:xfrm>
        </p:grpSpPr>
        <p:sp>
          <p:nvSpPr>
            <p:cNvPr id="374" name="Google Shape;374;p19"/>
            <p:cNvSpPr/>
            <p:nvPr/>
          </p:nvSpPr>
          <p:spPr>
            <a:xfrm>
              <a:off x="1798637" y="917575"/>
              <a:ext cx="2781300" cy="1189037"/>
            </a:xfrm>
            <a:custGeom>
              <a:avLst/>
              <a:gdLst/>
              <a:ahLst/>
              <a:cxnLst/>
              <a:rect l="l" t="t" r="r" b="b"/>
              <a:pathLst>
                <a:path w="862" h="368" extrusionOk="0">
                  <a:moveTo>
                    <a:pt x="6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84" y="82"/>
                    <a:pt x="184" y="184"/>
                  </a:cubicBezTo>
                  <a:cubicBezTo>
                    <a:pt x="184" y="285"/>
                    <a:pt x="267" y="368"/>
                    <a:pt x="368" y="368"/>
                  </a:cubicBezTo>
                  <a:cubicBezTo>
                    <a:pt x="678" y="368"/>
                    <a:pt x="678" y="368"/>
                    <a:pt x="678" y="368"/>
                  </a:cubicBezTo>
                  <a:cubicBezTo>
                    <a:pt x="779" y="368"/>
                    <a:pt x="862" y="285"/>
                    <a:pt x="862" y="184"/>
                  </a:cubicBezTo>
                  <a:cubicBezTo>
                    <a:pt x="862" y="184"/>
                    <a:pt x="862" y="184"/>
                    <a:pt x="862" y="184"/>
                  </a:cubicBezTo>
                  <a:cubicBezTo>
                    <a:pt x="862" y="82"/>
                    <a:pt x="779" y="0"/>
                    <a:pt x="678" y="0"/>
                  </a:cubicBezTo>
                  <a:close/>
                </a:path>
              </a:pathLst>
            </a:custGeom>
            <a:solidFill>
              <a:srgbClr val="F7AF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221339" y="917575"/>
              <a:ext cx="1778000" cy="1189037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367" y="184"/>
                  </a:moveTo>
                  <a:cubicBezTo>
                    <a:pt x="367" y="82"/>
                    <a:pt x="285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82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85"/>
                    <a:pt x="82" y="368"/>
                    <a:pt x="183" y="368"/>
                  </a:cubicBezTo>
                  <a:cubicBezTo>
                    <a:pt x="551" y="368"/>
                    <a:pt x="551" y="368"/>
                    <a:pt x="551" y="368"/>
                  </a:cubicBezTo>
                  <a:cubicBezTo>
                    <a:pt x="450" y="368"/>
                    <a:pt x="367" y="285"/>
                    <a:pt x="367" y="184"/>
                  </a:cubicBez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1A969F-7B91-DC48-B5E7-3CDC749418A4}"/>
              </a:ext>
            </a:extLst>
          </p:cNvPr>
          <p:cNvGrpSpPr/>
          <p:nvPr/>
        </p:nvGrpSpPr>
        <p:grpSpPr>
          <a:xfrm>
            <a:off x="479977" y="2835275"/>
            <a:ext cx="3357010" cy="1189037"/>
            <a:chOff x="479977" y="2835275"/>
            <a:chExt cx="3357010" cy="1189037"/>
          </a:xfrm>
        </p:grpSpPr>
        <p:sp>
          <p:nvSpPr>
            <p:cNvPr id="376" name="Google Shape;376;p19"/>
            <p:cNvSpPr/>
            <p:nvPr/>
          </p:nvSpPr>
          <p:spPr>
            <a:xfrm>
              <a:off x="1060450" y="2835275"/>
              <a:ext cx="2776537" cy="1189037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6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83" y="82"/>
                    <a:pt x="183" y="184"/>
                  </a:cubicBezTo>
                  <a:cubicBezTo>
                    <a:pt x="183" y="286"/>
                    <a:pt x="266" y="368"/>
                    <a:pt x="367" y="368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779" y="368"/>
                    <a:pt x="861" y="286"/>
                    <a:pt x="861" y="184"/>
                  </a:cubicBezTo>
                  <a:cubicBezTo>
                    <a:pt x="861" y="184"/>
                    <a:pt x="861" y="184"/>
                    <a:pt x="861" y="184"/>
                  </a:cubicBezTo>
                  <a:cubicBezTo>
                    <a:pt x="861" y="82"/>
                    <a:pt x="779" y="0"/>
                    <a:pt x="677" y="0"/>
                  </a:cubicBezTo>
                  <a:close/>
                </a:path>
              </a:pathLst>
            </a:custGeom>
            <a:solidFill>
              <a:srgbClr val="FC84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479977" y="2835275"/>
              <a:ext cx="1776412" cy="1189037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367" y="184"/>
                  </a:moveTo>
                  <a:cubicBezTo>
                    <a:pt x="367" y="82"/>
                    <a:pt x="285" y="0"/>
                    <a:pt x="18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82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86"/>
                    <a:pt x="82" y="368"/>
                    <a:pt x="184" y="368"/>
                  </a:cubicBezTo>
                  <a:cubicBezTo>
                    <a:pt x="551" y="368"/>
                    <a:pt x="551" y="368"/>
                    <a:pt x="551" y="368"/>
                  </a:cubicBezTo>
                  <a:cubicBezTo>
                    <a:pt x="450" y="368"/>
                    <a:pt x="367" y="286"/>
                    <a:pt x="367" y="184"/>
                  </a:cubicBezTo>
                  <a:close/>
                </a:path>
              </a:pathLst>
            </a:custGeom>
            <a:solidFill>
              <a:srgbClr val="FF9C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CD0BE9-7D2C-0845-A720-41DEBCAEB4FF}"/>
              </a:ext>
            </a:extLst>
          </p:cNvPr>
          <p:cNvGrpSpPr/>
          <p:nvPr/>
        </p:nvGrpSpPr>
        <p:grpSpPr>
          <a:xfrm>
            <a:off x="1221339" y="4752975"/>
            <a:ext cx="3358598" cy="1187450"/>
            <a:chOff x="1221339" y="4752975"/>
            <a:chExt cx="3358598" cy="1187450"/>
          </a:xfrm>
        </p:grpSpPr>
        <p:sp>
          <p:nvSpPr>
            <p:cNvPr id="378" name="Google Shape;378;p19"/>
            <p:cNvSpPr/>
            <p:nvPr/>
          </p:nvSpPr>
          <p:spPr>
            <a:xfrm>
              <a:off x="1798637" y="4752975"/>
              <a:ext cx="2781300" cy="1187450"/>
            </a:xfrm>
            <a:custGeom>
              <a:avLst/>
              <a:gdLst/>
              <a:ahLst/>
              <a:cxnLst/>
              <a:rect l="l" t="t" r="r" b="b"/>
              <a:pathLst>
                <a:path w="862" h="368" extrusionOk="0">
                  <a:moveTo>
                    <a:pt x="6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84" y="83"/>
                    <a:pt x="184" y="184"/>
                  </a:cubicBezTo>
                  <a:cubicBezTo>
                    <a:pt x="184" y="286"/>
                    <a:pt x="267" y="368"/>
                    <a:pt x="368" y="368"/>
                  </a:cubicBezTo>
                  <a:cubicBezTo>
                    <a:pt x="678" y="368"/>
                    <a:pt x="678" y="368"/>
                    <a:pt x="678" y="368"/>
                  </a:cubicBezTo>
                  <a:cubicBezTo>
                    <a:pt x="779" y="368"/>
                    <a:pt x="862" y="286"/>
                    <a:pt x="862" y="184"/>
                  </a:cubicBezTo>
                  <a:cubicBezTo>
                    <a:pt x="862" y="184"/>
                    <a:pt x="862" y="184"/>
                    <a:pt x="862" y="184"/>
                  </a:cubicBezTo>
                  <a:cubicBezTo>
                    <a:pt x="862" y="83"/>
                    <a:pt x="779" y="0"/>
                    <a:pt x="678" y="0"/>
                  </a:cubicBezTo>
                  <a:close/>
                </a:path>
              </a:pathLst>
            </a:custGeom>
            <a:solidFill>
              <a:srgbClr val="CC2B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21339" y="4752975"/>
              <a:ext cx="1778000" cy="1187450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367" y="184"/>
                  </a:moveTo>
                  <a:cubicBezTo>
                    <a:pt x="367" y="83"/>
                    <a:pt x="285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82" y="0"/>
                    <a:pt x="0" y="83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86"/>
                    <a:pt x="82" y="368"/>
                    <a:pt x="183" y="368"/>
                  </a:cubicBezTo>
                  <a:cubicBezTo>
                    <a:pt x="551" y="368"/>
                    <a:pt x="551" y="368"/>
                    <a:pt x="551" y="368"/>
                  </a:cubicBezTo>
                  <a:cubicBezTo>
                    <a:pt x="450" y="368"/>
                    <a:pt x="367" y="286"/>
                    <a:pt x="367" y="184"/>
                  </a:cubicBezTo>
                  <a:close/>
                </a:path>
              </a:pathLst>
            </a:custGeom>
            <a:solidFill>
              <a:srgbClr val="E24D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19"/>
          <p:cNvSpPr/>
          <p:nvPr/>
        </p:nvSpPr>
        <p:spPr>
          <a:xfrm>
            <a:off x="1539875" y="1198562"/>
            <a:ext cx="527050" cy="630237"/>
          </a:xfrm>
          <a:custGeom>
            <a:avLst/>
            <a:gdLst/>
            <a:ahLst/>
            <a:cxnLst/>
            <a:rect l="l" t="t" r="r" b="b"/>
            <a:pathLst>
              <a:path w="163" h="195" extrusionOk="0">
                <a:moveTo>
                  <a:pt x="109" y="188"/>
                </a:moveTo>
                <a:cubicBezTo>
                  <a:pt x="109" y="192"/>
                  <a:pt x="106" y="195"/>
                  <a:pt x="102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58" y="195"/>
                  <a:pt x="55" y="192"/>
                  <a:pt x="55" y="188"/>
                </a:cubicBezTo>
                <a:cubicBezTo>
                  <a:pt x="55" y="188"/>
                  <a:pt x="55" y="188"/>
                  <a:pt x="55" y="188"/>
                </a:cubicBezTo>
                <a:cubicBezTo>
                  <a:pt x="55" y="184"/>
                  <a:pt x="58" y="181"/>
                  <a:pt x="61" y="181"/>
                </a:cubicBezTo>
                <a:cubicBezTo>
                  <a:pt x="102" y="181"/>
                  <a:pt x="102" y="181"/>
                  <a:pt x="102" y="181"/>
                </a:cubicBezTo>
                <a:cubicBezTo>
                  <a:pt x="106" y="181"/>
                  <a:pt x="109" y="184"/>
                  <a:pt x="109" y="188"/>
                </a:cubicBezTo>
                <a:close/>
                <a:moveTo>
                  <a:pt x="109" y="170"/>
                </a:moveTo>
                <a:cubicBezTo>
                  <a:pt x="109" y="167"/>
                  <a:pt x="106" y="164"/>
                  <a:pt x="102" y="164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8" y="164"/>
                  <a:pt x="55" y="167"/>
                  <a:pt x="55" y="170"/>
                </a:cubicBezTo>
                <a:cubicBezTo>
                  <a:pt x="55" y="170"/>
                  <a:pt x="55" y="170"/>
                  <a:pt x="55" y="170"/>
                </a:cubicBezTo>
                <a:cubicBezTo>
                  <a:pt x="55" y="174"/>
                  <a:pt x="58" y="177"/>
                  <a:pt x="61" y="177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6" y="177"/>
                  <a:pt x="109" y="174"/>
                  <a:pt x="109" y="170"/>
                </a:cubicBezTo>
                <a:close/>
                <a:moveTo>
                  <a:pt x="88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160"/>
                  <a:pt x="75" y="160"/>
                  <a:pt x="75" y="160"/>
                </a:cubicBezTo>
                <a:cubicBezTo>
                  <a:pt x="77" y="160"/>
                  <a:pt x="80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4" y="160"/>
                  <a:pt x="86" y="160"/>
                  <a:pt x="88" y="160"/>
                </a:cubicBezTo>
                <a:lnTo>
                  <a:pt x="88" y="96"/>
                </a:lnTo>
                <a:close/>
                <a:moveTo>
                  <a:pt x="59" y="70"/>
                </a:moveTo>
                <a:cubicBezTo>
                  <a:pt x="54" y="70"/>
                  <a:pt x="50" y="75"/>
                  <a:pt x="50" y="80"/>
                </a:cubicBezTo>
                <a:cubicBezTo>
                  <a:pt x="50" y="85"/>
                  <a:pt x="54" y="90"/>
                  <a:pt x="59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75"/>
                  <a:pt x="65" y="70"/>
                  <a:pt x="59" y="70"/>
                </a:cubicBezTo>
                <a:close/>
                <a:moveTo>
                  <a:pt x="114" y="80"/>
                </a:moveTo>
                <a:cubicBezTo>
                  <a:pt x="114" y="75"/>
                  <a:pt x="110" y="70"/>
                  <a:pt x="104" y="70"/>
                </a:cubicBezTo>
                <a:cubicBezTo>
                  <a:pt x="99" y="70"/>
                  <a:pt x="95" y="75"/>
                  <a:pt x="95" y="80"/>
                </a:cubicBezTo>
                <a:cubicBezTo>
                  <a:pt x="95" y="90"/>
                  <a:pt x="95" y="90"/>
                  <a:pt x="95" y="90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10" y="90"/>
                  <a:pt x="114" y="85"/>
                  <a:pt x="114" y="80"/>
                </a:cubicBezTo>
                <a:close/>
                <a:moveTo>
                  <a:pt x="136" y="62"/>
                </a:moveTo>
                <a:cubicBezTo>
                  <a:pt x="131" y="45"/>
                  <a:pt x="111" y="26"/>
                  <a:pt x="82" y="26"/>
                </a:cubicBezTo>
                <a:cubicBezTo>
                  <a:pt x="53" y="26"/>
                  <a:pt x="32" y="45"/>
                  <a:pt x="28" y="62"/>
                </a:cubicBezTo>
                <a:cubicBezTo>
                  <a:pt x="25" y="75"/>
                  <a:pt x="28" y="88"/>
                  <a:pt x="34" y="100"/>
                </a:cubicBezTo>
                <a:cubicBezTo>
                  <a:pt x="40" y="111"/>
                  <a:pt x="46" y="120"/>
                  <a:pt x="51" y="131"/>
                </a:cubicBezTo>
                <a:cubicBezTo>
                  <a:pt x="53" y="138"/>
                  <a:pt x="54" y="146"/>
                  <a:pt x="56" y="153"/>
                </a:cubicBezTo>
                <a:cubicBezTo>
                  <a:pt x="57" y="158"/>
                  <a:pt x="59" y="160"/>
                  <a:pt x="65" y="160"/>
                </a:cubicBezTo>
                <a:cubicBezTo>
                  <a:pt x="66" y="160"/>
                  <a:pt x="68" y="160"/>
                  <a:pt x="69" y="160"/>
                </a:cubicBezTo>
                <a:cubicBezTo>
                  <a:pt x="69" y="96"/>
                  <a:pt x="69" y="96"/>
                  <a:pt x="69" y="96"/>
                </a:cubicBezTo>
                <a:cubicBezTo>
                  <a:pt x="59" y="96"/>
                  <a:pt x="59" y="96"/>
                  <a:pt x="59" y="96"/>
                </a:cubicBezTo>
                <a:cubicBezTo>
                  <a:pt x="55" y="96"/>
                  <a:pt x="51" y="94"/>
                  <a:pt x="48" y="91"/>
                </a:cubicBezTo>
                <a:cubicBezTo>
                  <a:pt x="45" y="88"/>
                  <a:pt x="43" y="84"/>
                  <a:pt x="43" y="80"/>
                </a:cubicBezTo>
                <a:cubicBezTo>
                  <a:pt x="43" y="76"/>
                  <a:pt x="45" y="72"/>
                  <a:pt x="48" y="68"/>
                </a:cubicBezTo>
                <a:cubicBezTo>
                  <a:pt x="51" y="65"/>
                  <a:pt x="55" y="64"/>
                  <a:pt x="59" y="64"/>
                </a:cubicBezTo>
                <a:cubicBezTo>
                  <a:pt x="68" y="64"/>
                  <a:pt x="75" y="71"/>
                  <a:pt x="75" y="80"/>
                </a:cubicBezTo>
                <a:cubicBezTo>
                  <a:pt x="75" y="80"/>
                  <a:pt x="75" y="80"/>
                  <a:pt x="75" y="80"/>
                </a:cubicBezTo>
                <a:cubicBezTo>
                  <a:pt x="75" y="90"/>
                  <a:pt x="75" y="90"/>
                  <a:pt x="75" y="90"/>
                </a:cubicBezTo>
                <a:cubicBezTo>
                  <a:pt x="80" y="90"/>
                  <a:pt x="80" y="90"/>
                  <a:pt x="80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75"/>
                  <a:pt x="90" y="71"/>
                  <a:pt x="93" y="68"/>
                </a:cubicBezTo>
                <a:cubicBezTo>
                  <a:pt x="96" y="65"/>
                  <a:pt x="100" y="64"/>
                  <a:pt x="104" y="64"/>
                </a:cubicBezTo>
                <a:cubicBezTo>
                  <a:pt x="109" y="64"/>
                  <a:pt x="113" y="65"/>
                  <a:pt x="116" y="68"/>
                </a:cubicBezTo>
                <a:cubicBezTo>
                  <a:pt x="119" y="72"/>
                  <a:pt x="121" y="76"/>
                  <a:pt x="121" y="80"/>
                </a:cubicBezTo>
                <a:cubicBezTo>
                  <a:pt x="121" y="84"/>
                  <a:pt x="119" y="88"/>
                  <a:pt x="116" y="91"/>
                </a:cubicBezTo>
                <a:cubicBezTo>
                  <a:pt x="113" y="94"/>
                  <a:pt x="109" y="96"/>
                  <a:pt x="104" y="96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6" y="160"/>
                  <a:pt x="97" y="160"/>
                  <a:pt x="99" y="160"/>
                </a:cubicBezTo>
                <a:cubicBezTo>
                  <a:pt x="105" y="160"/>
                  <a:pt x="107" y="158"/>
                  <a:pt x="108" y="153"/>
                </a:cubicBezTo>
                <a:cubicBezTo>
                  <a:pt x="109" y="146"/>
                  <a:pt x="111" y="138"/>
                  <a:pt x="113" y="131"/>
                </a:cubicBezTo>
                <a:cubicBezTo>
                  <a:pt x="118" y="120"/>
                  <a:pt x="124" y="111"/>
                  <a:pt x="130" y="100"/>
                </a:cubicBezTo>
                <a:cubicBezTo>
                  <a:pt x="136" y="88"/>
                  <a:pt x="139" y="75"/>
                  <a:pt x="136" y="62"/>
                </a:cubicBezTo>
                <a:close/>
                <a:moveTo>
                  <a:pt x="88" y="6"/>
                </a:moveTo>
                <a:cubicBezTo>
                  <a:pt x="88" y="3"/>
                  <a:pt x="85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79" y="0"/>
                  <a:pt x="76" y="3"/>
                  <a:pt x="76" y="6"/>
                </a:cubicBezTo>
                <a:cubicBezTo>
                  <a:pt x="76" y="17"/>
                  <a:pt x="76" y="17"/>
                  <a:pt x="76" y="17"/>
                </a:cubicBezTo>
                <a:cubicBezTo>
                  <a:pt x="76" y="20"/>
                  <a:pt x="79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5" y="23"/>
                  <a:pt x="88" y="20"/>
                  <a:pt x="88" y="17"/>
                </a:cubicBezTo>
                <a:lnTo>
                  <a:pt x="88" y="6"/>
                </a:lnTo>
                <a:close/>
                <a:moveTo>
                  <a:pt x="121" y="16"/>
                </a:moveTo>
                <a:cubicBezTo>
                  <a:pt x="122" y="13"/>
                  <a:pt x="121" y="9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5" y="6"/>
                  <a:pt x="112" y="7"/>
                  <a:pt x="110" y="1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3" y="23"/>
                  <a:pt x="105" y="26"/>
                  <a:pt x="107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10" y="29"/>
                  <a:pt x="114" y="28"/>
                  <a:pt x="115" y="25"/>
                </a:cubicBezTo>
                <a:lnTo>
                  <a:pt x="121" y="16"/>
                </a:lnTo>
                <a:close/>
                <a:moveTo>
                  <a:pt x="145" y="35"/>
                </a:moveTo>
                <a:cubicBezTo>
                  <a:pt x="147" y="33"/>
                  <a:pt x="148" y="29"/>
                  <a:pt x="145" y="26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3" y="24"/>
                  <a:pt x="140" y="24"/>
                  <a:pt x="137" y="26"/>
                </a:cubicBezTo>
                <a:cubicBezTo>
                  <a:pt x="129" y="33"/>
                  <a:pt x="129" y="33"/>
                  <a:pt x="129" y="33"/>
                </a:cubicBezTo>
                <a:cubicBezTo>
                  <a:pt x="126" y="35"/>
                  <a:pt x="126" y="39"/>
                  <a:pt x="128" y="42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31" y="44"/>
                  <a:pt x="134" y="44"/>
                  <a:pt x="137" y="42"/>
                </a:cubicBezTo>
                <a:lnTo>
                  <a:pt x="145" y="35"/>
                </a:lnTo>
                <a:close/>
                <a:moveTo>
                  <a:pt x="158" y="64"/>
                </a:moveTo>
                <a:cubicBezTo>
                  <a:pt x="161" y="63"/>
                  <a:pt x="163" y="60"/>
                  <a:pt x="162" y="57"/>
                </a:cubicBezTo>
                <a:cubicBezTo>
                  <a:pt x="162" y="57"/>
                  <a:pt x="162" y="57"/>
                  <a:pt x="162" y="57"/>
                </a:cubicBezTo>
                <a:cubicBezTo>
                  <a:pt x="162" y="54"/>
                  <a:pt x="159" y="52"/>
                  <a:pt x="156" y="52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2" y="55"/>
                  <a:pt x="139" y="58"/>
                  <a:pt x="140" y="61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1" y="64"/>
                  <a:pt x="144" y="66"/>
                  <a:pt x="147" y="66"/>
                </a:cubicBezTo>
                <a:lnTo>
                  <a:pt x="158" y="64"/>
                </a:lnTo>
                <a:close/>
                <a:moveTo>
                  <a:pt x="155" y="96"/>
                </a:moveTo>
                <a:cubicBezTo>
                  <a:pt x="158" y="96"/>
                  <a:pt x="161" y="94"/>
                  <a:pt x="162" y="91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63" y="88"/>
                  <a:pt x="161" y="85"/>
                  <a:pt x="157" y="84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3" y="81"/>
                  <a:pt x="140" y="83"/>
                  <a:pt x="140" y="86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39" y="90"/>
                  <a:pt x="141" y="93"/>
                  <a:pt x="144" y="93"/>
                </a:cubicBezTo>
                <a:lnTo>
                  <a:pt x="155" y="96"/>
                </a:lnTo>
                <a:close/>
                <a:moveTo>
                  <a:pt x="48" y="25"/>
                </a:moveTo>
                <a:cubicBezTo>
                  <a:pt x="49" y="28"/>
                  <a:pt x="53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8" y="26"/>
                  <a:pt x="59" y="23"/>
                  <a:pt x="58" y="20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7"/>
                  <a:pt x="48" y="6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2" y="9"/>
                  <a:pt x="41" y="13"/>
                  <a:pt x="42" y="16"/>
                </a:cubicBezTo>
                <a:lnTo>
                  <a:pt x="48" y="25"/>
                </a:lnTo>
                <a:close/>
                <a:moveTo>
                  <a:pt x="26" y="42"/>
                </a:moveTo>
                <a:cubicBezTo>
                  <a:pt x="29" y="44"/>
                  <a:pt x="32" y="44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39"/>
                  <a:pt x="37" y="35"/>
                  <a:pt x="34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3" y="24"/>
                  <a:pt x="20" y="24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5" y="29"/>
                  <a:pt x="16" y="33"/>
                  <a:pt x="18" y="35"/>
                </a:cubicBezTo>
                <a:lnTo>
                  <a:pt x="26" y="42"/>
                </a:lnTo>
                <a:close/>
                <a:moveTo>
                  <a:pt x="16" y="66"/>
                </a:moveTo>
                <a:cubicBezTo>
                  <a:pt x="19" y="66"/>
                  <a:pt x="22" y="64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4" y="58"/>
                  <a:pt x="21" y="55"/>
                  <a:pt x="18" y="54"/>
                </a:cubicBezTo>
                <a:cubicBezTo>
                  <a:pt x="7" y="52"/>
                  <a:pt x="7" y="52"/>
                  <a:pt x="7" y="52"/>
                </a:cubicBezTo>
                <a:cubicBezTo>
                  <a:pt x="4" y="52"/>
                  <a:pt x="1" y="54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60"/>
                  <a:pt x="2" y="63"/>
                  <a:pt x="5" y="64"/>
                </a:cubicBezTo>
                <a:lnTo>
                  <a:pt x="16" y="66"/>
                </a:lnTo>
                <a:close/>
                <a:moveTo>
                  <a:pt x="19" y="93"/>
                </a:moveTo>
                <a:cubicBezTo>
                  <a:pt x="22" y="93"/>
                  <a:pt x="24" y="90"/>
                  <a:pt x="23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3" y="83"/>
                  <a:pt x="19" y="81"/>
                  <a:pt x="16" y="82"/>
                </a:cubicBezTo>
                <a:cubicBezTo>
                  <a:pt x="6" y="84"/>
                  <a:pt x="6" y="84"/>
                  <a:pt x="6" y="84"/>
                </a:cubicBezTo>
                <a:cubicBezTo>
                  <a:pt x="2" y="85"/>
                  <a:pt x="0" y="88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2" y="94"/>
                  <a:pt x="5" y="96"/>
                  <a:pt x="8" y="96"/>
                </a:cubicBezTo>
                <a:lnTo>
                  <a:pt x="19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747712" y="3252787"/>
            <a:ext cx="735012" cy="490537"/>
          </a:xfrm>
          <a:custGeom>
            <a:avLst/>
            <a:gdLst/>
            <a:ahLst/>
            <a:cxnLst/>
            <a:rect l="l" t="t" r="r" b="b"/>
            <a:pathLst>
              <a:path w="228" h="152" extrusionOk="0">
                <a:moveTo>
                  <a:pt x="182" y="15"/>
                </a:moveTo>
                <a:cubicBezTo>
                  <a:pt x="203" y="68"/>
                  <a:pt x="203" y="68"/>
                  <a:pt x="203" y="68"/>
                </a:cubicBezTo>
                <a:cubicBezTo>
                  <a:pt x="176" y="79"/>
                  <a:pt x="176" y="79"/>
                  <a:pt x="176" y="79"/>
                </a:cubicBezTo>
                <a:cubicBezTo>
                  <a:pt x="163" y="67"/>
                  <a:pt x="120" y="30"/>
                  <a:pt x="116" y="30"/>
                </a:cubicBezTo>
                <a:cubicBezTo>
                  <a:pt x="113" y="30"/>
                  <a:pt x="100" y="34"/>
                  <a:pt x="98" y="35"/>
                </a:cubicBezTo>
                <a:cubicBezTo>
                  <a:pt x="98" y="35"/>
                  <a:pt x="90" y="37"/>
                  <a:pt x="83" y="37"/>
                </a:cubicBezTo>
                <a:cubicBezTo>
                  <a:pt x="80" y="37"/>
                  <a:pt x="77" y="37"/>
                  <a:pt x="76" y="36"/>
                </a:cubicBezTo>
                <a:cubicBezTo>
                  <a:pt x="74" y="35"/>
                  <a:pt x="73" y="33"/>
                  <a:pt x="73" y="32"/>
                </a:cubicBezTo>
                <a:cubicBezTo>
                  <a:pt x="73" y="29"/>
                  <a:pt x="76" y="26"/>
                  <a:pt x="78" y="25"/>
                </a:cubicBezTo>
                <a:cubicBezTo>
                  <a:pt x="89" y="19"/>
                  <a:pt x="119" y="8"/>
                  <a:pt x="122" y="8"/>
                </a:cubicBezTo>
                <a:cubicBezTo>
                  <a:pt x="122" y="8"/>
                  <a:pt x="123" y="8"/>
                  <a:pt x="123" y="8"/>
                </a:cubicBezTo>
                <a:cubicBezTo>
                  <a:pt x="130" y="8"/>
                  <a:pt x="176" y="14"/>
                  <a:pt x="182" y="15"/>
                </a:cubicBezTo>
                <a:close/>
                <a:moveTo>
                  <a:pt x="200" y="0"/>
                </a:moveTo>
                <a:cubicBezTo>
                  <a:pt x="200" y="0"/>
                  <a:pt x="199" y="0"/>
                  <a:pt x="198" y="0"/>
                </a:cubicBezTo>
                <a:cubicBezTo>
                  <a:pt x="189" y="4"/>
                  <a:pt x="189" y="4"/>
                  <a:pt x="189" y="4"/>
                </a:cubicBezTo>
                <a:cubicBezTo>
                  <a:pt x="188" y="4"/>
                  <a:pt x="187" y="6"/>
                  <a:pt x="186" y="7"/>
                </a:cubicBezTo>
                <a:cubicBezTo>
                  <a:pt x="186" y="8"/>
                  <a:pt x="186" y="10"/>
                  <a:pt x="186" y="11"/>
                </a:cubicBezTo>
                <a:cubicBezTo>
                  <a:pt x="208" y="67"/>
                  <a:pt x="208" y="67"/>
                  <a:pt x="208" y="67"/>
                </a:cubicBezTo>
                <a:cubicBezTo>
                  <a:pt x="209" y="70"/>
                  <a:pt x="213" y="71"/>
                  <a:pt x="216" y="70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26" y="66"/>
                  <a:pt x="227" y="65"/>
                  <a:pt x="228" y="64"/>
                </a:cubicBezTo>
                <a:cubicBezTo>
                  <a:pt x="228" y="62"/>
                  <a:pt x="228" y="61"/>
                  <a:pt x="228" y="59"/>
                </a:cubicBezTo>
                <a:cubicBezTo>
                  <a:pt x="206" y="4"/>
                  <a:pt x="206" y="4"/>
                  <a:pt x="206" y="4"/>
                </a:cubicBezTo>
                <a:cubicBezTo>
                  <a:pt x="205" y="1"/>
                  <a:pt x="203" y="0"/>
                  <a:pt x="200" y="0"/>
                </a:cubicBezTo>
                <a:close/>
                <a:moveTo>
                  <a:pt x="1" y="76"/>
                </a:moveTo>
                <a:cubicBezTo>
                  <a:pt x="0" y="78"/>
                  <a:pt x="1" y="79"/>
                  <a:pt x="2" y="80"/>
                </a:cubicBezTo>
                <a:cubicBezTo>
                  <a:pt x="3" y="81"/>
                  <a:pt x="4" y="82"/>
                  <a:pt x="6" y="82"/>
                </a:cubicBezTo>
                <a:cubicBezTo>
                  <a:pt x="15" y="83"/>
                  <a:pt x="15" y="83"/>
                  <a:pt x="15" y="83"/>
                </a:cubicBezTo>
                <a:cubicBezTo>
                  <a:pt x="19" y="83"/>
                  <a:pt x="21" y="81"/>
                  <a:pt x="22" y="78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4"/>
                  <a:pt x="26" y="12"/>
                  <a:pt x="25" y="11"/>
                </a:cubicBezTo>
                <a:cubicBezTo>
                  <a:pt x="24" y="10"/>
                  <a:pt x="22" y="9"/>
                  <a:pt x="2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8"/>
                  <a:pt x="5" y="11"/>
                  <a:pt x="5" y="14"/>
                </a:cubicBezTo>
                <a:lnTo>
                  <a:pt x="1" y="76"/>
                </a:lnTo>
                <a:close/>
                <a:moveTo>
                  <a:pt x="94" y="131"/>
                </a:moveTo>
                <a:cubicBezTo>
                  <a:pt x="94" y="129"/>
                  <a:pt x="92" y="127"/>
                  <a:pt x="90" y="126"/>
                </a:cubicBezTo>
                <a:cubicBezTo>
                  <a:pt x="87" y="123"/>
                  <a:pt x="82" y="123"/>
                  <a:pt x="79" y="127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65" y="144"/>
                  <a:pt x="70" y="149"/>
                  <a:pt x="72" y="150"/>
                </a:cubicBezTo>
                <a:cubicBezTo>
                  <a:pt x="74" y="151"/>
                  <a:pt x="75" y="152"/>
                  <a:pt x="77" y="152"/>
                </a:cubicBezTo>
                <a:cubicBezTo>
                  <a:pt x="79" y="152"/>
                  <a:pt x="81" y="151"/>
                  <a:pt x="83" y="148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94" y="136"/>
                  <a:pt x="94" y="134"/>
                  <a:pt x="94" y="131"/>
                </a:cubicBezTo>
                <a:close/>
                <a:moveTo>
                  <a:pt x="50" y="128"/>
                </a:moveTo>
                <a:cubicBezTo>
                  <a:pt x="47" y="132"/>
                  <a:pt x="47" y="135"/>
                  <a:pt x="52" y="139"/>
                </a:cubicBezTo>
                <a:cubicBezTo>
                  <a:pt x="56" y="142"/>
                  <a:pt x="60" y="142"/>
                  <a:pt x="64" y="137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80" y="118"/>
                  <a:pt x="75" y="113"/>
                  <a:pt x="73" y="112"/>
                </a:cubicBezTo>
                <a:cubicBezTo>
                  <a:pt x="69" y="109"/>
                  <a:pt x="65" y="109"/>
                  <a:pt x="62" y="114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5" y="122"/>
                  <a:pt x="55" y="122"/>
                  <a:pt x="55" y="122"/>
                </a:cubicBezTo>
                <a:lnTo>
                  <a:pt x="50" y="128"/>
                </a:lnTo>
                <a:close/>
                <a:moveTo>
                  <a:pt x="34" y="112"/>
                </a:moveTo>
                <a:cubicBezTo>
                  <a:pt x="32" y="114"/>
                  <a:pt x="32" y="117"/>
                  <a:pt x="32" y="119"/>
                </a:cubicBezTo>
                <a:cubicBezTo>
                  <a:pt x="32" y="121"/>
                  <a:pt x="34" y="123"/>
                  <a:pt x="35" y="124"/>
                </a:cubicBezTo>
                <a:cubicBezTo>
                  <a:pt x="39" y="128"/>
                  <a:pt x="44" y="127"/>
                  <a:pt x="47" y="123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1" y="107"/>
                  <a:pt x="61" y="104"/>
                  <a:pt x="61" y="102"/>
                </a:cubicBezTo>
                <a:cubicBezTo>
                  <a:pt x="61" y="100"/>
                  <a:pt x="59" y="98"/>
                  <a:pt x="58" y="96"/>
                </a:cubicBezTo>
                <a:cubicBezTo>
                  <a:pt x="54" y="93"/>
                  <a:pt x="49" y="94"/>
                  <a:pt x="46" y="98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39" y="106"/>
                  <a:pt x="39" y="106"/>
                  <a:pt x="39" y="106"/>
                </a:cubicBezTo>
                <a:lnTo>
                  <a:pt x="34" y="112"/>
                </a:lnTo>
                <a:close/>
                <a:moveTo>
                  <a:pt x="31" y="107"/>
                </a:moveTo>
                <a:cubicBezTo>
                  <a:pt x="43" y="93"/>
                  <a:pt x="43" y="93"/>
                  <a:pt x="43" y="93"/>
                </a:cubicBezTo>
                <a:cubicBezTo>
                  <a:pt x="48" y="87"/>
                  <a:pt x="43" y="82"/>
                  <a:pt x="42" y="81"/>
                </a:cubicBezTo>
                <a:cubicBezTo>
                  <a:pt x="38" y="78"/>
                  <a:pt x="34" y="78"/>
                  <a:pt x="30" y="82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8"/>
                  <a:pt x="26" y="88"/>
                  <a:pt x="26" y="88"/>
                </a:cubicBezTo>
                <a:cubicBezTo>
                  <a:pt x="20" y="94"/>
                  <a:pt x="20" y="94"/>
                  <a:pt x="20" y="94"/>
                </a:cubicBezTo>
                <a:cubicBezTo>
                  <a:pt x="18" y="97"/>
                  <a:pt x="17" y="99"/>
                  <a:pt x="18" y="101"/>
                </a:cubicBezTo>
                <a:cubicBezTo>
                  <a:pt x="18" y="103"/>
                  <a:pt x="19" y="105"/>
                  <a:pt x="20" y="106"/>
                </a:cubicBezTo>
                <a:cubicBezTo>
                  <a:pt x="22" y="107"/>
                  <a:pt x="25" y="109"/>
                  <a:pt x="27" y="109"/>
                </a:cubicBezTo>
                <a:cubicBezTo>
                  <a:pt x="29" y="109"/>
                  <a:pt x="30" y="108"/>
                  <a:pt x="31" y="107"/>
                </a:cubicBezTo>
                <a:close/>
                <a:moveTo>
                  <a:pt x="173" y="95"/>
                </a:moveTo>
                <a:cubicBezTo>
                  <a:pt x="176" y="92"/>
                  <a:pt x="177" y="87"/>
                  <a:pt x="172" y="83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46" y="60"/>
                  <a:pt x="121" y="39"/>
                  <a:pt x="115" y="35"/>
                </a:cubicBezTo>
                <a:cubicBezTo>
                  <a:pt x="113" y="36"/>
                  <a:pt x="106" y="38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99" y="40"/>
                  <a:pt x="91" y="43"/>
                  <a:pt x="83" y="43"/>
                </a:cubicBezTo>
                <a:cubicBezTo>
                  <a:pt x="79" y="43"/>
                  <a:pt x="75" y="42"/>
                  <a:pt x="73" y="40"/>
                </a:cubicBezTo>
                <a:cubicBezTo>
                  <a:pt x="68" y="37"/>
                  <a:pt x="68" y="34"/>
                  <a:pt x="68" y="32"/>
                </a:cubicBezTo>
                <a:cubicBezTo>
                  <a:pt x="68" y="27"/>
                  <a:pt x="72" y="23"/>
                  <a:pt x="75" y="21"/>
                </a:cubicBezTo>
                <a:cubicBezTo>
                  <a:pt x="32" y="15"/>
                  <a:pt x="32" y="15"/>
                  <a:pt x="32" y="15"/>
                </a:cubicBezTo>
                <a:cubicBezTo>
                  <a:pt x="27" y="78"/>
                  <a:pt x="27" y="78"/>
                  <a:pt x="27" y="78"/>
                </a:cubicBezTo>
                <a:cubicBezTo>
                  <a:pt x="31" y="74"/>
                  <a:pt x="34" y="73"/>
                  <a:pt x="37" y="73"/>
                </a:cubicBezTo>
                <a:cubicBezTo>
                  <a:pt x="40" y="73"/>
                  <a:pt x="43" y="74"/>
                  <a:pt x="45" y="77"/>
                </a:cubicBezTo>
                <a:cubicBezTo>
                  <a:pt x="49" y="80"/>
                  <a:pt x="51" y="85"/>
                  <a:pt x="51" y="89"/>
                </a:cubicBezTo>
                <a:cubicBezTo>
                  <a:pt x="54" y="89"/>
                  <a:pt x="58" y="90"/>
                  <a:pt x="61" y="92"/>
                </a:cubicBezTo>
                <a:cubicBezTo>
                  <a:pt x="65" y="96"/>
                  <a:pt x="67" y="100"/>
                  <a:pt x="66" y="105"/>
                </a:cubicBezTo>
                <a:cubicBezTo>
                  <a:pt x="70" y="104"/>
                  <a:pt x="73" y="105"/>
                  <a:pt x="77" y="108"/>
                </a:cubicBezTo>
                <a:cubicBezTo>
                  <a:pt x="80" y="111"/>
                  <a:pt x="82" y="115"/>
                  <a:pt x="82" y="119"/>
                </a:cubicBezTo>
                <a:cubicBezTo>
                  <a:pt x="86" y="118"/>
                  <a:pt x="90" y="119"/>
                  <a:pt x="94" y="122"/>
                </a:cubicBezTo>
                <a:cubicBezTo>
                  <a:pt x="99" y="126"/>
                  <a:pt x="101" y="131"/>
                  <a:pt x="99" y="137"/>
                </a:cubicBezTo>
                <a:cubicBezTo>
                  <a:pt x="102" y="140"/>
                  <a:pt x="102" y="140"/>
                  <a:pt x="102" y="140"/>
                </a:cubicBezTo>
                <a:cubicBezTo>
                  <a:pt x="103" y="140"/>
                  <a:pt x="103" y="140"/>
                  <a:pt x="103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105" y="142"/>
                  <a:pt x="107" y="142"/>
                  <a:pt x="108" y="142"/>
                </a:cubicBezTo>
                <a:cubicBezTo>
                  <a:pt x="111" y="142"/>
                  <a:pt x="113" y="141"/>
                  <a:pt x="114" y="139"/>
                </a:cubicBezTo>
                <a:cubicBezTo>
                  <a:pt x="116" y="136"/>
                  <a:pt x="118" y="133"/>
                  <a:pt x="115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95" y="113"/>
                  <a:pt x="94" y="112"/>
                  <a:pt x="94" y="111"/>
                </a:cubicBezTo>
                <a:cubicBezTo>
                  <a:pt x="94" y="110"/>
                  <a:pt x="94" y="110"/>
                  <a:pt x="95" y="109"/>
                </a:cubicBezTo>
                <a:cubicBezTo>
                  <a:pt x="96" y="108"/>
                  <a:pt x="98" y="108"/>
                  <a:pt x="99" y="109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26" y="131"/>
                  <a:pt x="127" y="131"/>
                  <a:pt x="129" y="131"/>
                </a:cubicBezTo>
                <a:cubicBezTo>
                  <a:pt x="131" y="131"/>
                  <a:pt x="134" y="130"/>
                  <a:pt x="136" y="128"/>
                </a:cubicBezTo>
                <a:cubicBezTo>
                  <a:pt x="137" y="126"/>
                  <a:pt x="138" y="124"/>
                  <a:pt x="138" y="122"/>
                </a:cubicBezTo>
                <a:cubicBezTo>
                  <a:pt x="137" y="119"/>
                  <a:pt x="136" y="117"/>
                  <a:pt x="134" y="115"/>
                </a:cubicBezTo>
                <a:cubicBezTo>
                  <a:pt x="131" y="113"/>
                  <a:pt x="131" y="113"/>
                  <a:pt x="131" y="113"/>
                </a:cubicBezTo>
                <a:cubicBezTo>
                  <a:pt x="131" y="113"/>
                  <a:pt x="131" y="113"/>
                  <a:pt x="131" y="113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1"/>
                  <a:pt x="116" y="100"/>
                  <a:pt x="116" y="99"/>
                </a:cubicBezTo>
                <a:cubicBezTo>
                  <a:pt x="116" y="99"/>
                  <a:pt x="116" y="98"/>
                  <a:pt x="117" y="97"/>
                </a:cubicBezTo>
                <a:cubicBezTo>
                  <a:pt x="118" y="96"/>
                  <a:pt x="120" y="96"/>
                  <a:pt x="121" y="97"/>
                </a:cubicBezTo>
                <a:cubicBezTo>
                  <a:pt x="144" y="115"/>
                  <a:pt x="144" y="115"/>
                  <a:pt x="144" y="115"/>
                </a:cubicBezTo>
                <a:cubicBezTo>
                  <a:pt x="146" y="117"/>
                  <a:pt x="147" y="118"/>
                  <a:pt x="149" y="118"/>
                </a:cubicBezTo>
                <a:cubicBezTo>
                  <a:pt x="152" y="118"/>
                  <a:pt x="155" y="116"/>
                  <a:pt x="157" y="113"/>
                </a:cubicBezTo>
                <a:cubicBezTo>
                  <a:pt x="159" y="111"/>
                  <a:pt x="159" y="109"/>
                  <a:pt x="159" y="107"/>
                </a:cubicBezTo>
                <a:cubicBezTo>
                  <a:pt x="159" y="105"/>
                  <a:pt x="158" y="103"/>
                  <a:pt x="156" y="101"/>
                </a:cubicBezTo>
                <a:cubicBezTo>
                  <a:pt x="149" y="96"/>
                  <a:pt x="149" y="96"/>
                  <a:pt x="149" y="96"/>
                </a:cubicBezTo>
                <a:cubicBezTo>
                  <a:pt x="149" y="96"/>
                  <a:pt x="149" y="96"/>
                  <a:pt x="149" y="96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35" y="85"/>
                  <a:pt x="135" y="83"/>
                  <a:pt x="136" y="82"/>
                </a:cubicBezTo>
                <a:cubicBezTo>
                  <a:pt x="137" y="80"/>
                  <a:pt x="139" y="80"/>
                  <a:pt x="141" y="81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4" y="100"/>
                  <a:pt x="169" y="99"/>
                  <a:pt x="173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1530350" y="5105400"/>
            <a:ext cx="636587" cy="528637"/>
          </a:xfrm>
          <a:custGeom>
            <a:avLst/>
            <a:gdLst/>
            <a:ahLst/>
            <a:cxnLst/>
            <a:rect l="l" t="t" r="r" b="b"/>
            <a:pathLst>
              <a:path w="197" h="164" extrusionOk="0">
                <a:moveTo>
                  <a:pt x="27" y="134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6"/>
                  <a:pt x="30" y="83"/>
                  <a:pt x="33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48" y="83"/>
                  <a:pt x="50" y="86"/>
                  <a:pt x="50" y="89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50" y="137"/>
                  <a:pt x="48" y="140"/>
                  <a:pt x="44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0" y="140"/>
                  <a:pt x="27" y="137"/>
                  <a:pt x="27" y="134"/>
                </a:cubicBezTo>
                <a:close/>
                <a:moveTo>
                  <a:pt x="73" y="67"/>
                </a:moveTo>
                <a:cubicBezTo>
                  <a:pt x="69" y="67"/>
                  <a:pt x="66" y="70"/>
                  <a:pt x="66" y="7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66" y="137"/>
                  <a:pt x="69" y="140"/>
                  <a:pt x="73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7" y="140"/>
                  <a:pt x="90" y="137"/>
                  <a:pt x="90" y="134"/>
                </a:cubicBezTo>
                <a:cubicBezTo>
                  <a:pt x="90" y="74"/>
                  <a:pt x="90" y="74"/>
                  <a:pt x="90" y="74"/>
                </a:cubicBezTo>
                <a:cubicBezTo>
                  <a:pt x="90" y="70"/>
                  <a:pt x="87" y="67"/>
                  <a:pt x="83" y="67"/>
                </a:cubicBezTo>
                <a:lnTo>
                  <a:pt x="73" y="67"/>
                </a:lnTo>
                <a:close/>
                <a:moveTo>
                  <a:pt x="112" y="54"/>
                </a:moveTo>
                <a:cubicBezTo>
                  <a:pt x="108" y="54"/>
                  <a:pt x="105" y="57"/>
                  <a:pt x="105" y="60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5" y="137"/>
                  <a:pt x="108" y="140"/>
                  <a:pt x="112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6" y="140"/>
                  <a:pt x="129" y="137"/>
                  <a:pt x="129" y="134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129" y="57"/>
                  <a:pt x="126" y="54"/>
                  <a:pt x="123" y="54"/>
                </a:cubicBezTo>
                <a:lnTo>
                  <a:pt x="112" y="54"/>
                </a:lnTo>
                <a:close/>
                <a:moveTo>
                  <a:pt x="151" y="40"/>
                </a:moveTo>
                <a:cubicBezTo>
                  <a:pt x="148" y="40"/>
                  <a:pt x="145" y="43"/>
                  <a:pt x="145" y="46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7"/>
                  <a:pt x="148" y="140"/>
                  <a:pt x="151" y="140"/>
                </a:cubicBezTo>
                <a:cubicBezTo>
                  <a:pt x="162" y="140"/>
                  <a:pt x="162" y="140"/>
                  <a:pt x="162" y="140"/>
                </a:cubicBezTo>
                <a:cubicBezTo>
                  <a:pt x="166" y="140"/>
                  <a:pt x="169" y="137"/>
                  <a:pt x="169" y="134"/>
                </a:cubicBezTo>
                <a:cubicBezTo>
                  <a:pt x="169" y="46"/>
                  <a:pt x="169" y="46"/>
                  <a:pt x="169" y="46"/>
                </a:cubicBezTo>
                <a:cubicBezTo>
                  <a:pt x="169" y="43"/>
                  <a:pt x="166" y="40"/>
                  <a:pt x="162" y="40"/>
                </a:cubicBezTo>
                <a:lnTo>
                  <a:pt x="151" y="40"/>
                </a:lnTo>
                <a:close/>
                <a:moveTo>
                  <a:pt x="30" y="66"/>
                </a:moveTo>
                <a:cubicBezTo>
                  <a:pt x="72" y="58"/>
                  <a:pt x="111" y="43"/>
                  <a:pt x="147" y="22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62" y="8"/>
                  <a:pt x="162" y="8"/>
                  <a:pt x="162" y="8"/>
                </a:cubicBezTo>
                <a:cubicBezTo>
                  <a:pt x="139" y="7"/>
                  <a:pt x="139" y="7"/>
                  <a:pt x="139" y="7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08" y="35"/>
                  <a:pt x="69" y="49"/>
                  <a:pt x="28" y="57"/>
                </a:cubicBezTo>
                <a:lnTo>
                  <a:pt x="30" y="66"/>
                </a:lnTo>
                <a:close/>
                <a:moveTo>
                  <a:pt x="197" y="153"/>
                </a:moveTo>
                <a:cubicBezTo>
                  <a:pt x="177" y="141"/>
                  <a:pt x="177" y="141"/>
                  <a:pt x="177" y="141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6" y="20"/>
                  <a:pt x="16" y="20"/>
                  <a:pt x="16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53"/>
                  <a:pt x="8" y="153"/>
                  <a:pt x="8" y="153"/>
                </a:cubicBezTo>
                <a:cubicBezTo>
                  <a:pt x="8" y="157"/>
                  <a:pt x="8" y="157"/>
                  <a:pt x="8" y="157"/>
                </a:cubicBezTo>
                <a:cubicBezTo>
                  <a:pt x="177" y="157"/>
                  <a:pt x="177" y="157"/>
                  <a:pt x="177" y="157"/>
                </a:cubicBezTo>
                <a:cubicBezTo>
                  <a:pt x="177" y="164"/>
                  <a:pt x="177" y="164"/>
                  <a:pt x="177" y="164"/>
                </a:cubicBezTo>
                <a:lnTo>
                  <a:pt x="197" y="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915525" y="5089525"/>
            <a:ext cx="857250" cy="447675"/>
          </a:xfrm>
          <a:custGeom>
            <a:avLst/>
            <a:gdLst/>
            <a:ahLst/>
            <a:cxnLst/>
            <a:rect l="l" t="t" r="r" b="b"/>
            <a:pathLst>
              <a:path w="266" h="139" extrusionOk="0">
                <a:moveTo>
                  <a:pt x="192" y="130"/>
                </a:moveTo>
                <a:cubicBezTo>
                  <a:pt x="188" y="132"/>
                  <a:pt x="184" y="134"/>
                  <a:pt x="180" y="135"/>
                </a:cubicBezTo>
                <a:cubicBezTo>
                  <a:pt x="167" y="138"/>
                  <a:pt x="154" y="138"/>
                  <a:pt x="137" y="139"/>
                </a:cubicBezTo>
                <a:cubicBezTo>
                  <a:pt x="120" y="138"/>
                  <a:pt x="106" y="138"/>
                  <a:pt x="93" y="135"/>
                </a:cubicBezTo>
                <a:cubicBezTo>
                  <a:pt x="89" y="134"/>
                  <a:pt x="85" y="132"/>
                  <a:pt x="81" y="130"/>
                </a:cubicBezTo>
                <a:cubicBezTo>
                  <a:pt x="70" y="125"/>
                  <a:pt x="69" y="116"/>
                  <a:pt x="76" y="109"/>
                </a:cubicBezTo>
                <a:cubicBezTo>
                  <a:pt x="83" y="102"/>
                  <a:pt x="91" y="97"/>
                  <a:pt x="101" y="93"/>
                </a:cubicBezTo>
                <a:cubicBezTo>
                  <a:pt x="105" y="91"/>
                  <a:pt x="109" y="90"/>
                  <a:pt x="113" y="88"/>
                </a:cubicBezTo>
                <a:cubicBezTo>
                  <a:pt x="120" y="85"/>
                  <a:pt x="123" y="77"/>
                  <a:pt x="117" y="72"/>
                </a:cubicBezTo>
                <a:cubicBezTo>
                  <a:pt x="105" y="60"/>
                  <a:pt x="101" y="46"/>
                  <a:pt x="102" y="30"/>
                </a:cubicBezTo>
                <a:cubicBezTo>
                  <a:pt x="102" y="14"/>
                  <a:pt x="112" y="5"/>
                  <a:pt x="127" y="1"/>
                </a:cubicBezTo>
                <a:cubicBezTo>
                  <a:pt x="130" y="1"/>
                  <a:pt x="133" y="0"/>
                  <a:pt x="137" y="0"/>
                </a:cubicBezTo>
                <a:cubicBezTo>
                  <a:pt x="140" y="0"/>
                  <a:pt x="143" y="1"/>
                  <a:pt x="146" y="1"/>
                </a:cubicBezTo>
                <a:cubicBezTo>
                  <a:pt x="161" y="5"/>
                  <a:pt x="171" y="14"/>
                  <a:pt x="172" y="30"/>
                </a:cubicBezTo>
                <a:cubicBezTo>
                  <a:pt x="172" y="46"/>
                  <a:pt x="168" y="60"/>
                  <a:pt x="156" y="72"/>
                </a:cubicBezTo>
                <a:cubicBezTo>
                  <a:pt x="150" y="77"/>
                  <a:pt x="153" y="85"/>
                  <a:pt x="160" y="88"/>
                </a:cubicBezTo>
                <a:cubicBezTo>
                  <a:pt x="165" y="90"/>
                  <a:pt x="169" y="91"/>
                  <a:pt x="173" y="93"/>
                </a:cubicBezTo>
                <a:cubicBezTo>
                  <a:pt x="182" y="97"/>
                  <a:pt x="190" y="102"/>
                  <a:pt x="197" y="109"/>
                </a:cubicBezTo>
                <a:cubicBezTo>
                  <a:pt x="202" y="114"/>
                  <a:pt x="204" y="125"/>
                  <a:pt x="192" y="130"/>
                </a:cubicBezTo>
                <a:close/>
                <a:moveTo>
                  <a:pt x="262" y="118"/>
                </a:moveTo>
                <a:cubicBezTo>
                  <a:pt x="257" y="113"/>
                  <a:pt x="251" y="110"/>
                  <a:pt x="245" y="107"/>
                </a:cubicBezTo>
                <a:cubicBezTo>
                  <a:pt x="242" y="106"/>
                  <a:pt x="239" y="105"/>
                  <a:pt x="236" y="104"/>
                </a:cubicBezTo>
                <a:cubicBezTo>
                  <a:pt x="231" y="101"/>
                  <a:pt x="229" y="96"/>
                  <a:pt x="233" y="92"/>
                </a:cubicBezTo>
                <a:cubicBezTo>
                  <a:pt x="241" y="84"/>
                  <a:pt x="244" y="74"/>
                  <a:pt x="244" y="63"/>
                </a:cubicBezTo>
                <a:cubicBezTo>
                  <a:pt x="243" y="52"/>
                  <a:pt x="237" y="46"/>
                  <a:pt x="226" y="43"/>
                </a:cubicBezTo>
                <a:cubicBezTo>
                  <a:pt x="224" y="43"/>
                  <a:pt x="222" y="42"/>
                  <a:pt x="220" y="42"/>
                </a:cubicBezTo>
                <a:cubicBezTo>
                  <a:pt x="217" y="42"/>
                  <a:pt x="215" y="43"/>
                  <a:pt x="213" y="43"/>
                </a:cubicBezTo>
                <a:cubicBezTo>
                  <a:pt x="202" y="46"/>
                  <a:pt x="196" y="52"/>
                  <a:pt x="195" y="63"/>
                </a:cubicBezTo>
                <a:cubicBezTo>
                  <a:pt x="195" y="74"/>
                  <a:pt x="198" y="84"/>
                  <a:pt x="206" y="92"/>
                </a:cubicBezTo>
                <a:cubicBezTo>
                  <a:pt x="210" y="96"/>
                  <a:pt x="208" y="101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3" y="105"/>
                  <a:pt x="204" y="105"/>
                  <a:pt x="205" y="106"/>
                </a:cubicBezTo>
                <a:cubicBezTo>
                  <a:pt x="208" y="110"/>
                  <a:pt x="210" y="116"/>
                  <a:pt x="209" y="121"/>
                </a:cubicBezTo>
                <a:cubicBezTo>
                  <a:pt x="208" y="127"/>
                  <a:pt x="204" y="132"/>
                  <a:pt x="198" y="135"/>
                </a:cubicBezTo>
                <a:cubicBezTo>
                  <a:pt x="197" y="135"/>
                  <a:pt x="195" y="136"/>
                  <a:pt x="194" y="137"/>
                </a:cubicBezTo>
                <a:cubicBezTo>
                  <a:pt x="201" y="138"/>
                  <a:pt x="210" y="138"/>
                  <a:pt x="220" y="139"/>
                </a:cubicBezTo>
                <a:cubicBezTo>
                  <a:pt x="231" y="138"/>
                  <a:pt x="241" y="138"/>
                  <a:pt x="250" y="136"/>
                </a:cubicBezTo>
                <a:cubicBezTo>
                  <a:pt x="253" y="135"/>
                  <a:pt x="256" y="134"/>
                  <a:pt x="258" y="133"/>
                </a:cubicBezTo>
                <a:cubicBezTo>
                  <a:pt x="266" y="129"/>
                  <a:pt x="265" y="121"/>
                  <a:pt x="262" y="118"/>
                </a:cubicBezTo>
                <a:close/>
                <a:moveTo>
                  <a:pt x="63" y="121"/>
                </a:moveTo>
                <a:cubicBezTo>
                  <a:pt x="62" y="116"/>
                  <a:pt x="64" y="110"/>
                  <a:pt x="68" y="106"/>
                </a:cubicBezTo>
                <a:cubicBezTo>
                  <a:pt x="70" y="104"/>
                  <a:pt x="72" y="103"/>
                  <a:pt x="74" y="101"/>
                </a:cubicBezTo>
                <a:cubicBezTo>
                  <a:pt x="73" y="101"/>
                  <a:pt x="72" y="100"/>
                  <a:pt x="70" y="100"/>
                </a:cubicBezTo>
                <a:cubicBezTo>
                  <a:pt x="65" y="97"/>
                  <a:pt x="63" y="91"/>
                  <a:pt x="67" y="87"/>
                </a:cubicBezTo>
                <a:cubicBezTo>
                  <a:pt x="76" y="78"/>
                  <a:pt x="80" y="67"/>
                  <a:pt x="79" y="55"/>
                </a:cubicBezTo>
                <a:cubicBezTo>
                  <a:pt x="79" y="43"/>
                  <a:pt x="71" y="36"/>
                  <a:pt x="59" y="33"/>
                </a:cubicBezTo>
                <a:cubicBezTo>
                  <a:pt x="57" y="32"/>
                  <a:pt x="55" y="32"/>
                  <a:pt x="52" y="32"/>
                </a:cubicBezTo>
                <a:cubicBezTo>
                  <a:pt x="50" y="32"/>
                  <a:pt x="47" y="32"/>
                  <a:pt x="45" y="33"/>
                </a:cubicBezTo>
                <a:cubicBezTo>
                  <a:pt x="33" y="36"/>
                  <a:pt x="26" y="43"/>
                  <a:pt x="25" y="55"/>
                </a:cubicBezTo>
                <a:cubicBezTo>
                  <a:pt x="25" y="67"/>
                  <a:pt x="28" y="78"/>
                  <a:pt x="37" y="87"/>
                </a:cubicBezTo>
                <a:cubicBezTo>
                  <a:pt x="41" y="91"/>
                  <a:pt x="40" y="97"/>
                  <a:pt x="34" y="100"/>
                </a:cubicBezTo>
                <a:cubicBezTo>
                  <a:pt x="31" y="101"/>
                  <a:pt x="27" y="102"/>
                  <a:pt x="24" y="104"/>
                </a:cubicBezTo>
                <a:cubicBezTo>
                  <a:pt x="17" y="107"/>
                  <a:pt x="11" y="111"/>
                  <a:pt x="5" y="116"/>
                </a:cubicBezTo>
                <a:cubicBezTo>
                  <a:pt x="0" y="121"/>
                  <a:pt x="1" y="128"/>
                  <a:pt x="9" y="132"/>
                </a:cubicBezTo>
                <a:cubicBezTo>
                  <a:pt x="12" y="134"/>
                  <a:pt x="15" y="135"/>
                  <a:pt x="18" y="135"/>
                </a:cubicBezTo>
                <a:cubicBezTo>
                  <a:pt x="29" y="138"/>
                  <a:pt x="39" y="138"/>
                  <a:pt x="52" y="139"/>
                </a:cubicBezTo>
                <a:cubicBezTo>
                  <a:pt x="63" y="138"/>
                  <a:pt x="71" y="138"/>
                  <a:pt x="80" y="137"/>
                </a:cubicBezTo>
                <a:cubicBezTo>
                  <a:pt x="78" y="136"/>
                  <a:pt x="76" y="135"/>
                  <a:pt x="75" y="135"/>
                </a:cubicBezTo>
                <a:cubicBezTo>
                  <a:pt x="68" y="132"/>
                  <a:pt x="64" y="127"/>
                  <a:pt x="63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082212" y="1244600"/>
            <a:ext cx="565150" cy="509587"/>
          </a:xfrm>
          <a:custGeom>
            <a:avLst/>
            <a:gdLst/>
            <a:ahLst/>
            <a:cxnLst/>
            <a:rect l="l" t="t" r="r" b="b"/>
            <a:pathLst>
              <a:path w="175" h="158" extrusionOk="0">
                <a:moveTo>
                  <a:pt x="11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8" y="15"/>
                  <a:pt x="103" y="10"/>
                  <a:pt x="97" y="10"/>
                </a:cubicBezTo>
                <a:cubicBezTo>
                  <a:pt x="77" y="10"/>
                  <a:pt x="77" y="10"/>
                  <a:pt x="77" y="10"/>
                </a:cubicBezTo>
                <a:cubicBezTo>
                  <a:pt x="72" y="10"/>
                  <a:pt x="67" y="15"/>
                  <a:pt x="6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9"/>
                  <a:pt x="65" y="0"/>
                  <a:pt x="7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0" y="0"/>
                  <a:pt x="119" y="9"/>
                  <a:pt x="119" y="21"/>
                </a:cubicBezTo>
                <a:close/>
                <a:moveTo>
                  <a:pt x="26" y="88"/>
                </a:moveTo>
                <a:cubicBezTo>
                  <a:pt x="70" y="88"/>
                  <a:pt x="70" y="88"/>
                  <a:pt x="70" y="88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7"/>
                  <a:pt x="74" y="73"/>
                  <a:pt x="79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101" y="73"/>
                  <a:pt x="104" y="77"/>
                  <a:pt x="104" y="8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62" y="88"/>
                  <a:pt x="173" y="77"/>
                  <a:pt x="175" y="63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36"/>
                  <a:pt x="166" y="26"/>
                  <a:pt x="155" y="26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0" y="26"/>
                  <a:pt x="140" y="26"/>
                  <a:pt x="140" y="26"/>
                </a:cubicBezTo>
                <a:cubicBezTo>
                  <a:pt x="133" y="26"/>
                  <a:pt x="133" y="26"/>
                  <a:pt x="133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9" y="26"/>
                  <a:pt x="0" y="36"/>
                  <a:pt x="0" y="49"/>
                </a:cubicBezTo>
                <a:cubicBezTo>
                  <a:pt x="0" y="63"/>
                  <a:pt x="0" y="63"/>
                  <a:pt x="0" y="63"/>
                </a:cubicBezTo>
                <a:cubicBezTo>
                  <a:pt x="2" y="77"/>
                  <a:pt x="13" y="88"/>
                  <a:pt x="26" y="88"/>
                </a:cubicBezTo>
                <a:close/>
                <a:moveTo>
                  <a:pt x="149" y="95"/>
                </a:moveTo>
                <a:cubicBezTo>
                  <a:pt x="104" y="95"/>
                  <a:pt x="104" y="95"/>
                  <a:pt x="104" y="95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4" y="106"/>
                  <a:pt x="101" y="110"/>
                  <a:pt x="96" y="110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4" y="110"/>
                  <a:pt x="70" y="106"/>
                  <a:pt x="70" y="101"/>
                </a:cubicBezTo>
                <a:cubicBezTo>
                  <a:pt x="70" y="95"/>
                  <a:pt x="70" y="95"/>
                  <a:pt x="70" y="95"/>
                </a:cubicBezTo>
                <a:cubicBezTo>
                  <a:pt x="26" y="95"/>
                  <a:pt x="26" y="95"/>
                  <a:pt x="26" y="95"/>
                </a:cubicBezTo>
                <a:cubicBezTo>
                  <a:pt x="15" y="95"/>
                  <a:pt x="5" y="89"/>
                  <a:pt x="0" y="8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7"/>
                  <a:pt x="9" y="158"/>
                  <a:pt x="20" y="158"/>
                </a:cubicBezTo>
                <a:cubicBezTo>
                  <a:pt x="27" y="158"/>
                  <a:pt x="27" y="158"/>
                  <a:pt x="27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41" y="158"/>
                  <a:pt x="41" y="158"/>
                  <a:pt x="41" y="158"/>
                </a:cubicBezTo>
                <a:cubicBezTo>
                  <a:pt x="133" y="158"/>
                  <a:pt x="133" y="158"/>
                  <a:pt x="133" y="158"/>
                </a:cubicBezTo>
                <a:cubicBezTo>
                  <a:pt x="140" y="158"/>
                  <a:pt x="140" y="158"/>
                  <a:pt x="140" y="158"/>
                </a:cubicBezTo>
                <a:cubicBezTo>
                  <a:pt x="145" y="158"/>
                  <a:pt x="145" y="158"/>
                  <a:pt x="145" y="158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66" y="158"/>
                  <a:pt x="175" y="147"/>
                  <a:pt x="175" y="134"/>
                </a:cubicBezTo>
                <a:cubicBezTo>
                  <a:pt x="175" y="80"/>
                  <a:pt x="175" y="80"/>
                  <a:pt x="175" y="80"/>
                </a:cubicBezTo>
                <a:cubicBezTo>
                  <a:pt x="169" y="89"/>
                  <a:pt x="160" y="95"/>
                  <a:pt x="149" y="95"/>
                </a:cubicBezTo>
                <a:close/>
                <a:moveTo>
                  <a:pt x="96" y="79"/>
                </a:moveTo>
                <a:cubicBezTo>
                  <a:pt x="79" y="79"/>
                  <a:pt x="79" y="79"/>
                  <a:pt x="79" y="79"/>
                </a:cubicBezTo>
                <a:cubicBezTo>
                  <a:pt x="78" y="79"/>
                  <a:pt x="76" y="81"/>
                  <a:pt x="76" y="83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9"/>
                  <a:pt x="76" y="89"/>
                  <a:pt x="76" y="89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76" y="102"/>
                  <a:pt x="78" y="104"/>
                  <a:pt x="79" y="104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7" y="104"/>
                  <a:pt x="98" y="102"/>
                  <a:pt x="98" y="101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94"/>
                  <a:pt x="98" y="94"/>
                  <a:pt x="98" y="94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87"/>
                  <a:pt x="98" y="87"/>
                  <a:pt x="98" y="87"/>
                </a:cubicBezTo>
                <a:cubicBezTo>
                  <a:pt x="98" y="83"/>
                  <a:pt x="98" y="83"/>
                  <a:pt x="98" y="83"/>
                </a:cubicBezTo>
                <a:cubicBezTo>
                  <a:pt x="98" y="81"/>
                  <a:pt x="97" y="79"/>
                  <a:pt x="96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10810875" y="3249612"/>
            <a:ext cx="596900" cy="363537"/>
          </a:xfrm>
          <a:custGeom>
            <a:avLst/>
            <a:gdLst/>
            <a:ahLst/>
            <a:cxnLst/>
            <a:rect l="l" t="t" r="r" b="b"/>
            <a:pathLst>
              <a:path w="185" h="113" extrusionOk="0">
                <a:moveTo>
                  <a:pt x="164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4"/>
                  <a:pt x="9" y="113"/>
                  <a:pt x="21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75" y="113"/>
                  <a:pt x="185" y="104"/>
                  <a:pt x="185" y="93"/>
                </a:cubicBezTo>
                <a:cubicBezTo>
                  <a:pt x="185" y="21"/>
                  <a:pt x="185" y="21"/>
                  <a:pt x="185" y="21"/>
                </a:cubicBezTo>
                <a:cubicBezTo>
                  <a:pt x="185" y="9"/>
                  <a:pt x="175" y="0"/>
                  <a:pt x="164" y="0"/>
                </a:cubicBezTo>
                <a:close/>
                <a:moveTo>
                  <a:pt x="175" y="101"/>
                </a:moveTo>
                <a:cubicBezTo>
                  <a:pt x="174" y="102"/>
                  <a:pt x="174" y="102"/>
                  <a:pt x="174" y="102"/>
                </a:cubicBezTo>
                <a:cubicBezTo>
                  <a:pt x="173" y="103"/>
                  <a:pt x="171" y="103"/>
                  <a:pt x="170" y="10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96" y="82"/>
                  <a:pt x="96" y="82"/>
                  <a:pt x="96" y="82"/>
                </a:cubicBezTo>
                <a:cubicBezTo>
                  <a:pt x="95" y="83"/>
                  <a:pt x="94" y="83"/>
                  <a:pt x="93" y="83"/>
                </a:cubicBezTo>
                <a:cubicBezTo>
                  <a:pt x="93" y="83"/>
                  <a:pt x="92" y="83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1" y="83"/>
                  <a:pt x="90" y="83"/>
                  <a:pt x="89" y="82"/>
                </a:cubicBezTo>
                <a:cubicBezTo>
                  <a:pt x="63" y="62"/>
                  <a:pt x="63" y="62"/>
                  <a:pt x="63" y="6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4" y="103"/>
                  <a:pt x="12" y="103"/>
                  <a:pt x="10" y="102"/>
                </a:cubicBezTo>
                <a:cubicBezTo>
                  <a:pt x="9" y="101"/>
                  <a:pt x="9" y="101"/>
                  <a:pt x="9" y="101"/>
                </a:cubicBezTo>
                <a:cubicBezTo>
                  <a:pt x="8" y="99"/>
                  <a:pt x="8" y="97"/>
                  <a:pt x="10" y="96"/>
                </a:cubicBezTo>
                <a:cubicBezTo>
                  <a:pt x="57" y="57"/>
                  <a:pt x="57" y="57"/>
                  <a:pt x="57" y="57"/>
                </a:cubicBezTo>
                <a:cubicBezTo>
                  <a:pt x="13" y="22"/>
                  <a:pt x="13" y="22"/>
                  <a:pt x="13" y="22"/>
                </a:cubicBezTo>
                <a:cubicBezTo>
                  <a:pt x="11" y="21"/>
                  <a:pt x="10" y="18"/>
                  <a:pt x="11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4"/>
                  <a:pt x="15" y="14"/>
                  <a:pt x="17" y="16"/>
                </a:cubicBezTo>
                <a:cubicBezTo>
                  <a:pt x="92" y="74"/>
                  <a:pt x="92" y="74"/>
                  <a:pt x="92" y="74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69" y="14"/>
                  <a:pt x="172" y="14"/>
                  <a:pt x="173" y="16"/>
                </a:cubicBezTo>
                <a:cubicBezTo>
                  <a:pt x="174" y="17"/>
                  <a:pt x="174" y="17"/>
                  <a:pt x="174" y="17"/>
                </a:cubicBezTo>
                <a:cubicBezTo>
                  <a:pt x="175" y="18"/>
                  <a:pt x="174" y="21"/>
                  <a:pt x="172" y="22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6" y="97"/>
                  <a:pt x="176" y="99"/>
                  <a:pt x="175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528A521F-1563-5E41-90A5-749F7162A4F2}"/>
              </a:ext>
            </a:extLst>
          </p:cNvPr>
          <p:cNvGrpSpPr/>
          <p:nvPr/>
        </p:nvGrpSpPr>
        <p:grpSpPr>
          <a:xfrm>
            <a:off x="4705472" y="2946400"/>
            <a:ext cx="2820744" cy="940654"/>
            <a:chOff x="4705472" y="2946400"/>
            <a:chExt cx="2820744" cy="940654"/>
          </a:xfrm>
        </p:grpSpPr>
        <p:sp>
          <p:nvSpPr>
            <p:cNvPr id="392" name="Google Shape;392;p19"/>
            <p:cNvSpPr txBox="1"/>
            <p:nvPr/>
          </p:nvSpPr>
          <p:spPr>
            <a:xfrm>
              <a:off x="4705472" y="3121025"/>
              <a:ext cx="2820744" cy="615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"/>
                <a:buNone/>
              </a:pPr>
              <a:r>
                <a:rPr lang="en-US" sz="4000" b="1" i="0" u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</a:t>
              </a:r>
              <a:endParaRPr dirty="0"/>
            </a:p>
          </p:txBody>
        </p:sp>
        <p:sp>
          <p:nvSpPr>
            <p:cNvPr id="393" name="Google Shape;393;p19"/>
            <p:cNvSpPr txBox="1"/>
            <p:nvPr/>
          </p:nvSpPr>
          <p:spPr>
            <a:xfrm>
              <a:off x="5242235" y="2946400"/>
              <a:ext cx="1747218" cy="15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None/>
              </a:pPr>
              <a:r>
                <a:rPr lang="en-US" sz="1000" b="0" i="0" u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  V  E  R  Y     C  O  O  L</a:t>
              </a:r>
              <a:endParaRPr dirty="0"/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5180160" y="3733067"/>
              <a:ext cx="1871368" cy="15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None/>
              </a:pPr>
              <a:r>
                <a:rPr lang="en-US" sz="1000" b="0" i="0" u="none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  T  A  R  T  S    H  E  R  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1DE42D2-37E5-A447-BC30-D2481A1C0FE8}"/>
              </a:ext>
            </a:extLst>
          </p:cNvPr>
          <p:cNvGrpSpPr/>
          <p:nvPr/>
        </p:nvGrpSpPr>
        <p:grpSpPr>
          <a:xfrm>
            <a:off x="2717800" y="1081087"/>
            <a:ext cx="1692275" cy="908050"/>
            <a:chOff x="2717800" y="1081087"/>
            <a:chExt cx="1692275" cy="908050"/>
          </a:xfrm>
        </p:grpSpPr>
        <p:sp>
          <p:nvSpPr>
            <p:cNvPr id="386" name="Google Shape;386;p19"/>
            <p:cNvSpPr txBox="1"/>
            <p:nvPr/>
          </p:nvSpPr>
          <p:spPr>
            <a:xfrm>
              <a:off x="2824162" y="1081087"/>
              <a:ext cx="1338148" cy="289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dirty="0"/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2717800" y="1343025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7A829E7B-01C2-E746-AE7B-90A48C927CCC}"/>
              </a:ext>
            </a:extLst>
          </p:cNvPr>
          <p:cNvGrpSpPr/>
          <p:nvPr/>
        </p:nvGrpSpPr>
        <p:grpSpPr>
          <a:xfrm>
            <a:off x="7802562" y="1063625"/>
            <a:ext cx="1692275" cy="857249"/>
            <a:chOff x="7802562" y="1063625"/>
            <a:chExt cx="1692275" cy="857249"/>
          </a:xfrm>
        </p:grpSpPr>
        <p:sp>
          <p:nvSpPr>
            <p:cNvPr id="387" name="Google Shape;387;p19"/>
            <p:cNvSpPr txBox="1"/>
            <p:nvPr/>
          </p:nvSpPr>
          <p:spPr>
            <a:xfrm>
              <a:off x="8041137" y="1063625"/>
              <a:ext cx="1364292" cy="290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D</a:t>
              </a:r>
              <a:endParaRPr dirty="0"/>
            </a:p>
          </p:txBody>
        </p:sp>
        <p:sp>
          <p:nvSpPr>
            <p:cNvPr id="396" name="Google Shape;396;p19"/>
            <p:cNvSpPr txBox="1"/>
            <p:nvPr/>
          </p:nvSpPr>
          <p:spPr>
            <a:xfrm>
              <a:off x="7802562" y="1274762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5521B34A-BC8B-D349-B23C-1F6CAE505FF4}"/>
              </a:ext>
            </a:extLst>
          </p:cNvPr>
          <p:cNvGrpSpPr/>
          <p:nvPr/>
        </p:nvGrpSpPr>
        <p:grpSpPr>
          <a:xfrm>
            <a:off x="2728912" y="4924425"/>
            <a:ext cx="1692275" cy="904874"/>
            <a:chOff x="2728912" y="4924425"/>
            <a:chExt cx="1692275" cy="904874"/>
          </a:xfrm>
        </p:grpSpPr>
        <p:sp>
          <p:nvSpPr>
            <p:cNvPr id="388" name="Google Shape;388;p19"/>
            <p:cNvSpPr txBox="1"/>
            <p:nvPr/>
          </p:nvSpPr>
          <p:spPr>
            <a:xfrm>
              <a:off x="2824161" y="4924425"/>
              <a:ext cx="1329029" cy="289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/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2728912" y="5183187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99F05BB6-8E57-3149-855A-A0A2432254D0}"/>
              </a:ext>
            </a:extLst>
          </p:cNvPr>
          <p:cNvGrpSpPr/>
          <p:nvPr/>
        </p:nvGrpSpPr>
        <p:grpSpPr>
          <a:xfrm>
            <a:off x="7808912" y="4908550"/>
            <a:ext cx="1692275" cy="896937"/>
            <a:chOff x="7808912" y="4908550"/>
            <a:chExt cx="1692275" cy="896937"/>
          </a:xfrm>
        </p:grpSpPr>
        <p:sp>
          <p:nvSpPr>
            <p:cNvPr id="389" name="Google Shape;389;p19"/>
            <p:cNvSpPr txBox="1"/>
            <p:nvPr/>
          </p:nvSpPr>
          <p:spPr>
            <a:xfrm>
              <a:off x="8105711" y="4908550"/>
              <a:ext cx="1298130" cy="290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F</a:t>
              </a:r>
              <a:endParaRPr/>
            </a:p>
          </p:txBody>
        </p:sp>
        <p:sp>
          <p:nvSpPr>
            <p:cNvPr id="398" name="Google Shape;398;p19"/>
            <p:cNvSpPr txBox="1"/>
            <p:nvPr/>
          </p:nvSpPr>
          <p:spPr>
            <a:xfrm>
              <a:off x="7808912" y="5159375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D204BCF0-A6DE-E145-9CE2-9BD569E2BAA3}"/>
              </a:ext>
            </a:extLst>
          </p:cNvPr>
          <p:cNvGrpSpPr/>
          <p:nvPr/>
        </p:nvGrpSpPr>
        <p:grpSpPr>
          <a:xfrm>
            <a:off x="8535987" y="2990850"/>
            <a:ext cx="1692275" cy="882649"/>
            <a:chOff x="8535987" y="2990850"/>
            <a:chExt cx="1692275" cy="882649"/>
          </a:xfrm>
        </p:grpSpPr>
        <p:sp>
          <p:nvSpPr>
            <p:cNvPr id="391" name="Google Shape;391;p19"/>
            <p:cNvSpPr txBox="1"/>
            <p:nvPr/>
          </p:nvSpPr>
          <p:spPr>
            <a:xfrm>
              <a:off x="8833185" y="2990850"/>
              <a:ext cx="1307256" cy="290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E</a:t>
              </a:r>
              <a:endParaRPr/>
            </a:p>
          </p:txBody>
        </p:sp>
        <p:sp>
          <p:nvSpPr>
            <p:cNvPr id="399" name="Google Shape;399;p19"/>
            <p:cNvSpPr txBox="1"/>
            <p:nvPr/>
          </p:nvSpPr>
          <p:spPr>
            <a:xfrm>
              <a:off x="8535987" y="3227387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556A4B4A-0EE7-8D49-8C02-F9F886F7483B}"/>
              </a:ext>
            </a:extLst>
          </p:cNvPr>
          <p:cNvGrpSpPr/>
          <p:nvPr/>
        </p:nvGrpSpPr>
        <p:grpSpPr>
          <a:xfrm>
            <a:off x="1984375" y="3008312"/>
            <a:ext cx="1692275" cy="922337"/>
            <a:chOff x="1984375" y="3008312"/>
            <a:chExt cx="1692275" cy="922337"/>
          </a:xfrm>
        </p:grpSpPr>
        <p:sp>
          <p:nvSpPr>
            <p:cNvPr id="390" name="Google Shape;390;p19"/>
            <p:cNvSpPr txBox="1"/>
            <p:nvPr/>
          </p:nvSpPr>
          <p:spPr>
            <a:xfrm>
              <a:off x="2079625" y="3008312"/>
              <a:ext cx="1338148" cy="289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1984375" y="3284537"/>
              <a:ext cx="16922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Open Sans"/>
                <a:buNone/>
              </a:pP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2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2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934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9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 animBg="1"/>
          <p:bldP spid="380" grpId="0" animBg="1"/>
          <p:bldP spid="381" grpId="0" animBg="1"/>
          <p:bldP spid="382" grpId="0" animBg="1"/>
          <p:bldP spid="383" grpId="0" animBg="1"/>
          <p:bldP spid="384" grpId="0" animBg="1"/>
          <p:bldP spid="3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8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4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9" presetID="2" presetClass="entr" presetSubtype="2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1" animBg="1"/>
          <p:bldP spid="380" grpId="0" animBg="1"/>
          <p:bldP spid="381" grpId="0" animBg="1"/>
          <p:bldP spid="382" grpId="0" animBg="1"/>
          <p:bldP spid="383" grpId="0" animBg="1"/>
          <p:bldP spid="384" grpId="0" animBg="1"/>
          <p:bldP spid="38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 txBox="1"/>
          <p:nvPr/>
        </p:nvSpPr>
        <p:spPr>
          <a:xfrm>
            <a:off x="2113453" y="395942"/>
            <a:ext cx="7965094" cy="67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 ExtraBold"/>
              <a:buNone/>
            </a:pPr>
            <a:r>
              <a:rPr lang="en-US" sz="4000" b="1" i="0" u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AWESOME TITLE</a:t>
            </a:r>
            <a:endParaRPr sz="4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F9074FF-81F3-AF48-8221-A5B0B7FE8C9A}"/>
              </a:ext>
            </a:extLst>
          </p:cNvPr>
          <p:cNvGrpSpPr/>
          <p:nvPr/>
        </p:nvGrpSpPr>
        <p:grpSpPr>
          <a:xfrm>
            <a:off x="628650" y="1719080"/>
            <a:ext cx="1728787" cy="4419047"/>
            <a:chOff x="628650" y="1719080"/>
            <a:chExt cx="1728787" cy="44190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D26E6BF8-7826-E946-A110-FBF6E51E2BAB}"/>
                </a:ext>
              </a:extLst>
            </p:cNvPr>
            <p:cNvGrpSpPr/>
            <p:nvPr/>
          </p:nvGrpSpPr>
          <p:grpSpPr>
            <a:xfrm>
              <a:off x="628650" y="1719080"/>
              <a:ext cx="1728787" cy="4419047"/>
              <a:chOff x="628650" y="1914525"/>
              <a:chExt cx="1728787" cy="4419047"/>
            </a:xfrm>
          </p:grpSpPr>
          <p:sp>
            <p:nvSpPr>
              <p:cNvPr id="542" name="Google Shape;542;p24"/>
              <p:cNvSpPr/>
              <p:nvPr/>
            </p:nvSpPr>
            <p:spPr>
              <a:xfrm>
                <a:off x="628650" y="2763285"/>
                <a:ext cx="1728787" cy="357028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6" extrusionOk="0">
                    <a:moveTo>
                      <a:pt x="0" y="6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90" y="202"/>
                      <a:pt x="202" y="202"/>
                    </a:cubicBezTo>
                    <a:cubicBezTo>
                      <a:pt x="314" y="202"/>
                      <a:pt x="405" y="293"/>
                      <a:pt x="405" y="405"/>
                    </a:cubicBezTo>
                    <a:cubicBezTo>
                      <a:pt x="405" y="633"/>
                      <a:pt x="405" y="633"/>
                      <a:pt x="405" y="633"/>
                    </a:cubicBezTo>
                    <a:cubicBezTo>
                      <a:pt x="405" y="745"/>
                      <a:pt x="314" y="836"/>
                      <a:pt x="202" y="836"/>
                    </a:cubicBezTo>
                    <a:cubicBezTo>
                      <a:pt x="202" y="836"/>
                      <a:pt x="202" y="836"/>
                      <a:pt x="202" y="836"/>
                    </a:cubicBezTo>
                    <a:cubicBezTo>
                      <a:pt x="90" y="836"/>
                      <a:pt x="0" y="745"/>
                      <a:pt x="0" y="633"/>
                    </a:cubicBezTo>
                    <a:close/>
                  </a:path>
                </a:pathLst>
              </a:custGeom>
              <a:solidFill>
                <a:srgbClr val="34B2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8650" y="1914525"/>
                <a:ext cx="1728787" cy="259873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608" extrusionOk="0">
                    <a:moveTo>
                      <a:pt x="202" y="405"/>
                    </a:moveTo>
                    <a:cubicBezTo>
                      <a:pt x="90" y="405"/>
                      <a:pt x="0" y="315"/>
                      <a:pt x="0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91"/>
                      <a:pt x="90" y="0"/>
                      <a:pt x="202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314" y="0"/>
                      <a:pt x="405" y="91"/>
                      <a:pt x="405" y="203"/>
                    </a:cubicBezTo>
                    <a:cubicBezTo>
                      <a:pt x="405" y="608"/>
                      <a:pt x="405" y="608"/>
                      <a:pt x="405" y="608"/>
                    </a:cubicBezTo>
                    <a:cubicBezTo>
                      <a:pt x="405" y="496"/>
                      <a:pt x="314" y="405"/>
                      <a:pt x="202" y="405"/>
                    </a:cubicBezTo>
                    <a:close/>
                  </a:path>
                </a:pathLst>
              </a:custGeom>
              <a:solidFill>
                <a:srgbClr val="5AC4E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4" name="Google Shape;544;p24"/>
            <p:cNvSpPr/>
            <p:nvPr/>
          </p:nvSpPr>
          <p:spPr>
            <a:xfrm>
              <a:off x="1115218" y="2135005"/>
              <a:ext cx="755650" cy="900112"/>
            </a:xfrm>
            <a:custGeom>
              <a:avLst/>
              <a:gdLst/>
              <a:ahLst/>
              <a:cxnLst/>
              <a:rect l="l" t="t" r="r" b="b"/>
              <a:pathLst>
                <a:path w="177" h="211" extrusionOk="0">
                  <a:moveTo>
                    <a:pt x="118" y="204"/>
                  </a:moveTo>
                  <a:cubicBezTo>
                    <a:pt x="118" y="208"/>
                    <a:pt x="115" y="211"/>
                    <a:pt x="111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2" y="211"/>
                    <a:pt x="59" y="208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0"/>
                    <a:pt x="62" y="197"/>
                    <a:pt x="66" y="197"/>
                  </a:cubicBezTo>
                  <a:cubicBezTo>
                    <a:pt x="111" y="197"/>
                    <a:pt x="111" y="197"/>
                    <a:pt x="111" y="197"/>
                  </a:cubicBezTo>
                  <a:cubicBezTo>
                    <a:pt x="115" y="197"/>
                    <a:pt x="118" y="200"/>
                    <a:pt x="118" y="204"/>
                  </a:cubicBezTo>
                  <a:close/>
                  <a:moveTo>
                    <a:pt x="118" y="185"/>
                  </a:moveTo>
                  <a:cubicBezTo>
                    <a:pt x="118" y="181"/>
                    <a:pt x="115" y="178"/>
                    <a:pt x="111" y="17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2" y="178"/>
                    <a:pt x="59" y="181"/>
                    <a:pt x="59" y="185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9" y="189"/>
                    <a:pt x="62" y="192"/>
                    <a:pt x="6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5" y="192"/>
                    <a:pt x="118" y="189"/>
                    <a:pt x="118" y="185"/>
                  </a:cubicBezTo>
                  <a:close/>
                  <a:moveTo>
                    <a:pt x="96" y="104"/>
                  </a:moveTo>
                  <a:cubicBezTo>
                    <a:pt x="86" y="104"/>
                    <a:pt x="86" y="104"/>
                    <a:pt x="86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73"/>
                    <a:pt x="82" y="173"/>
                    <a:pt x="82" y="173"/>
                  </a:cubicBezTo>
                  <a:cubicBezTo>
                    <a:pt x="84" y="173"/>
                    <a:pt x="86" y="173"/>
                    <a:pt x="88" y="173"/>
                  </a:cubicBezTo>
                  <a:cubicBezTo>
                    <a:pt x="88" y="173"/>
                    <a:pt x="88" y="173"/>
                    <a:pt x="88" y="173"/>
                  </a:cubicBezTo>
                  <a:cubicBezTo>
                    <a:pt x="88" y="173"/>
                    <a:pt x="88" y="173"/>
                    <a:pt x="89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91" y="173"/>
                    <a:pt x="93" y="173"/>
                    <a:pt x="96" y="173"/>
                  </a:cubicBezTo>
                  <a:lnTo>
                    <a:pt x="96" y="104"/>
                  </a:lnTo>
                  <a:close/>
                  <a:moveTo>
                    <a:pt x="64" y="76"/>
                  </a:moveTo>
                  <a:cubicBezTo>
                    <a:pt x="58" y="76"/>
                    <a:pt x="53" y="81"/>
                    <a:pt x="53" y="87"/>
                  </a:cubicBezTo>
                  <a:cubicBezTo>
                    <a:pt x="53" y="93"/>
                    <a:pt x="58" y="97"/>
                    <a:pt x="64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1"/>
                    <a:pt x="70" y="76"/>
                    <a:pt x="64" y="76"/>
                  </a:cubicBezTo>
                  <a:close/>
                  <a:moveTo>
                    <a:pt x="124" y="87"/>
                  </a:moveTo>
                  <a:cubicBezTo>
                    <a:pt x="124" y="81"/>
                    <a:pt x="119" y="76"/>
                    <a:pt x="113" y="76"/>
                  </a:cubicBezTo>
                  <a:cubicBezTo>
                    <a:pt x="107" y="76"/>
                    <a:pt x="102" y="81"/>
                    <a:pt x="102" y="8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9" y="97"/>
                    <a:pt x="124" y="93"/>
                    <a:pt x="124" y="87"/>
                  </a:cubicBezTo>
                  <a:close/>
                  <a:moveTo>
                    <a:pt x="147" y="68"/>
                  </a:moveTo>
                  <a:cubicBezTo>
                    <a:pt x="142" y="49"/>
                    <a:pt x="120" y="29"/>
                    <a:pt x="89" y="29"/>
                  </a:cubicBezTo>
                  <a:cubicBezTo>
                    <a:pt x="57" y="29"/>
                    <a:pt x="35" y="49"/>
                    <a:pt x="30" y="68"/>
                  </a:cubicBezTo>
                  <a:cubicBezTo>
                    <a:pt x="26" y="82"/>
                    <a:pt x="30" y="95"/>
                    <a:pt x="37" y="109"/>
                  </a:cubicBezTo>
                  <a:cubicBezTo>
                    <a:pt x="43" y="121"/>
                    <a:pt x="49" y="130"/>
                    <a:pt x="55" y="143"/>
                  </a:cubicBezTo>
                  <a:cubicBezTo>
                    <a:pt x="58" y="149"/>
                    <a:pt x="59" y="159"/>
                    <a:pt x="60" y="166"/>
                  </a:cubicBezTo>
                  <a:cubicBezTo>
                    <a:pt x="61" y="171"/>
                    <a:pt x="64" y="173"/>
                    <a:pt x="70" y="173"/>
                  </a:cubicBezTo>
                  <a:cubicBezTo>
                    <a:pt x="72" y="173"/>
                    <a:pt x="73" y="173"/>
                    <a:pt x="75" y="173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59" y="104"/>
                    <a:pt x="55" y="102"/>
                    <a:pt x="52" y="99"/>
                  </a:cubicBezTo>
                  <a:cubicBezTo>
                    <a:pt x="48" y="96"/>
                    <a:pt x="47" y="91"/>
                    <a:pt x="47" y="87"/>
                  </a:cubicBezTo>
                  <a:cubicBezTo>
                    <a:pt x="47" y="82"/>
                    <a:pt x="48" y="78"/>
                    <a:pt x="52" y="74"/>
                  </a:cubicBezTo>
                  <a:cubicBezTo>
                    <a:pt x="55" y="71"/>
                    <a:pt x="59" y="69"/>
                    <a:pt x="64" y="69"/>
                  </a:cubicBezTo>
                  <a:cubicBezTo>
                    <a:pt x="74" y="69"/>
                    <a:pt x="81" y="7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6" y="82"/>
                    <a:pt x="97" y="78"/>
                    <a:pt x="101" y="74"/>
                  </a:cubicBezTo>
                  <a:cubicBezTo>
                    <a:pt x="104" y="71"/>
                    <a:pt x="108" y="69"/>
                    <a:pt x="113" y="69"/>
                  </a:cubicBezTo>
                  <a:cubicBezTo>
                    <a:pt x="118" y="69"/>
                    <a:pt x="122" y="71"/>
                    <a:pt x="125" y="74"/>
                  </a:cubicBezTo>
                  <a:cubicBezTo>
                    <a:pt x="129" y="78"/>
                    <a:pt x="131" y="82"/>
                    <a:pt x="131" y="87"/>
                  </a:cubicBezTo>
                  <a:cubicBezTo>
                    <a:pt x="131" y="91"/>
                    <a:pt x="129" y="96"/>
                    <a:pt x="125" y="99"/>
                  </a:cubicBezTo>
                  <a:cubicBezTo>
                    <a:pt x="122" y="102"/>
                    <a:pt x="118" y="104"/>
                    <a:pt x="113" y="104"/>
                  </a:cubicBezTo>
                  <a:cubicBezTo>
                    <a:pt x="102" y="104"/>
                    <a:pt x="102" y="104"/>
                    <a:pt x="102" y="104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4" y="173"/>
                    <a:pt x="105" y="173"/>
                    <a:pt x="107" y="173"/>
                  </a:cubicBezTo>
                  <a:cubicBezTo>
                    <a:pt x="114" y="173"/>
                    <a:pt x="116" y="171"/>
                    <a:pt x="117" y="166"/>
                  </a:cubicBezTo>
                  <a:cubicBezTo>
                    <a:pt x="118" y="159"/>
                    <a:pt x="120" y="149"/>
                    <a:pt x="122" y="143"/>
                  </a:cubicBezTo>
                  <a:cubicBezTo>
                    <a:pt x="128" y="130"/>
                    <a:pt x="134" y="121"/>
                    <a:pt x="140" y="109"/>
                  </a:cubicBezTo>
                  <a:cubicBezTo>
                    <a:pt x="147" y="95"/>
                    <a:pt x="151" y="82"/>
                    <a:pt x="147" y="68"/>
                  </a:cubicBezTo>
                  <a:close/>
                  <a:moveTo>
                    <a:pt x="95" y="7"/>
                  </a:moveTo>
                  <a:cubicBezTo>
                    <a:pt x="95" y="3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5" y="0"/>
                    <a:pt x="82" y="3"/>
                    <a:pt x="82" y="7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5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5"/>
                    <a:pt x="95" y="22"/>
                    <a:pt x="95" y="19"/>
                  </a:cubicBezTo>
                  <a:lnTo>
                    <a:pt x="95" y="7"/>
                  </a:lnTo>
                  <a:close/>
                  <a:moveTo>
                    <a:pt x="131" y="17"/>
                  </a:moveTo>
                  <a:cubicBezTo>
                    <a:pt x="132" y="14"/>
                    <a:pt x="131" y="10"/>
                    <a:pt x="128" y="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5" y="7"/>
                    <a:pt x="121" y="8"/>
                    <a:pt x="119" y="1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5"/>
                    <a:pt x="113" y="29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9" y="32"/>
                    <a:pt x="123" y="31"/>
                    <a:pt x="125" y="28"/>
                  </a:cubicBezTo>
                  <a:lnTo>
                    <a:pt x="131" y="17"/>
                  </a:lnTo>
                  <a:close/>
                  <a:moveTo>
                    <a:pt x="157" y="38"/>
                  </a:moveTo>
                  <a:cubicBezTo>
                    <a:pt x="160" y="36"/>
                    <a:pt x="160" y="32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5" y="26"/>
                    <a:pt x="151" y="26"/>
                    <a:pt x="148" y="28"/>
                  </a:cubicBezTo>
                  <a:cubicBezTo>
                    <a:pt x="139" y="36"/>
                    <a:pt x="139" y="36"/>
                    <a:pt x="139" y="36"/>
                  </a:cubicBezTo>
                  <a:cubicBezTo>
                    <a:pt x="137" y="39"/>
                    <a:pt x="137" y="43"/>
                    <a:pt x="139" y="45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8"/>
                    <a:pt x="145" y="48"/>
                    <a:pt x="148" y="46"/>
                  </a:cubicBezTo>
                  <a:lnTo>
                    <a:pt x="157" y="38"/>
                  </a:lnTo>
                  <a:close/>
                  <a:moveTo>
                    <a:pt x="171" y="69"/>
                  </a:moveTo>
                  <a:cubicBezTo>
                    <a:pt x="174" y="69"/>
                    <a:pt x="177" y="66"/>
                    <a:pt x="176" y="62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9"/>
                    <a:pt x="172" y="56"/>
                    <a:pt x="168" y="57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53" y="60"/>
                    <a:pt x="151" y="63"/>
                    <a:pt x="152" y="66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2" y="70"/>
                    <a:pt x="156" y="72"/>
                    <a:pt x="159" y="72"/>
                  </a:cubicBezTo>
                  <a:lnTo>
                    <a:pt x="171" y="69"/>
                  </a:lnTo>
                  <a:close/>
                  <a:moveTo>
                    <a:pt x="168" y="104"/>
                  </a:moveTo>
                  <a:cubicBezTo>
                    <a:pt x="171" y="105"/>
                    <a:pt x="175" y="102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6" y="95"/>
                    <a:pt x="174" y="92"/>
                    <a:pt x="170" y="91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5" y="88"/>
                    <a:pt x="152" y="90"/>
                    <a:pt x="151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1" y="97"/>
                    <a:pt x="153" y="101"/>
                    <a:pt x="156" y="102"/>
                  </a:cubicBezTo>
                  <a:lnTo>
                    <a:pt x="168" y="104"/>
                  </a:lnTo>
                  <a:close/>
                  <a:moveTo>
                    <a:pt x="51" y="28"/>
                  </a:moveTo>
                  <a:cubicBezTo>
                    <a:pt x="53" y="31"/>
                    <a:pt x="57" y="32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3" y="29"/>
                    <a:pt x="64" y="25"/>
                    <a:pt x="63" y="22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5" y="8"/>
                    <a:pt x="51" y="7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5" y="10"/>
                    <a:pt x="44" y="14"/>
                    <a:pt x="46" y="17"/>
                  </a:cubicBezTo>
                  <a:lnTo>
                    <a:pt x="51" y="28"/>
                  </a:lnTo>
                  <a:close/>
                  <a:moveTo>
                    <a:pt x="28" y="46"/>
                  </a:moveTo>
                  <a:cubicBezTo>
                    <a:pt x="31" y="48"/>
                    <a:pt x="35" y="48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40" y="43"/>
                    <a:pt x="39" y="39"/>
                    <a:pt x="37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5" y="26"/>
                    <a:pt x="21" y="26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6" y="32"/>
                    <a:pt x="17" y="36"/>
                    <a:pt x="19" y="38"/>
                  </a:cubicBezTo>
                  <a:lnTo>
                    <a:pt x="28" y="46"/>
                  </a:lnTo>
                  <a:close/>
                  <a:moveTo>
                    <a:pt x="17" y="72"/>
                  </a:moveTo>
                  <a:cubicBezTo>
                    <a:pt x="21" y="72"/>
                    <a:pt x="24" y="70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3" y="60"/>
                    <a:pt x="19" y="59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4" y="56"/>
                    <a:pt x="1" y="59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2" y="69"/>
                    <a:pt x="5" y="69"/>
                  </a:cubicBezTo>
                  <a:lnTo>
                    <a:pt x="17" y="72"/>
                  </a:lnTo>
                  <a:close/>
                  <a:moveTo>
                    <a:pt x="20" y="102"/>
                  </a:moveTo>
                  <a:cubicBezTo>
                    <a:pt x="23" y="101"/>
                    <a:pt x="26" y="97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4" y="90"/>
                    <a:pt x="21" y="88"/>
                    <a:pt x="17" y="89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2" y="92"/>
                    <a:pt x="0" y="95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2"/>
                    <a:pt x="5" y="105"/>
                    <a:pt x="8" y="104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4"/>
            <p:cNvSpPr txBox="1"/>
            <p:nvPr/>
          </p:nvSpPr>
          <p:spPr>
            <a:xfrm>
              <a:off x="848518" y="4128905"/>
              <a:ext cx="1289050" cy="525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Open Sans SemiBold"/>
                <a:buNone/>
              </a:pPr>
              <a:r>
                <a:rPr lang="en-US" sz="24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dirty="0"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88987" y="4560705"/>
              <a:ext cx="1408112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2FC93795-8DC2-B047-90B2-CE76D26DC2CA}"/>
              </a:ext>
            </a:extLst>
          </p:cNvPr>
          <p:cNvGrpSpPr/>
          <p:nvPr/>
        </p:nvGrpSpPr>
        <p:grpSpPr>
          <a:xfrm>
            <a:off x="2928937" y="1719080"/>
            <a:ext cx="1725612" cy="4419047"/>
            <a:chOff x="2928937" y="1719080"/>
            <a:chExt cx="1725612" cy="44190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D959FD53-F5E9-0449-B055-BFA119027ACB}"/>
                </a:ext>
              </a:extLst>
            </p:cNvPr>
            <p:cNvGrpSpPr/>
            <p:nvPr/>
          </p:nvGrpSpPr>
          <p:grpSpPr>
            <a:xfrm>
              <a:off x="2928937" y="1719080"/>
              <a:ext cx="1725612" cy="4419047"/>
              <a:chOff x="2928937" y="1914525"/>
              <a:chExt cx="1725612" cy="4419047"/>
            </a:xfrm>
          </p:grpSpPr>
          <p:sp>
            <p:nvSpPr>
              <p:cNvPr id="534" name="Google Shape;534;p24"/>
              <p:cNvSpPr/>
              <p:nvPr/>
            </p:nvSpPr>
            <p:spPr>
              <a:xfrm>
                <a:off x="2928937" y="2763285"/>
                <a:ext cx="1725612" cy="357028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36" extrusionOk="0">
                    <a:moveTo>
                      <a:pt x="0" y="6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90" y="202"/>
                      <a:pt x="202" y="202"/>
                    </a:cubicBezTo>
                    <a:cubicBezTo>
                      <a:pt x="314" y="202"/>
                      <a:pt x="404" y="293"/>
                      <a:pt x="404" y="405"/>
                    </a:cubicBezTo>
                    <a:cubicBezTo>
                      <a:pt x="404" y="633"/>
                      <a:pt x="404" y="633"/>
                      <a:pt x="404" y="633"/>
                    </a:cubicBezTo>
                    <a:cubicBezTo>
                      <a:pt x="404" y="745"/>
                      <a:pt x="314" y="836"/>
                      <a:pt x="202" y="836"/>
                    </a:cubicBezTo>
                    <a:cubicBezTo>
                      <a:pt x="202" y="836"/>
                      <a:pt x="202" y="836"/>
                      <a:pt x="202" y="836"/>
                    </a:cubicBezTo>
                    <a:cubicBezTo>
                      <a:pt x="90" y="836"/>
                      <a:pt x="0" y="745"/>
                      <a:pt x="0" y="633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928937" y="1914525"/>
                <a:ext cx="1725612" cy="259873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08" extrusionOk="0">
                    <a:moveTo>
                      <a:pt x="202" y="405"/>
                    </a:moveTo>
                    <a:cubicBezTo>
                      <a:pt x="90" y="405"/>
                      <a:pt x="0" y="315"/>
                      <a:pt x="0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91"/>
                      <a:pt x="90" y="0"/>
                      <a:pt x="202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314" y="0"/>
                      <a:pt x="404" y="91"/>
                      <a:pt x="404" y="203"/>
                    </a:cubicBezTo>
                    <a:cubicBezTo>
                      <a:pt x="404" y="608"/>
                      <a:pt x="404" y="608"/>
                      <a:pt x="404" y="608"/>
                    </a:cubicBezTo>
                    <a:cubicBezTo>
                      <a:pt x="404" y="496"/>
                      <a:pt x="314" y="405"/>
                      <a:pt x="202" y="405"/>
                    </a:cubicBezTo>
                    <a:close/>
                  </a:path>
                </a:pathLst>
              </a:custGeom>
              <a:solidFill>
                <a:srgbClr val="1A69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24"/>
            <p:cNvSpPr/>
            <p:nvPr/>
          </p:nvSpPr>
          <p:spPr>
            <a:xfrm>
              <a:off x="3263900" y="2304867"/>
              <a:ext cx="1055687" cy="704850"/>
            </a:xfrm>
            <a:custGeom>
              <a:avLst/>
              <a:gdLst/>
              <a:ahLst/>
              <a:cxnLst/>
              <a:rect l="l" t="t" r="r" b="b"/>
              <a:pathLst>
                <a:path w="247" h="165" extrusionOk="0">
                  <a:moveTo>
                    <a:pt x="196" y="16"/>
                  </a:moveTo>
                  <a:cubicBezTo>
                    <a:pt x="219" y="73"/>
                    <a:pt x="219" y="73"/>
                    <a:pt x="219" y="73"/>
                  </a:cubicBezTo>
                  <a:cubicBezTo>
                    <a:pt x="190" y="85"/>
                    <a:pt x="190" y="85"/>
                    <a:pt x="190" y="85"/>
                  </a:cubicBezTo>
                  <a:cubicBezTo>
                    <a:pt x="175" y="72"/>
                    <a:pt x="129" y="32"/>
                    <a:pt x="125" y="32"/>
                  </a:cubicBezTo>
                  <a:cubicBezTo>
                    <a:pt x="122" y="32"/>
                    <a:pt x="107" y="37"/>
                    <a:pt x="106" y="37"/>
                  </a:cubicBezTo>
                  <a:cubicBezTo>
                    <a:pt x="106" y="37"/>
                    <a:pt x="97" y="40"/>
                    <a:pt x="89" y="40"/>
                  </a:cubicBezTo>
                  <a:cubicBezTo>
                    <a:pt x="86" y="40"/>
                    <a:pt x="83" y="39"/>
                    <a:pt x="81" y="38"/>
                  </a:cubicBezTo>
                  <a:cubicBezTo>
                    <a:pt x="79" y="37"/>
                    <a:pt x="78" y="36"/>
                    <a:pt x="78" y="34"/>
                  </a:cubicBezTo>
                  <a:cubicBezTo>
                    <a:pt x="78" y="31"/>
                    <a:pt x="82" y="28"/>
                    <a:pt x="84" y="27"/>
                  </a:cubicBezTo>
                  <a:cubicBezTo>
                    <a:pt x="96" y="21"/>
                    <a:pt x="128" y="8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40" y="8"/>
                    <a:pt x="190" y="15"/>
                    <a:pt x="196" y="16"/>
                  </a:cubicBezTo>
                  <a:close/>
                  <a:moveTo>
                    <a:pt x="216" y="0"/>
                  </a:moveTo>
                  <a:cubicBezTo>
                    <a:pt x="216" y="0"/>
                    <a:pt x="215" y="0"/>
                    <a:pt x="214" y="0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3" y="4"/>
                    <a:pt x="202" y="6"/>
                    <a:pt x="201" y="7"/>
                  </a:cubicBezTo>
                  <a:cubicBezTo>
                    <a:pt x="200" y="9"/>
                    <a:pt x="200" y="11"/>
                    <a:pt x="201" y="1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6" y="75"/>
                    <a:pt x="230" y="77"/>
                    <a:pt x="233" y="76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4" y="71"/>
                    <a:pt x="245" y="70"/>
                    <a:pt x="246" y="69"/>
                  </a:cubicBezTo>
                  <a:cubicBezTo>
                    <a:pt x="247" y="67"/>
                    <a:pt x="247" y="65"/>
                    <a:pt x="246" y="6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1" y="1"/>
                    <a:pt x="219" y="0"/>
                    <a:pt x="216" y="0"/>
                  </a:cubicBezTo>
                  <a:close/>
                  <a:moveTo>
                    <a:pt x="0" y="82"/>
                  </a:moveTo>
                  <a:cubicBezTo>
                    <a:pt x="0" y="84"/>
                    <a:pt x="0" y="85"/>
                    <a:pt x="1" y="87"/>
                  </a:cubicBezTo>
                  <a:cubicBezTo>
                    <a:pt x="2" y="88"/>
                    <a:pt x="4" y="89"/>
                    <a:pt x="6" y="8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9" y="90"/>
                    <a:pt x="22" y="87"/>
                    <a:pt x="23" y="8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7" y="13"/>
                    <a:pt x="26" y="12"/>
                  </a:cubicBezTo>
                  <a:cubicBezTo>
                    <a:pt x="25" y="10"/>
                    <a:pt x="23" y="10"/>
                    <a:pt x="2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5" y="11"/>
                    <a:pt x="5" y="14"/>
                  </a:cubicBezTo>
                  <a:lnTo>
                    <a:pt x="0" y="82"/>
                  </a:lnTo>
                  <a:close/>
                  <a:moveTo>
                    <a:pt x="101" y="142"/>
                  </a:moveTo>
                  <a:cubicBezTo>
                    <a:pt x="101" y="140"/>
                    <a:pt x="99" y="138"/>
                    <a:pt x="97" y="136"/>
                  </a:cubicBezTo>
                  <a:cubicBezTo>
                    <a:pt x="93" y="133"/>
                    <a:pt x="89" y="133"/>
                    <a:pt x="85" y="138"/>
                  </a:cubicBezTo>
                  <a:cubicBezTo>
                    <a:pt x="80" y="143"/>
                    <a:pt x="80" y="143"/>
                    <a:pt x="80" y="143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0" y="156"/>
                    <a:pt x="75" y="161"/>
                    <a:pt x="77" y="162"/>
                  </a:cubicBezTo>
                  <a:cubicBezTo>
                    <a:pt x="79" y="164"/>
                    <a:pt x="81" y="165"/>
                    <a:pt x="83" y="165"/>
                  </a:cubicBezTo>
                  <a:cubicBezTo>
                    <a:pt x="85" y="165"/>
                    <a:pt x="87" y="163"/>
                    <a:pt x="90" y="161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1" y="147"/>
                    <a:pt x="102" y="145"/>
                    <a:pt x="101" y="142"/>
                  </a:cubicBezTo>
                  <a:close/>
                  <a:moveTo>
                    <a:pt x="53" y="138"/>
                  </a:moveTo>
                  <a:cubicBezTo>
                    <a:pt x="50" y="142"/>
                    <a:pt x="51" y="146"/>
                    <a:pt x="56" y="150"/>
                  </a:cubicBezTo>
                  <a:cubicBezTo>
                    <a:pt x="60" y="154"/>
                    <a:pt x="65" y="153"/>
                    <a:pt x="68" y="149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6" y="128"/>
                    <a:pt x="80" y="123"/>
                    <a:pt x="78" y="121"/>
                  </a:cubicBezTo>
                  <a:cubicBezTo>
                    <a:pt x="74" y="118"/>
                    <a:pt x="70" y="118"/>
                    <a:pt x="66" y="123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3" y="138"/>
                  </a:lnTo>
                  <a:close/>
                  <a:moveTo>
                    <a:pt x="36" y="121"/>
                  </a:moveTo>
                  <a:cubicBezTo>
                    <a:pt x="34" y="124"/>
                    <a:pt x="33" y="126"/>
                    <a:pt x="34" y="128"/>
                  </a:cubicBezTo>
                  <a:cubicBezTo>
                    <a:pt x="34" y="131"/>
                    <a:pt x="35" y="133"/>
                    <a:pt x="38" y="134"/>
                  </a:cubicBezTo>
                  <a:cubicBezTo>
                    <a:pt x="42" y="138"/>
                    <a:pt x="46" y="137"/>
                    <a:pt x="50" y="133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5" y="115"/>
                    <a:pt x="66" y="113"/>
                    <a:pt x="65" y="110"/>
                  </a:cubicBezTo>
                  <a:cubicBezTo>
                    <a:pt x="65" y="108"/>
                    <a:pt x="64" y="106"/>
                    <a:pt x="61" y="104"/>
                  </a:cubicBezTo>
                  <a:cubicBezTo>
                    <a:pt x="57" y="101"/>
                    <a:pt x="53" y="101"/>
                    <a:pt x="49" y="106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lnTo>
                    <a:pt x="36" y="121"/>
                  </a:lnTo>
                  <a:close/>
                  <a:moveTo>
                    <a:pt x="33" y="11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1" y="94"/>
                    <a:pt x="46" y="89"/>
                    <a:pt x="44" y="87"/>
                  </a:cubicBezTo>
                  <a:cubicBezTo>
                    <a:pt x="40" y="84"/>
                    <a:pt x="36" y="84"/>
                    <a:pt x="32" y="89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8" y="107"/>
                    <a:pt x="18" y="109"/>
                  </a:cubicBezTo>
                  <a:cubicBezTo>
                    <a:pt x="19" y="112"/>
                    <a:pt x="20" y="113"/>
                    <a:pt x="21" y="114"/>
                  </a:cubicBezTo>
                  <a:cubicBezTo>
                    <a:pt x="23" y="116"/>
                    <a:pt x="26" y="118"/>
                    <a:pt x="28" y="118"/>
                  </a:cubicBezTo>
                  <a:cubicBezTo>
                    <a:pt x="30" y="118"/>
                    <a:pt x="32" y="117"/>
                    <a:pt x="33" y="116"/>
                  </a:cubicBezTo>
                  <a:close/>
                  <a:moveTo>
                    <a:pt x="187" y="102"/>
                  </a:moveTo>
                  <a:cubicBezTo>
                    <a:pt x="189" y="99"/>
                    <a:pt x="191" y="94"/>
                    <a:pt x="186" y="89"/>
                  </a:cubicBezTo>
                  <a:cubicBezTo>
                    <a:pt x="181" y="85"/>
                    <a:pt x="181" y="85"/>
                    <a:pt x="181" y="85"/>
                  </a:cubicBezTo>
                  <a:cubicBezTo>
                    <a:pt x="158" y="65"/>
                    <a:pt x="130" y="42"/>
                    <a:pt x="124" y="38"/>
                  </a:cubicBezTo>
                  <a:cubicBezTo>
                    <a:pt x="121" y="38"/>
                    <a:pt x="114" y="41"/>
                    <a:pt x="108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98" y="46"/>
                    <a:pt x="89" y="46"/>
                  </a:cubicBezTo>
                  <a:cubicBezTo>
                    <a:pt x="84" y="46"/>
                    <a:pt x="81" y="45"/>
                    <a:pt x="78" y="43"/>
                  </a:cubicBezTo>
                  <a:cubicBezTo>
                    <a:pt x="73" y="40"/>
                    <a:pt x="72" y="36"/>
                    <a:pt x="72" y="34"/>
                  </a:cubicBezTo>
                  <a:cubicBezTo>
                    <a:pt x="73" y="29"/>
                    <a:pt x="77" y="24"/>
                    <a:pt x="80" y="2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2" y="80"/>
                    <a:pt x="36" y="79"/>
                    <a:pt x="39" y="79"/>
                  </a:cubicBezTo>
                  <a:cubicBezTo>
                    <a:pt x="42" y="79"/>
                    <a:pt x="45" y="80"/>
                    <a:pt x="48" y="83"/>
                  </a:cubicBezTo>
                  <a:cubicBezTo>
                    <a:pt x="53" y="86"/>
                    <a:pt x="55" y="91"/>
                    <a:pt x="54" y="96"/>
                  </a:cubicBezTo>
                  <a:cubicBezTo>
                    <a:pt x="58" y="96"/>
                    <a:pt x="62" y="97"/>
                    <a:pt x="65" y="100"/>
                  </a:cubicBezTo>
                  <a:cubicBezTo>
                    <a:pt x="70" y="103"/>
                    <a:pt x="72" y="108"/>
                    <a:pt x="71" y="113"/>
                  </a:cubicBezTo>
                  <a:cubicBezTo>
                    <a:pt x="75" y="113"/>
                    <a:pt x="79" y="114"/>
                    <a:pt x="82" y="117"/>
                  </a:cubicBezTo>
                  <a:cubicBezTo>
                    <a:pt x="86" y="120"/>
                    <a:pt x="88" y="124"/>
                    <a:pt x="88" y="129"/>
                  </a:cubicBezTo>
                  <a:cubicBezTo>
                    <a:pt x="92" y="127"/>
                    <a:pt x="97" y="128"/>
                    <a:pt x="101" y="132"/>
                  </a:cubicBezTo>
                  <a:cubicBezTo>
                    <a:pt x="106" y="136"/>
                    <a:pt x="108" y="142"/>
                    <a:pt x="106" y="148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10" y="152"/>
                    <a:pt x="111" y="152"/>
                    <a:pt x="111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3" y="153"/>
                    <a:pt x="115" y="154"/>
                    <a:pt x="116" y="154"/>
                  </a:cubicBezTo>
                  <a:cubicBezTo>
                    <a:pt x="119" y="154"/>
                    <a:pt x="121" y="152"/>
                    <a:pt x="123" y="150"/>
                  </a:cubicBezTo>
                  <a:cubicBezTo>
                    <a:pt x="125" y="147"/>
                    <a:pt x="127" y="144"/>
                    <a:pt x="124" y="141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2" y="122"/>
                    <a:pt x="101" y="121"/>
                    <a:pt x="101" y="120"/>
                  </a:cubicBezTo>
                  <a:cubicBezTo>
                    <a:pt x="101" y="119"/>
                    <a:pt x="101" y="118"/>
                    <a:pt x="102" y="118"/>
                  </a:cubicBezTo>
                  <a:cubicBezTo>
                    <a:pt x="103" y="116"/>
                    <a:pt x="105" y="116"/>
                    <a:pt x="107" y="11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5" y="141"/>
                    <a:pt x="137" y="142"/>
                    <a:pt x="139" y="142"/>
                  </a:cubicBezTo>
                  <a:cubicBezTo>
                    <a:pt x="141" y="142"/>
                    <a:pt x="144" y="140"/>
                    <a:pt x="146" y="138"/>
                  </a:cubicBezTo>
                  <a:cubicBezTo>
                    <a:pt x="148" y="136"/>
                    <a:pt x="149" y="134"/>
                    <a:pt x="148" y="131"/>
                  </a:cubicBezTo>
                  <a:cubicBezTo>
                    <a:pt x="148" y="129"/>
                    <a:pt x="147" y="127"/>
                    <a:pt x="144" y="125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5" y="109"/>
                    <a:pt x="125" y="108"/>
                    <a:pt x="125" y="107"/>
                  </a:cubicBezTo>
                  <a:cubicBezTo>
                    <a:pt x="125" y="107"/>
                    <a:pt x="125" y="106"/>
                    <a:pt x="125" y="105"/>
                  </a:cubicBezTo>
                  <a:cubicBezTo>
                    <a:pt x="127" y="104"/>
                    <a:pt x="129" y="103"/>
                    <a:pt x="130" y="105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7" y="126"/>
                    <a:pt x="159" y="127"/>
                    <a:pt x="161" y="127"/>
                  </a:cubicBezTo>
                  <a:cubicBezTo>
                    <a:pt x="164" y="127"/>
                    <a:pt x="167" y="125"/>
                    <a:pt x="169" y="123"/>
                  </a:cubicBezTo>
                  <a:cubicBezTo>
                    <a:pt x="171" y="120"/>
                    <a:pt x="172" y="118"/>
                    <a:pt x="172" y="116"/>
                  </a:cubicBezTo>
                  <a:cubicBezTo>
                    <a:pt x="172" y="114"/>
                    <a:pt x="170" y="111"/>
                    <a:pt x="168" y="109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6" y="92"/>
                    <a:pt x="146" y="89"/>
                    <a:pt x="147" y="88"/>
                  </a:cubicBezTo>
                  <a:cubicBezTo>
                    <a:pt x="148" y="87"/>
                    <a:pt x="150" y="86"/>
                    <a:pt x="152" y="88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177" y="108"/>
                    <a:pt x="183" y="107"/>
                    <a:pt x="187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3149600" y="4128905"/>
              <a:ext cx="1284287" cy="525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Open Sans SemiBold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556" name="Google Shape;556;p24"/>
            <p:cNvSpPr txBox="1"/>
            <p:nvPr/>
          </p:nvSpPr>
          <p:spPr>
            <a:xfrm>
              <a:off x="3087687" y="4560705"/>
              <a:ext cx="1408112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53E5D0B6-22BD-FD41-8107-F74CA6DCBA06}"/>
              </a:ext>
            </a:extLst>
          </p:cNvPr>
          <p:cNvGrpSpPr/>
          <p:nvPr/>
        </p:nvGrpSpPr>
        <p:grpSpPr>
          <a:xfrm>
            <a:off x="5230812" y="1719080"/>
            <a:ext cx="1724025" cy="4419047"/>
            <a:chOff x="5230812" y="1719080"/>
            <a:chExt cx="1724025" cy="44190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24B263D-7ABC-9440-A29F-BFFA970FFCA6}"/>
                </a:ext>
              </a:extLst>
            </p:cNvPr>
            <p:cNvGrpSpPr/>
            <p:nvPr/>
          </p:nvGrpSpPr>
          <p:grpSpPr>
            <a:xfrm>
              <a:off x="5230812" y="1719080"/>
              <a:ext cx="1724025" cy="4419047"/>
              <a:chOff x="5230812" y="1914525"/>
              <a:chExt cx="1724025" cy="4419047"/>
            </a:xfrm>
          </p:grpSpPr>
          <p:sp>
            <p:nvSpPr>
              <p:cNvPr id="536" name="Google Shape;536;p24"/>
              <p:cNvSpPr/>
              <p:nvPr/>
            </p:nvSpPr>
            <p:spPr>
              <a:xfrm>
                <a:off x="5230812" y="2763285"/>
                <a:ext cx="1724025" cy="357028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36" extrusionOk="0">
                    <a:moveTo>
                      <a:pt x="0" y="6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90" y="202"/>
                      <a:pt x="202" y="202"/>
                    </a:cubicBezTo>
                    <a:cubicBezTo>
                      <a:pt x="314" y="202"/>
                      <a:pt x="404" y="293"/>
                      <a:pt x="404" y="405"/>
                    </a:cubicBezTo>
                    <a:cubicBezTo>
                      <a:pt x="404" y="633"/>
                      <a:pt x="404" y="633"/>
                      <a:pt x="404" y="633"/>
                    </a:cubicBezTo>
                    <a:cubicBezTo>
                      <a:pt x="404" y="745"/>
                      <a:pt x="314" y="836"/>
                      <a:pt x="202" y="836"/>
                    </a:cubicBezTo>
                    <a:cubicBezTo>
                      <a:pt x="202" y="836"/>
                      <a:pt x="202" y="836"/>
                      <a:pt x="202" y="836"/>
                    </a:cubicBezTo>
                    <a:cubicBezTo>
                      <a:pt x="90" y="836"/>
                      <a:pt x="0" y="745"/>
                      <a:pt x="0" y="633"/>
                    </a:cubicBez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5230812" y="1914525"/>
                <a:ext cx="1724025" cy="259873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08" extrusionOk="0">
                    <a:moveTo>
                      <a:pt x="202" y="405"/>
                    </a:moveTo>
                    <a:cubicBezTo>
                      <a:pt x="90" y="405"/>
                      <a:pt x="0" y="315"/>
                      <a:pt x="0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91"/>
                      <a:pt x="90" y="0"/>
                      <a:pt x="202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314" y="0"/>
                      <a:pt x="404" y="91"/>
                      <a:pt x="404" y="203"/>
                    </a:cubicBezTo>
                    <a:cubicBezTo>
                      <a:pt x="404" y="608"/>
                      <a:pt x="404" y="608"/>
                      <a:pt x="404" y="608"/>
                    </a:cubicBezTo>
                    <a:cubicBezTo>
                      <a:pt x="404" y="496"/>
                      <a:pt x="314" y="405"/>
                      <a:pt x="202" y="405"/>
                    </a:cubicBezTo>
                    <a:close/>
                  </a:path>
                </a:pathLst>
              </a:custGeom>
              <a:solidFill>
                <a:srgbClr val="A3275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6" name="Google Shape;546;p24"/>
            <p:cNvSpPr/>
            <p:nvPr/>
          </p:nvSpPr>
          <p:spPr>
            <a:xfrm>
              <a:off x="5636418" y="2203267"/>
              <a:ext cx="912812" cy="763587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29" y="146"/>
                  </a:moveTo>
                  <a:cubicBezTo>
                    <a:pt x="29" y="98"/>
                    <a:pt x="29" y="98"/>
                    <a:pt x="29" y="98"/>
                  </a:cubicBezTo>
                  <a:cubicBezTo>
                    <a:pt x="29" y="94"/>
                    <a:pt x="32" y="91"/>
                    <a:pt x="36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2" y="91"/>
                    <a:pt x="55" y="94"/>
                    <a:pt x="55" y="98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50"/>
                    <a:pt x="52" y="153"/>
                    <a:pt x="48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2" y="153"/>
                    <a:pt x="29" y="150"/>
                    <a:pt x="29" y="146"/>
                  </a:cubicBezTo>
                  <a:close/>
                  <a:moveTo>
                    <a:pt x="79" y="74"/>
                  </a:moveTo>
                  <a:cubicBezTo>
                    <a:pt x="75" y="74"/>
                    <a:pt x="72" y="77"/>
                    <a:pt x="72" y="81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50"/>
                    <a:pt x="75" y="153"/>
                    <a:pt x="79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94" y="153"/>
                    <a:pt x="97" y="150"/>
                    <a:pt x="97" y="146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77"/>
                    <a:pt x="94" y="74"/>
                    <a:pt x="90" y="74"/>
                  </a:cubicBezTo>
                  <a:lnTo>
                    <a:pt x="79" y="74"/>
                  </a:lnTo>
                  <a:close/>
                  <a:moveTo>
                    <a:pt x="121" y="59"/>
                  </a:moveTo>
                  <a:cubicBezTo>
                    <a:pt x="117" y="59"/>
                    <a:pt x="114" y="62"/>
                    <a:pt x="114" y="6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4" y="150"/>
                    <a:pt x="117" y="153"/>
                    <a:pt x="121" y="153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7" y="153"/>
                    <a:pt x="140" y="150"/>
                    <a:pt x="140" y="146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2"/>
                    <a:pt x="137" y="59"/>
                    <a:pt x="133" y="59"/>
                  </a:cubicBezTo>
                  <a:lnTo>
                    <a:pt x="121" y="59"/>
                  </a:lnTo>
                  <a:close/>
                  <a:moveTo>
                    <a:pt x="164" y="44"/>
                  </a:moveTo>
                  <a:cubicBezTo>
                    <a:pt x="160" y="44"/>
                    <a:pt x="157" y="47"/>
                    <a:pt x="157" y="51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50"/>
                    <a:pt x="160" y="153"/>
                    <a:pt x="164" y="153"/>
                  </a:cubicBezTo>
                  <a:cubicBezTo>
                    <a:pt x="176" y="153"/>
                    <a:pt x="176" y="153"/>
                    <a:pt x="176" y="153"/>
                  </a:cubicBezTo>
                  <a:cubicBezTo>
                    <a:pt x="180" y="153"/>
                    <a:pt x="183" y="150"/>
                    <a:pt x="183" y="146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47"/>
                    <a:pt x="180" y="44"/>
                    <a:pt x="176" y="44"/>
                  </a:cubicBezTo>
                  <a:lnTo>
                    <a:pt x="164" y="44"/>
                  </a:lnTo>
                  <a:close/>
                  <a:moveTo>
                    <a:pt x="32" y="72"/>
                  </a:moveTo>
                  <a:cubicBezTo>
                    <a:pt x="78" y="64"/>
                    <a:pt x="121" y="47"/>
                    <a:pt x="159" y="25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17" y="39"/>
                    <a:pt x="75" y="55"/>
                    <a:pt x="31" y="63"/>
                  </a:cubicBezTo>
                  <a:lnTo>
                    <a:pt x="32" y="72"/>
                  </a:lnTo>
                  <a:close/>
                  <a:moveTo>
                    <a:pt x="214" y="167"/>
                  </a:moveTo>
                  <a:cubicBezTo>
                    <a:pt x="192" y="154"/>
                    <a:pt x="192" y="154"/>
                    <a:pt x="192" y="154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8" y="162"/>
                    <a:pt x="18" y="162"/>
                    <a:pt x="18" y="16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92" y="171"/>
                    <a:pt x="192" y="171"/>
                    <a:pt x="192" y="171"/>
                  </a:cubicBezTo>
                  <a:cubicBezTo>
                    <a:pt x="192" y="179"/>
                    <a:pt x="192" y="179"/>
                    <a:pt x="192" y="179"/>
                  </a:cubicBezTo>
                  <a:lnTo>
                    <a:pt x="21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454649" y="4128905"/>
              <a:ext cx="1276350" cy="525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Open Sans SemiBold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>
              <a:off x="5389562" y="4560705"/>
              <a:ext cx="14065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2CF2A2A9-4B25-8746-8141-1E4601D63A3E}"/>
              </a:ext>
            </a:extLst>
          </p:cNvPr>
          <p:cNvGrpSpPr/>
          <p:nvPr/>
        </p:nvGrpSpPr>
        <p:grpSpPr>
          <a:xfrm>
            <a:off x="7531100" y="1719080"/>
            <a:ext cx="1724025" cy="4419047"/>
            <a:chOff x="7531100" y="1719080"/>
            <a:chExt cx="1724025" cy="44190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87A75FF-82A3-244F-9233-A6EAC3164E64}"/>
                </a:ext>
              </a:extLst>
            </p:cNvPr>
            <p:cNvGrpSpPr/>
            <p:nvPr/>
          </p:nvGrpSpPr>
          <p:grpSpPr>
            <a:xfrm>
              <a:off x="7531100" y="1719080"/>
              <a:ext cx="1724025" cy="4419047"/>
              <a:chOff x="7531100" y="1914525"/>
              <a:chExt cx="1724025" cy="441904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7531100" y="2763285"/>
                <a:ext cx="1724025" cy="357028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36" extrusionOk="0">
                    <a:moveTo>
                      <a:pt x="0" y="6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90" y="202"/>
                      <a:pt x="202" y="202"/>
                    </a:cubicBezTo>
                    <a:cubicBezTo>
                      <a:pt x="314" y="202"/>
                      <a:pt x="404" y="293"/>
                      <a:pt x="404" y="405"/>
                    </a:cubicBezTo>
                    <a:cubicBezTo>
                      <a:pt x="404" y="633"/>
                      <a:pt x="404" y="633"/>
                      <a:pt x="404" y="633"/>
                    </a:cubicBezTo>
                    <a:cubicBezTo>
                      <a:pt x="404" y="745"/>
                      <a:pt x="314" y="836"/>
                      <a:pt x="202" y="836"/>
                    </a:cubicBezTo>
                    <a:cubicBezTo>
                      <a:pt x="202" y="836"/>
                      <a:pt x="202" y="836"/>
                      <a:pt x="202" y="836"/>
                    </a:cubicBezTo>
                    <a:cubicBezTo>
                      <a:pt x="90" y="836"/>
                      <a:pt x="0" y="745"/>
                      <a:pt x="0" y="633"/>
                    </a:cubicBezTo>
                    <a:close/>
                  </a:path>
                </a:pathLst>
              </a:custGeom>
              <a:solidFill>
                <a:srgbClr val="CC233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531100" y="1914525"/>
                <a:ext cx="1724025" cy="259873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08" extrusionOk="0">
                    <a:moveTo>
                      <a:pt x="202" y="405"/>
                    </a:moveTo>
                    <a:cubicBezTo>
                      <a:pt x="90" y="405"/>
                      <a:pt x="0" y="315"/>
                      <a:pt x="0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91"/>
                      <a:pt x="90" y="0"/>
                      <a:pt x="202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314" y="0"/>
                      <a:pt x="404" y="91"/>
                      <a:pt x="404" y="203"/>
                    </a:cubicBezTo>
                    <a:cubicBezTo>
                      <a:pt x="404" y="608"/>
                      <a:pt x="404" y="608"/>
                      <a:pt x="404" y="608"/>
                    </a:cubicBezTo>
                    <a:cubicBezTo>
                      <a:pt x="404" y="496"/>
                      <a:pt x="314" y="405"/>
                      <a:pt x="202" y="405"/>
                    </a:cubicBezTo>
                    <a:close/>
                  </a:path>
                </a:pathLst>
              </a:custGeom>
              <a:solidFill>
                <a:srgbClr val="E043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8" name="Google Shape;548;p24"/>
            <p:cNvSpPr/>
            <p:nvPr/>
          </p:nvSpPr>
          <p:spPr>
            <a:xfrm>
              <a:off x="7988300" y="2223905"/>
              <a:ext cx="809625" cy="735012"/>
            </a:xfrm>
            <a:custGeom>
              <a:avLst/>
              <a:gdLst/>
              <a:ahLst/>
              <a:cxnLst/>
              <a:rect l="l" t="t" r="r" b="b"/>
              <a:pathLst>
                <a:path w="190" h="172" extrusionOk="0">
                  <a:moveTo>
                    <a:pt x="129" y="23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17" y="16"/>
                    <a:pt x="112" y="11"/>
                    <a:pt x="10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8" y="11"/>
                    <a:pt x="73" y="16"/>
                    <a:pt x="7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11"/>
                    <a:pt x="70" y="0"/>
                    <a:pt x="8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0" y="0"/>
                    <a:pt x="129" y="11"/>
                    <a:pt x="129" y="23"/>
                  </a:cubicBezTo>
                  <a:close/>
                  <a:moveTo>
                    <a:pt x="29" y="96"/>
                  </a:moveTo>
                  <a:cubicBezTo>
                    <a:pt x="77" y="96"/>
                    <a:pt x="77" y="96"/>
                    <a:pt x="77" y="96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4"/>
                    <a:pt x="81" y="79"/>
                    <a:pt x="86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9" y="79"/>
                    <a:pt x="113" y="84"/>
                    <a:pt x="113" y="89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6" y="96"/>
                    <a:pt x="188" y="84"/>
                    <a:pt x="190" y="69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90" y="40"/>
                    <a:pt x="180" y="28"/>
                    <a:pt x="16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0" y="28"/>
                    <a:pt x="0" y="40"/>
                    <a:pt x="0" y="5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" y="84"/>
                    <a:pt x="14" y="96"/>
                    <a:pt x="29" y="96"/>
                  </a:cubicBezTo>
                  <a:close/>
                  <a:moveTo>
                    <a:pt x="161" y="104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13" y="110"/>
                    <a:pt x="113" y="110"/>
                    <a:pt x="113" y="110"/>
                  </a:cubicBezTo>
                  <a:cubicBezTo>
                    <a:pt x="113" y="116"/>
                    <a:pt x="109" y="120"/>
                    <a:pt x="104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1" y="120"/>
                    <a:pt x="77" y="116"/>
                    <a:pt x="77" y="110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7" y="104"/>
                    <a:pt x="6" y="97"/>
                    <a:pt x="0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60"/>
                    <a:pt x="10" y="172"/>
                    <a:pt x="22" y="172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52" y="172"/>
                    <a:pt x="152" y="172"/>
                    <a:pt x="152" y="172"/>
                  </a:cubicBezTo>
                  <a:cubicBezTo>
                    <a:pt x="157" y="172"/>
                    <a:pt x="157" y="172"/>
                    <a:pt x="157" y="172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80" y="172"/>
                    <a:pt x="190" y="160"/>
                    <a:pt x="190" y="146"/>
                  </a:cubicBezTo>
                  <a:cubicBezTo>
                    <a:pt x="190" y="87"/>
                    <a:pt x="190" y="87"/>
                    <a:pt x="190" y="87"/>
                  </a:cubicBezTo>
                  <a:cubicBezTo>
                    <a:pt x="184" y="97"/>
                    <a:pt x="173" y="104"/>
                    <a:pt x="161" y="104"/>
                  </a:cubicBezTo>
                  <a:close/>
                  <a:moveTo>
                    <a:pt x="104" y="86"/>
                  </a:moveTo>
                  <a:cubicBezTo>
                    <a:pt x="86" y="86"/>
                    <a:pt x="86" y="86"/>
                    <a:pt x="86" y="86"/>
                  </a:cubicBezTo>
                  <a:cubicBezTo>
                    <a:pt x="84" y="86"/>
                    <a:pt x="83" y="88"/>
                    <a:pt x="83" y="90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3" y="112"/>
                    <a:pt x="84" y="113"/>
                    <a:pt x="86" y="11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3"/>
                    <a:pt x="107" y="112"/>
                    <a:pt x="107" y="11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07" y="88"/>
                    <a:pt x="106" y="86"/>
                    <a:pt x="104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4"/>
            <p:cNvSpPr txBox="1"/>
            <p:nvPr/>
          </p:nvSpPr>
          <p:spPr>
            <a:xfrm>
              <a:off x="7738269" y="4128905"/>
              <a:ext cx="1309687" cy="525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Open Sans SemiBold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D</a:t>
              </a:r>
              <a:endParaRPr/>
            </a:p>
          </p:txBody>
        </p:sp>
        <p:sp>
          <p:nvSpPr>
            <p:cNvPr id="558" name="Google Shape;558;p24"/>
            <p:cNvSpPr txBox="1"/>
            <p:nvPr/>
          </p:nvSpPr>
          <p:spPr>
            <a:xfrm>
              <a:off x="7689850" y="4560705"/>
              <a:ext cx="14065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96544BB8-DFEB-1348-997C-F7B9287A5BE4}"/>
              </a:ext>
            </a:extLst>
          </p:cNvPr>
          <p:cNvGrpSpPr/>
          <p:nvPr/>
        </p:nvGrpSpPr>
        <p:grpSpPr>
          <a:xfrm>
            <a:off x="9826625" y="1719080"/>
            <a:ext cx="1728787" cy="4419047"/>
            <a:chOff x="9826625" y="1719080"/>
            <a:chExt cx="1728787" cy="4419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A99F7C3-9578-894C-AFB8-E2FA8E03B3ED}"/>
                </a:ext>
              </a:extLst>
            </p:cNvPr>
            <p:cNvGrpSpPr/>
            <p:nvPr/>
          </p:nvGrpSpPr>
          <p:grpSpPr>
            <a:xfrm>
              <a:off x="9826625" y="1719080"/>
              <a:ext cx="1728787" cy="4419047"/>
              <a:chOff x="9826625" y="1914525"/>
              <a:chExt cx="1728787" cy="4419047"/>
            </a:xfrm>
          </p:grpSpPr>
          <p:sp>
            <p:nvSpPr>
              <p:cNvPr id="540" name="Google Shape;540;p24"/>
              <p:cNvSpPr/>
              <p:nvPr/>
            </p:nvSpPr>
            <p:spPr>
              <a:xfrm>
                <a:off x="9826625" y="2763285"/>
                <a:ext cx="1728787" cy="357028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6" extrusionOk="0">
                    <a:moveTo>
                      <a:pt x="0" y="6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91" y="202"/>
                      <a:pt x="203" y="202"/>
                    </a:cubicBezTo>
                    <a:cubicBezTo>
                      <a:pt x="315" y="202"/>
                      <a:pt x="405" y="293"/>
                      <a:pt x="405" y="405"/>
                    </a:cubicBezTo>
                    <a:cubicBezTo>
                      <a:pt x="405" y="633"/>
                      <a:pt x="405" y="633"/>
                      <a:pt x="405" y="633"/>
                    </a:cubicBezTo>
                    <a:cubicBezTo>
                      <a:pt x="405" y="745"/>
                      <a:pt x="315" y="836"/>
                      <a:pt x="203" y="836"/>
                    </a:cubicBezTo>
                    <a:cubicBezTo>
                      <a:pt x="203" y="836"/>
                      <a:pt x="203" y="836"/>
                      <a:pt x="203" y="836"/>
                    </a:cubicBezTo>
                    <a:cubicBezTo>
                      <a:pt x="91" y="836"/>
                      <a:pt x="0" y="745"/>
                      <a:pt x="0" y="633"/>
                    </a:cubicBezTo>
                    <a:close/>
                  </a:path>
                </a:pathLst>
              </a:custGeom>
              <a:solidFill>
                <a:srgbClr val="FA79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9826625" y="1914525"/>
                <a:ext cx="1728787" cy="259873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608" extrusionOk="0">
                    <a:moveTo>
                      <a:pt x="203" y="405"/>
                    </a:moveTo>
                    <a:cubicBezTo>
                      <a:pt x="91" y="405"/>
                      <a:pt x="0" y="315"/>
                      <a:pt x="0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91"/>
                      <a:pt x="9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315" y="0"/>
                      <a:pt x="405" y="91"/>
                      <a:pt x="405" y="203"/>
                    </a:cubicBezTo>
                    <a:cubicBezTo>
                      <a:pt x="405" y="608"/>
                      <a:pt x="405" y="608"/>
                      <a:pt x="405" y="608"/>
                    </a:cubicBezTo>
                    <a:cubicBezTo>
                      <a:pt x="405" y="496"/>
                      <a:pt x="315" y="405"/>
                      <a:pt x="203" y="405"/>
                    </a:cubicBezTo>
                    <a:close/>
                  </a:path>
                </a:pathLst>
              </a:custGeom>
              <a:solidFill>
                <a:srgbClr val="FF9A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7" name="Google Shape;547;p24"/>
            <p:cNvSpPr/>
            <p:nvPr/>
          </p:nvSpPr>
          <p:spPr>
            <a:xfrm>
              <a:off x="10075862" y="2258830"/>
              <a:ext cx="1230312" cy="639762"/>
            </a:xfrm>
            <a:custGeom>
              <a:avLst/>
              <a:gdLst/>
              <a:ahLst/>
              <a:cxnLst/>
              <a:rect l="l" t="t" r="r" b="b"/>
              <a:pathLst>
                <a:path w="288" h="150" extrusionOk="0">
                  <a:moveTo>
                    <a:pt x="208" y="141"/>
                  </a:moveTo>
                  <a:cubicBezTo>
                    <a:pt x="204" y="143"/>
                    <a:pt x="199" y="144"/>
                    <a:pt x="195" y="145"/>
                  </a:cubicBezTo>
                  <a:cubicBezTo>
                    <a:pt x="181" y="149"/>
                    <a:pt x="166" y="149"/>
                    <a:pt x="148" y="150"/>
                  </a:cubicBezTo>
                  <a:cubicBezTo>
                    <a:pt x="129" y="149"/>
                    <a:pt x="115" y="149"/>
                    <a:pt x="100" y="145"/>
                  </a:cubicBezTo>
                  <a:cubicBezTo>
                    <a:pt x="96" y="144"/>
                    <a:pt x="91" y="143"/>
                    <a:pt x="87" y="141"/>
                  </a:cubicBezTo>
                  <a:cubicBezTo>
                    <a:pt x="75" y="135"/>
                    <a:pt x="75" y="125"/>
                    <a:pt x="82" y="118"/>
                  </a:cubicBezTo>
                  <a:cubicBezTo>
                    <a:pt x="89" y="110"/>
                    <a:pt x="99" y="105"/>
                    <a:pt x="108" y="101"/>
                  </a:cubicBezTo>
                  <a:cubicBezTo>
                    <a:pt x="113" y="99"/>
                    <a:pt x="117" y="97"/>
                    <a:pt x="122" y="95"/>
                  </a:cubicBezTo>
                  <a:cubicBezTo>
                    <a:pt x="130" y="92"/>
                    <a:pt x="132" y="83"/>
                    <a:pt x="126" y="77"/>
                  </a:cubicBezTo>
                  <a:cubicBezTo>
                    <a:pt x="114" y="65"/>
                    <a:pt x="109" y="49"/>
                    <a:pt x="110" y="33"/>
                  </a:cubicBezTo>
                  <a:cubicBezTo>
                    <a:pt x="110" y="15"/>
                    <a:pt x="121" y="5"/>
                    <a:pt x="137" y="1"/>
                  </a:cubicBezTo>
                  <a:cubicBezTo>
                    <a:pt x="141" y="0"/>
                    <a:pt x="144" y="0"/>
                    <a:pt x="148" y="0"/>
                  </a:cubicBezTo>
                  <a:cubicBezTo>
                    <a:pt x="151" y="0"/>
                    <a:pt x="154" y="0"/>
                    <a:pt x="158" y="1"/>
                  </a:cubicBezTo>
                  <a:cubicBezTo>
                    <a:pt x="174" y="5"/>
                    <a:pt x="185" y="15"/>
                    <a:pt x="186" y="33"/>
                  </a:cubicBezTo>
                  <a:cubicBezTo>
                    <a:pt x="186" y="49"/>
                    <a:pt x="181" y="65"/>
                    <a:pt x="169" y="77"/>
                  </a:cubicBezTo>
                  <a:cubicBezTo>
                    <a:pt x="163" y="83"/>
                    <a:pt x="165" y="92"/>
                    <a:pt x="173" y="95"/>
                  </a:cubicBezTo>
                  <a:cubicBezTo>
                    <a:pt x="178" y="97"/>
                    <a:pt x="182" y="99"/>
                    <a:pt x="187" y="101"/>
                  </a:cubicBezTo>
                  <a:cubicBezTo>
                    <a:pt x="197" y="105"/>
                    <a:pt x="206" y="110"/>
                    <a:pt x="213" y="118"/>
                  </a:cubicBezTo>
                  <a:cubicBezTo>
                    <a:pt x="218" y="123"/>
                    <a:pt x="220" y="135"/>
                    <a:pt x="208" y="141"/>
                  </a:cubicBezTo>
                  <a:close/>
                  <a:moveTo>
                    <a:pt x="283" y="128"/>
                  </a:moveTo>
                  <a:cubicBezTo>
                    <a:pt x="278" y="122"/>
                    <a:pt x="272" y="119"/>
                    <a:pt x="265" y="116"/>
                  </a:cubicBezTo>
                  <a:cubicBezTo>
                    <a:pt x="262" y="114"/>
                    <a:pt x="259" y="113"/>
                    <a:pt x="255" y="112"/>
                  </a:cubicBezTo>
                  <a:cubicBezTo>
                    <a:pt x="250" y="110"/>
                    <a:pt x="248" y="104"/>
                    <a:pt x="252" y="99"/>
                  </a:cubicBezTo>
                  <a:cubicBezTo>
                    <a:pt x="261" y="91"/>
                    <a:pt x="264" y="80"/>
                    <a:pt x="264" y="68"/>
                  </a:cubicBezTo>
                  <a:cubicBezTo>
                    <a:pt x="263" y="56"/>
                    <a:pt x="256" y="49"/>
                    <a:pt x="245" y="46"/>
                  </a:cubicBezTo>
                  <a:cubicBezTo>
                    <a:pt x="242" y="46"/>
                    <a:pt x="240" y="46"/>
                    <a:pt x="238" y="45"/>
                  </a:cubicBezTo>
                  <a:cubicBezTo>
                    <a:pt x="235" y="46"/>
                    <a:pt x="233" y="46"/>
                    <a:pt x="230" y="46"/>
                  </a:cubicBezTo>
                  <a:cubicBezTo>
                    <a:pt x="219" y="49"/>
                    <a:pt x="212" y="56"/>
                    <a:pt x="211" y="68"/>
                  </a:cubicBezTo>
                  <a:cubicBezTo>
                    <a:pt x="211" y="80"/>
                    <a:pt x="214" y="91"/>
                    <a:pt x="223" y="99"/>
                  </a:cubicBezTo>
                  <a:cubicBezTo>
                    <a:pt x="227" y="104"/>
                    <a:pt x="225" y="110"/>
                    <a:pt x="220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20" y="113"/>
                    <a:pt x="221" y="114"/>
                    <a:pt x="221" y="115"/>
                  </a:cubicBezTo>
                  <a:cubicBezTo>
                    <a:pt x="226" y="119"/>
                    <a:pt x="227" y="125"/>
                    <a:pt x="226" y="131"/>
                  </a:cubicBezTo>
                  <a:cubicBezTo>
                    <a:pt x="225" y="137"/>
                    <a:pt x="221" y="143"/>
                    <a:pt x="215" y="146"/>
                  </a:cubicBezTo>
                  <a:cubicBezTo>
                    <a:pt x="213" y="146"/>
                    <a:pt x="211" y="147"/>
                    <a:pt x="209" y="148"/>
                  </a:cubicBezTo>
                  <a:cubicBezTo>
                    <a:pt x="218" y="149"/>
                    <a:pt x="227" y="150"/>
                    <a:pt x="238" y="150"/>
                  </a:cubicBezTo>
                  <a:cubicBezTo>
                    <a:pt x="250" y="150"/>
                    <a:pt x="260" y="149"/>
                    <a:pt x="270" y="147"/>
                  </a:cubicBezTo>
                  <a:cubicBezTo>
                    <a:pt x="274" y="146"/>
                    <a:pt x="277" y="145"/>
                    <a:pt x="279" y="144"/>
                  </a:cubicBezTo>
                  <a:cubicBezTo>
                    <a:pt x="288" y="140"/>
                    <a:pt x="287" y="131"/>
                    <a:pt x="283" y="128"/>
                  </a:cubicBezTo>
                  <a:close/>
                  <a:moveTo>
                    <a:pt x="68" y="131"/>
                  </a:moveTo>
                  <a:cubicBezTo>
                    <a:pt x="67" y="125"/>
                    <a:pt x="69" y="119"/>
                    <a:pt x="74" y="115"/>
                  </a:cubicBezTo>
                  <a:cubicBezTo>
                    <a:pt x="75" y="113"/>
                    <a:pt x="77" y="111"/>
                    <a:pt x="80" y="109"/>
                  </a:cubicBezTo>
                  <a:cubicBezTo>
                    <a:pt x="78" y="109"/>
                    <a:pt x="77" y="108"/>
                    <a:pt x="76" y="108"/>
                  </a:cubicBezTo>
                  <a:cubicBezTo>
                    <a:pt x="69" y="105"/>
                    <a:pt x="68" y="99"/>
                    <a:pt x="72" y="94"/>
                  </a:cubicBezTo>
                  <a:cubicBezTo>
                    <a:pt x="82" y="84"/>
                    <a:pt x="86" y="73"/>
                    <a:pt x="85" y="59"/>
                  </a:cubicBezTo>
                  <a:cubicBezTo>
                    <a:pt x="85" y="46"/>
                    <a:pt x="77" y="38"/>
                    <a:pt x="64" y="35"/>
                  </a:cubicBezTo>
                  <a:cubicBezTo>
                    <a:pt x="61" y="35"/>
                    <a:pt x="59" y="34"/>
                    <a:pt x="56" y="34"/>
                  </a:cubicBezTo>
                  <a:cubicBezTo>
                    <a:pt x="53" y="34"/>
                    <a:pt x="51" y="35"/>
                    <a:pt x="48" y="35"/>
                  </a:cubicBezTo>
                  <a:cubicBezTo>
                    <a:pt x="35" y="38"/>
                    <a:pt x="27" y="46"/>
                    <a:pt x="27" y="59"/>
                  </a:cubicBezTo>
                  <a:cubicBezTo>
                    <a:pt x="26" y="73"/>
                    <a:pt x="30" y="84"/>
                    <a:pt x="40" y="94"/>
                  </a:cubicBezTo>
                  <a:cubicBezTo>
                    <a:pt x="44" y="99"/>
                    <a:pt x="43" y="105"/>
                    <a:pt x="36" y="108"/>
                  </a:cubicBezTo>
                  <a:cubicBezTo>
                    <a:pt x="33" y="109"/>
                    <a:pt x="29" y="110"/>
                    <a:pt x="26" y="112"/>
                  </a:cubicBezTo>
                  <a:cubicBezTo>
                    <a:pt x="18" y="115"/>
                    <a:pt x="11" y="120"/>
                    <a:pt x="5" y="125"/>
                  </a:cubicBezTo>
                  <a:cubicBezTo>
                    <a:pt x="0" y="131"/>
                    <a:pt x="0" y="139"/>
                    <a:pt x="10" y="143"/>
                  </a:cubicBezTo>
                  <a:cubicBezTo>
                    <a:pt x="13" y="145"/>
                    <a:pt x="16" y="146"/>
                    <a:pt x="20" y="146"/>
                  </a:cubicBezTo>
                  <a:cubicBezTo>
                    <a:pt x="31" y="149"/>
                    <a:pt x="42" y="150"/>
                    <a:pt x="56" y="150"/>
                  </a:cubicBezTo>
                  <a:cubicBezTo>
                    <a:pt x="67" y="150"/>
                    <a:pt x="77" y="149"/>
                    <a:pt x="86" y="148"/>
                  </a:cubicBezTo>
                  <a:cubicBezTo>
                    <a:pt x="84" y="147"/>
                    <a:pt x="82" y="146"/>
                    <a:pt x="81" y="146"/>
                  </a:cubicBezTo>
                  <a:cubicBezTo>
                    <a:pt x="73" y="142"/>
                    <a:pt x="69" y="137"/>
                    <a:pt x="68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4"/>
            <p:cNvSpPr txBox="1"/>
            <p:nvPr/>
          </p:nvSpPr>
          <p:spPr>
            <a:xfrm>
              <a:off x="10063956" y="4128905"/>
              <a:ext cx="1254125" cy="525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Open Sans SemiBold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E</a:t>
              </a: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9986962" y="4560705"/>
              <a:ext cx="1408112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A796A01-CF1E-C34E-AB47-55B7CD8E97E8}"/>
              </a:ext>
            </a:extLst>
          </p:cNvPr>
          <p:cNvGrpSpPr/>
          <p:nvPr/>
        </p:nvGrpSpPr>
        <p:grpSpPr>
          <a:xfrm>
            <a:off x="1179512" y="1752600"/>
            <a:ext cx="3351212" cy="3357562"/>
            <a:chOff x="1179512" y="1752600"/>
            <a:chExt cx="3351212" cy="3357562"/>
          </a:xfrm>
        </p:grpSpPr>
        <p:sp>
          <p:nvSpPr>
            <p:cNvPr id="805" name="Google Shape;805;p33"/>
            <p:cNvSpPr/>
            <p:nvPr/>
          </p:nvSpPr>
          <p:spPr>
            <a:xfrm>
              <a:off x="1179512" y="1752600"/>
              <a:ext cx="3351212" cy="335756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3"/>
            <p:cNvSpPr txBox="1"/>
            <p:nvPr/>
          </p:nvSpPr>
          <p:spPr>
            <a:xfrm>
              <a:off x="1432847" y="3078623"/>
              <a:ext cx="2881056" cy="661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en-US" sz="4300" b="1" i="0" u="none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</a:t>
              </a:r>
              <a:endParaRPr dirty="0"/>
            </a:p>
          </p:txBody>
        </p:sp>
        <p:sp>
          <p:nvSpPr>
            <p:cNvPr id="807" name="Google Shape;807;p33"/>
            <p:cNvSpPr txBox="1"/>
            <p:nvPr/>
          </p:nvSpPr>
          <p:spPr>
            <a:xfrm>
              <a:off x="1579599" y="2903537"/>
              <a:ext cx="2587552" cy="169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Montserrat"/>
                <a:buNone/>
              </a:pPr>
              <a:r>
                <a:rPr lang="en-US" sz="1100" b="0" i="0" u="none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  V  E  R  Y     C  O  O  L</a:t>
              </a:r>
              <a:endParaRPr dirty="0"/>
            </a:p>
          </p:txBody>
        </p:sp>
        <p:sp>
          <p:nvSpPr>
            <p:cNvPr id="808" name="Google Shape;808;p33"/>
            <p:cNvSpPr txBox="1"/>
            <p:nvPr/>
          </p:nvSpPr>
          <p:spPr>
            <a:xfrm>
              <a:off x="1607521" y="3749675"/>
              <a:ext cx="2531710" cy="169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Montserrat"/>
                <a:buNone/>
              </a:pPr>
              <a:r>
                <a:rPr lang="en-US" sz="1100" b="0" i="0" u="none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  T  A  R  T  S    H  E  R  E</a:t>
              </a: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FC0A43C-18AD-CC49-AD8E-2A60A480D4D0}"/>
              </a:ext>
            </a:extLst>
          </p:cNvPr>
          <p:cNvGrpSpPr/>
          <p:nvPr/>
        </p:nvGrpSpPr>
        <p:grpSpPr>
          <a:xfrm>
            <a:off x="4084637" y="1471612"/>
            <a:ext cx="2160587" cy="611187"/>
            <a:chOff x="4084637" y="1471612"/>
            <a:chExt cx="2160587" cy="611187"/>
          </a:xfrm>
        </p:grpSpPr>
        <p:sp>
          <p:nvSpPr>
            <p:cNvPr id="810" name="Google Shape;810;p33"/>
            <p:cNvSpPr/>
            <p:nvPr/>
          </p:nvSpPr>
          <p:spPr>
            <a:xfrm>
              <a:off x="4124325" y="1509712"/>
              <a:ext cx="2082800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6170612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1355DFE-FF43-5640-A540-8FD6860A8075}"/>
              </a:ext>
            </a:extLst>
          </p:cNvPr>
          <p:cNvGrpSpPr/>
          <p:nvPr/>
        </p:nvGrpSpPr>
        <p:grpSpPr>
          <a:xfrm>
            <a:off x="4672012" y="3394075"/>
            <a:ext cx="1585913" cy="74612"/>
            <a:chOff x="4672012" y="3394075"/>
            <a:chExt cx="1585913" cy="74612"/>
          </a:xfrm>
        </p:grpSpPr>
        <p:cxnSp>
          <p:nvCxnSpPr>
            <p:cNvPr id="809" name="Google Shape;809;p33"/>
            <p:cNvCxnSpPr/>
            <p:nvPr/>
          </p:nvCxnSpPr>
          <p:spPr>
            <a:xfrm rot="10800000">
              <a:off x="4711700" y="3430587"/>
              <a:ext cx="1506537" cy="3175"/>
            </a:xfrm>
            <a:prstGeom prst="straightConnector1">
              <a:avLst/>
            </a:prstGeom>
            <a:noFill/>
            <a:ln w="20625" cap="flat" cmpd="sng">
              <a:solidFill>
                <a:srgbClr val="1E0F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14" name="Google Shape;814;p33"/>
            <p:cNvSpPr/>
            <p:nvPr/>
          </p:nvSpPr>
          <p:spPr>
            <a:xfrm>
              <a:off x="6178550" y="3394075"/>
              <a:ext cx="79375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672012" y="339407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0D1EC67-96B6-084D-9178-35904F435405}"/>
              </a:ext>
            </a:extLst>
          </p:cNvPr>
          <p:cNvGrpSpPr/>
          <p:nvPr/>
        </p:nvGrpSpPr>
        <p:grpSpPr>
          <a:xfrm>
            <a:off x="4068762" y="4816475"/>
            <a:ext cx="2176462" cy="627062"/>
            <a:chOff x="4068762" y="4816475"/>
            <a:chExt cx="2176462" cy="627062"/>
          </a:xfrm>
        </p:grpSpPr>
        <p:sp>
          <p:nvSpPr>
            <p:cNvPr id="811" name="Google Shape;811;p33"/>
            <p:cNvSpPr/>
            <p:nvPr/>
          </p:nvSpPr>
          <p:spPr>
            <a:xfrm>
              <a:off x="4103687" y="4856162"/>
              <a:ext cx="2103437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17061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C9C9AD4-637A-C24E-82FA-54D1749CC620}"/>
              </a:ext>
            </a:extLst>
          </p:cNvPr>
          <p:cNvGrpSpPr/>
          <p:nvPr/>
        </p:nvGrpSpPr>
        <p:grpSpPr>
          <a:xfrm>
            <a:off x="6418262" y="919162"/>
            <a:ext cx="4571448" cy="1185862"/>
            <a:chOff x="6418262" y="919162"/>
            <a:chExt cx="4571448" cy="11858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CDCC7CE1-BF5C-7B40-8C78-760D66A5BD04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796" name="Google Shape;796;p33"/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64D1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2" name="Google Shape;802;p33"/>
            <p:cNvSpPr txBox="1"/>
            <p:nvPr/>
          </p:nvSpPr>
          <p:spPr>
            <a:xfrm>
              <a:off x="7371041" y="1062037"/>
              <a:ext cx="1787295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dirty="0"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0106025" y="1200150"/>
              <a:ext cx="660400" cy="557212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23" y="116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3" y="74"/>
                    <a:pt x="25" y="72"/>
                    <a:pt x="2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2"/>
                    <a:pt x="43" y="74"/>
                    <a:pt x="43" y="77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9"/>
                    <a:pt x="41" y="121"/>
                    <a:pt x="3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5" y="121"/>
                    <a:pt x="23" y="119"/>
                    <a:pt x="23" y="116"/>
                  </a:cubicBezTo>
                  <a:close/>
                  <a:moveTo>
                    <a:pt x="62" y="58"/>
                  </a:moveTo>
                  <a:cubicBezTo>
                    <a:pt x="59" y="58"/>
                    <a:pt x="57" y="61"/>
                    <a:pt x="57" y="64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7" y="119"/>
                    <a:pt x="59" y="121"/>
                    <a:pt x="6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5" y="121"/>
                    <a:pt x="77" y="119"/>
                    <a:pt x="77" y="116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1"/>
                    <a:pt x="75" y="58"/>
                    <a:pt x="71" y="58"/>
                  </a:cubicBezTo>
                  <a:lnTo>
                    <a:pt x="62" y="58"/>
                  </a:lnTo>
                  <a:close/>
                  <a:moveTo>
                    <a:pt x="96" y="47"/>
                  </a:moveTo>
                  <a:cubicBezTo>
                    <a:pt x="93" y="47"/>
                    <a:pt x="90" y="49"/>
                    <a:pt x="90" y="5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9"/>
                    <a:pt x="93" y="121"/>
                    <a:pt x="96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8" y="121"/>
                    <a:pt x="111" y="119"/>
                    <a:pt x="111" y="11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1" y="49"/>
                    <a:pt x="108" y="47"/>
                    <a:pt x="105" y="47"/>
                  </a:cubicBezTo>
                  <a:lnTo>
                    <a:pt x="96" y="47"/>
                  </a:lnTo>
                  <a:close/>
                  <a:moveTo>
                    <a:pt x="130" y="35"/>
                  </a:moveTo>
                  <a:cubicBezTo>
                    <a:pt x="127" y="35"/>
                    <a:pt x="124" y="37"/>
                    <a:pt x="124" y="40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4" y="119"/>
                    <a:pt x="127" y="121"/>
                    <a:pt x="13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42" y="121"/>
                    <a:pt x="145" y="119"/>
                    <a:pt x="145" y="116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37"/>
                    <a:pt x="142" y="35"/>
                    <a:pt x="139" y="35"/>
                  </a:cubicBezTo>
                  <a:lnTo>
                    <a:pt x="130" y="35"/>
                  </a:lnTo>
                  <a:close/>
                  <a:moveTo>
                    <a:pt x="25" y="57"/>
                  </a:moveTo>
                  <a:cubicBezTo>
                    <a:pt x="61" y="51"/>
                    <a:pt x="95" y="38"/>
                    <a:pt x="126" y="19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93" y="31"/>
                    <a:pt x="59" y="43"/>
                    <a:pt x="24" y="50"/>
                  </a:cubicBezTo>
                  <a:lnTo>
                    <a:pt x="25" y="57"/>
                  </a:lnTo>
                  <a:close/>
                  <a:moveTo>
                    <a:pt x="169" y="132"/>
                  </a:moveTo>
                  <a:cubicBezTo>
                    <a:pt x="152" y="122"/>
                    <a:pt x="152" y="122"/>
                    <a:pt x="152" y="122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69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7026275" y="1276350"/>
              <a:ext cx="22383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C61D5EF-D4F6-D643-8362-4CFBFDC6CA11}"/>
              </a:ext>
            </a:extLst>
          </p:cNvPr>
          <p:cNvGrpSpPr/>
          <p:nvPr/>
        </p:nvGrpSpPr>
        <p:grpSpPr>
          <a:xfrm>
            <a:off x="6418262" y="2838450"/>
            <a:ext cx="4571448" cy="1187450"/>
            <a:chOff x="6418262" y="2838450"/>
            <a:chExt cx="4571448" cy="11874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0732D664-93C3-2940-87BA-7B8BBED8F193}"/>
                </a:ext>
              </a:extLst>
            </p:cNvPr>
            <p:cNvGrpSpPr/>
            <p:nvPr/>
          </p:nvGrpSpPr>
          <p:grpSpPr>
            <a:xfrm>
              <a:off x="6418262" y="2838450"/>
              <a:ext cx="4571448" cy="1187450"/>
              <a:chOff x="6418262" y="2838450"/>
              <a:chExt cx="4571448" cy="1187450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6418262" y="2838450"/>
                <a:ext cx="3995737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A98C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9208535" y="2838450"/>
                <a:ext cx="178117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2"/>
                    </a:cubicBezTo>
                    <a:close/>
                  </a:path>
                </a:pathLst>
              </a:custGeom>
              <a:solidFill>
                <a:srgbClr val="34B2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4" name="Google Shape;804;p33"/>
            <p:cNvSpPr txBox="1"/>
            <p:nvPr/>
          </p:nvSpPr>
          <p:spPr>
            <a:xfrm>
              <a:off x="7475743" y="2973387"/>
              <a:ext cx="1660695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 dirty="0"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10117137" y="3143250"/>
              <a:ext cx="606425" cy="544512"/>
            </a:xfrm>
            <a:custGeom>
              <a:avLst/>
              <a:gdLst/>
              <a:ahLst/>
              <a:cxnLst/>
              <a:rect l="l" t="t" r="r" b="b"/>
              <a:pathLst>
                <a:path w="155" h="139" extrusionOk="0">
                  <a:moveTo>
                    <a:pt x="106" y="18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3"/>
                    <a:pt x="91" y="8"/>
                    <a:pt x="86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4" y="8"/>
                    <a:pt x="60" y="13"/>
                    <a:pt x="5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8"/>
                    <a:pt x="57" y="0"/>
                    <a:pt x="6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8" y="0"/>
                    <a:pt x="105" y="8"/>
                    <a:pt x="106" y="18"/>
                  </a:cubicBezTo>
                  <a:close/>
                  <a:moveTo>
                    <a:pt x="23" y="77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7"/>
                    <a:pt x="66" y="64"/>
                    <a:pt x="70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9" y="64"/>
                    <a:pt x="93" y="67"/>
                    <a:pt x="93" y="72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4" y="77"/>
                    <a:pt x="153" y="68"/>
                    <a:pt x="155" y="55"/>
                  </a:cubicBezTo>
                  <a:cubicBezTo>
                    <a:pt x="155" y="43"/>
                    <a:pt x="155" y="43"/>
                    <a:pt x="155" y="43"/>
                  </a:cubicBezTo>
                  <a:cubicBezTo>
                    <a:pt x="155" y="31"/>
                    <a:pt x="147" y="22"/>
                    <a:pt x="137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22"/>
                    <a:pt x="0" y="31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68"/>
                    <a:pt x="12" y="77"/>
                    <a:pt x="23" y="77"/>
                  </a:cubicBezTo>
                  <a:close/>
                  <a:moveTo>
                    <a:pt x="132" y="84"/>
                  </a:moveTo>
                  <a:cubicBezTo>
                    <a:pt x="93" y="84"/>
                    <a:pt x="93" y="84"/>
                    <a:pt x="93" y="8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3"/>
                    <a:pt x="89" y="97"/>
                    <a:pt x="85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6" y="97"/>
                    <a:pt x="63" y="93"/>
                    <a:pt x="63" y="89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4" y="84"/>
                    <a:pt x="5" y="78"/>
                    <a:pt x="0" y="7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0"/>
                    <a:pt x="8" y="139"/>
                    <a:pt x="18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47" y="139"/>
                    <a:pt x="155" y="130"/>
                    <a:pt x="155" y="118"/>
                  </a:cubicBezTo>
                  <a:cubicBezTo>
                    <a:pt x="155" y="70"/>
                    <a:pt x="155" y="70"/>
                    <a:pt x="155" y="70"/>
                  </a:cubicBezTo>
                  <a:cubicBezTo>
                    <a:pt x="150" y="78"/>
                    <a:pt x="142" y="84"/>
                    <a:pt x="132" y="84"/>
                  </a:cubicBezTo>
                  <a:close/>
                  <a:moveTo>
                    <a:pt x="85" y="70"/>
                  </a:move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8" y="71"/>
                    <a:pt x="68" y="73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9" y="92"/>
                    <a:pt x="70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0"/>
                    <a:pt x="87" y="89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1"/>
                    <a:pt x="86" y="70"/>
                    <a:pt x="85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3"/>
            <p:cNvSpPr txBox="1"/>
            <p:nvPr/>
          </p:nvSpPr>
          <p:spPr>
            <a:xfrm>
              <a:off x="6991350" y="3222625"/>
              <a:ext cx="22383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0DAE4E0-D598-5A45-8756-0AA6B1E0A999}"/>
              </a:ext>
            </a:extLst>
          </p:cNvPr>
          <p:cNvGrpSpPr/>
          <p:nvPr/>
        </p:nvGrpSpPr>
        <p:grpSpPr>
          <a:xfrm>
            <a:off x="6418262" y="4757737"/>
            <a:ext cx="4571448" cy="1190625"/>
            <a:chOff x="6418262" y="4757737"/>
            <a:chExt cx="4571448" cy="11906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B5EB7C2-9695-9543-95CB-99EB59B4D7DA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800" name="Google Shape;800;p33"/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2070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3" name="Google Shape;803;p33"/>
            <p:cNvSpPr txBox="1"/>
            <p:nvPr/>
          </p:nvSpPr>
          <p:spPr>
            <a:xfrm>
              <a:off x="7056935" y="4889500"/>
              <a:ext cx="2087441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1700" b="1" i="0" u="none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 dirty="0"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0058400" y="5153025"/>
              <a:ext cx="752475" cy="50165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53" y="12"/>
                  </a:moveTo>
                  <a:cubicBezTo>
                    <a:pt x="171" y="57"/>
                    <a:pt x="171" y="57"/>
                    <a:pt x="171" y="57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36" y="56"/>
                    <a:pt x="100" y="25"/>
                    <a:pt x="97" y="25"/>
                  </a:cubicBezTo>
                  <a:cubicBezTo>
                    <a:pt x="95" y="25"/>
                    <a:pt x="83" y="29"/>
                    <a:pt x="82" y="29"/>
                  </a:cubicBezTo>
                  <a:cubicBezTo>
                    <a:pt x="82" y="29"/>
                    <a:pt x="75" y="31"/>
                    <a:pt x="69" y="31"/>
                  </a:cubicBezTo>
                  <a:cubicBezTo>
                    <a:pt x="67" y="31"/>
                    <a:pt x="64" y="31"/>
                    <a:pt x="63" y="30"/>
                  </a:cubicBezTo>
                  <a:cubicBezTo>
                    <a:pt x="62" y="29"/>
                    <a:pt x="61" y="28"/>
                    <a:pt x="61" y="27"/>
                  </a:cubicBezTo>
                  <a:cubicBezTo>
                    <a:pt x="61" y="24"/>
                    <a:pt x="64" y="22"/>
                    <a:pt x="65" y="21"/>
                  </a:cubicBezTo>
                  <a:cubicBezTo>
                    <a:pt x="75" y="16"/>
                    <a:pt x="100" y="7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9" y="6"/>
                    <a:pt x="148" y="12"/>
                    <a:pt x="153" y="12"/>
                  </a:cubicBezTo>
                  <a:close/>
                  <a:moveTo>
                    <a:pt x="168" y="0"/>
                  </a:moveTo>
                  <a:cubicBezTo>
                    <a:pt x="168" y="0"/>
                    <a:pt x="167" y="0"/>
                    <a:pt x="167" y="0"/>
                  </a:cubicBezTo>
                  <a:cubicBezTo>
                    <a:pt x="159" y="3"/>
                    <a:pt x="159" y="3"/>
                    <a:pt x="159" y="3"/>
                  </a:cubicBezTo>
                  <a:cubicBezTo>
                    <a:pt x="158" y="4"/>
                    <a:pt x="157" y="4"/>
                    <a:pt x="157" y="6"/>
                  </a:cubicBezTo>
                  <a:cubicBezTo>
                    <a:pt x="156" y="7"/>
                    <a:pt x="156" y="8"/>
                    <a:pt x="156" y="10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6" y="59"/>
                    <a:pt x="179" y="60"/>
                    <a:pt x="181" y="59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90" y="56"/>
                    <a:pt x="191" y="55"/>
                    <a:pt x="192" y="54"/>
                  </a:cubicBezTo>
                  <a:cubicBezTo>
                    <a:pt x="192" y="52"/>
                    <a:pt x="192" y="51"/>
                    <a:pt x="192" y="50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2" y="1"/>
                    <a:pt x="171" y="0"/>
                    <a:pt x="168" y="0"/>
                  </a:cubicBezTo>
                  <a:close/>
                  <a:moveTo>
                    <a:pt x="0" y="64"/>
                  </a:moveTo>
                  <a:cubicBezTo>
                    <a:pt x="0" y="65"/>
                    <a:pt x="0" y="67"/>
                    <a:pt x="1" y="68"/>
                  </a:cubicBezTo>
                  <a:cubicBezTo>
                    <a:pt x="2" y="69"/>
                    <a:pt x="3" y="69"/>
                    <a:pt x="4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5" y="70"/>
                    <a:pt x="17" y="68"/>
                    <a:pt x="17" y="6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1"/>
                    <a:pt x="21" y="10"/>
                    <a:pt x="20" y="9"/>
                  </a:cubicBezTo>
                  <a:cubicBezTo>
                    <a:pt x="19" y="8"/>
                    <a:pt x="18" y="7"/>
                    <a:pt x="1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4"/>
                  </a:lnTo>
                  <a:close/>
                  <a:moveTo>
                    <a:pt x="79" y="111"/>
                  </a:moveTo>
                  <a:cubicBezTo>
                    <a:pt x="78" y="109"/>
                    <a:pt x="77" y="108"/>
                    <a:pt x="76" y="106"/>
                  </a:cubicBezTo>
                  <a:cubicBezTo>
                    <a:pt x="72" y="103"/>
                    <a:pt x="69" y="104"/>
                    <a:pt x="66" y="108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4" y="121"/>
                    <a:pt x="59" y="125"/>
                    <a:pt x="60" y="127"/>
                  </a:cubicBezTo>
                  <a:cubicBezTo>
                    <a:pt x="61" y="128"/>
                    <a:pt x="63" y="128"/>
                    <a:pt x="64" y="128"/>
                  </a:cubicBezTo>
                  <a:cubicBezTo>
                    <a:pt x="66" y="128"/>
                    <a:pt x="68" y="127"/>
                    <a:pt x="70" y="125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5"/>
                    <a:pt x="79" y="113"/>
                    <a:pt x="79" y="111"/>
                  </a:cubicBezTo>
                  <a:close/>
                  <a:moveTo>
                    <a:pt x="41" y="108"/>
                  </a:moveTo>
                  <a:cubicBezTo>
                    <a:pt x="39" y="111"/>
                    <a:pt x="39" y="114"/>
                    <a:pt x="43" y="117"/>
                  </a:cubicBezTo>
                  <a:cubicBezTo>
                    <a:pt x="47" y="120"/>
                    <a:pt x="50" y="119"/>
                    <a:pt x="53" y="116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7" y="100"/>
                    <a:pt x="62" y="96"/>
                    <a:pt x="61" y="95"/>
                  </a:cubicBezTo>
                  <a:cubicBezTo>
                    <a:pt x="58" y="92"/>
                    <a:pt x="54" y="92"/>
                    <a:pt x="51" y="96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3"/>
                    <a:pt x="46" y="103"/>
                    <a:pt x="46" y="103"/>
                  </a:cubicBezTo>
                  <a:lnTo>
                    <a:pt x="41" y="108"/>
                  </a:lnTo>
                  <a:close/>
                  <a:moveTo>
                    <a:pt x="28" y="95"/>
                  </a:moveTo>
                  <a:cubicBezTo>
                    <a:pt x="26" y="96"/>
                    <a:pt x="26" y="98"/>
                    <a:pt x="26" y="100"/>
                  </a:cubicBezTo>
                  <a:cubicBezTo>
                    <a:pt x="26" y="102"/>
                    <a:pt x="28" y="104"/>
                    <a:pt x="29" y="105"/>
                  </a:cubicBezTo>
                  <a:cubicBezTo>
                    <a:pt x="33" y="108"/>
                    <a:pt x="36" y="107"/>
                    <a:pt x="39" y="104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1" y="90"/>
                    <a:pt x="51" y="88"/>
                    <a:pt x="51" y="86"/>
                  </a:cubicBezTo>
                  <a:cubicBezTo>
                    <a:pt x="50" y="84"/>
                    <a:pt x="49" y="83"/>
                    <a:pt x="48" y="81"/>
                  </a:cubicBezTo>
                  <a:cubicBezTo>
                    <a:pt x="44" y="79"/>
                    <a:pt x="41" y="79"/>
                    <a:pt x="38" y="8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2" y="89"/>
                    <a:pt x="32" y="89"/>
                    <a:pt x="32" y="89"/>
                  </a:cubicBezTo>
                  <a:lnTo>
                    <a:pt x="28" y="95"/>
                  </a:lnTo>
                  <a:close/>
                  <a:moveTo>
                    <a:pt x="26" y="90"/>
                  </a:moveTo>
                  <a:cubicBezTo>
                    <a:pt x="36" y="78"/>
                    <a:pt x="36" y="78"/>
                    <a:pt x="36" y="78"/>
                  </a:cubicBezTo>
                  <a:cubicBezTo>
                    <a:pt x="40" y="73"/>
                    <a:pt x="36" y="69"/>
                    <a:pt x="35" y="68"/>
                  </a:cubicBezTo>
                  <a:cubicBezTo>
                    <a:pt x="31" y="65"/>
                    <a:pt x="28" y="66"/>
                    <a:pt x="25" y="69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1"/>
                    <a:pt x="14" y="83"/>
                    <a:pt x="14" y="85"/>
                  </a:cubicBezTo>
                  <a:cubicBezTo>
                    <a:pt x="14" y="87"/>
                    <a:pt x="16" y="88"/>
                    <a:pt x="16" y="89"/>
                  </a:cubicBezTo>
                  <a:cubicBezTo>
                    <a:pt x="18" y="90"/>
                    <a:pt x="20" y="92"/>
                    <a:pt x="22" y="92"/>
                  </a:cubicBezTo>
                  <a:cubicBezTo>
                    <a:pt x="23" y="92"/>
                    <a:pt x="25" y="91"/>
                    <a:pt x="26" y="90"/>
                  </a:cubicBezTo>
                  <a:close/>
                  <a:moveTo>
                    <a:pt x="145" y="80"/>
                  </a:moveTo>
                  <a:cubicBezTo>
                    <a:pt x="148" y="77"/>
                    <a:pt x="149" y="73"/>
                    <a:pt x="144" y="70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23" y="51"/>
                    <a:pt x="101" y="33"/>
                    <a:pt x="97" y="30"/>
                  </a:cubicBezTo>
                  <a:cubicBezTo>
                    <a:pt x="94" y="30"/>
                    <a:pt x="88" y="32"/>
                    <a:pt x="84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3" y="34"/>
                    <a:pt x="76" y="36"/>
                    <a:pt x="69" y="36"/>
                  </a:cubicBezTo>
                  <a:cubicBezTo>
                    <a:pt x="66" y="36"/>
                    <a:pt x="63" y="35"/>
                    <a:pt x="61" y="34"/>
                  </a:cubicBezTo>
                  <a:cubicBezTo>
                    <a:pt x="57" y="31"/>
                    <a:pt x="56" y="28"/>
                    <a:pt x="56" y="26"/>
                  </a:cubicBezTo>
                  <a:cubicBezTo>
                    <a:pt x="56" y="22"/>
                    <a:pt x="60" y="19"/>
                    <a:pt x="62" y="1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5" y="62"/>
                    <a:pt x="28" y="62"/>
                    <a:pt x="30" y="62"/>
                  </a:cubicBezTo>
                  <a:cubicBezTo>
                    <a:pt x="33" y="62"/>
                    <a:pt x="35" y="63"/>
                    <a:pt x="37" y="65"/>
                  </a:cubicBezTo>
                  <a:cubicBezTo>
                    <a:pt x="41" y="67"/>
                    <a:pt x="43" y="71"/>
                    <a:pt x="42" y="75"/>
                  </a:cubicBezTo>
                  <a:cubicBezTo>
                    <a:pt x="45" y="75"/>
                    <a:pt x="48" y="76"/>
                    <a:pt x="51" y="78"/>
                  </a:cubicBezTo>
                  <a:cubicBezTo>
                    <a:pt x="54" y="81"/>
                    <a:pt x="56" y="85"/>
                    <a:pt x="55" y="88"/>
                  </a:cubicBezTo>
                  <a:cubicBezTo>
                    <a:pt x="58" y="88"/>
                    <a:pt x="61" y="89"/>
                    <a:pt x="64" y="91"/>
                  </a:cubicBezTo>
                  <a:cubicBezTo>
                    <a:pt x="67" y="94"/>
                    <a:pt x="69" y="97"/>
                    <a:pt x="69" y="100"/>
                  </a:cubicBezTo>
                  <a:cubicBezTo>
                    <a:pt x="72" y="99"/>
                    <a:pt x="75" y="100"/>
                    <a:pt x="78" y="103"/>
                  </a:cubicBezTo>
                  <a:cubicBezTo>
                    <a:pt x="83" y="106"/>
                    <a:pt x="84" y="111"/>
                    <a:pt x="83" y="115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88" y="120"/>
                    <a:pt x="89" y="120"/>
                    <a:pt x="90" y="120"/>
                  </a:cubicBezTo>
                  <a:cubicBezTo>
                    <a:pt x="93" y="120"/>
                    <a:pt x="94" y="119"/>
                    <a:pt x="95" y="117"/>
                  </a:cubicBezTo>
                  <a:cubicBezTo>
                    <a:pt x="98" y="115"/>
                    <a:pt x="99" y="112"/>
                    <a:pt x="96" y="110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9" y="95"/>
                    <a:pt x="79" y="95"/>
                    <a:pt x="79" y="94"/>
                  </a:cubicBezTo>
                  <a:cubicBezTo>
                    <a:pt x="79" y="93"/>
                    <a:pt x="79" y="92"/>
                    <a:pt x="79" y="92"/>
                  </a:cubicBezTo>
                  <a:cubicBezTo>
                    <a:pt x="80" y="91"/>
                    <a:pt x="82" y="91"/>
                    <a:pt x="83" y="92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5" y="110"/>
                    <a:pt x="107" y="111"/>
                    <a:pt x="108" y="111"/>
                  </a:cubicBezTo>
                  <a:cubicBezTo>
                    <a:pt x="110" y="111"/>
                    <a:pt x="112" y="110"/>
                    <a:pt x="114" y="108"/>
                  </a:cubicBezTo>
                  <a:cubicBezTo>
                    <a:pt x="115" y="106"/>
                    <a:pt x="116" y="104"/>
                    <a:pt x="116" y="102"/>
                  </a:cubicBezTo>
                  <a:cubicBezTo>
                    <a:pt x="115" y="101"/>
                    <a:pt x="114" y="99"/>
                    <a:pt x="112" y="97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7" y="85"/>
                    <a:pt x="97" y="85"/>
                    <a:pt x="97" y="84"/>
                  </a:cubicBezTo>
                  <a:cubicBezTo>
                    <a:pt x="97" y="83"/>
                    <a:pt x="97" y="82"/>
                    <a:pt x="98" y="82"/>
                  </a:cubicBezTo>
                  <a:cubicBezTo>
                    <a:pt x="99" y="81"/>
                    <a:pt x="100" y="81"/>
                    <a:pt x="101" y="82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2" y="99"/>
                    <a:pt x="124" y="99"/>
                    <a:pt x="125" y="99"/>
                  </a:cubicBezTo>
                  <a:cubicBezTo>
                    <a:pt x="128" y="99"/>
                    <a:pt x="130" y="98"/>
                    <a:pt x="132" y="96"/>
                  </a:cubicBezTo>
                  <a:cubicBezTo>
                    <a:pt x="133" y="94"/>
                    <a:pt x="134" y="92"/>
                    <a:pt x="134" y="90"/>
                  </a:cubicBezTo>
                  <a:cubicBezTo>
                    <a:pt x="134" y="89"/>
                    <a:pt x="133" y="87"/>
                    <a:pt x="131" y="85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1"/>
                    <a:pt x="113" y="70"/>
                    <a:pt x="114" y="69"/>
                  </a:cubicBezTo>
                  <a:cubicBezTo>
                    <a:pt x="115" y="68"/>
                    <a:pt x="117" y="67"/>
                    <a:pt x="118" y="68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8" y="85"/>
                    <a:pt x="142" y="84"/>
                    <a:pt x="145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3"/>
            <p:cNvSpPr txBox="1"/>
            <p:nvPr/>
          </p:nvSpPr>
          <p:spPr>
            <a:xfrm>
              <a:off x="7002462" y="5127625"/>
              <a:ext cx="22383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084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8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8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D2C2BA99-7742-694B-B409-7AB93D119252}"/>
              </a:ext>
            </a:extLst>
          </p:cNvPr>
          <p:cNvGrpSpPr/>
          <p:nvPr/>
        </p:nvGrpSpPr>
        <p:grpSpPr>
          <a:xfrm>
            <a:off x="1185862" y="1339850"/>
            <a:ext cx="2676525" cy="4079874"/>
            <a:chOff x="1185862" y="1339850"/>
            <a:chExt cx="2676525" cy="4079874"/>
          </a:xfrm>
        </p:grpSpPr>
        <p:sp>
          <p:nvSpPr>
            <p:cNvPr id="846" name="Google Shape;846;p35"/>
            <p:cNvSpPr/>
            <p:nvPr/>
          </p:nvSpPr>
          <p:spPr>
            <a:xfrm>
              <a:off x="1185862" y="1339850"/>
              <a:ext cx="2676525" cy="895350"/>
            </a:xfrm>
            <a:custGeom>
              <a:avLst/>
              <a:gdLst/>
              <a:ahLst/>
              <a:cxnLst/>
              <a:rect l="l" t="t" r="r" b="b"/>
              <a:pathLst>
                <a:path w="1686" h="564" extrusionOk="0">
                  <a:moveTo>
                    <a:pt x="1686" y="283"/>
                  </a:moveTo>
                  <a:lnTo>
                    <a:pt x="1509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9" y="564"/>
                  </a:lnTo>
                  <a:lnTo>
                    <a:pt x="1686" y="283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059780" y="4519612"/>
              <a:ext cx="1000125" cy="900112"/>
            </a:xfrm>
            <a:custGeom>
              <a:avLst/>
              <a:gdLst/>
              <a:ahLst/>
              <a:cxnLst/>
              <a:rect l="l" t="t" r="r" b="b"/>
              <a:pathLst>
                <a:path w="249" h="224" extrusionOk="0">
                  <a:moveTo>
                    <a:pt x="169" y="30"/>
                  </a:moveTo>
                  <a:cubicBezTo>
                    <a:pt x="155" y="30"/>
                    <a:pt x="155" y="30"/>
                    <a:pt x="155" y="30"/>
                  </a:cubicBezTo>
                  <a:cubicBezTo>
                    <a:pt x="153" y="21"/>
                    <a:pt x="147" y="14"/>
                    <a:pt x="139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03" y="14"/>
                    <a:pt x="96" y="21"/>
                    <a:pt x="95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14"/>
                    <a:pt x="92" y="0"/>
                    <a:pt x="10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7" y="0"/>
                    <a:pt x="169" y="14"/>
                    <a:pt x="169" y="30"/>
                  </a:cubicBezTo>
                  <a:close/>
                  <a:moveTo>
                    <a:pt x="38" y="125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09"/>
                    <a:pt x="106" y="103"/>
                    <a:pt x="112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43" y="103"/>
                    <a:pt x="149" y="109"/>
                    <a:pt x="149" y="116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30" y="125"/>
                    <a:pt x="246" y="109"/>
                    <a:pt x="249" y="89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52"/>
                    <a:pt x="236" y="37"/>
                    <a:pt x="220" y="37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89" y="37"/>
                    <a:pt x="189" y="37"/>
                    <a:pt x="189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3" y="37"/>
                    <a:pt x="0" y="52"/>
                    <a:pt x="0" y="7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" y="109"/>
                    <a:pt x="19" y="125"/>
                    <a:pt x="38" y="125"/>
                  </a:cubicBezTo>
                  <a:close/>
                  <a:moveTo>
                    <a:pt x="211" y="135"/>
                  </a:moveTo>
                  <a:cubicBezTo>
                    <a:pt x="149" y="135"/>
                    <a:pt x="149" y="135"/>
                    <a:pt x="149" y="135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51"/>
                    <a:pt x="143" y="156"/>
                    <a:pt x="137" y="156"/>
                  </a:cubicBezTo>
                  <a:cubicBezTo>
                    <a:pt x="112" y="156"/>
                    <a:pt x="112" y="156"/>
                    <a:pt x="112" y="156"/>
                  </a:cubicBezTo>
                  <a:cubicBezTo>
                    <a:pt x="106" y="156"/>
                    <a:pt x="101" y="151"/>
                    <a:pt x="101" y="144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22" y="135"/>
                    <a:pt x="9" y="126"/>
                    <a:pt x="0" y="11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09"/>
                    <a:pt x="13" y="224"/>
                    <a:pt x="29" y="224"/>
                  </a:cubicBezTo>
                  <a:cubicBezTo>
                    <a:pt x="39" y="224"/>
                    <a:pt x="39" y="224"/>
                    <a:pt x="39" y="224"/>
                  </a:cubicBezTo>
                  <a:cubicBezTo>
                    <a:pt x="48" y="224"/>
                    <a:pt x="48" y="224"/>
                    <a:pt x="48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189" y="224"/>
                    <a:pt x="189" y="224"/>
                    <a:pt x="189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24"/>
                    <a:pt x="206" y="224"/>
                  </a:cubicBezTo>
                  <a:cubicBezTo>
                    <a:pt x="220" y="224"/>
                    <a:pt x="220" y="224"/>
                    <a:pt x="220" y="224"/>
                  </a:cubicBezTo>
                  <a:cubicBezTo>
                    <a:pt x="236" y="224"/>
                    <a:pt x="249" y="209"/>
                    <a:pt x="249" y="191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1" y="126"/>
                    <a:pt x="227" y="135"/>
                    <a:pt x="211" y="135"/>
                  </a:cubicBezTo>
                  <a:close/>
                  <a:moveTo>
                    <a:pt x="136" y="113"/>
                  </a:moveTo>
                  <a:cubicBezTo>
                    <a:pt x="113" y="113"/>
                    <a:pt x="113" y="113"/>
                    <a:pt x="113" y="113"/>
                  </a:cubicBezTo>
                  <a:cubicBezTo>
                    <a:pt x="111" y="113"/>
                    <a:pt x="109" y="115"/>
                    <a:pt x="109" y="117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5"/>
                    <a:pt x="111" y="148"/>
                    <a:pt x="113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8" y="148"/>
                    <a:pt x="140" y="145"/>
                    <a:pt x="140" y="143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5"/>
                    <a:pt x="138" y="113"/>
                    <a:pt x="136" y="1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 txBox="1"/>
            <p:nvPr/>
          </p:nvSpPr>
          <p:spPr>
            <a:xfrm>
              <a:off x="1568450" y="1466850"/>
              <a:ext cx="174625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1</a:t>
              </a:r>
              <a:endParaRPr dirty="0"/>
            </a:p>
          </p:txBody>
        </p:sp>
        <p:sp>
          <p:nvSpPr>
            <p:cNvPr id="855" name="Google Shape;855;p35"/>
            <p:cNvSpPr txBox="1"/>
            <p:nvPr/>
          </p:nvSpPr>
          <p:spPr>
            <a:xfrm>
              <a:off x="1568450" y="2798762"/>
              <a:ext cx="1982787" cy="126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F2658B2-232C-B94E-8575-6F1258135C2E}"/>
              </a:ext>
            </a:extLst>
          </p:cNvPr>
          <p:cNvGrpSpPr/>
          <p:nvPr/>
        </p:nvGrpSpPr>
        <p:grpSpPr>
          <a:xfrm>
            <a:off x="4589462" y="1339850"/>
            <a:ext cx="2676525" cy="4203700"/>
            <a:chOff x="4589462" y="1339850"/>
            <a:chExt cx="2676525" cy="4203700"/>
          </a:xfrm>
        </p:grpSpPr>
        <p:sp>
          <p:nvSpPr>
            <p:cNvPr id="847" name="Google Shape;847;p35"/>
            <p:cNvSpPr/>
            <p:nvPr/>
          </p:nvSpPr>
          <p:spPr>
            <a:xfrm>
              <a:off x="4589462" y="1339850"/>
              <a:ext cx="2676525" cy="895350"/>
            </a:xfrm>
            <a:custGeom>
              <a:avLst/>
              <a:gdLst/>
              <a:ahLst/>
              <a:cxnLst/>
              <a:rect l="l" t="t" r="r" b="b"/>
              <a:pathLst>
                <a:path w="1686" h="564" extrusionOk="0">
                  <a:moveTo>
                    <a:pt x="1686" y="283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6" y="564"/>
                  </a:lnTo>
                  <a:lnTo>
                    <a:pt x="1686" y="283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5688012" y="4660900"/>
              <a:ext cx="1320800" cy="882650"/>
            </a:xfrm>
            <a:custGeom>
              <a:avLst/>
              <a:gdLst/>
              <a:ahLst/>
              <a:cxnLst/>
              <a:rect l="l" t="t" r="r" b="b"/>
              <a:pathLst>
                <a:path w="329" h="220" extrusionOk="0">
                  <a:moveTo>
                    <a:pt x="262" y="21"/>
                  </a:moveTo>
                  <a:cubicBezTo>
                    <a:pt x="292" y="97"/>
                    <a:pt x="292" y="97"/>
                    <a:pt x="292" y="97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34" y="97"/>
                    <a:pt x="172" y="43"/>
                    <a:pt x="167" y="43"/>
                  </a:cubicBezTo>
                  <a:cubicBezTo>
                    <a:pt x="163" y="43"/>
                    <a:pt x="143" y="49"/>
                    <a:pt x="141" y="50"/>
                  </a:cubicBezTo>
                  <a:cubicBezTo>
                    <a:pt x="141" y="50"/>
                    <a:pt x="130" y="54"/>
                    <a:pt x="119" y="54"/>
                  </a:cubicBezTo>
                  <a:cubicBezTo>
                    <a:pt x="115" y="54"/>
                    <a:pt x="111" y="53"/>
                    <a:pt x="109" y="51"/>
                  </a:cubicBezTo>
                  <a:cubicBezTo>
                    <a:pt x="106" y="50"/>
                    <a:pt x="105" y="48"/>
                    <a:pt x="105" y="46"/>
                  </a:cubicBezTo>
                  <a:cubicBezTo>
                    <a:pt x="105" y="42"/>
                    <a:pt x="110" y="38"/>
                    <a:pt x="112" y="37"/>
                  </a:cubicBezTo>
                  <a:cubicBezTo>
                    <a:pt x="128" y="28"/>
                    <a:pt x="172" y="12"/>
                    <a:pt x="176" y="11"/>
                  </a:cubicBezTo>
                  <a:cubicBezTo>
                    <a:pt x="176" y="11"/>
                    <a:pt x="177" y="11"/>
                    <a:pt x="177" y="11"/>
                  </a:cubicBezTo>
                  <a:cubicBezTo>
                    <a:pt x="187" y="11"/>
                    <a:pt x="254" y="20"/>
                    <a:pt x="262" y="21"/>
                  </a:cubicBezTo>
                  <a:close/>
                  <a:moveTo>
                    <a:pt x="289" y="0"/>
                  </a:moveTo>
                  <a:cubicBezTo>
                    <a:pt x="288" y="0"/>
                    <a:pt x="287" y="0"/>
                    <a:pt x="286" y="0"/>
                  </a:cubicBezTo>
                  <a:cubicBezTo>
                    <a:pt x="273" y="5"/>
                    <a:pt x="273" y="5"/>
                    <a:pt x="273" y="5"/>
                  </a:cubicBezTo>
                  <a:cubicBezTo>
                    <a:pt x="271" y="6"/>
                    <a:pt x="269" y="8"/>
                    <a:pt x="268" y="10"/>
                  </a:cubicBezTo>
                  <a:cubicBezTo>
                    <a:pt x="268" y="12"/>
                    <a:pt x="267" y="14"/>
                    <a:pt x="268" y="1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2" y="101"/>
                    <a:pt x="307" y="103"/>
                    <a:pt x="311" y="101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6" y="95"/>
                    <a:pt x="327" y="94"/>
                    <a:pt x="328" y="92"/>
                  </a:cubicBezTo>
                  <a:cubicBezTo>
                    <a:pt x="329" y="90"/>
                    <a:pt x="329" y="87"/>
                    <a:pt x="328" y="85"/>
                  </a:cubicBezTo>
                  <a:cubicBezTo>
                    <a:pt x="297" y="5"/>
                    <a:pt x="297" y="5"/>
                    <a:pt x="297" y="5"/>
                  </a:cubicBezTo>
                  <a:cubicBezTo>
                    <a:pt x="295" y="2"/>
                    <a:pt x="292" y="0"/>
                    <a:pt x="289" y="0"/>
                  </a:cubicBezTo>
                  <a:close/>
                  <a:moveTo>
                    <a:pt x="0" y="110"/>
                  </a:moveTo>
                  <a:cubicBezTo>
                    <a:pt x="0" y="112"/>
                    <a:pt x="1" y="114"/>
                    <a:pt x="2" y="116"/>
                  </a:cubicBezTo>
                  <a:cubicBezTo>
                    <a:pt x="4" y="118"/>
                    <a:pt x="6" y="119"/>
                    <a:pt x="8" y="119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6" y="120"/>
                    <a:pt x="30" y="117"/>
                    <a:pt x="31" y="11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0"/>
                    <a:pt x="37" y="18"/>
                    <a:pt x="35" y="16"/>
                  </a:cubicBezTo>
                  <a:cubicBezTo>
                    <a:pt x="34" y="14"/>
                    <a:pt x="32" y="13"/>
                    <a:pt x="30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1" y="12"/>
                    <a:pt x="7" y="15"/>
                    <a:pt x="7" y="20"/>
                  </a:cubicBezTo>
                  <a:lnTo>
                    <a:pt x="0" y="110"/>
                  </a:lnTo>
                  <a:close/>
                  <a:moveTo>
                    <a:pt x="135" y="190"/>
                  </a:moveTo>
                  <a:cubicBezTo>
                    <a:pt x="135" y="187"/>
                    <a:pt x="133" y="184"/>
                    <a:pt x="130" y="182"/>
                  </a:cubicBezTo>
                  <a:cubicBezTo>
                    <a:pt x="124" y="177"/>
                    <a:pt x="119" y="178"/>
                    <a:pt x="113" y="184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94" y="208"/>
                    <a:pt x="101" y="215"/>
                    <a:pt x="103" y="217"/>
                  </a:cubicBezTo>
                  <a:cubicBezTo>
                    <a:pt x="106" y="219"/>
                    <a:pt x="108" y="220"/>
                    <a:pt x="111" y="220"/>
                  </a:cubicBezTo>
                  <a:cubicBezTo>
                    <a:pt x="114" y="220"/>
                    <a:pt x="117" y="218"/>
                    <a:pt x="120" y="214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5" y="196"/>
                    <a:pt x="136" y="193"/>
                    <a:pt x="135" y="190"/>
                  </a:cubicBezTo>
                  <a:close/>
                  <a:moveTo>
                    <a:pt x="71" y="185"/>
                  </a:moveTo>
                  <a:cubicBezTo>
                    <a:pt x="67" y="190"/>
                    <a:pt x="68" y="195"/>
                    <a:pt x="75" y="201"/>
                  </a:cubicBezTo>
                  <a:cubicBezTo>
                    <a:pt x="81" y="205"/>
                    <a:pt x="86" y="205"/>
                    <a:pt x="92" y="198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14" y="171"/>
                    <a:pt x="107" y="164"/>
                    <a:pt x="105" y="162"/>
                  </a:cubicBezTo>
                  <a:cubicBezTo>
                    <a:pt x="99" y="157"/>
                    <a:pt x="94" y="158"/>
                    <a:pt x="88" y="164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79" y="176"/>
                    <a:pt x="79" y="176"/>
                    <a:pt x="79" y="176"/>
                  </a:cubicBezTo>
                  <a:lnTo>
                    <a:pt x="71" y="185"/>
                  </a:lnTo>
                  <a:close/>
                  <a:moveTo>
                    <a:pt x="48" y="162"/>
                  </a:moveTo>
                  <a:cubicBezTo>
                    <a:pt x="46" y="165"/>
                    <a:pt x="45" y="168"/>
                    <a:pt x="45" y="172"/>
                  </a:cubicBezTo>
                  <a:cubicBezTo>
                    <a:pt x="46" y="175"/>
                    <a:pt x="48" y="177"/>
                    <a:pt x="51" y="180"/>
                  </a:cubicBezTo>
                  <a:cubicBezTo>
                    <a:pt x="56" y="184"/>
                    <a:pt x="62" y="184"/>
                    <a:pt x="67" y="177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87" y="154"/>
                    <a:pt x="88" y="151"/>
                    <a:pt x="88" y="147"/>
                  </a:cubicBezTo>
                  <a:cubicBezTo>
                    <a:pt x="87" y="144"/>
                    <a:pt x="85" y="142"/>
                    <a:pt x="82" y="139"/>
                  </a:cubicBezTo>
                  <a:cubicBezTo>
                    <a:pt x="77" y="135"/>
                    <a:pt x="71" y="135"/>
                    <a:pt x="66" y="142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3"/>
                    <a:pt x="56" y="153"/>
                    <a:pt x="56" y="153"/>
                  </a:cubicBezTo>
                  <a:lnTo>
                    <a:pt x="48" y="162"/>
                  </a:lnTo>
                  <a:close/>
                  <a:moveTo>
                    <a:pt x="45" y="154"/>
                  </a:moveTo>
                  <a:cubicBezTo>
                    <a:pt x="62" y="134"/>
                    <a:pt x="62" y="134"/>
                    <a:pt x="62" y="134"/>
                  </a:cubicBezTo>
                  <a:cubicBezTo>
                    <a:pt x="69" y="125"/>
                    <a:pt x="62" y="119"/>
                    <a:pt x="60" y="117"/>
                  </a:cubicBezTo>
                  <a:cubicBezTo>
                    <a:pt x="54" y="112"/>
                    <a:pt x="48" y="113"/>
                    <a:pt x="43" y="119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6" y="140"/>
                    <a:pt x="25" y="143"/>
                    <a:pt x="25" y="146"/>
                  </a:cubicBezTo>
                  <a:cubicBezTo>
                    <a:pt x="25" y="149"/>
                    <a:pt x="27" y="151"/>
                    <a:pt x="29" y="152"/>
                  </a:cubicBezTo>
                  <a:cubicBezTo>
                    <a:pt x="32" y="155"/>
                    <a:pt x="35" y="157"/>
                    <a:pt x="38" y="157"/>
                  </a:cubicBezTo>
                  <a:cubicBezTo>
                    <a:pt x="41" y="157"/>
                    <a:pt x="43" y="156"/>
                    <a:pt x="45" y="154"/>
                  </a:cubicBezTo>
                  <a:close/>
                  <a:moveTo>
                    <a:pt x="249" y="137"/>
                  </a:moveTo>
                  <a:cubicBezTo>
                    <a:pt x="253" y="132"/>
                    <a:pt x="256" y="126"/>
                    <a:pt x="248" y="119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11" y="87"/>
                    <a:pt x="174" y="56"/>
                    <a:pt x="166" y="51"/>
                  </a:cubicBezTo>
                  <a:cubicBezTo>
                    <a:pt x="162" y="52"/>
                    <a:pt x="152" y="55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3" y="58"/>
                    <a:pt x="131" y="62"/>
                    <a:pt x="119" y="62"/>
                  </a:cubicBezTo>
                  <a:cubicBezTo>
                    <a:pt x="113" y="62"/>
                    <a:pt x="108" y="60"/>
                    <a:pt x="104" y="58"/>
                  </a:cubicBezTo>
                  <a:cubicBezTo>
                    <a:pt x="98" y="54"/>
                    <a:pt x="97" y="48"/>
                    <a:pt x="97" y="45"/>
                  </a:cubicBezTo>
                  <a:cubicBezTo>
                    <a:pt x="97" y="38"/>
                    <a:pt x="103" y="33"/>
                    <a:pt x="108" y="3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4" y="107"/>
                    <a:pt x="49" y="106"/>
                    <a:pt x="52" y="106"/>
                  </a:cubicBezTo>
                  <a:cubicBezTo>
                    <a:pt x="57" y="106"/>
                    <a:pt x="61" y="108"/>
                    <a:pt x="65" y="111"/>
                  </a:cubicBezTo>
                  <a:cubicBezTo>
                    <a:pt x="71" y="116"/>
                    <a:pt x="73" y="122"/>
                    <a:pt x="73" y="129"/>
                  </a:cubicBezTo>
                  <a:cubicBezTo>
                    <a:pt x="78" y="128"/>
                    <a:pt x="83" y="130"/>
                    <a:pt x="87" y="133"/>
                  </a:cubicBezTo>
                  <a:cubicBezTo>
                    <a:pt x="93" y="138"/>
                    <a:pt x="96" y="145"/>
                    <a:pt x="95" y="151"/>
                  </a:cubicBezTo>
                  <a:cubicBezTo>
                    <a:pt x="100" y="151"/>
                    <a:pt x="105" y="152"/>
                    <a:pt x="110" y="156"/>
                  </a:cubicBezTo>
                  <a:cubicBezTo>
                    <a:pt x="115" y="160"/>
                    <a:pt x="118" y="166"/>
                    <a:pt x="118" y="172"/>
                  </a:cubicBezTo>
                  <a:cubicBezTo>
                    <a:pt x="124" y="170"/>
                    <a:pt x="130" y="172"/>
                    <a:pt x="135" y="176"/>
                  </a:cubicBezTo>
                  <a:cubicBezTo>
                    <a:pt x="142" y="182"/>
                    <a:pt x="145" y="190"/>
                    <a:pt x="142" y="198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8" y="202"/>
                    <a:pt x="148" y="203"/>
                    <a:pt x="149" y="203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51" y="205"/>
                    <a:pt x="153" y="205"/>
                    <a:pt x="155" y="205"/>
                  </a:cubicBezTo>
                  <a:cubicBezTo>
                    <a:pt x="159" y="205"/>
                    <a:pt x="162" y="203"/>
                    <a:pt x="164" y="201"/>
                  </a:cubicBezTo>
                  <a:cubicBezTo>
                    <a:pt x="168" y="196"/>
                    <a:pt x="170" y="193"/>
                    <a:pt x="165" y="188"/>
                  </a:cubicBezTo>
                  <a:cubicBezTo>
                    <a:pt x="165" y="187"/>
                    <a:pt x="165" y="187"/>
                    <a:pt x="165" y="187"/>
                  </a:cubicBezTo>
                  <a:cubicBezTo>
                    <a:pt x="137" y="164"/>
                    <a:pt x="137" y="164"/>
                    <a:pt x="137" y="164"/>
                  </a:cubicBezTo>
                  <a:cubicBezTo>
                    <a:pt x="136" y="163"/>
                    <a:pt x="136" y="162"/>
                    <a:pt x="135" y="161"/>
                  </a:cubicBezTo>
                  <a:cubicBezTo>
                    <a:pt x="135" y="159"/>
                    <a:pt x="136" y="158"/>
                    <a:pt x="136" y="157"/>
                  </a:cubicBezTo>
                  <a:cubicBezTo>
                    <a:pt x="138" y="156"/>
                    <a:pt x="141" y="155"/>
                    <a:pt x="143" y="157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81" y="189"/>
                    <a:pt x="183" y="189"/>
                    <a:pt x="185" y="189"/>
                  </a:cubicBezTo>
                  <a:cubicBezTo>
                    <a:pt x="189" y="189"/>
                    <a:pt x="193" y="188"/>
                    <a:pt x="195" y="184"/>
                  </a:cubicBezTo>
                  <a:cubicBezTo>
                    <a:pt x="198" y="181"/>
                    <a:pt x="199" y="178"/>
                    <a:pt x="198" y="176"/>
                  </a:cubicBezTo>
                  <a:cubicBezTo>
                    <a:pt x="198" y="172"/>
                    <a:pt x="196" y="169"/>
                    <a:pt x="193" y="167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6"/>
                    <a:pt x="167" y="145"/>
                    <a:pt x="167" y="144"/>
                  </a:cubicBezTo>
                  <a:cubicBezTo>
                    <a:pt x="167" y="142"/>
                    <a:pt x="167" y="141"/>
                    <a:pt x="168" y="140"/>
                  </a:cubicBezTo>
                  <a:cubicBezTo>
                    <a:pt x="169" y="138"/>
                    <a:pt x="172" y="138"/>
                    <a:pt x="174" y="140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10" y="169"/>
                    <a:pt x="212" y="170"/>
                    <a:pt x="215" y="170"/>
                  </a:cubicBezTo>
                  <a:cubicBezTo>
                    <a:pt x="219" y="170"/>
                    <a:pt x="223" y="168"/>
                    <a:pt x="226" y="164"/>
                  </a:cubicBezTo>
                  <a:cubicBezTo>
                    <a:pt x="229" y="161"/>
                    <a:pt x="230" y="158"/>
                    <a:pt x="229" y="155"/>
                  </a:cubicBezTo>
                  <a:cubicBezTo>
                    <a:pt x="229" y="152"/>
                    <a:pt x="227" y="149"/>
                    <a:pt x="224" y="146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5" y="122"/>
                    <a:pt x="195" y="120"/>
                    <a:pt x="196" y="118"/>
                  </a:cubicBezTo>
                  <a:cubicBezTo>
                    <a:pt x="198" y="116"/>
                    <a:pt x="201" y="116"/>
                    <a:pt x="203" y="117"/>
                  </a:cubicBezTo>
                  <a:cubicBezTo>
                    <a:pt x="231" y="140"/>
                    <a:pt x="231" y="140"/>
                    <a:pt x="231" y="140"/>
                  </a:cubicBezTo>
                  <a:cubicBezTo>
                    <a:pt x="237" y="145"/>
                    <a:pt x="244" y="144"/>
                    <a:pt x="249" y="13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 txBox="1"/>
            <p:nvPr/>
          </p:nvSpPr>
          <p:spPr>
            <a:xfrm>
              <a:off x="5000625" y="1466850"/>
              <a:ext cx="185420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2</a:t>
              </a:r>
              <a:endParaRPr dirty="0"/>
            </a:p>
          </p:txBody>
        </p:sp>
        <p:sp>
          <p:nvSpPr>
            <p:cNvPr id="856" name="Google Shape;856;p35"/>
            <p:cNvSpPr txBox="1"/>
            <p:nvPr/>
          </p:nvSpPr>
          <p:spPr>
            <a:xfrm>
              <a:off x="5054600" y="2887662"/>
              <a:ext cx="1982787" cy="1262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D9F0D3E9-339F-0A46-886A-77D9D4588F36}"/>
              </a:ext>
            </a:extLst>
          </p:cNvPr>
          <p:cNvGrpSpPr/>
          <p:nvPr/>
        </p:nvGrpSpPr>
        <p:grpSpPr>
          <a:xfrm>
            <a:off x="7991475" y="1339850"/>
            <a:ext cx="2673350" cy="4116387"/>
            <a:chOff x="7991475" y="1339850"/>
            <a:chExt cx="2673350" cy="4116387"/>
          </a:xfrm>
        </p:grpSpPr>
        <p:sp>
          <p:nvSpPr>
            <p:cNvPr id="848" name="Google Shape;848;p35"/>
            <p:cNvSpPr/>
            <p:nvPr/>
          </p:nvSpPr>
          <p:spPr>
            <a:xfrm>
              <a:off x="7991475" y="1339850"/>
              <a:ext cx="2673350" cy="895350"/>
            </a:xfrm>
            <a:custGeom>
              <a:avLst/>
              <a:gdLst/>
              <a:ahLst/>
              <a:cxnLst/>
              <a:rect l="l" t="t" r="r" b="b"/>
              <a:pathLst>
                <a:path w="1684" h="564" extrusionOk="0">
                  <a:moveTo>
                    <a:pt x="1684" y="283"/>
                  </a:moveTo>
                  <a:lnTo>
                    <a:pt x="1507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507" y="564"/>
                  </a:lnTo>
                  <a:lnTo>
                    <a:pt x="1684" y="283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9159875" y="4519612"/>
              <a:ext cx="1116012" cy="936625"/>
            </a:xfrm>
            <a:custGeom>
              <a:avLst/>
              <a:gdLst/>
              <a:ahLst/>
              <a:cxnLst/>
              <a:rect l="l" t="t" r="r" b="b"/>
              <a:pathLst>
                <a:path w="278" h="233" extrusionOk="0">
                  <a:moveTo>
                    <a:pt x="37" y="190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37" y="122"/>
                    <a:pt x="41" y="118"/>
                    <a:pt x="46" y="118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7" y="118"/>
                    <a:pt x="71" y="122"/>
                    <a:pt x="71" y="127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71" y="195"/>
                    <a:pt x="67" y="199"/>
                    <a:pt x="62" y="199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1" y="199"/>
                    <a:pt x="37" y="195"/>
                    <a:pt x="37" y="190"/>
                  </a:cubicBezTo>
                  <a:close/>
                  <a:moveTo>
                    <a:pt x="102" y="96"/>
                  </a:moveTo>
                  <a:cubicBezTo>
                    <a:pt x="97" y="96"/>
                    <a:pt x="93" y="100"/>
                    <a:pt x="93" y="105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3" y="195"/>
                    <a:pt x="97" y="199"/>
                    <a:pt x="102" y="199"/>
                  </a:cubicBezTo>
                  <a:cubicBezTo>
                    <a:pt x="117" y="199"/>
                    <a:pt x="117" y="199"/>
                    <a:pt x="117" y="199"/>
                  </a:cubicBezTo>
                  <a:cubicBezTo>
                    <a:pt x="122" y="199"/>
                    <a:pt x="127" y="195"/>
                    <a:pt x="127" y="190"/>
                  </a:cubicBezTo>
                  <a:cubicBezTo>
                    <a:pt x="127" y="105"/>
                    <a:pt x="127" y="105"/>
                    <a:pt x="127" y="105"/>
                  </a:cubicBezTo>
                  <a:cubicBezTo>
                    <a:pt x="127" y="100"/>
                    <a:pt x="122" y="96"/>
                    <a:pt x="117" y="96"/>
                  </a:cubicBezTo>
                  <a:lnTo>
                    <a:pt x="102" y="96"/>
                  </a:lnTo>
                  <a:close/>
                  <a:moveTo>
                    <a:pt x="158" y="77"/>
                  </a:moveTo>
                  <a:cubicBezTo>
                    <a:pt x="153" y="77"/>
                    <a:pt x="149" y="81"/>
                    <a:pt x="149" y="86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195"/>
                    <a:pt x="153" y="199"/>
                    <a:pt x="158" y="199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78" y="199"/>
                    <a:pt x="182" y="195"/>
                    <a:pt x="182" y="190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1"/>
                    <a:pt x="178" y="77"/>
                    <a:pt x="173" y="77"/>
                  </a:cubicBezTo>
                  <a:lnTo>
                    <a:pt x="158" y="77"/>
                  </a:lnTo>
                  <a:close/>
                  <a:moveTo>
                    <a:pt x="214" y="57"/>
                  </a:moveTo>
                  <a:cubicBezTo>
                    <a:pt x="208" y="57"/>
                    <a:pt x="204" y="61"/>
                    <a:pt x="204" y="66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5"/>
                    <a:pt x="208" y="199"/>
                    <a:pt x="214" y="199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34" y="199"/>
                    <a:pt x="238" y="195"/>
                    <a:pt x="238" y="190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1"/>
                    <a:pt x="234" y="57"/>
                    <a:pt x="229" y="57"/>
                  </a:cubicBezTo>
                  <a:lnTo>
                    <a:pt x="214" y="57"/>
                  </a:lnTo>
                  <a:close/>
                  <a:moveTo>
                    <a:pt x="41" y="94"/>
                  </a:moveTo>
                  <a:cubicBezTo>
                    <a:pt x="101" y="83"/>
                    <a:pt x="157" y="61"/>
                    <a:pt x="207" y="32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201" y="21"/>
                    <a:pt x="201" y="21"/>
                    <a:pt x="201" y="21"/>
                  </a:cubicBezTo>
                  <a:cubicBezTo>
                    <a:pt x="152" y="50"/>
                    <a:pt x="98" y="71"/>
                    <a:pt x="39" y="82"/>
                  </a:cubicBezTo>
                  <a:lnTo>
                    <a:pt x="41" y="94"/>
                  </a:lnTo>
                  <a:close/>
                  <a:moveTo>
                    <a:pt x="278" y="217"/>
                  </a:moveTo>
                  <a:cubicBezTo>
                    <a:pt x="250" y="201"/>
                    <a:pt x="250" y="201"/>
                    <a:pt x="250" y="201"/>
                  </a:cubicBezTo>
                  <a:cubicBezTo>
                    <a:pt x="250" y="211"/>
                    <a:pt x="250" y="211"/>
                    <a:pt x="250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0" y="217"/>
                    <a:pt x="10" y="217"/>
                    <a:pt x="10" y="21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250" y="223"/>
                    <a:pt x="250" y="223"/>
                    <a:pt x="250" y="223"/>
                  </a:cubicBezTo>
                  <a:cubicBezTo>
                    <a:pt x="250" y="233"/>
                    <a:pt x="250" y="233"/>
                    <a:pt x="250" y="233"/>
                  </a:cubicBezTo>
                  <a:lnTo>
                    <a:pt x="278" y="21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 txBox="1"/>
            <p:nvPr/>
          </p:nvSpPr>
          <p:spPr>
            <a:xfrm>
              <a:off x="8443912" y="1466850"/>
              <a:ext cx="184785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Montserrat"/>
                <a:buNone/>
              </a:pPr>
              <a:r>
                <a:rPr lang="en-US" sz="42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3</a:t>
              </a:r>
              <a:endParaRPr dirty="0"/>
            </a:p>
          </p:txBody>
        </p:sp>
        <p:sp>
          <p:nvSpPr>
            <p:cNvPr id="857" name="Google Shape;857;p35"/>
            <p:cNvSpPr txBox="1"/>
            <p:nvPr/>
          </p:nvSpPr>
          <p:spPr>
            <a:xfrm>
              <a:off x="8443912" y="2944812"/>
              <a:ext cx="1982787" cy="126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None/>
              </a:pPr>
              <a:r>
                <a:rPr lang="en-US" sz="19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6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1702</Words>
  <Application>Microsoft Office PowerPoint</Application>
  <PresentationFormat>Widescreen</PresentationFormat>
  <Paragraphs>393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Bernard MT Condensed</vt:lpstr>
      <vt:lpstr>Calibri</vt:lpstr>
      <vt:lpstr>Calibri Light</vt:lpstr>
      <vt:lpstr>Century Gothic</vt:lpstr>
      <vt:lpstr>Montserrat</vt:lpstr>
      <vt:lpstr>Montserrat Black</vt:lpstr>
      <vt:lpstr>Montserrat ExtraBold</vt:lpstr>
      <vt:lpstr>Open Sans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2020-09-03T23:41:31Z</dcterms:created>
  <dcterms:modified xsi:type="dcterms:W3CDTF">2020-09-04T00:40:02Z</dcterms:modified>
</cp:coreProperties>
</file>