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AC6D-1B01-42E7-878D-0AA9B89063F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5B9-32EE-444D-8950-0B4AFEF9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448;p6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Google Shape;449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87859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1045;p23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19" name="Google Shape;1046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946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68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3237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441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2226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864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044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038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609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76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484;p7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Google Shape;485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95503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49D19B-5D4E-3945-A86E-1D5F3CEE244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F46173-6752-8D43-A573-1EFBB59CC870}" type="slidenum">
              <a:rPr lang="en-US" altLang="x-none"/>
              <a:pPr/>
              <a:t>21</a:t>
            </a:fld>
            <a:endParaRPr lang="en-US" altLang="x-none"/>
          </a:p>
        </p:txBody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xmlns="" id="{40218C36-F58D-464D-9BCC-106067BE45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xmlns="" id="{8E1222CE-7366-1041-B513-1953134E106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35599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2644C62-D5A2-4547-9BF1-FC676222D3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5580CF-03E5-0746-B750-07C05522E9BE}" type="slidenum">
              <a:rPr lang="en-US" altLang="x-none"/>
              <a:pPr/>
              <a:t>22</a:t>
            </a:fld>
            <a:endParaRPr lang="en-US" altLang="x-none"/>
          </a:p>
        </p:txBody>
      </p:sp>
      <p:sp>
        <p:nvSpPr>
          <p:cNvPr id="7169" name="Text Box 1">
            <a:extLst>
              <a:ext uri="{FF2B5EF4-FFF2-40B4-BE49-F238E27FC236}">
                <a16:creationId xmlns:a16="http://schemas.microsoft.com/office/drawing/2014/main" xmlns="" id="{B7CDE842-13BA-9648-A56F-740440221D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xmlns="" id="{9111877E-39F4-2543-B427-667D54B9C9E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89288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7600DA8-53F2-5F4D-B07F-7C5293087C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DB96DA-6A65-5847-B964-FA7F86DC2896}" type="slidenum">
              <a:rPr lang="en-US" altLang="x-none"/>
              <a:pPr/>
              <a:t>23</a:t>
            </a:fld>
            <a:endParaRPr lang="en-US" altLang="x-none"/>
          </a:p>
        </p:txBody>
      </p:sp>
      <p:sp>
        <p:nvSpPr>
          <p:cNvPr id="8193" name="Text Box 1">
            <a:extLst>
              <a:ext uri="{FF2B5EF4-FFF2-40B4-BE49-F238E27FC236}">
                <a16:creationId xmlns:a16="http://schemas.microsoft.com/office/drawing/2014/main" xmlns="" id="{A00AC24A-337E-7345-ACE3-9E979E8FA4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xmlns="" id="{A6BA19E3-90ED-944C-AF9C-37B973B5B8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203812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5402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437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368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608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839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6031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93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517;p8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Google Shape;518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29603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77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860;p17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1" name="Google Shape;861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7551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894;p18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79" name="Google Shape;895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59615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922;p19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7" name="Google Shape;923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4458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951;p2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5" name="Google Shape;952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026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995;p21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3" name="Google Shape;996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9650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1016;p22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71" name="Google Shape;1017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4991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EA9-FF72-468B-92C0-DD9E43433B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05EF-906E-49E7-AAF2-D6096C9A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EA9-FF72-468B-92C0-DD9E43433B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05EF-906E-49E7-AAF2-D6096C9A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7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EA9-FF72-468B-92C0-DD9E43433B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05EF-906E-49E7-AAF2-D6096C9A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365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640975-8F86-B640-9A88-678FFC87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65" y="273844"/>
            <a:ext cx="10970948" cy="11443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300235-FC11-3043-BAD3-1BFDB895CC1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9866" y="6248136"/>
            <a:ext cx="2838979" cy="470958"/>
          </a:xfrm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6DCD2A-CA85-AC49-BFD1-C2E0E4DA9B4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9833" y="6248136"/>
            <a:ext cx="3862917" cy="470958"/>
          </a:xfrm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C16A0B-5006-844A-875E-6A6DC6B857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834" y="6248136"/>
            <a:ext cx="2838979" cy="470958"/>
          </a:xfrm>
        </p:spPr>
        <p:txBody>
          <a:bodyPr/>
          <a:lstStyle>
            <a:lvl1pPr>
              <a:defRPr/>
            </a:lvl1pPr>
          </a:lstStyle>
          <a:p>
            <a:fld id="{926A0DDF-D21C-B348-81D2-B2249C7E8E2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325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EA9-FF72-468B-92C0-DD9E43433B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05EF-906E-49E7-AAF2-D6096C9A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EA9-FF72-468B-92C0-DD9E43433B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05EF-906E-49E7-AAF2-D6096C9A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EA9-FF72-468B-92C0-DD9E43433B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05EF-906E-49E7-AAF2-D6096C9A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EA9-FF72-468B-92C0-DD9E43433B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05EF-906E-49E7-AAF2-D6096C9A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EA9-FF72-468B-92C0-DD9E43433B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05EF-906E-49E7-AAF2-D6096C9A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EA9-FF72-468B-92C0-DD9E43433B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05EF-906E-49E7-AAF2-D6096C9A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EA9-FF72-468B-92C0-DD9E43433B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05EF-906E-49E7-AAF2-D6096C9A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EA9-FF72-468B-92C0-DD9E43433B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05EF-906E-49E7-AAF2-D6096C9A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4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CEA9-FF72-468B-92C0-DD9E43433B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405EF-906E-49E7-AAF2-D6096C9A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simpleslides.co/animated-template-lander-new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flipV="1">
            <a:off x="7341905" y="950112"/>
            <a:ext cx="4630057" cy="6125028"/>
          </a:xfrm>
          <a:custGeom>
            <a:avLst/>
            <a:gdLst>
              <a:gd name="connsiteX0" fmla="*/ 14514 w 3744686"/>
              <a:gd name="connsiteY0" fmla="*/ 159658 h 5936343"/>
              <a:gd name="connsiteX1" fmla="*/ 116114 w 3744686"/>
              <a:gd name="connsiteY1" fmla="*/ 798286 h 5936343"/>
              <a:gd name="connsiteX2" fmla="*/ 101600 w 3744686"/>
              <a:gd name="connsiteY2" fmla="*/ 1016000 h 5936343"/>
              <a:gd name="connsiteX3" fmla="*/ 87086 w 3744686"/>
              <a:gd name="connsiteY3" fmla="*/ 1306286 h 5936343"/>
              <a:gd name="connsiteX4" fmla="*/ 130629 w 3744686"/>
              <a:gd name="connsiteY4" fmla="*/ 1451429 h 5936343"/>
              <a:gd name="connsiteX5" fmla="*/ 130629 w 3744686"/>
              <a:gd name="connsiteY5" fmla="*/ 1451429 h 5936343"/>
              <a:gd name="connsiteX6" fmla="*/ 130629 w 3744686"/>
              <a:gd name="connsiteY6" fmla="*/ 1857829 h 5936343"/>
              <a:gd name="connsiteX7" fmla="*/ 87086 w 3744686"/>
              <a:gd name="connsiteY7" fmla="*/ 1944915 h 5936343"/>
              <a:gd name="connsiteX8" fmla="*/ 145143 w 3744686"/>
              <a:gd name="connsiteY8" fmla="*/ 2104572 h 5936343"/>
              <a:gd name="connsiteX9" fmla="*/ 232229 w 3744686"/>
              <a:gd name="connsiteY9" fmla="*/ 2293258 h 5936343"/>
              <a:gd name="connsiteX10" fmla="*/ 145143 w 3744686"/>
              <a:gd name="connsiteY10" fmla="*/ 2409372 h 5936343"/>
              <a:gd name="connsiteX11" fmla="*/ 217714 w 3744686"/>
              <a:gd name="connsiteY11" fmla="*/ 2583543 h 5936343"/>
              <a:gd name="connsiteX12" fmla="*/ 203200 w 3744686"/>
              <a:gd name="connsiteY12" fmla="*/ 2801258 h 5936343"/>
              <a:gd name="connsiteX13" fmla="*/ 159657 w 3744686"/>
              <a:gd name="connsiteY13" fmla="*/ 2989943 h 5936343"/>
              <a:gd name="connsiteX14" fmla="*/ 261257 w 3744686"/>
              <a:gd name="connsiteY14" fmla="*/ 3077029 h 5936343"/>
              <a:gd name="connsiteX15" fmla="*/ 333829 w 3744686"/>
              <a:gd name="connsiteY15" fmla="*/ 3164115 h 5936343"/>
              <a:gd name="connsiteX16" fmla="*/ 232229 w 3744686"/>
              <a:gd name="connsiteY16" fmla="*/ 3497943 h 5936343"/>
              <a:gd name="connsiteX17" fmla="*/ 188686 w 3744686"/>
              <a:gd name="connsiteY17" fmla="*/ 3643086 h 5936343"/>
              <a:gd name="connsiteX18" fmla="*/ 174172 w 3744686"/>
              <a:gd name="connsiteY18" fmla="*/ 3802743 h 5936343"/>
              <a:gd name="connsiteX19" fmla="*/ 261257 w 3744686"/>
              <a:gd name="connsiteY19" fmla="*/ 3904343 h 5936343"/>
              <a:gd name="connsiteX20" fmla="*/ 217714 w 3744686"/>
              <a:gd name="connsiteY20" fmla="*/ 4122058 h 5936343"/>
              <a:gd name="connsiteX21" fmla="*/ 145143 w 3744686"/>
              <a:gd name="connsiteY21" fmla="*/ 4325258 h 5936343"/>
              <a:gd name="connsiteX22" fmla="*/ 188686 w 3744686"/>
              <a:gd name="connsiteY22" fmla="*/ 4267200 h 5936343"/>
              <a:gd name="connsiteX23" fmla="*/ 188686 w 3744686"/>
              <a:gd name="connsiteY23" fmla="*/ 4267200 h 5936343"/>
              <a:gd name="connsiteX24" fmla="*/ 203200 w 3744686"/>
              <a:gd name="connsiteY24" fmla="*/ 4586515 h 5936343"/>
              <a:gd name="connsiteX25" fmla="*/ 116114 w 3744686"/>
              <a:gd name="connsiteY25" fmla="*/ 4789715 h 5936343"/>
              <a:gd name="connsiteX26" fmla="*/ 116114 w 3744686"/>
              <a:gd name="connsiteY26" fmla="*/ 4920343 h 5936343"/>
              <a:gd name="connsiteX27" fmla="*/ 188686 w 3744686"/>
              <a:gd name="connsiteY27" fmla="*/ 5050972 h 5936343"/>
              <a:gd name="connsiteX28" fmla="*/ 101600 w 3744686"/>
              <a:gd name="connsiteY28" fmla="*/ 5239658 h 5936343"/>
              <a:gd name="connsiteX29" fmla="*/ 116114 w 3744686"/>
              <a:gd name="connsiteY29" fmla="*/ 5355772 h 5936343"/>
              <a:gd name="connsiteX30" fmla="*/ 145143 w 3744686"/>
              <a:gd name="connsiteY30" fmla="*/ 5515429 h 5936343"/>
              <a:gd name="connsiteX31" fmla="*/ 14514 w 3744686"/>
              <a:gd name="connsiteY31" fmla="*/ 5718629 h 5936343"/>
              <a:gd name="connsiteX32" fmla="*/ 0 w 3744686"/>
              <a:gd name="connsiteY32" fmla="*/ 5907315 h 5936343"/>
              <a:gd name="connsiteX33" fmla="*/ 449943 w 3744686"/>
              <a:gd name="connsiteY33" fmla="*/ 5921829 h 5936343"/>
              <a:gd name="connsiteX34" fmla="*/ 3628572 w 3744686"/>
              <a:gd name="connsiteY34" fmla="*/ 5936343 h 5936343"/>
              <a:gd name="connsiteX35" fmla="*/ 3701143 w 3744686"/>
              <a:gd name="connsiteY35" fmla="*/ 5500915 h 5936343"/>
              <a:gd name="connsiteX36" fmla="*/ 3585029 w 3744686"/>
              <a:gd name="connsiteY36" fmla="*/ 5312229 h 5936343"/>
              <a:gd name="connsiteX37" fmla="*/ 3556000 w 3744686"/>
              <a:gd name="connsiteY37" fmla="*/ 5065486 h 5936343"/>
              <a:gd name="connsiteX38" fmla="*/ 3628572 w 3744686"/>
              <a:gd name="connsiteY38" fmla="*/ 4746172 h 5936343"/>
              <a:gd name="connsiteX39" fmla="*/ 3686629 w 3744686"/>
              <a:gd name="connsiteY39" fmla="*/ 4586515 h 5936343"/>
              <a:gd name="connsiteX40" fmla="*/ 3672114 w 3744686"/>
              <a:gd name="connsiteY40" fmla="*/ 4354286 h 5936343"/>
              <a:gd name="connsiteX41" fmla="*/ 3643086 w 3744686"/>
              <a:gd name="connsiteY41" fmla="*/ 4238172 h 5936343"/>
              <a:gd name="connsiteX42" fmla="*/ 3599543 w 3744686"/>
              <a:gd name="connsiteY42" fmla="*/ 4034972 h 5936343"/>
              <a:gd name="connsiteX43" fmla="*/ 3614057 w 3744686"/>
              <a:gd name="connsiteY43" fmla="*/ 3991429 h 5936343"/>
              <a:gd name="connsiteX44" fmla="*/ 3701143 w 3744686"/>
              <a:gd name="connsiteY44" fmla="*/ 3831772 h 5936343"/>
              <a:gd name="connsiteX45" fmla="*/ 3628572 w 3744686"/>
              <a:gd name="connsiteY45" fmla="*/ 3614058 h 5936343"/>
              <a:gd name="connsiteX46" fmla="*/ 3686629 w 3744686"/>
              <a:gd name="connsiteY46" fmla="*/ 3410858 h 5936343"/>
              <a:gd name="connsiteX47" fmla="*/ 3744686 w 3744686"/>
              <a:gd name="connsiteY47" fmla="*/ 3265715 h 5936343"/>
              <a:gd name="connsiteX48" fmla="*/ 3643086 w 3744686"/>
              <a:gd name="connsiteY48" fmla="*/ 3236686 h 5936343"/>
              <a:gd name="connsiteX49" fmla="*/ 3643086 w 3744686"/>
              <a:gd name="connsiteY49" fmla="*/ 3033486 h 5936343"/>
              <a:gd name="connsiteX50" fmla="*/ 3715657 w 3744686"/>
              <a:gd name="connsiteY50" fmla="*/ 2902858 h 5936343"/>
              <a:gd name="connsiteX51" fmla="*/ 3672114 w 3744686"/>
              <a:gd name="connsiteY51" fmla="*/ 2641600 h 5936343"/>
              <a:gd name="connsiteX52" fmla="*/ 3599543 w 3744686"/>
              <a:gd name="connsiteY52" fmla="*/ 2394858 h 5936343"/>
              <a:gd name="connsiteX53" fmla="*/ 3686629 w 3744686"/>
              <a:gd name="connsiteY53" fmla="*/ 2322286 h 5936343"/>
              <a:gd name="connsiteX54" fmla="*/ 3657600 w 3744686"/>
              <a:gd name="connsiteY54" fmla="*/ 2119086 h 5936343"/>
              <a:gd name="connsiteX55" fmla="*/ 3599543 w 3744686"/>
              <a:gd name="connsiteY55" fmla="*/ 1930400 h 5936343"/>
              <a:gd name="connsiteX56" fmla="*/ 3512457 w 3744686"/>
              <a:gd name="connsiteY56" fmla="*/ 1741715 h 5936343"/>
              <a:gd name="connsiteX57" fmla="*/ 3556000 w 3744686"/>
              <a:gd name="connsiteY57" fmla="*/ 1625600 h 5936343"/>
              <a:gd name="connsiteX58" fmla="*/ 3599543 w 3744686"/>
              <a:gd name="connsiteY58" fmla="*/ 1291772 h 5936343"/>
              <a:gd name="connsiteX59" fmla="*/ 3599543 w 3744686"/>
              <a:gd name="connsiteY59" fmla="*/ 1291772 h 5936343"/>
              <a:gd name="connsiteX60" fmla="*/ 3628572 w 3744686"/>
              <a:gd name="connsiteY60" fmla="*/ 1045029 h 5936343"/>
              <a:gd name="connsiteX61" fmla="*/ 3526972 w 3744686"/>
              <a:gd name="connsiteY61" fmla="*/ 798286 h 5936343"/>
              <a:gd name="connsiteX62" fmla="*/ 3541486 w 3744686"/>
              <a:gd name="connsiteY62" fmla="*/ 624115 h 5936343"/>
              <a:gd name="connsiteX63" fmla="*/ 3614057 w 3744686"/>
              <a:gd name="connsiteY63" fmla="*/ 551543 h 5936343"/>
              <a:gd name="connsiteX64" fmla="*/ 3614057 w 3744686"/>
              <a:gd name="connsiteY64" fmla="*/ 362858 h 5936343"/>
              <a:gd name="connsiteX65" fmla="*/ 3599543 w 3744686"/>
              <a:gd name="connsiteY65" fmla="*/ 319315 h 5936343"/>
              <a:gd name="connsiteX66" fmla="*/ 3541486 w 3744686"/>
              <a:gd name="connsiteY66" fmla="*/ 130629 h 5936343"/>
              <a:gd name="connsiteX67" fmla="*/ 3599543 w 3744686"/>
              <a:gd name="connsiteY67" fmla="*/ 0 h 5936343"/>
              <a:gd name="connsiteX68" fmla="*/ 14514 w 3744686"/>
              <a:gd name="connsiteY68" fmla="*/ 159658 h 593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4686" h="5936343">
                <a:moveTo>
                  <a:pt x="14514" y="159658"/>
                </a:moveTo>
                <a:lnTo>
                  <a:pt x="116114" y="798286"/>
                </a:lnTo>
                <a:lnTo>
                  <a:pt x="101600" y="1016000"/>
                </a:lnTo>
                <a:lnTo>
                  <a:pt x="87086" y="1306286"/>
                </a:lnTo>
                <a:lnTo>
                  <a:pt x="130629" y="1451429"/>
                </a:lnTo>
                <a:lnTo>
                  <a:pt x="130629" y="1451429"/>
                </a:lnTo>
                <a:lnTo>
                  <a:pt x="130629" y="1857829"/>
                </a:lnTo>
                <a:lnTo>
                  <a:pt x="87086" y="1944915"/>
                </a:lnTo>
                <a:lnTo>
                  <a:pt x="145143" y="2104572"/>
                </a:lnTo>
                <a:lnTo>
                  <a:pt x="232229" y="2293258"/>
                </a:lnTo>
                <a:lnTo>
                  <a:pt x="145143" y="2409372"/>
                </a:lnTo>
                <a:lnTo>
                  <a:pt x="217714" y="2583543"/>
                </a:lnTo>
                <a:lnTo>
                  <a:pt x="203200" y="2801258"/>
                </a:lnTo>
                <a:lnTo>
                  <a:pt x="159657" y="2989943"/>
                </a:lnTo>
                <a:lnTo>
                  <a:pt x="261257" y="3077029"/>
                </a:lnTo>
                <a:lnTo>
                  <a:pt x="333829" y="3164115"/>
                </a:lnTo>
                <a:lnTo>
                  <a:pt x="232229" y="3497943"/>
                </a:lnTo>
                <a:lnTo>
                  <a:pt x="188686" y="3643086"/>
                </a:lnTo>
                <a:lnTo>
                  <a:pt x="174172" y="3802743"/>
                </a:lnTo>
                <a:lnTo>
                  <a:pt x="261257" y="3904343"/>
                </a:lnTo>
                <a:lnTo>
                  <a:pt x="217714" y="4122058"/>
                </a:lnTo>
                <a:lnTo>
                  <a:pt x="145143" y="4325258"/>
                </a:lnTo>
                <a:lnTo>
                  <a:pt x="188686" y="4267200"/>
                </a:lnTo>
                <a:lnTo>
                  <a:pt x="188686" y="4267200"/>
                </a:lnTo>
                <a:lnTo>
                  <a:pt x="203200" y="4586515"/>
                </a:lnTo>
                <a:lnTo>
                  <a:pt x="116114" y="4789715"/>
                </a:lnTo>
                <a:lnTo>
                  <a:pt x="116114" y="4920343"/>
                </a:lnTo>
                <a:lnTo>
                  <a:pt x="188686" y="5050972"/>
                </a:lnTo>
                <a:lnTo>
                  <a:pt x="101600" y="5239658"/>
                </a:lnTo>
                <a:lnTo>
                  <a:pt x="116114" y="5355772"/>
                </a:lnTo>
                <a:lnTo>
                  <a:pt x="145143" y="5515429"/>
                </a:lnTo>
                <a:lnTo>
                  <a:pt x="14514" y="5718629"/>
                </a:lnTo>
                <a:lnTo>
                  <a:pt x="0" y="5907315"/>
                </a:lnTo>
                <a:lnTo>
                  <a:pt x="449943" y="5921829"/>
                </a:lnTo>
                <a:lnTo>
                  <a:pt x="3628572" y="5936343"/>
                </a:lnTo>
                <a:lnTo>
                  <a:pt x="3701143" y="5500915"/>
                </a:lnTo>
                <a:lnTo>
                  <a:pt x="3585029" y="5312229"/>
                </a:lnTo>
                <a:lnTo>
                  <a:pt x="3556000" y="5065486"/>
                </a:lnTo>
                <a:lnTo>
                  <a:pt x="3628572" y="4746172"/>
                </a:lnTo>
                <a:lnTo>
                  <a:pt x="3686629" y="4586515"/>
                </a:lnTo>
                <a:lnTo>
                  <a:pt x="3672114" y="4354286"/>
                </a:lnTo>
                <a:lnTo>
                  <a:pt x="3643086" y="4238172"/>
                </a:lnTo>
                <a:lnTo>
                  <a:pt x="3599543" y="4034972"/>
                </a:lnTo>
                <a:lnTo>
                  <a:pt x="3614057" y="3991429"/>
                </a:lnTo>
                <a:lnTo>
                  <a:pt x="3701143" y="3831772"/>
                </a:lnTo>
                <a:lnTo>
                  <a:pt x="3628572" y="3614058"/>
                </a:lnTo>
                <a:lnTo>
                  <a:pt x="3686629" y="3410858"/>
                </a:lnTo>
                <a:lnTo>
                  <a:pt x="3744686" y="3265715"/>
                </a:lnTo>
                <a:lnTo>
                  <a:pt x="3643086" y="3236686"/>
                </a:lnTo>
                <a:lnTo>
                  <a:pt x="3643086" y="3033486"/>
                </a:lnTo>
                <a:lnTo>
                  <a:pt x="3715657" y="2902858"/>
                </a:lnTo>
                <a:lnTo>
                  <a:pt x="3672114" y="2641600"/>
                </a:lnTo>
                <a:lnTo>
                  <a:pt x="3599543" y="2394858"/>
                </a:lnTo>
                <a:lnTo>
                  <a:pt x="3686629" y="2322286"/>
                </a:lnTo>
                <a:lnTo>
                  <a:pt x="3657600" y="2119086"/>
                </a:lnTo>
                <a:lnTo>
                  <a:pt x="3599543" y="1930400"/>
                </a:lnTo>
                <a:lnTo>
                  <a:pt x="3512457" y="1741715"/>
                </a:lnTo>
                <a:lnTo>
                  <a:pt x="3556000" y="1625600"/>
                </a:lnTo>
                <a:lnTo>
                  <a:pt x="3599543" y="1291772"/>
                </a:lnTo>
                <a:lnTo>
                  <a:pt x="3599543" y="1291772"/>
                </a:lnTo>
                <a:lnTo>
                  <a:pt x="3628572" y="1045029"/>
                </a:lnTo>
                <a:lnTo>
                  <a:pt x="3526972" y="798286"/>
                </a:lnTo>
                <a:lnTo>
                  <a:pt x="3541486" y="624115"/>
                </a:lnTo>
                <a:lnTo>
                  <a:pt x="3614057" y="551543"/>
                </a:lnTo>
                <a:lnTo>
                  <a:pt x="3614057" y="362858"/>
                </a:lnTo>
                <a:lnTo>
                  <a:pt x="3599543" y="319315"/>
                </a:lnTo>
                <a:lnTo>
                  <a:pt x="3541486" y="130629"/>
                </a:lnTo>
                <a:lnTo>
                  <a:pt x="3599543" y="0"/>
                </a:lnTo>
                <a:lnTo>
                  <a:pt x="14514" y="159658"/>
                </a:lnTo>
                <a:close/>
              </a:path>
            </a:pathLst>
          </a:custGeom>
          <a:solidFill>
            <a:srgbClr val="FF5050"/>
          </a:solidFill>
          <a:ln w="38100">
            <a:solidFill>
              <a:schemeClr val="bg1"/>
            </a:solidFill>
          </a:ln>
          <a:effectLst>
            <a:innerShdw blurRad="254000" dist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 flipH="1">
            <a:off x="6844146" y="71337"/>
            <a:ext cx="5127816" cy="1152756"/>
            <a:chOff x="6927273" y="126756"/>
            <a:chExt cx="5127816" cy="1152756"/>
          </a:xfrm>
        </p:grpSpPr>
        <p:sp>
          <p:nvSpPr>
            <p:cNvPr id="5" name="Freeform 4"/>
            <p:cNvSpPr/>
            <p:nvPr/>
          </p:nvSpPr>
          <p:spPr>
            <a:xfrm flipV="1">
              <a:off x="9836520" y="266050"/>
              <a:ext cx="2218569" cy="874169"/>
            </a:xfrm>
            <a:custGeom>
              <a:avLst/>
              <a:gdLst>
                <a:gd name="connsiteX0" fmla="*/ 101600 w 4397828"/>
                <a:gd name="connsiteY0" fmla="*/ 43542 h 1291771"/>
                <a:gd name="connsiteX1" fmla="*/ 43542 w 4397828"/>
                <a:gd name="connsiteY1" fmla="*/ 232228 h 1291771"/>
                <a:gd name="connsiteX2" fmla="*/ 0 w 4397828"/>
                <a:gd name="connsiteY2" fmla="*/ 493485 h 1291771"/>
                <a:gd name="connsiteX3" fmla="*/ 0 w 4397828"/>
                <a:gd name="connsiteY3" fmla="*/ 696685 h 1291771"/>
                <a:gd name="connsiteX4" fmla="*/ 29028 w 4397828"/>
                <a:gd name="connsiteY4" fmla="*/ 841828 h 1291771"/>
                <a:gd name="connsiteX5" fmla="*/ 101600 w 4397828"/>
                <a:gd name="connsiteY5" fmla="*/ 1088571 h 1291771"/>
                <a:gd name="connsiteX6" fmla="*/ 145142 w 4397828"/>
                <a:gd name="connsiteY6" fmla="*/ 1233714 h 1291771"/>
                <a:gd name="connsiteX7" fmla="*/ 145142 w 4397828"/>
                <a:gd name="connsiteY7" fmla="*/ 1262742 h 1291771"/>
                <a:gd name="connsiteX8" fmla="*/ 957942 w 4397828"/>
                <a:gd name="connsiteY8" fmla="*/ 1190171 h 1291771"/>
                <a:gd name="connsiteX9" fmla="*/ 1436914 w 4397828"/>
                <a:gd name="connsiteY9" fmla="*/ 1204685 h 1291771"/>
                <a:gd name="connsiteX10" fmla="*/ 1901371 w 4397828"/>
                <a:gd name="connsiteY10" fmla="*/ 1204685 h 1291771"/>
                <a:gd name="connsiteX11" fmla="*/ 2336800 w 4397828"/>
                <a:gd name="connsiteY11" fmla="*/ 1233714 h 1291771"/>
                <a:gd name="connsiteX12" fmla="*/ 2815771 w 4397828"/>
                <a:gd name="connsiteY12" fmla="*/ 1291771 h 1291771"/>
                <a:gd name="connsiteX13" fmla="*/ 3338285 w 4397828"/>
                <a:gd name="connsiteY13" fmla="*/ 1175657 h 1291771"/>
                <a:gd name="connsiteX14" fmla="*/ 3904342 w 4397828"/>
                <a:gd name="connsiteY14" fmla="*/ 1291771 h 1291771"/>
                <a:gd name="connsiteX15" fmla="*/ 4325257 w 4397828"/>
                <a:gd name="connsiteY15" fmla="*/ 1190171 h 1291771"/>
                <a:gd name="connsiteX16" fmla="*/ 4383314 w 4397828"/>
                <a:gd name="connsiteY16" fmla="*/ 1175657 h 1291771"/>
                <a:gd name="connsiteX17" fmla="*/ 4296228 w 4397828"/>
                <a:gd name="connsiteY17" fmla="*/ 827314 h 1291771"/>
                <a:gd name="connsiteX18" fmla="*/ 4325257 w 4397828"/>
                <a:gd name="connsiteY18" fmla="*/ 449942 h 1291771"/>
                <a:gd name="connsiteX19" fmla="*/ 4368800 w 4397828"/>
                <a:gd name="connsiteY19" fmla="*/ 217714 h 1291771"/>
                <a:gd name="connsiteX20" fmla="*/ 4397828 w 4397828"/>
                <a:gd name="connsiteY20" fmla="*/ 101600 h 1291771"/>
                <a:gd name="connsiteX21" fmla="*/ 3889828 w 4397828"/>
                <a:gd name="connsiteY21" fmla="*/ 0 h 1291771"/>
                <a:gd name="connsiteX22" fmla="*/ 3338285 w 4397828"/>
                <a:gd name="connsiteY22" fmla="*/ 58057 h 1291771"/>
                <a:gd name="connsiteX23" fmla="*/ 2525485 w 4397828"/>
                <a:gd name="connsiteY23" fmla="*/ 145142 h 1291771"/>
                <a:gd name="connsiteX24" fmla="*/ 1799771 w 4397828"/>
                <a:gd name="connsiteY24" fmla="*/ 87085 h 1291771"/>
                <a:gd name="connsiteX25" fmla="*/ 1320800 w 4397828"/>
                <a:gd name="connsiteY25" fmla="*/ 29028 h 1291771"/>
                <a:gd name="connsiteX26" fmla="*/ 740228 w 4397828"/>
                <a:gd name="connsiteY26" fmla="*/ 58057 h 1291771"/>
                <a:gd name="connsiteX27" fmla="*/ 304800 w 4397828"/>
                <a:gd name="connsiteY27" fmla="*/ 0 h 1291771"/>
                <a:gd name="connsiteX28" fmla="*/ 101600 w 4397828"/>
                <a:gd name="connsiteY28" fmla="*/ 43542 h 1291771"/>
                <a:gd name="connsiteX0" fmla="*/ 101600 w 4455885"/>
                <a:gd name="connsiteY0" fmla="*/ 43542 h 1291771"/>
                <a:gd name="connsiteX1" fmla="*/ 43542 w 4455885"/>
                <a:gd name="connsiteY1" fmla="*/ 232228 h 1291771"/>
                <a:gd name="connsiteX2" fmla="*/ 0 w 4455885"/>
                <a:gd name="connsiteY2" fmla="*/ 493485 h 1291771"/>
                <a:gd name="connsiteX3" fmla="*/ 0 w 4455885"/>
                <a:gd name="connsiteY3" fmla="*/ 696685 h 1291771"/>
                <a:gd name="connsiteX4" fmla="*/ 29028 w 4455885"/>
                <a:gd name="connsiteY4" fmla="*/ 841828 h 1291771"/>
                <a:gd name="connsiteX5" fmla="*/ 101600 w 4455885"/>
                <a:gd name="connsiteY5" fmla="*/ 1088571 h 1291771"/>
                <a:gd name="connsiteX6" fmla="*/ 145142 w 4455885"/>
                <a:gd name="connsiteY6" fmla="*/ 1233714 h 1291771"/>
                <a:gd name="connsiteX7" fmla="*/ 145142 w 4455885"/>
                <a:gd name="connsiteY7" fmla="*/ 1262742 h 1291771"/>
                <a:gd name="connsiteX8" fmla="*/ 957942 w 4455885"/>
                <a:gd name="connsiteY8" fmla="*/ 1190171 h 1291771"/>
                <a:gd name="connsiteX9" fmla="*/ 1436914 w 4455885"/>
                <a:gd name="connsiteY9" fmla="*/ 1204685 h 1291771"/>
                <a:gd name="connsiteX10" fmla="*/ 1901371 w 4455885"/>
                <a:gd name="connsiteY10" fmla="*/ 1204685 h 1291771"/>
                <a:gd name="connsiteX11" fmla="*/ 2336800 w 4455885"/>
                <a:gd name="connsiteY11" fmla="*/ 1233714 h 1291771"/>
                <a:gd name="connsiteX12" fmla="*/ 2815771 w 4455885"/>
                <a:gd name="connsiteY12" fmla="*/ 1291771 h 1291771"/>
                <a:gd name="connsiteX13" fmla="*/ 3338285 w 4455885"/>
                <a:gd name="connsiteY13" fmla="*/ 1175657 h 1291771"/>
                <a:gd name="connsiteX14" fmla="*/ 3904342 w 4455885"/>
                <a:gd name="connsiteY14" fmla="*/ 1291771 h 1291771"/>
                <a:gd name="connsiteX15" fmla="*/ 4325257 w 4455885"/>
                <a:gd name="connsiteY15" fmla="*/ 1190171 h 1291771"/>
                <a:gd name="connsiteX16" fmla="*/ 4383314 w 4455885"/>
                <a:gd name="connsiteY16" fmla="*/ 1175657 h 1291771"/>
                <a:gd name="connsiteX17" fmla="*/ 4455885 w 4455885"/>
                <a:gd name="connsiteY17" fmla="*/ 798286 h 1291771"/>
                <a:gd name="connsiteX18" fmla="*/ 4325257 w 4455885"/>
                <a:gd name="connsiteY18" fmla="*/ 449942 h 1291771"/>
                <a:gd name="connsiteX19" fmla="*/ 4368800 w 4455885"/>
                <a:gd name="connsiteY19" fmla="*/ 217714 h 1291771"/>
                <a:gd name="connsiteX20" fmla="*/ 4397828 w 4455885"/>
                <a:gd name="connsiteY20" fmla="*/ 101600 h 1291771"/>
                <a:gd name="connsiteX21" fmla="*/ 3889828 w 4455885"/>
                <a:gd name="connsiteY21" fmla="*/ 0 h 1291771"/>
                <a:gd name="connsiteX22" fmla="*/ 3338285 w 4455885"/>
                <a:gd name="connsiteY22" fmla="*/ 58057 h 1291771"/>
                <a:gd name="connsiteX23" fmla="*/ 2525485 w 4455885"/>
                <a:gd name="connsiteY23" fmla="*/ 145142 h 1291771"/>
                <a:gd name="connsiteX24" fmla="*/ 1799771 w 4455885"/>
                <a:gd name="connsiteY24" fmla="*/ 87085 h 1291771"/>
                <a:gd name="connsiteX25" fmla="*/ 1320800 w 4455885"/>
                <a:gd name="connsiteY25" fmla="*/ 29028 h 1291771"/>
                <a:gd name="connsiteX26" fmla="*/ 740228 w 4455885"/>
                <a:gd name="connsiteY26" fmla="*/ 58057 h 1291771"/>
                <a:gd name="connsiteX27" fmla="*/ 304800 w 4455885"/>
                <a:gd name="connsiteY27" fmla="*/ 0 h 1291771"/>
                <a:gd name="connsiteX28" fmla="*/ 101600 w 4455885"/>
                <a:gd name="connsiteY28" fmla="*/ 43542 h 1291771"/>
                <a:gd name="connsiteX0" fmla="*/ 101600 w 4470400"/>
                <a:gd name="connsiteY0" fmla="*/ 43542 h 1291771"/>
                <a:gd name="connsiteX1" fmla="*/ 43542 w 4470400"/>
                <a:gd name="connsiteY1" fmla="*/ 232228 h 1291771"/>
                <a:gd name="connsiteX2" fmla="*/ 0 w 4470400"/>
                <a:gd name="connsiteY2" fmla="*/ 493485 h 1291771"/>
                <a:gd name="connsiteX3" fmla="*/ 0 w 4470400"/>
                <a:gd name="connsiteY3" fmla="*/ 696685 h 1291771"/>
                <a:gd name="connsiteX4" fmla="*/ 29028 w 4470400"/>
                <a:gd name="connsiteY4" fmla="*/ 841828 h 1291771"/>
                <a:gd name="connsiteX5" fmla="*/ 101600 w 4470400"/>
                <a:gd name="connsiteY5" fmla="*/ 1088571 h 1291771"/>
                <a:gd name="connsiteX6" fmla="*/ 145142 w 4470400"/>
                <a:gd name="connsiteY6" fmla="*/ 1233714 h 1291771"/>
                <a:gd name="connsiteX7" fmla="*/ 145142 w 4470400"/>
                <a:gd name="connsiteY7" fmla="*/ 1262742 h 1291771"/>
                <a:gd name="connsiteX8" fmla="*/ 957942 w 4470400"/>
                <a:gd name="connsiteY8" fmla="*/ 1190171 h 1291771"/>
                <a:gd name="connsiteX9" fmla="*/ 1436914 w 4470400"/>
                <a:gd name="connsiteY9" fmla="*/ 1204685 h 1291771"/>
                <a:gd name="connsiteX10" fmla="*/ 1901371 w 4470400"/>
                <a:gd name="connsiteY10" fmla="*/ 1204685 h 1291771"/>
                <a:gd name="connsiteX11" fmla="*/ 2336800 w 4470400"/>
                <a:gd name="connsiteY11" fmla="*/ 1233714 h 1291771"/>
                <a:gd name="connsiteX12" fmla="*/ 2815771 w 4470400"/>
                <a:gd name="connsiteY12" fmla="*/ 1291771 h 1291771"/>
                <a:gd name="connsiteX13" fmla="*/ 3338285 w 4470400"/>
                <a:gd name="connsiteY13" fmla="*/ 1175657 h 1291771"/>
                <a:gd name="connsiteX14" fmla="*/ 3904342 w 4470400"/>
                <a:gd name="connsiteY14" fmla="*/ 1291771 h 1291771"/>
                <a:gd name="connsiteX15" fmla="*/ 4325257 w 4470400"/>
                <a:gd name="connsiteY15" fmla="*/ 1190171 h 1291771"/>
                <a:gd name="connsiteX16" fmla="*/ 4383314 w 4470400"/>
                <a:gd name="connsiteY16" fmla="*/ 1175657 h 1291771"/>
                <a:gd name="connsiteX17" fmla="*/ 4455885 w 4470400"/>
                <a:gd name="connsiteY17" fmla="*/ 798286 h 1291771"/>
                <a:gd name="connsiteX18" fmla="*/ 4470400 w 4470400"/>
                <a:gd name="connsiteY18" fmla="*/ 449942 h 1291771"/>
                <a:gd name="connsiteX19" fmla="*/ 4368800 w 4470400"/>
                <a:gd name="connsiteY19" fmla="*/ 217714 h 1291771"/>
                <a:gd name="connsiteX20" fmla="*/ 4397828 w 4470400"/>
                <a:gd name="connsiteY20" fmla="*/ 101600 h 1291771"/>
                <a:gd name="connsiteX21" fmla="*/ 3889828 w 4470400"/>
                <a:gd name="connsiteY21" fmla="*/ 0 h 1291771"/>
                <a:gd name="connsiteX22" fmla="*/ 3338285 w 4470400"/>
                <a:gd name="connsiteY22" fmla="*/ 58057 h 1291771"/>
                <a:gd name="connsiteX23" fmla="*/ 2525485 w 4470400"/>
                <a:gd name="connsiteY23" fmla="*/ 145142 h 1291771"/>
                <a:gd name="connsiteX24" fmla="*/ 1799771 w 4470400"/>
                <a:gd name="connsiteY24" fmla="*/ 87085 h 1291771"/>
                <a:gd name="connsiteX25" fmla="*/ 1320800 w 4470400"/>
                <a:gd name="connsiteY25" fmla="*/ 29028 h 1291771"/>
                <a:gd name="connsiteX26" fmla="*/ 740228 w 4470400"/>
                <a:gd name="connsiteY26" fmla="*/ 58057 h 1291771"/>
                <a:gd name="connsiteX27" fmla="*/ 304800 w 4470400"/>
                <a:gd name="connsiteY27" fmla="*/ 0 h 1291771"/>
                <a:gd name="connsiteX28" fmla="*/ 101600 w 4470400"/>
                <a:gd name="connsiteY28" fmla="*/ 43542 h 1291771"/>
                <a:gd name="connsiteX0" fmla="*/ 101600 w 4470400"/>
                <a:gd name="connsiteY0" fmla="*/ 43542 h 1291771"/>
                <a:gd name="connsiteX1" fmla="*/ 43542 w 4470400"/>
                <a:gd name="connsiteY1" fmla="*/ 232228 h 1291771"/>
                <a:gd name="connsiteX2" fmla="*/ 0 w 4470400"/>
                <a:gd name="connsiteY2" fmla="*/ 493485 h 1291771"/>
                <a:gd name="connsiteX3" fmla="*/ 0 w 4470400"/>
                <a:gd name="connsiteY3" fmla="*/ 696685 h 1291771"/>
                <a:gd name="connsiteX4" fmla="*/ 29028 w 4470400"/>
                <a:gd name="connsiteY4" fmla="*/ 841828 h 1291771"/>
                <a:gd name="connsiteX5" fmla="*/ 101600 w 4470400"/>
                <a:gd name="connsiteY5" fmla="*/ 1088571 h 1291771"/>
                <a:gd name="connsiteX6" fmla="*/ 145142 w 4470400"/>
                <a:gd name="connsiteY6" fmla="*/ 1233714 h 1291771"/>
                <a:gd name="connsiteX7" fmla="*/ 145142 w 4470400"/>
                <a:gd name="connsiteY7" fmla="*/ 1262742 h 1291771"/>
                <a:gd name="connsiteX8" fmla="*/ 957942 w 4470400"/>
                <a:gd name="connsiteY8" fmla="*/ 1190171 h 1291771"/>
                <a:gd name="connsiteX9" fmla="*/ 1436914 w 4470400"/>
                <a:gd name="connsiteY9" fmla="*/ 1204685 h 1291771"/>
                <a:gd name="connsiteX10" fmla="*/ 1901371 w 4470400"/>
                <a:gd name="connsiteY10" fmla="*/ 1204685 h 1291771"/>
                <a:gd name="connsiteX11" fmla="*/ 2336800 w 4470400"/>
                <a:gd name="connsiteY11" fmla="*/ 1233714 h 1291771"/>
                <a:gd name="connsiteX12" fmla="*/ 2815771 w 4470400"/>
                <a:gd name="connsiteY12" fmla="*/ 1291771 h 1291771"/>
                <a:gd name="connsiteX13" fmla="*/ 3338285 w 4470400"/>
                <a:gd name="connsiteY13" fmla="*/ 1175657 h 1291771"/>
                <a:gd name="connsiteX14" fmla="*/ 3904342 w 4470400"/>
                <a:gd name="connsiteY14" fmla="*/ 1291771 h 1291771"/>
                <a:gd name="connsiteX15" fmla="*/ 4325257 w 4470400"/>
                <a:gd name="connsiteY15" fmla="*/ 1190171 h 1291771"/>
                <a:gd name="connsiteX16" fmla="*/ 4383314 w 4470400"/>
                <a:gd name="connsiteY16" fmla="*/ 1175657 h 1291771"/>
                <a:gd name="connsiteX17" fmla="*/ 4455885 w 4470400"/>
                <a:gd name="connsiteY17" fmla="*/ 798286 h 1291771"/>
                <a:gd name="connsiteX18" fmla="*/ 4470400 w 4470400"/>
                <a:gd name="connsiteY18" fmla="*/ 449942 h 1291771"/>
                <a:gd name="connsiteX19" fmla="*/ 4296229 w 4470400"/>
                <a:gd name="connsiteY19" fmla="*/ 275771 h 1291771"/>
                <a:gd name="connsiteX20" fmla="*/ 4397828 w 4470400"/>
                <a:gd name="connsiteY20" fmla="*/ 101600 h 1291771"/>
                <a:gd name="connsiteX21" fmla="*/ 3889828 w 4470400"/>
                <a:gd name="connsiteY21" fmla="*/ 0 h 1291771"/>
                <a:gd name="connsiteX22" fmla="*/ 3338285 w 4470400"/>
                <a:gd name="connsiteY22" fmla="*/ 58057 h 1291771"/>
                <a:gd name="connsiteX23" fmla="*/ 2525485 w 4470400"/>
                <a:gd name="connsiteY23" fmla="*/ 145142 h 1291771"/>
                <a:gd name="connsiteX24" fmla="*/ 1799771 w 4470400"/>
                <a:gd name="connsiteY24" fmla="*/ 87085 h 1291771"/>
                <a:gd name="connsiteX25" fmla="*/ 1320800 w 4470400"/>
                <a:gd name="connsiteY25" fmla="*/ 29028 h 1291771"/>
                <a:gd name="connsiteX26" fmla="*/ 740228 w 4470400"/>
                <a:gd name="connsiteY26" fmla="*/ 58057 h 1291771"/>
                <a:gd name="connsiteX27" fmla="*/ 304800 w 4470400"/>
                <a:gd name="connsiteY27" fmla="*/ 0 h 1291771"/>
                <a:gd name="connsiteX28" fmla="*/ 101600 w 4470400"/>
                <a:gd name="connsiteY28" fmla="*/ 43542 h 1291771"/>
                <a:gd name="connsiteX0" fmla="*/ 101600 w 4455885"/>
                <a:gd name="connsiteY0" fmla="*/ 43542 h 1291771"/>
                <a:gd name="connsiteX1" fmla="*/ 43542 w 4455885"/>
                <a:gd name="connsiteY1" fmla="*/ 232228 h 1291771"/>
                <a:gd name="connsiteX2" fmla="*/ 0 w 4455885"/>
                <a:gd name="connsiteY2" fmla="*/ 493485 h 1291771"/>
                <a:gd name="connsiteX3" fmla="*/ 0 w 4455885"/>
                <a:gd name="connsiteY3" fmla="*/ 696685 h 1291771"/>
                <a:gd name="connsiteX4" fmla="*/ 29028 w 4455885"/>
                <a:gd name="connsiteY4" fmla="*/ 841828 h 1291771"/>
                <a:gd name="connsiteX5" fmla="*/ 101600 w 4455885"/>
                <a:gd name="connsiteY5" fmla="*/ 1088571 h 1291771"/>
                <a:gd name="connsiteX6" fmla="*/ 145142 w 4455885"/>
                <a:gd name="connsiteY6" fmla="*/ 1233714 h 1291771"/>
                <a:gd name="connsiteX7" fmla="*/ 145142 w 4455885"/>
                <a:gd name="connsiteY7" fmla="*/ 1262742 h 1291771"/>
                <a:gd name="connsiteX8" fmla="*/ 957942 w 4455885"/>
                <a:gd name="connsiteY8" fmla="*/ 1190171 h 1291771"/>
                <a:gd name="connsiteX9" fmla="*/ 1436914 w 4455885"/>
                <a:gd name="connsiteY9" fmla="*/ 1204685 h 1291771"/>
                <a:gd name="connsiteX10" fmla="*/ 1901371 w 4455885"/>
                <a:gd name="connsiteY10" fmla="*/ 1204685 h 1291771"/>
                <a:gd name="connsiteX11" fmla="*/ 2336800 w 4455885"/>
                <a:gd name="connsiteY11" fmla="*/ 1233714 h 1291771"/>
                <a:gd name="connsiteX12" fmla="*/ 2815771 w 4455885"/>
                <a:gd name="connsiteY12" fmla="*/ 1291771 h 1291771"/>
                <a:gd name="connsiteX13" fmla="*/ 3338285 w 4455885"/>
                <a:gd name="connsiteY13" fmla="*/ 1175657 h 1291771"/>
                <a:gd name="connsiteX14" fmla="*/ 3904342 w 4455885"/>
                <a:gd name="connsiteY14" fmla="*/ 1291771 h 1291771"/>
                <a:gd name="connsiteX15" fmla="*/ 4325257 w 4455885"/>
                <a:gd name="connsiteY15" fmla="*/ 1190171 h 1291771"/>
                <a:gd name="connsiteX16" fmla="*/ 4383314 w 4455885"/>
                <a:gd name="connsiteY16" fmla="*/ 1175657 h 1291771"/>
                <a:gd name="connsiteX17" fmla="*/ 4455885 w 4455885"/>
                <a:gd name="connsiteY17" fmla="*/ 798286 h 1291771"/>
                <a:gd name="connsiteX18" fmla="*/ 4339771 w 4455885"/>
                <a:gd name="connsiteY18" fmla="*/ 522513 h 1291771"/>
                <a:gd name="connsiteX19" fmla="*/ 4296229 w 4455885"/>
                <a:gd name="connsiteY19" fmla="*/ 275771 h 1291771"/>
                <a:gd name="connsiteX20" fmla="*/ 4397828 w 4455885"/>
                <a:gd name="connsiteY20" fmla="*/ 101600 h 1291771"/>
                <a:gd name="connsiteX21" fmla="*/ 3889828 w 4455885"/>
                <a:gd name="connsiteY21" fmla="*/ 0 h 1291771"/>
                <a:gd name="connsiteX22" fmla="*/ 3338285 w 4455885"/>
                <a:gd name="connsiteY22" fmla="*/ 58057 h 1291771"/>
                <a:gd name="connsiteX23" fmla="*/ 2525485 w 4455885"/>
                <a:gd name="connsiteY23" fmla="*/ 145142 h 1291771"/>
                <a:gd name="connsiteX24" fmla="*/ 1799771 w 4455885"/>
                <a:gd name="connsiteY24" fmla="*/ 87085 h 1291771"/>
                <a:gd name="connsiteX25" fmla="*/ 1320800 w 4455885"/>
                <a:gd name="connsiteY25" fmla="*/ 29028 h 1291771"/>
                <a:gd name="connsiteX26" fmla="*/ 740228 w 4455885"/>
                <a:gd name="connsiteY26" fmla="*/ 58057 h 1291771"/>
                <a:gd name="connsiteX27" fmla="*/ 304800 w 4455885"/>
                <a:gd name="connsiteY27" fmla="*/ 0 h 1291771"/>
                <a:gd name="connsiteX28" fmla="*/ 101600 w 4455885"/>
                <a:gd name="connsiteY28" fmla="*/ 43542 h 1291771"/>
                <a:gd name="connsiteX0" fmla="*/ 101600 w 4397828"/>
                <a:gd name="connsiteY0" fmla="*/ 43542 h 1291771"/>
                <a:gd name="connsiteX1" fmla="*/ 43542 w 4397828"/>
                <a:gd name="connsiteY1" fmla="*/ 232228 h 1291771"/>
                <a:gd name="connsiteX2" fmla="*/ 0 w 4397828"/>
                <a:gd name="connsiteY2" fmla="*/ 493485 h 1291771"/>
                <a:gd name="connsiteX3" fmla="*/ 0 w 4397828"/>
                <a:gd name="connsiteY3" fmla="*/ 696685 h 1291771"/>
                <a:gd name="connsiteX4" fmla="*/ 29028 w 4397828"/>
                <a:gd name="connsiteY4" fmla="*/ 841828 h 1291771"/>
                <a:gd name="connsiteX5" fmla="*/ 101600 w 4397828"/>
                <a:gd name="connsiteY5" fmla="*/ 1088571 h 1291771"/>
                <a:gd name="connsiteX6" fmla="*/ 145142 w 4397828"/>
                <a:gd name="connsiteY6" fmla="*/ 1233714 h 1291771"/>
                <a:gd name="connsiteX7" fmla="*/ 145142 w 4397828"/>
                <a:gd name="connsiteY7" fmla="*/ 1262742 h 1291771"/>
                <a:gd name="connsiteX8" fmla="*/ 957942 w 4397828"/>
                <a:gd name="connsiteY8" fmla="*/ 1190171 h 1291771"/>
                <a:gd name="connsiteX9" fmla="*/ 1436914 w 4397828"/>
                <a:gd name="connsiteY9" fmla="*/ 1204685 h 1291771"/>
                <a:gd name="connsiteX10" fmla="*/ 1901371 w 4397828"/>
                <a:gd name="connsiteY10" fmla="*/ 1204685 h 1291771"/>
                <a:gd name="connsiteX11" fmla="*/ 2336800 w 4397828"/>
                <a:gd name="connsiteY11" fmla="*/ 1233714 h 1291771"/>
                <a:gd name="connsiteX12" fmla="*/ 2815771 w 4397828"/>
                <a:gd name="connsiteY12" fmla="*/ 1291771 h 1291771"/>
                <a:gd name="connsiteX13" fmla="*/ 3338285 w 4397828"/>
                <a:gd name="connsiteY13" fmla="*/ 1175657 h 1291771"/>
                <a:gd name="connsiteX14" fmla="*/ 3904342 w 4397828"/>
                <a:gd name="connsiteY14" fmla="*/ 1291771 h 1291771"/>
                <a:gd name="connsiteX15" fmla="*/ 4325257 w 4397828"/>
                <a:gd name="connsiteY15" fmla="*/ 1190171 h 1291771"/>
                <a:gd name="connsiteX16" fmla="*/ 4383314 w 4397828"/>
                <a:gd name="connsiteY16" fmla="*/ 1175657 h 1291771"/>
                <a:gd name="connsiteX17" fmla="*/ 4368799 w 4397828"/>
                <a:gd name="connsiteY17" fmla="*/ 870857 h 1291771"/>
                <a:gd name="connsiteX18" fmla="*/ 4339771 w 4397828"/>
                <a:gd name="connsiteY18" fmla="*/ 522513 h 1291771"/>
                <a:gd name="connsiteX19" fmla="*/ 4296229 w 4397828"/>
                <a:gd name="connsiteY19" fmla="*/ 275771 h 1291771"/>
                <a:gd name="connsiteX20" fmla="*/ 4397828 w 4397828"/>
                <a:gd name="connsiteY20" fmla="*/ 101600 h 1291771"/>
                <a:gd name="connsiteX21" fmla="*/ 3889828 w 4397828"/>
                <a:gd name="connsiteY21" fmla="*/ 0 h 1291771"/>
                <a:gd name="connsiteX22" fmla="*/ 3338285 w 4397828"/>
                <a:gd name="connsiteY22" fmla="*/ 58057 h 1291771"/>
                <a:gd name="connsiteX23" fmla="*/ 2525485 w 4397828"/>
                <a:gd name="connsiteY23" fmla="*/ 145142 h 1291771"/>
                <a:gd name="connsiteX24" fmla="*/ 1799771 w 4397828"/>
                <a:gd name="connsiteY24" fmla="*/ 87085 h 1291771"/>
                <a:gd name="connsiteX25" fmla="*/ 1320800 w 4397828"/>
                <a:gd name="connsiteY25" fmla="*/ 29028 h 1291771"/>
                <a:gd name="connsiteX26" fmla="*/ 740228 w 4397828"/>
                <a:gd name="connsiteY26" fmla="*/ 58057 h 1291771"/>
                <a:gd name="connsiteX27" fmla="*/ 304800 w 4397828"/>
                <a:gd name="connsiteY27" fmla="*/ 0 h 1291771"/>
                <a:gd name="connsiteX28" fmla="*/ 101600 w 4397828"/>
                <a:gd name="connsiteY28" fmla="*/ 43542 h 1291771"/>
                <a:gd name="connsiteX0" fmla="*/ 101600 w 4598948"/>
                <a:gd name="connsiteY0" fmla="*/ 43542 h 1291771"/>
                <a:gd name="connsiteX1" fmla="*/ 43542 w 4598948"/>
                <a:gd name="connsiteY1" fmla="*/ 232228 h 1291771"/>
                <a:gd name="connsiteX2" fmla="*/ 0 w 4598948"/>
                <a:gd name="connsiteY2" fmla="*/ 493485 h 1291771"/>
                <a:gd name="connsiteX3" fmla="*/ 0 w 4598948"/>
                <a:gd name="connsiteY3" fmla="*/ 696685 h 1291771"/>
                <a:gd name="connsiteX4" fmla="*/ 29028 w 4598948"/>
                <a:gd name="connsiteY4" fmla="*/ 841828 h 1291771"/>
                <a:gd name="connsiteX5" fmla="*/ 101600 w 4598948"/>
                <a:gd name="connsiteY5" fmla="*/ 1088571 h 1291771"/>
                <a:gd name="connsiteX6" fmla="*/ 145142 w 4598948"/>
                <a:gd name="connsiteY6" fmla="*/ 1233714 h 1291771"/>
                <a:gd name="connsiteX7" fmla="*/ 145142 w 4598948"/>
                <a:gd name="connsiteY7" fmla="*/ 1262742 h 1291771"/>
                <a:gd name="connsiteX8" fmla="*/ 957942 w 4598948"/>
                <a:gd name="connsiteY8" fmla="*/ 1190171 h 1291771"/>
                <a:gd name="connsiteX9" fmla="*/ 1436914 w 4598948"/>
                <a:gd name="connsiteY9" fmla="*/ 1204685 h 1291771"/>
                <a:gd name="connsiteX10" fmla="*/ 1901371 w 4598948"/>
                <a:gd name="connsiteY10" fmla="*/ 1204685 h 1291771"/>
                <a:gd name="connsiteX11" fmla="*/ 2336800 w 4598948"/>
                <a:gd name="connsiteY11" fmla="*/ 1233714 h 1291771"/>
                <a:gd name="connsiteX12" fmla="*/ 2815771 w 4598948"/>
                <a:gd name="connsiteY12" fmla="*/ 1291771 h 1291771"/>
                <a:gd name="connsiteX13" fmla="*/ 3338285 w 4598948"/>
                <a:gd name="connsiteY13" fmla="*/ 1175657 h 1291771"/>
                <a:gd name="connsiteX14" fmla="*/ 3904342 w 4598948"/>
                <a:gd name="connsiteY14" fmla="*/ 1291771 h 1291771"/>
                <a:gd name="connsiteX15" fmla="*/ 4325257 w 4598948"/>
                <a:gd name="connsiteY15" fmla="*/ 1190171 h 1291771"/>
                <a:gd name="connsiteX16" fmla="*/ 4383314 w 4598948"/>
                <a:gd name="connsiteY16" fmla="*/ 1175657 h 1291771"/>
                <a:gd name="connsiteX17" fmla="*/ 4368799 w 4598948"/>
                <a:gd name="connsiteY17" fmla="*/ 870857 h 1291771"/>
                <a:gd name="connsiteX18" fmla="*/ 4339771 w 4598948"/>
                <a:gd name="connsiteY18" fmla="*/ 522513 h 1291771"/>
                <a:gd name="connsiteX19" fmla="*/ 4598948 w 4598948"/>
                <a:gd name="connsiteY19" fmla="*/ 393495 h 1291771"/>
                <a:gd name="connsiteX20" fmla="*/ 4397828 w 4598948"/>
                <a:gd name="connsiteY20" fmla="*/ 101600 h 1291771"/>
                <a:gd name="connsiteX21" fmla="*/ 3889828 w 4598948"/>
                <a:gd name="connsiteY21" fmla="*/ 0 h 1291771"/>
                <a:gd name="connsiteX22" fmla="*/ 3338285 w 4598948"/>
                <a:gd name="connsiteY22" fmla="*/ 58057 h 1291771"/>
                <a:gd name="connsiteX23" fmla="*/ 2525485 w 4598948"/>
                <a:gd name="connsiteY23" fmla="*/ 145142 h 1291771"/>
                <a:gd name="connsiteX24" fmla="*/ 1799771 w 4598948"/>
                <a:gd name="connsiteY24" fmla="*/ 87085 h 1291771"/>
                <a:gd name="connsiteX25" fmla="*/ 1320800 w 4598948"/>
                <a:gd name="connsiteY25" fmla="*/ 29028 h 1291771"/>
                <a:gd name="connsiteX26" fmla="*/ 740228 w 4598948"/>
                <a:gd name="connsiteY26" fmla="*/ 58057 h 1291771"/>
                <a:gd name="connsiteX27" fmla="*/ 304800 w 4598948"/>
                <a:gd name="connsiteY27" fmla="*/ 0 h 1291771"/>
                <a:gd name="connsiteX28" fmla="*/ 101600 w 4598948"/>
                <a:gd name="connsiteY28" fmla="*/ 43542 h 1291771"/>
                <a:gd name="connsiteX0" fmla="*/ 101600 w 4598948"/>
                <a:gd name="connsiteY0" fmla="*/ 43542 h 1291771"/>
                <a:gd name="connsiteX1" fmla="*/ 43542 w 4598948"/>
                <a:gd name="connsiteY1" fmla="*/ 232228 h 1291771"/>
                <a:gd name="connsiteX2" fmla="*/ 0 w 4598948"/>
                <a:gd name="connsiteY2" fmla="*/ 493485 h 1291771"/>
                <a:gd name="connsiteX3" fmla="*/ 0 w 4598948"/>
                <a:gd name="connsiteY3" fmla="*/ 696685 h 1291771"/>
                <a:gd name="connsiteX4" fmla="*/ 29028 w 4598948"/>
                <a:gd name="connsiteY4" fmla="*/ 841828 h 1291771"/>
                <a:gd name="connsiteX5" fmla="*/ 101600 w 4598948"/>
                <a:gd name="connsiteY5" fmla="*/ 1088571 h 1291771"/>
                <a:gd name="connsiteX6" fmla="*/ 145142 w 4598948"/>
                <a:gd name="connsiteY6" fmla="*/ 1233714 h 1291771"/>
                <a:gd name="connsiteX7" fmla="*/ 145142 w 4598948"/>
                <a:gd name="connsiteY7" fmla="*/ 1262742 h 1291771"/>
                <a:gd name="connsiteX8" fmla="*/ 957942 w 4598948"/>
                <a:gd name="connsiteY8" fmla="*/ 1190171 h 1291771"/>
                <a:gd name="connsiteX9" fmla="*/ 1436914 w 4598948"/>
                <a:gd name="connsiteY9" fmla="*/ 1204685 h 1291771"/>
                <a:gd name="connsiteX10" fmla="*/ 1901371 w 4598948"/>
                <a:gd name="connsiteY10" fmla="*/ 1204685 h 1291771"/>
                <a:gd name="connsiteX11" fmla="*/ 2336800 w 4598948"/>
                <a:gd name="connsiteY11" fmla="*/ 1233714 h 1291771"/>
                <a:gd name="connsiteX12" fmla="*/ 2815771 w 4598948"/>
                <a:gd name="connsiteY12" fmla="*/ 1291771 h 1291771"/>
                <a:gd name="connsiteX13" fmla="*/ 3338285 w 4598948"/>
                <a:gd name="connsiteY13" fmla="*/ 1175657 h 1291771"/>
                <a:gd name="connsiteX14" fmla="*/ 3904342 w 4598948"/>
                <a:gd name="connsiteY14" fmla="*/ 1291771 h 1291771"/>
                <a:gd name="connsiteX15" fmla="*/ 4325257 w 4598948"/>
                <a:gd name="connsiteY15" fmla="*/ 1190171 h 1291771"/>
                <a:gd name="connsiteX16" fmla="*/ 4383314 w 4598948"/>
                <a:gd name="connsiteY16" fmla="*/ 1175657 h 1291771"/>
                <a:gd name="connsiteX17" fmla="*/ 4368799 w 4598948"/>
                <a:gd name="connsiteY17" fmla="*/ 870857 h 1291771"/>
                <a:gd name="connsiteX18" fmla="*/ 4423859 w 4598948"/>
                <a:gd name="connsiteY18" fmla="*/ 623420 h 1291771"/>
                <a:gd name="connsiteX19" fmla="*/ 4598948 w 4598948"/>
                <a:gd name="connsiteY19" fmla="*/ 393495 h 1291771"/>
                <a:gd name="connsiteX20" fmla="*/ 4397828 w 4598948"/>
                <a:gd name="connsiteY20" fmla="*/ 101600 h 1291771"/>
                <a:gd name="connsiteX21" fmla="*/ 3889828 w 4598948"/>
                <a:gd name="connsiteY21" fmla="*/ 0 h 1291771"/>
                <a:gd name="connsiteX22" fmla="*/ 3338285 w 4598948"/>
                <a:gd name="connsiteY22" fmla="*/ 58057 h 1291771"/>
                <a:gd name="connsiteX23" fmla="*/ 2525485 w 4598948"/>
                <a:gd name="connsiteY23" fmla="*/ 145142 h 1291771"/>
                <a:gd name="connsiteX24" fmla="*/ 1799771 w 4598948"/>
                <a:gd name="connsiteY24" fmla="*/ 87085 h 1291771"/>
                <a:gd name="connsiteX25" fmla="*/ 1320800 w 4598948"/>
                <a:gd name="connsiteY25" fmla="*/ 29028 h 1291771"/>
                <a:gd name="connsiteX26" fmla="*/ 740228 w 4598948"/>
                <a:gd name="connsiteY26" fmla="*/ 58057 h 1291771"/>
                <a:gd name="connsiteX27" fmla="*/ 304800 w 4598948"/>
                <a:gd name="connsiteY27" fmla="*/ 0 h 1291771"/>
                <a:gd name="connsiteX28" fmla="*/ 101600 w 4598948"/>
                <a:gd name="connsiteY28" fmla="*/ 43542 h 1291771"/>
                <a:gd name="connsiteX0" fmla="*/ 101600 w 4598948"/>
                <a:gd name="connsiteY0" fmla="*/ 43542 h 1291771"/>
                <a:gd name="connsiteX1" fmla="*/ 43542 w 4598948"/>
                <a:gd name="connsiteY1" fmla="*/ 232228 h 1291771"/>
                <a:gd name="connsiteX2" fmla="*/ 0 w 4598948"/>
                <a:gd name="connsiteY2" fmla="*/ 493485 h 1291771"/>
                <a:gd name="connsiteX3" fmla="*/ 0 w 4598948"/>
                <a:gd name="connsiteY3" fmla="*/ 696685 h 1291771"/>
                <a:gd name="connsiteX4" fmla="*/ 29028 w 4598948"/>
                <a:gd name="connsiteY4" fmla="*/ 841828 h 1291771"/>
                <a:gd name="connsiteX5" fmla="*/ 101600 w 4598948"/>
                <a:gd name="connsiteY5" fmla="*/ 1088571 h 1291771"/>
                <a:gd name="connsiteX6" fmla="*/ 145142 w 4598948"/>
                <a:gd name="connsiteY6" fmla="*/ 1233714 h 1291771"/>
                <a:gd name="connsiteX7" fmla="*/ 145142 w 4598948"/>
                <a:gd name="connsiteY7" fmla="*/ 1262742 h 1291771"/>
                <a:gd name="connsiteX8" fmla="*/ 957942 w 4598948"/>
                <a:gd name="connsiteY8" fmla="*/ 1190171 h 1291771"/>
                <a:gd name="connsiteX9" fmla="*/ 1436914 w 4598948"/>
                <a:gd name="connsiteY9" fmla="*/ 1204685 h 1291771"/>
                <a:gd name="connsiteX10" fmla="*/ 1901371 w 4598948"/>
                <a:gd name="connsiteY10" fmla="*/ 1204685 h 1291771"/>
                <a:gd name="connsiteX11" fmla="*/ 2336800 w 4598948"/>
                <a:gd name="connsiteY11" fmla="*/ 1233714 h 1291771"/>
                <a:gd name="connsiteX12" fmla="*/ 2815771 w 4598948"/>
                <a:gd name="connsiteY12" fmla="*/ 1291771 h 1291771"/>
                <a:gd name="connsiteX13" fmla="*/ 3338285 w 4598948"/>
                <a:gd name="connsiteY13" fmla="*/ 1175657 h 1291771"/>
                <a:gd name="connsiteX14" fmla="*/ 3904342 w 4598948"/>
                <a:gd name="connsiteY14" fmla="*/ 1291771 h 1291771"/>
                <a:gd name="connsiteX15" fmla="*/ 4325257 w 4598948"/>
                <a:gd name="connsiteY15" fmla="*/ 1190171 h 1291771"/>
                <a:gd name="connsiteX16" fmla="*/ 4383314 w 4598948"/>
                <a:gd name="connsiteY16" fmla="*/ 1175657 h 1291771"/>
                <a:gd name="connsiteX17" fmla="*/ 4318346 w 4598948"/>
                <a:gd name="connsiteY17" fmla="*/ 887674 h 1291771"/>
                <a:gd name="connsiteX18" fmla="*/ 4423859 w 4598948"/>
                <a:gd name="connsiteY18" fmla="*/ 623420 h 1291771"/>
                <a:gd name="connsiteX19" fmla="*/ 4598948 w 4598948"/>
                <a:gd name="connsiteY19" fmla="*/ 393495 h 1291771"/>
                <a:gd name="connsiteX20" fmla="*/ 4397828 w 4598948"/>
                <a:gd name="connsiteY20" fmla="*/ 101600 h 1291771"/>
                <a:gd name="connsiteX21" fmla="*/ 3889828 w 4598948"/>
                <a:gd name="connsiteY21" fmla="*/ 0 h 1291771"/>
                <a:gd name="connsiteX22" fmla="*/ 3338285 w 4598948"/>
                <a:gd name="connsiteY22" fmla="*/ 58057 h 1291771"/>
                <a:gd name="connsiteX23" fmla="*/ 2525485 w 4598948"/>
                <a:gd name="connsiteY23" fmla="*/ 145142 h 1291771"/>
                <a:gd name="connsiteX24" fmla="*/ 1799771 w 4598948"/>
                <a:gd name="connsiteY24" fmla="*/ 87085 h 1291771"/>
                <a:gd name="connsiteX25" fmla="*/ 1320800 w 4598948"/>
                <a:gd name="connsiteY25" fmla="*/ 29028 h 1291771"/>
                <a:gd name="connsiteX26" fmla="*/ 740228 w 4598948"/>
                <a:gd name="connsiteY26" fmla="*/ 58057 h 1291771"/>
                <a:gd name="connsiteX27" fmla="*/ 304800 w 4598948"/>
                <a:gd name="connsiteY27" fmla="*/ 0 h 1291771"/>
                <a:gd name="connsiteX28" fmla="*/ 101600 w 4598948"/>
                <a:gd name="connsiteY28" fmla="*/ 43542 h 1291771"/>
                <a:gd name="connsiteX0" fmla="*/ 101600 w 4598948"/>
                <a:gd name="connsiteY0" fmla="*/ 43542 h 1291771"/>
                <a:gd name="connsiteX1" fmla="*/ 43542 w 4598948"/>
                <a:gd name="connsiteY1" fmla="*/ 232228 h 1291771"/>
                <a:gd name="connsiteX2" fmla="*/ 0 w 4598948"/>
                <a:gd name="connsiteY2" fmla="*/ 493485 h 1291771"/>
                <a:gd name="connsiteX3" fmla="*/ 0 w 4598948"/>
                <a:gd name="connsiteY3" fmla="*/ 696685 h 1291771"/>
                <a:gd name="connsiteX4" fmla="*/ 29028 w 4598948"/>
                <a:gd name="connsiteY4" fmla="*/ 841828 h 1291771"/>
                <a:gd name="connsiteX5" fmla="*/ 101600 w 4598948"/>
                <a:gd name="connsiteY5" fmla="*/ 1088571 h 1291771"/>
                <a:gd name="connsiteX6" fmla="*/ 145142 w 4598948"/>
                <a:gd name="connsiteY6" fmla="*/ 1233714 h 1291771"/>
                <a:gd name="connsiteX7" fmla="*/ 145142 w 4598948"/>
                <a:gd name="connsiteY7" fmla="*/ 1262742 h 1291771"/>
                <a:gd name="connsiteX8" fmla="*/ 957942 w 4598948"/>
                <a:gd name="connsiteY8" fmla="*/ 1190171 h 1291771"/>
                <a:gd name="connsiteX9" fmla="*/ 1436914 w 4598948"/>
                <a:gd name="connsiteY9" fmla="*/ 1204685 h 1291771"/>
                <a:gd name="connsiteX10" fmla="*/ 1901371 w 4598948"/>
                <a:gd name="connsiteY10" fmla="*/ 1204685 h 1291771"/>
                <a:gd name="connsiteX11" fmla="*/ 2336800 w 4598948"/>
                <a:gd name="connsiteY11" fmla="*/ 1233714 h 1291771"/>
                <a:gd name="connsiteX12" fmla="*/ 2815771 w 4598948"/>
                <a:gd name="connsiteY12" fmla="*/ 1291771 h 1291771"/>
                <a:gd name="connsiteX13" fmla="*/ 3338285 w 4598948"/>
                <a:gd name="connsiteY13" fmla="*/ 1175657 h 1291771"/>
                <a:gd name="connsiteX14" fmla="*/ 3904342 w 4598948"/>
                <a:gd name="connsiteY14" fmla="*/ 1291771 h 1291771"/>
                <a:gd name="connsiteX15" fmla="*/ 4325257 w 4598948"/>
                <a:gd name="connsiteY15" fmla="*/ 1190171 h 1291771"/>
                <a:gd name="connsiteX16" fmla="*/ 4383314 w 4598948"/>
                <a:gd name="connsiteY16" fmla="*/ 1175657 h 1291771"/>
                <a:gd name="connsiteX17" fmla="*/ 4318346 w 4598948"/>
                <a:gd name="connsiteY17" fmla="*/ 887674 h 1291771"/>
                <a:gd name="connsiteX18" fmla="*/ 4289318 w 4598948"/>
                <a:gd name="connsiteY18" fmla="*/ 606603 h 1291771"/>
                <a:gd name="connsiteX19" fmla="*/ 4598948 w 4598948"/>
                <a:gd name="connsiteY19" fmla="*/ 393495 h 1291771"/>
                <a:gd name="connsiteX20" fmla="*/ 4397828 w 4598948"/>
                <a:gd name="connsiteY20" fmla="*/ 101600 h 1291771"/>
                <a:gd name="connsiteX21" fmla="*/ 3889828 w 4598948"/>
                <a:gd name="connsiteY21" fmla="*/ 0 h 1291771"/>
                <a:gd name="connsiteX22" fmla="*/ 3338285 w 4598948"/>
                <a:gd name="connsiteY22" fmla="*/ 58057 h 1291771"/>
                <a:gd name="connsiteX23" fmla="*/ 2525485 w 4598948"/>
                <a:gd name="connsiteY23" fmla="*/ 145142 h 1291771"/>
                <a:gd name="connsiteX24" fmla="*/ 1799771 w 4598948"/>
                <a:gd name="connsiteY24" fmla="*/ 87085 h 1291771"/>
                <a:gd name="connsiteX25" fmla="*/ 1320800 w 4598948"/>
                <a:gd name="connsiteY25" fmla="*/ 29028 h 1291771"/>
                <a:gd name="connsiteX26" fmla="*/ 740228 w 4598948"/>
                <a:gd name="connsiteY26" fmla="*/ 58057 h 1291771"/>
                <a:gd name="connsiteX27" fmla="*/ 304800 w 4598948"/>
                <a:gd name="connsiteY27" fmla="*/ 0 h 1291771"/>
                <a:gd name="connsiteX28" fmla="*/ 101600 w 4598948"/>
                <a:gd name="connsiteY28" fmla="*/ 43542 h 12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598948" h="1291771">
                  <a:moveTo>
                    <a:pt x="101600" y="43542"/>
                  </a:moveTo>
                  <a:lnTo>
                    <a:pt x="43542" y="232228"/>
                  </a:lnTo>
                  <a:lnTo>
                    <a:pt x="0" y="493485"/>
                  </a:lnTo>
                  <a:lnTo>
                    <a:pt x="0" y="696685"/>
                  </a:lnTo>
                  <a:lnTo>
                    <a:pt x="29028" y="841828"/>
                  </a:lnTo>
                  <a:lnTo>
                    <a:pt x="101600" y="1088571"/>
                  </a:lnTo>
                  <a:lnTo>
                    <a:pt x="145142" y="1233714"/>
                  </a:lnTo>
                  <a:lnTo>
                    <a:pt x="145142" y="1262742"/>
                  </a:lnTo>
                  <a:lnTo>
                    <a:pt x="957942" y="1190171"/>
                  </a:lnTo>
                  <a:lnTo>
                    <a:pt x="1436914" y="1204685"/>
                  </a:lnTo>
                  <a:lnTo>
                    <a:pt x="1901371" y="1204685"/>
                  </a:lnTo>
                  <a:lnTo>
                    <a:pt x="2336800" y="1233714"/>
                  </a:lnTo>
                  <a:lnTo>
                    <a:pt x="2815771" y="1291771"/>
                  </a:lnTo>
                  <a:lnTo>
                    <a:pt x="3338285" y="1175657"/>
                  </a:lnTo>
                  <a:lnTo>
                    <a:pt x="3904342" y="1291771"/>
                  </a:lnTo>
                  <a:lnTo>
                    <a:pt x="4325257" y="1190171"/>
                  </a:lnTo>
                  <a:lnTo>
                    <a:pt x="4383314" y="1175657"/>
                  </a:lnTo>
                  <a:lnTo>
                    <a:pt x="4318346" y="887674"/>
                  </a:lnTo>
                  <a:lnTo>
                    <a:pt x="4289318" y="606603"/>
                  </a:lnTo>
                  <a:lnTo>
                    <a:pt x="4598948" y="393495"/>
                  </a:lnTo>
                  <a:lnTo>
                    <a:pt x="4397828" y="101600"/>
                  </a:lnTo>
                  <a:lnTo>
                    <a:pt x="3889828" y="0"/>
                  </a:lnTo>
                  <a:lnTo>
                    <a:pt x="3338285" y="58057"/>
                  </a:lnTo>
                  <a:lnTo>
                    <a:pt x="2525485" y="145142"/>
                  </a:lnTo>
                  <a:lnTo>
                    <a:pt x="1799771" y="87085"/>
                  </a:lnTo>
                  <a:lnTo>
                    <a:pt x="1320800" y="29028"/>
                  </a:lnTo>
                  <a:lnTo>
                    <a:pt x="740228" y="58057"/>
                  </a:lnTo>
                  <a:lnTo>
                    <a:pt x="304800" y="0"/>
                  </a:lnTo>
                  <a:lnTo>
                    <a:pt x="101600" y="4354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3000">
                  <a:schemeClr val="accent3">
                    <a:lumMod val="0"/>
                    <a:lumOff val="10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flipV="1">
              <a:off x="6927273" y="126756"/>
              <a:ext cx="4814487" cy="1152756"/>
            </a:xfrm>
            <a:custGeom>
              <a:avLst/>
              <a:gdLst>
                <a:gd name="connsiteX0" fmla="*/ 101600 w 4397828"/>
                <a:gd name="connsiteY0" fmla="*/ 43542 h 1291771"/>
                <a:gd name="connsiteX1" fmla="*/ 43542 w 4397828"/>
                <a:gd name="connsiteY1" fmla="*/ 232228 h 1291771"/>
                <a:gd name="connsiteX2" fmla="*/ 0 w 4397828"/>
                <a:gd name="connsiteY2" fmla="*/ 493485 h 1291771"/>
                <a:gd name="connsiteX3" fmla="*/ 0 w 4397828"/>
                <a:gd name="connsiteY3" fmla="*/ 696685 h 1291771"/>
                <a:gd name="connsiteX4" fmla="*/ 29028 w 4397828"/>
                <a:gd name="connsiteY4" fmla="*/ 841828 h 1291771"/>
                <a:gd name="connsiteX5" fmla="*/ 101600 w 4397828"/>
                <a:gd name="connsiteY5" fmla="*/ 1088571 h 1291771"/>
                <a:gd name="connsiteX6" fmla="*/ 145142 w 4397828"/>
                <a:gd name="connsiteY6" fmla="*/ 1233714 h 1291771"/>
                <a:gd name="connsiteX7" fmla="*/ 145142 w 4397828"/>
                <a:gd name="connsiteY7" fmla="*/ 1262742 h 1291771"/>
                <a:gd name="connsiteX8" fmla="*/ 957942 w 4397828"/>
                <a:gd name="connsiteY8" fmla="*/ 1190171 h 1291771"/>
                <a:gd name="connsiteX9" fmla="*/ 1436914 w 4397828"/>
                <a:gd name="connsiteY9" fmla="*/ 1204685 h 1291771"/>
                <a:gd name="connsiteX10" fmla="*/ 1901371 w 4397828"/>
                <a:gd name="connsiteY10" fmla="*/ 1204685 h 1291771"/>
                <a:gd name="connsiteX11" fmla="*/ 2336800 w 4397828"/>
                <a:gd name="connsiteY11" fmla="*/ 1233714 h 1291771"/>
                <a:gd name="connsiteX12" fmla="*/ 2815771 w 4397828"/>
                <a:gd name="connsiteY12" fmla="*/ 1291771 h 1291771"/>
                <a:gd name="connsiteX13" fmla="*/ 3338285 w 4397828"/>
                <a:gd name="connsiteY13" fmla="*/ 1175657 h 1291771"/>
                <a:gd name="connsiteX14" fmla="*/ 3904342 w 4397828"/>
                <a:gd name="connsiteY14" fmla="*/ 1291771 h 1291771"/>
                <a:gd name="connsiteX15" fmla="*/ 4325257 w 4397828"/>
                <a:gd name="connsiteY15" fmla="*/ 1190171 h 1291771"/>
                <a:gd name="connsiteX16" fmla="*/ 4383314 w 4397828"/>
                <a:gd name="connsiteY16" fmla="*/ 1175657 h 1291771"/>
                <a:gd name="connsiteX17" fmla="*/ 4296228 w 4397828"/>
                <a:gd name="connsiteY17" fmla="*/ 827314 h 1291771"/>
                <a:gd name="connsiteX18" fmla="*/ 4325257 w 4397828"/>
                <a:gd name="connsiteY18" fmla="*/ 449942 h 1291771"/>
                <a:gd name="connsiteX19" fmla="*/ 4368800 w 4397828"/>
                <a:gd name="connsiteY19" fmla="*/ 217714 h 1291771"/>
                <a:gd name="connsiteX20" fmla="*/ 4397828 w 4397828"/>
                <a:gd name="connsiteY20" fmla="*/ 101600 h 1291771"/>
                <a:gd name="connsiteX21" fmla="*/ 3889828 w 4397828"/>
                <a:gd name="connsiteY21" fmla="*/ 0 h 1291771"/>
                <a:gd name="connsiteX22" fmla="*/ 3338285 w 4397828"/>
                <a:gd name="connsiteY22" fmla="*/ 58057 h 1291771"/>
                <a:gd name="connsiteX23" fmla="*/ 2525485 w 4397828"/>
                <a:gd name="connsiteY23" fmla="*/ 145142 h 1291771"/>
                <a:gd name="connsiteX24" fmla="*/ 1799771 w 4397828"/>
                <a:gd name="connsiteY24" fmla="*/ 87085 h 1291771"/>
                <a:gd name="connsiteX25" fmla="*/ 1320800 w 4397828"/>
                <a:gd name="connsiteY25" fmla="*/ 29028 h 1291771"/>
                <a:gd name="connsiteX26" fmla="*/ 740228 w 4397828"/>
                <a:gd name="connsiteY26" fmla="*/ 58057 h 1291771"/>
                <a:gd name="connsiteX27" fmla="*/ 304800 w 4397828"/>
                <a:gd name="connsiteY27" fmla="*/ 0 h 1291771"/>
                <a:gd name="connsiteX28" fmla="*/ 101600 w 4397828"/>
                <a:gd name="connsiteY28" fmla="*/ 43542 h 12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397828" h="1291771">
                  <a:moveTo>
                    <a:pt x="101600" y="43542"/>
                  </a:moveTo>
                  <a:lnTo>
                    <a:pt x="43542" y="232228"/>
                  </a:lnTo>
                  <a:lnTo>
                    <a:pt x="0" y="493485"/>
                  </a:lnTo>
                  <a:lnTo>
                    <a:pt x="0" y="696685"/>
                  </a:lnTo>
                  <a:lnTo>
                    <a:pt x="29028" y="841828"/>
                  </a:lnTo>
                  <a:lnTo>
                    <a:pt x="101600" y="1088571"/>
                  </a:lnTo>
                  <a:lnTo>
                    <a:pt x="145142" y="1233714"/>
                  </a:lnTo>
                  <a:lnTo>
                    <a:pt x="145142" y="1262742"/>
                  </a:lnTo>
                  <a:lnTo>
                    <a:pt x="957942" y="1190171"/>
                  </a:lnTo>
                  <a:lnTo>
                    <a:pt x="1436914" y="1204685"/>
                  </a:lnTo>
                  <a:lnTo>
                    <a:pt x="1901371" y="1204685"/>
                  </a:lnTo>
                  <a:lnTo>
                    <a:pt x="2336800" y="1233714"/>
                  </a:lnTo>
                  <a:lnTo>
                    <a:pt x="2815771" y="1291771"/>
                  </a:lnTo>
                  <a:lnTo>
                    <a:pt x="3338285" y="1175657"/>
                  </a:lnTo>
                  <a:lnTo>
                    <a:pt x="3904342" y="1291771"/>
                  </a:lnTo>
                  <a:lnTo>
                    <a:pt x="4325257" y="1190171"/>
                  </a:lnTo>
                  <a:lnTo>
                    <a:pt x="4383314" y="1175657"/>
                  </a:lnTo>
                  <a:lnTo>
                    <a:pt x="4296228" y="827314"/>
                  </a:lnTo>
                  <a:lnTo>
                    <a:pt x="4325257" y="449942"/>
                  </a:lnTo>
                  <a:lnTo>
                    <a:pt x="4368800" y="217714"/>
                  </a:lnTo>
                  <a:lnTo>
                    <a:pt x="4397828" y="101600"/>
                  </a:lnTo>
                  <a:lnTo>
                    <a:pt x="3889828" y="0"/>
                  </a:lnTo>
                  <a:lnTo>
                    <a:pt x="3338285" y="58057"/>
                  </a:lnTo>
                  <a:lnTo>
                    <a:pt x="2525485" y="145142"/>
                  </a:lnTo>
                  <a:lnTo>
                    <a:pt x="1799771" y="87085"/>
                  </a:lnTo>
                  <a:lnTo>
                    <a:pt x="1320800" y="29028"/>
                  </a:lnTo>
                  <a:lnTo>
                    <a:pt x="740228" y="58057"/>
                  </a:lnTo>
                  <a:lnTo>
                    <a:pt x="304800" y="0"/>
                  </a:lnTo>
                  <a:lnTo>
                    <a:pt x="101600" y="4354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3000">
                  <a:schemeClr val="accent3">
                    <a:lumMod val="0"/>
                    <a:lumOff val="10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922466" y="1224093"/>
            <a:ext cx="3396344" cy="1862048"/>
          </a:xfrm>
          <a:prstGeom prst="rect">
            <a:avLst/>
          </a:prstGeom>
          <a:noFill/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25%</a:t>
            </a:r>
            <a:endParaRPr lang="en-US" sz="115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64410" y="2693689"/>
            <a:ext cx="3396344" cy="1862048"/>
          </a:xfrm>
          <a:prstGeom prst="rect">
            <a:avLst/>
          </a:prstGeom>
          <a:noFill/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OFF</a:t>
            </a:r>
            <a:endParaRPr lang="en-US" sz="115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14143" y="4516311"/>
            <a:ext cx="2873828" cy="1229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48574" y="4791355"/>
            <a:ext cx="3061125" cy="707886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 CODE</a:t>
            </a:r>
            <a:endParaRPr lang="en-US" sz="4000" b="1" spc="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35524" y="5470575"/>
            <a:ext cx="3061125" cy="1015663"/>
          </a:xfrm>
          <a:prstGeom prst="rect">
            <a:avLst/>
          </a:prstGeom>
          <a:noFill/>
          <a:effectLst>
            <a:outerShdw blurRad="635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COUP25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84291" y="6870700"/>
            <a:ext cx="4959927" cy="447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63164" y="302824"/>
            <a:ext cx="1448568" cy="1158390"/>
            <a:chOff x="5835172" y="1090612"/>
            <a:chExt cx="3165952" cy="2531746"/>
          </a:xfrm>
          <a:effectLst/>
        </p:grpSpPr>
        <p:sp>
          <p:nvSpPr>
            <p:cNvPr id="16" name="Freeform 15"/>
            <p:cNvSpPr/>
            <p:nvPr/>
          </p:nvSpPr>
          <p:spPr>
            <a:xfrm>
              <a:off x="5972174" y="1090612"/>
              <a:ext cx="3028950" cy="1762126"/>
            </a:xfrm>
            <a:custGeom>
              <a:avLst/>
              <a:gdLst>
                <a:gd name="connsiteX0" fmla="*/ 1807369 w 3028950"/>
                <a:gd name="connsiteY0" fmla="*/ 0 h 1762126"/>
                <a:gd name="connsiteX1" fmla="*/ 3028950 w 3028950"/>
                <a:gd name="connsiteY1" fmla="*/ 709613 h 1762126"/>
                <a:gd name="connsiteX2" fmla="*/ 2440910 w 3028950"/>
                <a:gd name="connsiteY2" fmla="*/ 1051204 h 1762126"/>
                <a:gd name="connsiteX3" fmla="*/ 2443163 w 3028950"/>
                <a:gd name="connsiteY3" fmla="*/ 1052513 h 1762126"/>
                <a:gd name="connsiteX4" fmla="*/ 1221582 w 3028950"/>
                <a:gd name="connsiteY4" fmla="*/ 1762126 h 1762126"/>
                <a:gd name="connsiteX5" fmla="*/ 0 w 3028950"/>
                <a:gd name="connsiteY5" fmla="*/ 1052513 h 1762126"/>
                <a:gd name="connsiteX6" fmla="*/ 588041 w 3028950"/>
                <a:gd name="connsiteY6" fmla="*/ 710922 h 1762126"/>
                <a:gd name="connsiteX7" fmla="*/ 585787 w 3028950"/>
                <a:gd name="connsiteY7" fmla="*/ 709613 h 176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8950" h="1762126">
                  <a:moveTo>
                    <a:pt x="1807369" y="0"/>
                  </a:moveTo>
                  <a:lnTo>
                    <a:pt x="3028950" y="709613"/>
                  </a:lnTo>
                  <a:lnTo>
                    <a:pt x="2440910" y="1051204"/>
                  </a:lnTo>
                  <a:lnTo>
                    <a:pt x="2443163" y="1052513"/>
                  </a:lnTo>
                  <a:lnTo>
                    <a:pt x="1221582" y="1762126"/>
                  </a:lnTo>
                  <a:lnTo>
                    <a:pt x="0" y="1052513"/>
                  </a:lnTo>
                  <a:lnTo>
                    <a:pt x="588041" y="710922"/>
                  </a:lnTo>
                  <a:lnTo>
                    <a:pt x="585787" y="709613"/>
                  </a:lnTo>
                  <a:close/>
                </a:path>
              </a:pathLst>
            </a:custGeom>
            <a:solidFill>
              <a:srgbClr val="FF505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835172" y="1860232"/>
              <a:ext cx="3028950" cy="1762126"/>
            </a:xfrm>
            <a:custGeom>
              <a:avLst/>
              <a:gdLst>
                <a:gd name="connsiteX0" fmla="*/ 1807369 w 3028950"/>
                <a:gd name="connsiteY0" fmla="*/ 0 h 1762126"/>
                <a:gd name="connsiteX1" fmla="*/ 3028950 w 3028950"/>
                <a:gd name="connsiteY1" fmla="*/ 709613 h 1762126"/>
                <a:gd name="connsiteX2" fmla="*/ 2440910 w 3028950"/>
                <a:gd name="connsiteY2" fmla="*/ 1051204 h 1762126"/>
                <a:gd name="connsiteX3" fmla="*/ 2443163 w 3028950"/>
                <a:gd name="connsiteY3" fmla="*/ 1052513 h 1762126"/>
                <a:gd name="connsiteX4" fmla="*/ 1221582 w 3028950"/>
                <a:gd name="connsiteY4" fmla="*/ 1762126 h 1762126"/>
                <a:gd name="connsiteX5" fmla="*/ 0 w 3028950"/>
                <a:gd name="connsiteY5" fmla="*/ 1052513 h 1762126"/>
                <a:gd name="connsiteX6" fmla="*/ 588041 w 3028950"/>
                <a:gd name="connsiteY6" fmla="*/ 710922 h 1762126"/>
                <a:gd name="connsiteX7" fmla="*/ 585787 w 3028950"/>
                <a:gd name="connsiteY7" fmla="*/ 709613 h 176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8950" h="1762126">
                  <a:moveTo>
                    <a:pt x="1807369" y="0"/>
                  </a:moveTo>
                  <a:lnTo>
                    <a:pt x="3028950" y="709613"/>
                  </a:lnTo>
                  <a:lnTo>
                    <a:pt x="2440910" y="1051204"/>
                  </a:lnTo>
                  <a:lnTo>
                    <a:pt x="2443163" y="1052513"/>
                  </a:lnTo>
                  <a:lnTo>
                    <a:pt x="1221582" y="1762126"/>
                  </a:lnTo>
                  <a:lnTo>
                    <a:pt x="0" y="1052513"/>
                  </a:lnTo>
                  <a:lnTo>
                    <a:pt x="588041" y="710922"/>
                  </a:lnTo>
                  <a:lnTo>
                    <a:pt x="585787" y="709613"/>
                  </a:lnTo>
                  <a:close/>
                </a:path>
              </a:pathLst>
            </a:custGeom>
            <a:solidFill>
              <a:srgbClr val="FF505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411732" y="439753"/>
            <a:ext cx="4437283" cy="800219"/>
          </a:xfrm>
          <a:prstGeom prst="rect">
            <a:avLst/>
          </a:prstGeom>
          <a:noFill/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600" b="1" dirty="0">
                <a:latin typeface="Century Gothic" panose="020B0502020202020204" pitchFamily="34" charset="0"/>
              </a:rPr>
              <a:t>s</a:t>
            </a:r>
            <a:r>
              <a:rPr lang="en-US" sz="4600" b="1" dirty="0" smtClean="0">
                <a:latin typeface="Century Gothic" panose="020B0502020202020204" pitchFamily="34" charset="0"/>
              </a:rPr>
              <a:t>imple slides</a:t>
            </a:r>
            <a:endParaRPr lang="en-US" sz="4600" b="1" dirty="0"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7619" y="1578009"/>
            <a:ext cx="589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panose="020B0502020202020204" pitchFamily="34" charset="0"/>
              </a:rPr>
              <a:t>10,000+ PowerPoint Slides (and growing!)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7619" y="2118829"/>
            <a:ext cx="589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FREE Slide Updates Emailed to You Monthly For Life.</a:t>
            </a:r>
          </a:p>
          <a:p>
            <a:r>
              <a:rPr lang="en-US" b="1" dirty="0" smtClean="0">
                <a:latin typeface="Century Gothic" panose="020B0502020202020204" pitchFamily="34" charset="0"/>
              </a:rPr>
              <a:t>($1000 Value!)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7619" y="2905870"/>
            <a:ext cx="589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Expert PowerPoint, Excel, &amp; Word Courses </a:t>
            </a:r>
          </a:p>
          <a:p>
            <a:r>
              <a:rPr lang="en-US" b="1" dirty="0" smtClean="0">
                <a:latin typeface="Century Gothic" panose="020B0502020202020204" pitchFamily="34" charset="0"/>
              </a:rPr>
              <a:t>($399 Value!)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7619" y="3692911"/>
            <a:ext cx="192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Five Users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619" y="4202953"/>
            <a:ext cx="18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3,000+ Icons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87619" y="4712995"/>
            <a:ext cx="2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One-Time Payment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7619" y="5223035"/>
            <a:ext cx="26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FREE &amp; Fast Support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678877" y="1633727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678877" y="2175447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678877" y="2956328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678877" y="3705413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678877" y="4249389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678877" y="4742174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/>
          <p:cNvSpPr/>
          <p:nvPr/>
        </p:nvSpPr>
        <p:spPr>
          <a:xfrm>
            <a:off x="678877" y="5248044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7619" y="5753914"/>
            <a:ext cx="415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Fully Animated PowerPoint Slides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678877" y="5778923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hlinkClick r:id="rId2"/>
          </p:cNvPr>
          <p:cNvSpPr txBox="1"/>
          <p:nvPr/>
        </p:nvSpPr>
        <p:spPr>
          <a:xfrm>
            <a:off x="642470" y="6250402"/>
            <a:ext cx="633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Click Here To Get Access To Our Animated Slides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00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1019;p34"/>
          <p:cNvSpPr txBox="1">
            <a:spLocks noChangeArrowheads="1"/>
          </p:cNvSpPr>
          <p:nvPr/>
        </p:nvSpPr>
        <p:spPr bwMode="auto">
          <a:xfrm>
            <a:off x="9051925" y="1851025"/>
            <a:ext cx="14097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  <a:buFont typeface="Open Sans" panose="020B0606030504020204" pitchFamily="34" charset="0"/>
              <a:buNone/>
            </a:pPr>
            <a:r>
              <a:rPr lang="en-US" altLang="en-US" sz="1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7347" name="Google Shape;1020;p34"/>
          <p:cNvSpPr>
            <a:spLocks/>
          </p:cNvSpPr>
          <p:nvPr/>
        </p:nvSpPr>
        <p:spPr bwMode="auto">
          <a:xfrm>
            <a:off x="3702050" y="3390900"/>
            <a:ext cx="2279650" cy="2659063"/>
          </a:xfrm>
          <a:custGeom>
            <a:avLst/>
            <a:gdLst>
              <a:gd name="T0" fmla="*/ 374 w 530"/>
              <a:gd name="T1" fmla="*/ 277 h 618"/>
              <a:gd name="T2" fmla="*/ 203 w 530"/>
              <a:gd name="T3" fmla="*/ 13 h 618"/>
              <a:gd name="T4" fmla="*/ 185 w 530"/>
              <a:gd name="T5" fmla="*/ 5 h 618"/>
              <a:gd name="T6" fmla="*/ 88 w 530"/>
              <a:gd name="T7" fmla="*/ 449 h 618"/>
              <a:gd name="T8" fmla="*/ 380 w 530"/>
              <a:gd name="T9" fmla="*/ 618 h 618"/>
              <a:gd name="T10" fmla="*/ 380 w 530"/>
              <a:gd name="T11" fmla="*/ 618 h 618"/>
              <a:gd name="T12" fmla="*/ 521 w 530"/>
              <a:gd name="T13" fmla="*/ 586 h 618"/>
              <a:gd name="T14" fmla="*/ 523 w 530"/>
              <a:gd name="T15" fmla="*/ 567 h 618"/>
              <a:gd name="T16" fmla="*/ 380 w 530"/>
              <a:gd name="T17" fmla="*/ 287 h 618"/>
              <a:gd name="T18" fmla="*/ 374 w 530"/>
              <a:gd name="T19" fmla="*/ 277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0" h="618" extrusionOk="0">
                <a:moveTo>
                  <a:pt x="374" y="277"/>
                </a:moveTo>
                <a:cubicBezTo>
                  <a:pt x="280" y="220"/>
                  <a:pt x="216" y="122"/>
                  <a:pt x="203" y="13"/>
                </a:cubicBezTo>
                <a:cubicBezTo>
                  <a:pt x="202" y="5"/>
                  <a:pt x="192" y="0"/>
                  <a:pt x="185" y="5"/>
                </a:cubicBezTo>
                <a:cubicBezTo>
                  <a:pt x="44" y="104"/>
                  <a:pt x="0" y="297"/>
                  <a:pt x="88" y="449"/>
                </a:cubicBezTo>
                <a:cubicBezTo>
                  <a:pt x="148" y="553"/>
                  <a:pt x="259" y="618"/>
                  <a:pt x="380" y="618"/>
                </a:cubicBezTo>
                <a:cubicBezTo>
                  <a:pt x="380" y="618"/>
                  <a:pt x="380" y="618"/>
                  <a:pt x="380" y="618"/>
                </a:cubicBezTo>
                <a:cubicBezTo>
                  <a:pt x="428" y="618"/>
                  <a:pt x="477" y="607"/>
                  <a:pt x="521" y="586"/>
                </a:cubicBezTo>
                <a:cubicBezTo>
                  <a:pt x="529" y="583"/>
                  <a:pt x="530" y="572"/>
                  <a:pt x="523" y="567"/>
                </a:cubicBezTo>
                <a:cubicBezTo>
                  <a:pt x="435" y="501"/>
                  <a:pt x="382" y="397"/>
                  <a:pt x="380" y="287"/>
                </a:cubicBezTo>
                <a:cubicBezTo>
                  <a:pt x="380" y="283"/>
                  <a:pt x="378" y="279"/>
                  <a:pt x="374" y="277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7348" name="Google Shape;1021;p34"/>
          <p:cNvSpPr>
            <a:spLocks/>
          </p:cNvSpPr>
          <p:nvPr/>
        </p:nvSpPr>
        <p:spPr bwMode="auto">
          <a:xfrm>
            <a:off x="6230938" y="3390900"/>
            <a:ext cx="2144712" cy="2659063"/>
          </a:xfrm>
          <a:custGeom>
            <a:avLst/>
            <a:gdLst>
              <a:gd name="T0" fmla="*/ 326 w 499"/>
              <a:gd name="T1" fmla="*/ 13 h 618"/>
              <a:gd name="T2" fmla="*/ 155 w 499"/>
              <a:gd name="T3" fmla="*/ 277 h 618"/>
              <a:gd name="T4" fmla="*/ 149 w 499"/>
              <a:gd name="T5" fmla="*/ 287 h 618"/>
              <a:gd name="T6" fmla="*/ 7 w 499"/>
              <a:gd name="T7" fmla="*/ 567 h 618"/>
              <a:gd name="T8" fmla="*/ 9 w 499"/>
              <a:gd name="T9" fmla="*/ 586 h 618"/>
              <a:gd name="T10" fmla="*/ 150 w 499"/>
              <a:gd name="T11" fmla="*/ 618 h 618"/>
              <a:gd name="T12" fmla="*/ 442 w 499"/>
              <a:gd name="T13" fmla="*/ 449 h 618"/>
              <a:gd name="T14" fmla="*/ 476 w 499"/>
              <a:gd name="T15" fmla="*/ 194 h 618"/>
              <a:gd name="T16" fmla="*/ 344 w 499"/>
              <a:gd name="T17" fmla="*/ 5 h 618"/>
              <a:gd name="T18" fmla="*/ 326 w 499"/>
              <a:gd name="T19" fmla="*/ 1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9" h="618" extrusionOk="0">
                <a:moveTo>
                  <a:pt x="326" y="13"/>
                </a:moveTo>
                <a:cubicBezTo>
                  <a:pt x="313" y="122"/>
                  <a:pt x="250" y="220"/>
                  <a:pt x="155" y="277"/>
                </a:cubicBezTo>
                <a:cubicBezTo>
                  <a:pt x="152" y="279"/>
                  <a:pt x="149" y="283"/>
                  <a:pt x="149" y="287"/>
                </a:cubicBezTo>
                <a:cubicBezTo>
                  <a:pt x="147" y="397"/>
                  <a:pt x="94" y="501"/>
                  <a:pt x="7" y="567"/>
                </a:cubicBezTo>
                <a:cubicBezTo>
                  <a:pt x="0" y="572"/>
                  <a:pt x="1" y="583"/>
                  <a:pt x="9" y="586"/>
                </a:cubicBezTo>
                <a:cubicBezTo>
                  <a:pt x="53" y="607"/>
                  <a:pt x="101" y="618"/>
                  <a:pt x="150" y="618"/>
                </a:cubicBezTo>
                <a:cubicBezTo>
                  <a:pt x="270" y="618"/>
                  <a:pt x="382" y="553"/>
                  <a:pt x="442" y="449"/>
                </a:cubicBezTo>
                <a:cubicBezTo>
                  <a:pt x="487" y="371"/>
                  <a:pt x="499" y="281"/>
                  <a:pt x="476" y="194"/>
                </a:cubicBezTo>
                <a:cubicBezTo>
                  <a:pt x="455" y="117"/>
                  <a:pt x="409" y="51"/>
                  <a:pt x="344" y="5"/>
                </a:cubicBezTo>
                <a:cubicBezTo>
                  <a:pt x="337" y="0"/>
                  <a:pt x="327" y="5"/>
                  <a:pt x="326" y="13"/>
                </a:cubicBezTo>
                <a:close/>
              </a:path>
            </a:pathLst>
          </a:custGeom>
          <a:solidFill>
            <a:srgbClr val="C3C5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7349" name="Google Shape;1022;p34"/>
          <p:cNvSpPr>
            <a:spLocks/>
          </p:cNvSpPr>
          <p:nvPr/>
        </p:nvSpPr>
        <p:spPr bwMode="auto">
          <a:xfrm>
            <a:off x="5422900" y="4651375"/>
            <a:ext cx="1366838" cy="1179513"/>
          </a:xfrm>
          <a:custGeom>
            <a:avLst/>
            <a:gdLst>
              <a:gd name="T0" fmla="*/ 165 w 318"/>
              <a:gd name="T1" fmla="*/ 271 h 274"/>
              <a:gd name="T2" fmla="*/ 317 w 318"/>
              <a:gd name="T3" fmla="*/ 14 h 274"/>
              <a:gd name="T4" fmla="*/ 301 w 318"/>
              <a:gd name="T5" fmla="*/ 3 h 274"/>
              <a:gd name="T6" fmla="*/ 159 w 318"/>
              <a:gd name="T7" fmla="*/ 33 h 274"/>
              <a:gd name="T8" fmla="*/ 16 w 318"/>
              <a:gd name="T9" fmla="*/ 3 h 274"/>
              <a:gd name="T10" fmla="*/ 0 w 318"/>
              <a:gd name="T11" fmla="*/ 14 h 274"/>
              <a:gd name="T12" fmla="*/ 152 w 318"/>
              <a:gd name="T13" fmla="*/ 271 h 274"/>
              <a:gd name="T14" fmla="*/ 165 w 318"/>
              <a:gd name="T15" fmla="*/ 271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8" h="274" extrusionOk="0">
                <a:moveTo>
                  <a:pt x="165" y="271"/>
                </a:moveTo>
                <a:cubicBezTo>
                  <a:pt x="253" y="214"/>
                  <a:pt x="309" y="118"/>
                  <a:pt x="317" y="14"/>
                </a:cubicBezTo>
                <a:cubicBezTo>
                  <a:pt x="318" y="6"/>
                  <a:pt x="309" y="0"/>
                  <a:pt x="301" y="3"/>
                </a:cubicBezTo>
                <a:cubicBezTo>
                  <a:pt x="256" y="23"/>
                  <a:pt x="208" y="33"/>
                  <a:pt x="159" y="33"/>
                </a:cubicBezTo>
                <a:cubicBezTo>
                  <a:pt x="110" y="33"/>
                  <a:pt x="61" y="23"/>
                  <a:pt x="16" y="3"/>
                </a:cubicBezTo>
                <a:cubicBezTo>
                  <a:pt x="8" y="0"/>
                  <a:pt x="0" y="6"/>
                  <a:pt x="0" y="14"/>
                </a:cubicBezTo>
                <a:cubicBezTo>
                  <a:pt x="9" y="118"/>
                  <a:pt x="65" y="214"/>
                  <a:pt x="152" y="271"/>
                </a:cubicBezTo>
                <a:cubicBezTo>
                  <a:pt x="156" y="274"/>
                  <a:pt x="161" y="274"/>
                  <a:pt x="165" y="271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7350" name="Google Shape;1023;p34"/>
          <p:cNvSpPr>
            <a:spLocks/>
          </p:cNvSpPr>
          <p:nvPr/>
        </p:nvSpPr>
        <p:spPr bwMode="auto">
          <a:xfrm>
            <a:off x="4660900" y="1812925"/>
            <a:ext cx="2889250" cy="1449388"/>
          </a:xfrm>
          <a:custGeom>
            <a:avLst/>
            <a:gdLst>
              <a:gd name="T0" fmla="*/ 336 w 672"/>
              <a:gd name="T1" fmla="*/ 0 h 337"/>
              <a:gd name="T2" fmla="*/ 0 w 672"/>
              <a:gd name="T3" fmla="*/ 307 h 337"/>
              <a:gd name="T4" fmla="*/ 16 w 672"/>
              <a:gd name="T5" fmla="*/ 318 h 337"/>
              <a:gd name="T6" fmla="*/ 156 w 672"/>
              <a:gd name="T7" fmla="*/ 290 h 337"/>
              <a:gd name="T8" fmla="*/ 330 w 672"/>
              <a:gd name="T9" fmla="*/ 335 h 337"/>
              <a:gd name="T10" fmla="*/ 341 w 672"/>
              <a:gd name="T11" fmla="*/ 335 h 337"/>
              <a:gd name="T12" fmla="*/ 516 w 672"/>
              <a:gd name="T13" fmla="*/ 290 h 337"/>
              <a:gd name="T14" fmla="*/ 655 w 672"/>
              <a:gd name="T15" fmla="*/ 318 h 337"/>
              <a:gd name="T16" fmla="*/ 671 w 672"/>
              <a:gd name="T17" fmla="*/ 307 h 337"/>
              <a:gd name="T18" fmla="*/ 336 w 672"/>
              <a:gd name="T19" fmla="*/ 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2" h="337" extrusionOk="0">
                <a:moveTo>
                  <a:pt x="336" y="0"/>
                </a:moveTo>
                <a:cubicBezTo>
                  <a:pt x="160" y="0"/>
                  <a:pt x="15" y="135"/>
                  <a:pt x="0" y="307"/>
                </a:cubicBezTo>
                <a:cubicBezTo>
                  <a:pt x="0" y="315"/>
                  <a:pt x="8" y="322"/>
                  <a:pt x="16" y="318"/>
                </a:cubicBezTo>
                <a:cubicBezTo>
                  <a:pt x="60" y="299"/>
                  <a:pt x="108" y="290"/>
                  <a:pt x="156" y="290"/>
                </a:cubicBezTo>
                <a:cubicBezTo>
                  <a:pt x="217" y="290"/>
                  <a:pt x="277" y="305"/>
                  <a:pt x="330" y="335"/>
                </a:cubicBezTo>
                <a:cubicBezTo>
                  <a:pt x="334" y="337"/>
                  <a:pt x="338" y="337"/>
                  <a:pt x="341" y="335"/>
                </a:cubicBezTo>
                <a:cubicBezTo>
                  <a:pt x="395" y="305"/>
                  <a:pt x="455" y="290"/>
                  <a:pt x="516" y="290"/>
                </a:cubicBezTo>
                <a:cubicBezTo>
                  <a:pt x="564" y="290"/>
                  <a:pt x="611" y="299"/>
                  <a:pt x="655" y="318"/>
                </a:cubicBezTo>
                <a:cubicBezTo>
                  <a:pt x="663" y="321"/>
                  <a:pt x="672" y="315"/>
                  <a:pt x="671" y="307"/>
                </a:cubicBezTo>
                <a:cubicBezTo>
                  <a:pt x="656" y="135"/>
                  <a:pt x="511" y="0"/>
                  <a:pt x="336" y="0"/>
                </a:cubicBez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7351" name="Google Shape;1024;p34"/>
          <p:cNvSpPr>
            <a:spLocks/>
          </p:cNvSpPr>
          <p:nvPr/>
        </p:nvSpPr>
        <p:spPr bwMode="auto">
          <a:xfrm>
            <a:off x="4648200" y="3141663"/>
            <a:ext cx="1349375" cy="1343025"/>
          </a:xfrm>
          <a:custGeom>
            <a:avLst/>
            <a:gdLst>
              <a:gd name="T0" fmla="*/ 147 w 314"/>
              <a:gd name="T1" fmla="*/ 307 h 312"/>
              <a:gd name="T2" fmla="*/ 164 w 314"/>
              <a:gd name="T3" fmla="*/ 299 h 312"/>
              <a:gd name="T4" fmla="*/ 210 w 314"/>
              <a:gd name="T5" fmla="*/ 161 h 312"/>
              <a:gd name="T6" fmla="*/ 307 w 314"/>
              <a:gd name="T7" fmla="*/ 52 h 312"/>
              <a:gd name="T8" fmla="*/ 305 w 314"/>
              <a:gd name="T9" fmla="*/ 33 h 312"/>
              <a:gd name="T10" fmla="*/ 159 w 314"/>
              <a:gd name="T11" fmla="*/ 0 h 312"/>
              <a:gd name="T12" fmla="*/ 0 w 314"/>
              <a:gd name="T13" fmla="*/ 40 h 312"/>
              <a:gd name="T14" fmla="*/ 147 w 314"/>
              <a:gd name="T15" fmla="*/ 307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4" h="312" extrusionOk="0">
                <a:moveTo>
                  <a:pt x="147" y="307"/>
                </a:moveTo>
                <a:cubicBezTo>
                  <a:pt x="154" y="312"/>
                  <a:pt x="163" y="308"/>
                  <a:pt x="164" y="299"/>
                </a:cubicBezTo>
                <a:cubicBezTo>
                  <a:pt x="170" y="251"/>
                  <a:pt x="185" y="203"/>
                  <a:pt x="210" y="161"/>
                </a:cubicBezTo>
                <a:cubicBezTo>
                  <a:pt x="234" y="118"/>
                  <a:pt x="268" y="81"/>
                  <a:pt x="307" y="52"/>
                </a:cubicBezTo>
                <a:cubicBezTo>
                  <a:pt x="314" y="47"/>
                  <a:pt x="313" y="37"/>
                  <a:pt x="305" y="33"/>
                </a:cubicBezTo>
                <a:cubicBezTo>
                  <a:pt x="260" y="11"/>
                  <a:pt x="210" y="0"/>
                  <a:pt x="159" y="0"/>
                </a:cubicBezTo>
                <a:cubicBezTo>
                  <a:pt x="104" y="0"/>
                  <a:pt x="49" y="14"/>
                  <a:pt x="0" y="40"/>
                </a:cubicBezTo>
                <a:cubicBezTo>
                  <a:pt x="4" y="147"/>
                  <a:pt x="59" y="247"/>
                  <a:pt x="147" y="307"/>
                </a:cubicBezTo>
                <a:close/>
              </a:path>
            </a:pathLst>
          </a:cu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7352" name="Google Shape;1025;p34"/>
          <p:cNvSpPr>
            <a:spLocks/>
          </p:cNvSpPr>
          <p:nvPr/>
        </p:nvSpPr>
        <p:spPr bwMode="auto">
          <a:xfrm>
            <a:off x="6230938" y="3151188"/>
            <a:ext cx="1319212" cy="1316037"/>
          </a:xfrm>
          <a:custGeom>
            <a:avLst/>
            <a:gdLst>
              <a:gd name="T0" fmla="*/ 9 w 307"/>
              <a:gd name="T1" fmla="*/ 31 h 306"/>
              <a:gd name="T2" fmla="*/ 7 w 307"/>
              <a:gd name="T3" fmla="*/ 51 h 306"/>
              <a:gd name="T4" fmla="*/ 101 w 307"/>
              <a:gd name="T5" fmla="*/ 158 h 306"/>
              <a:gd name="T6" fmla="*/ 147 w 307"/>
              <a:gd name="T7" fmla="*/ 293 h 306"/>
              <a:gd name="T8" fmla="*/ 165 w 307"/>
              <a:gd name="T9" fmla="*/ 301 h 306"/>
              <a:gd name="T10" fmla="*/ 307 w 307"/>
              <a:gd name="T11" fmla="*/ 46 h 306"/>
              <a:gd name="T12" fmla="*/ 301 w 307"/>
              <a:gd name="T13" fmla="*/ 35 h 306"/>
              <a:gd name="T14" fmla="*/ 151 w 307"/>
              <a:gd name="T15" fmla="*/ 0 h 306"/>
              <a:gd name="T16" fmla="*/ 9 w 307"/>
              <a:gd name="T17" fmla="*/ 31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7" h="306" extrusionOk="0">
                <a:moveTo>
                  <a:pt x="9" y="31"/>
                </a:moveTo>
                <a:cubicBezTo>
                  <a:pt x="1" y="35"/>
                  <a:pt x="0" y="45"/>
                  <a:pt x="7" y="51"/>
                </a:cubicBezTo>
                <a:cubicBezTo>
                  <a:pt x="45" y="79"/>
                  <a:pt x="77" y="116"/>
                  <a:pt x="101" y="158"/>
                </a:cubicBezTo>
                <a:cubicBezTo>
                  <a:pt x="126" y="199"/>
                  <a:pt x="141" y="246"/>
                  <a:pt x="147" y="293"/>
                </a:cubicBezTo>
                <a:cubicBezTo>
                  <a:pt x="148" y="302"/>
                  <a:pt x="158" y="306"/>
                  <a:pt x="165" y="301"/>
                </a:cubicBezTo>
                <a:cubicBezTo>
                  <a:pt x="248" y="243"/>
                  <a:pt x="301" y="149"/>
                  <a:pt x="307" y="46"/>
                </a:cubicBezTo>
                <a:cubicBezTo>
                  <a:pt x="307" y="42"/>
                  <a:pt x="305" y="38"/>
                  <a:pt x="301" y="35"/>
                </a:cubicBezTo>
                <a:cubicBezTo>
                  <a:pt x="254" y="12"/>
                  <a:pt x="202" y="0"/>
                  <a:pt x="151" y="0"/>
                </a:cubicBezTo>
                <a:cubicBezTo>
                  <a:pt x="101" y="0"/>
                  <a:pt x="53" y="11"/>
                  <a:pt x="9" y="31"/>
                </a:cubicBezTo>
                <a:close/>
              </a:path>
            </a:pathLst>
          </a:cu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7353" name="Google Shape;1026;p34"/>
          <p:cNvSpPr txBox="1">
            <a:spLocks noChangeArrowheads="1"/>
          </p:cNvSpPr>
          <p:nvPr/>
        </p:nvSpPr>
        <p:spPr bwMode="auto">
          <a:xfrm>
            <a:off x="9113838" y="5327650"/>
            <a:ext cx="9509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CADAD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>
                <a:solidFill>
                  <a:srgbClr val="ACADAD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F</a:t>
            </a:r>
            <a:endParaRPr lang="en-US" altLang="en-US"/>
          </a:p>
        </p:txBody>
      </p:sp>
      <p:sp>
        <p:nvSpPr>
          <p:cNvPr id="57354" name="Google Shape;1027;p34"/>
          <p:cNvSpPr txBox="1">
            <a:spLocks noChangeArrowheads="1"/>
          </p:cNvSpPr>
          <p:nvPr/>
        </p:nvSpPr>
        <p:spPr bwMode="auto">
          <a:xfrm>
            <a:off x="9113838" y="3460750"/>
            <a:ext cx="9540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1605E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>
                <a:solidFill>
                  <a:srgbClr val="61605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E</a:t>
            </a:r>
            <a:endParaRPr lang="en-US" altLang="en-US"/>
          </a:p>
        </p:txBody>
      </p:sp>
      <p:sp>
        <p:nvSpPr>
          <p:cNvPr id="57355" name="Google Shape;1028;p34"/>
          <p:cNvSpPr txBox="1">
            <a:spLocks noChangeArrowheads="1"/>
          </p:cNvSpPr>
          <p:nvPr/>
        </p:nvSpPr>
        <p:spPr bwMode="auto">
          <a:xfrm>
            <a:off x="9113838" y="1593850"/>
            <a:ext cx="9985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AC344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>
                <a:solidFill>
                  <a:srgbClr val="FAC344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D</a:t>
            </a:r>
            <a:endParaRPr lang="en-US" altLang="en-US"/>
          </a:p>
        </p:txBody>
      </p:sp>
      <p:sp>
        <p:nvSpPr>
          <p:cNvPr id="57356" name="Google Shape;1029;p34"/>
          <p:cNvSpPr txBox="1">
            <a:spLocks noChangeArrowheads="1"/>
          </p:cNvSpPr>
          <p:nvPr/>
        </p:nvSpPr>
        <p:spPr bwMode="auto">
          <a:xfrm>
            <a:off x="2259013" y="5327650"/>
            <a:ext cx="9715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F526B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>
                <a:solidFill>
                  <a:srgbClr val="2F526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C</a:t>
            </a:r>
            <a:endParaRPr lang="en-US" altLang="en-US"/>
          </a:p>
        </p:txBody>
      </p:sp>
      <p:sp>
        <p:nvSpPr>
          <p:cNvPr id="57357" name="Google Shape;1030;p34"/>
          <p:cNvSpPr txBox="1">
            <a:spLocks noChangeArrowheads="1"/>
          </p:cNvSpPr>
          <p:nvPr/>
        </p:nvSpPr>
        <p:spPr bwMode="auto">
          <a:xfrm>
            <a:off x="2249488" y="3460750"/>
            <a:ext cx="9810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929E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>
                <a:solidFill>
                  <a:srgbClr val="23929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B</a:t>
            </a:r>
            <a:endParaRPr lang="en-US" altLang="en-US"/>
          </a:p>
        </p:txBody>
      </p:sp>
      <p:sp>
        <p:nvSpPr>
          <p:cNvPr id="57358" name="Google Shape;1031;p34"/>
          <p:cNvSpPr txBox="1">
            <a:spLocks noChangeArrowheads="1"/>
          </p:cNvSpPr>
          <p:nvPr/>
        </p:nvSpPr>
        <p:spPr bwMode="auto">
          <a:xfrm>
            <a:off x="2259013" y="1576388"/>
            <a:ext cx="9810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E2412A"/>
              </a:buClr>
              <a:buSzPts val="1900"/>
              <a:buFont typeface="Open Sans Semibold" panose="020B0706030804020204" pitchFamily="34" charset="0"/>
              <a:buNone/>
            </a:pPr>
            <a:r>
              <a:rPr lang="en-US" altLang="en-US" sz="1900" b="1">
                <a:solidFill>
                  <a:srgbClr val="E2412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A</a:t>
            </a:r>
            <a:endParaRPr lang="en-US" altLang="en-US"/>
          </a:p>
        </p:txBody>
      </p:sp>
      <p:sp>
        <p:nvSpPr>
          <p:cNvPr id="57359" name="Google Shape;1032;p34"/>
          <p:cNvSpPr>
            <a:spLocks/>
          </p:cNvSpPr>
          <p:nvPr/>
        </p:nvSpPr>
        <p:spPr bwMode="auto">
          <a:xfrm>
            <a:off x="995363" y="3757613"/>
            <a:ext cx="795337" cy="533400"/>
          </a:xfrm>
          <a:custGeom>
            <a:avLst/>
            <a:gdLst>
              <a:gd name="T0" fmla="*/ 143 w 185"/>
              <a:gd name="T1" fmla="*/ 65 h 124"/>
              <a:gd name="T2" fmla="*/ 67 w 185"/>
              <a:gd name="T3" fmla="*/ 31 h 124"/>
              <a:gd name="T4" fmla="*/ 63 w 185"/>
              <a:gd name="T5" fmla="*/ 21 h 124"/>
              <a:gd name="T6" fmla="*/ 147 w 185"/>
              <a:gd name="T7" fmla="*/ 13 h 124"/>
              <a:gd name="T8" fmla="*/ 153 w 185"/>
              <a:gd name="T9" fmla="*/ 4 h 124"/>
              <a:gd name="T10" fmla="*/ 168 w 185"/>
              <a:gd name="T11" fmla="*/ 55 h 124"/>
              <a:gd name="T12" fmla="*/ 184 w 185"/>
              <a:gd name="T13" fmla="*/ 52 h 124"/>
              <a:gd name="T14" fmla="*/ 162 w 185"/>
              <a:gd name="T15" fmla="*/ 0 h 124"/>
              <a:gd name="T16" fmla="*/ 4 w 185"/>
              <a:gd name="T17" fmla="*/ 67 h 124"/>
              <a:gd name="T18" fmla="*/ 21 w 185"/>
              <a:gd name="T19" fmla="*/ 13 h 124"/>
              <a:gd name="T20" fmla="*/ 9 w 185"/>
              <a:gd name="T21" fmla="*/ 7 h 124"/>
              <a:gd name="T22" fmla="*/ 0 w 185"/>
              <a:gd name="T23" fmla="*/ 62 h 124"/>
              <a:gd name="T24" fmla="*/ 64 w 185"/>
              <a:gd name="T25" fmla="*/ 104 h 124"/>
              <a:gd name="T26" fmla="*/ 57 w 185"/>
              <a:gd name="T27" fmla="*/ 113 h 124"/>
              <a:gd name="T28" fmla="*/ 67 w 185"/>
              <a:gd name="T29" fmla="*/ 121 h 124"/>
              <a:gd name="T30" fmla="*/ 74 w 185"/>
              <a:gd name="T31" fmla="*/ 113 h 124"/>
              <a:gd name="T32" fmla="*/ 42 w 185"/>
              <a:gd name="T33" fmla="*/ 113 h 124"/>
              <a:gd name="T34" fmla="*/ 59 w 185"/>
              <a:gd name="T35" fmla="*/ 92 h 124"/>
              <a:gd name="T36" fmla="*/ 45 w 185"/>
              <a:gd name="T37" fmla="*/ 99 h 124"/>
              <a:gd name="T38" fmla="*/ 27 w 185"/>
              <a:gd name="T39" fmla="*/ 92 h 124"/>
              <a:gd name="T40" fmla="*/ 38 w 185"/>
              <a:gd name="T41" fmla="*/ 100 h 124"/>
              <a:gd name="T42" fmla="*/ 46 w 185"/>
              <a:gd name="T43" fmla="*/ 79 h 124"/>
              <a:gd name="T44" fmla="*/ 32 w 185"/>
              <a:gd name="T45" fmla="*/ 86 h 124"/>
              <a:gd name="T46" fmla="*/ 25 w 185"/>
              <a:gd name="T47" fmla="*/ 87 h 124"/>
              <a:gd name="T48" fmla="*/ 24 w 185"/>
              <a:gd name="T49" fmla="*/ 67 h 124"/>
              <a:gd name="T50" fmla="*/ 20 w 185"/>
              <a:gd name="T51" fmla="*/ 72 h 124"/>
              <a:gd name="T52" fmla="*/ 16 w 185"/>
              <a:gd name="T53" fmla="*/ 86 h 124"/>
              <a:gd name="T54" fmla="*/ 140 w 185"/>
              <a:gd name="T55" fmla="*/ 78 h 124"/>
              <a:gd name="T56" fmla="*/ 93 w 185"/>
              <a:gd name="T57" fmla="*/ 29 h 124"/>
              <a:gd name="T58" fmla="*/ 67 w 185"/>
              <a:gd name="T59" fmla="*/ 35 h 124"/>
              <a:gd name="T60" fmla="*/ 60 w 185"/>
              <a:gd name="T61" fmla="*/ 17 h 124"/>
              <a:gd name="T62" fmla="*/ 29 w 185"/>
              <a:gd name="T63" fmla="*/ 60 h 124"/>
              <a:gd name="T64" fmla="*/ 49 w 185"/>
              <a:gd name="T65" fmla="*/ 76 h 124"/>
              <a:gd name="T66" fmla="*/ 66 w 185"/>
              <a:gd name="T67" fmla="*/ 97 h 124"/>
              <a:gd name="T68" fmla="*/ 83 w 185"/>
              <a:gd name="T69" fmla="*/ 114 h 124"/>
              <a:gd name="T70" fmla="*/ 87 w 185"/>
              <a:gd name="T71" fmla="*/ 116 h 124"/>
              <a:gd name="T72" fmla="*/ 92 w 185"/>
              <a:gd name="T73" fmla="*/ 106 h 124"/>
              <a:gd name="T74" fmla="*/ 77 w 185"/>
              <a:gd name="T75" fmla="*/ 89 h 124"/>
              <a:gd name="T76" fmla="*/ 104 w 185"/>
              <a:gd name="T77" fmla="*/ 107 h 124"/>
              <a:gd name="T78" fmla="*/ 108 w 185"/>
              <a:gd name="T79" fmla="*/ 94 h 124"/>
              <a:gd name="T80" fmla="*/ 94 w 185"/>
              <a:gd name="T81" fmla="*/ 83 h 124"/>
              <a:gd name="T82" fmla="*/ 98 w 185"/>
              <a:gd name="T83" fmla="*/ 79 h 124"/>
              <a:gd name="T84" fmla="*/ 127 w 185"/>
              <a:gd name="T85" fmla="*/ 93 h 124"/>
              <a:gd name="T86" fmla="*/ 120 w 185"/>
              <a:gd name="T87" fmla="*/ 78 h 124"/>
              <a:gd name="T88" fmla="*/ 110 w 185"/>
              <a:gd name="T89" fmla="*/ 67 h 124"/>
              <a:gd name="T90" fmla="*/ 140 w 185"/>
              <a:gd name="T91" fmla="*/ 78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5" h="124" extrusionOk="0">
                <a:moveTo>
                  <a:pt x="147" y="13"/>
                </a:moveTo>
                <a:cubicBezTo>
                  <a:pt x="164" y="55"/>
                  <a:pt x="164" y="55"/>
                  <a:pt x="164" y="55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31" y="55"/>
                  <a:pt x="97" y="25"/>
                  <a:pt x="94" y="25"/>
                </a:cubicBezTo>
                <a:cubicBezTo>
                  <a:pt x="91" y="25"/>
                  <a:pt x="80" y="28"/>
                  <a:pt x="79" y="29"/>
                </a:cubicBezTo>
                <a:cubicBezTo>
                  <a:pt x="79" y="29"/>
                  <a:pt x="73" y="31"/>
                  <a:pt x="67" y="31"/>
                </a:cubicBezTo>
                <a:cubicBezTo>
                  <a:pt x="64" y="31"/>
                  <a:pt x="62" y="30"/>
                  <a:pt x="61" y="29"/>
                </a:cubicBezTo>
                <a:cubicBezTo>
                  <a:pt x="59" y="29"/>
                  <a:pt x="59" y="28"/>
                  <a:pt x="59" y="26"/>
                </a:cubicBezTo>
                <a:cubicBezTo>
                  <a:pt x="59" y="24"/>
                  <a:pt x="61" y="22"/>
                  <a:pt x="63" y="21"/>
                </a:cubicBezTo>
                <a:cubicBezTo>
                  <a:pt x="72" y="16"/>
                  <a:pt x="96" y="7"/>
                  <a:pt x="99" y="7"/>
                </a:cubicBezTo>
                <a:cubicBezTo>
                  <a:pt x="99" y="7"/>
                  <a:pt x="99" y="7"/>
                  <a:pt x="99" y="7"/>
                </a:cubicBezTo>
                <a:cubicBezTo>
                  <a:pt x="105" y="7"/>
                  <a:pt x="143" y="12"/>
                  <a:pt x="147" y="13"/>
                </a:cubicBezTo>
                <a:close/>
                <a:moveTo>
                  <a:pt x="162" y="0"/>
                </a:moveTo>
                <a:cubicBezTo>
                  <a:pt x="162" y="0"/>
                  <a:pt x="161" y="1"/>
                  <a:pt x="160" y="1"/>
                </a:cubicBezTo>
                <a:cubicBezTo>
                  <a:pt x="153" y="4"/>
                  <a:pt x="153" y="4"/>
                  <a:pt x="153" y="4"/>
                </a:cubicBezTo>
                <a:cubicBezTo>
                  <a:pt x="152" y="4"/>
                  <a:pt x="151" y="5"/>
                  <a:pt x="151" y="6"/>
                </a:cubicBezTo>
                <a:cubicBezTo>
                  <a:pt x="150" y="7"/>
                  <a:pt x="150" y="9"/>
                  <a:pt x="151" y="10"/>
                </a:cubicBezTo>
                <a:cubicBezTo>
                  <a:pt x="168" y="55"/>
                  <a:pt x="168" y="55"/>
                  <a:pt x="168" y="55"/>
                </a:cubicBezTo>
                <a:cubicBezTo>
                  <a:pt x="169" y="57"/>
                  <a:pt x="172" y="59"/>
                  <a:pt x="175" y="58"/>
                </a:cubicBezTo>
                <a:cubicBezTo>
                  <a:pt x="182" y="55"/>
                  <a:pt x="182" y="55"/>
                  <a:pt x="182" y="55"/>
                </a:cubicBezTo>
                <a:cubicBezTo>
                  <a:pt x="183" y="54"/>
                  <a:pt x="184" y="53"/>
                  <a:pt x="184" y="52"/>
                </a:cubicBezTo>
                <a:cubicBezTo>
                  <a:pt x="185" y="51"/>
                  <a:pt x="185" y="50"/>
                  <a:pt x="185" y="49"/>
                </a:cubicBezTo>
                <a:cubicBezTo>
                  <a:pt x="167" y="4"/>
                  <a:pt x="167" y="4"/>
                  <a:pt x="167" y="4"/>
                </a:cubicBezTo>
                <a:cubicBezTo>
                  <a:pt x="166" y="2"/>
                  <a:pt x="164" y="0"/>
                  <a:pt x="162" y="0"/>
                </a:cubicBezTo>
                <a:close/>
                <a:moveTo>
                  <a:pt x="0" y="62"/>
                </a:moveTo>
                <a:cubicBezTo>
                  <a:pt x="0" y="64"/>
                  <a:pt x="0" y="65"/>
                  <a:pt x="1" y="66"/>
                </a:cubicBezTo>
                <a:cubicBezTo>
                  <a:pt x="2" y="67"/>
                  <a:pt x="3" y="67"/>
                  <a:pt x="4" y="67"/>
                </a:cubicBezTo>
                <a:cubicBezTo>
                  <a:pt x="12" y="68"/>
                  <a:pt x="12" y="68"/>
                  <a:pt x="12" y="68"/>
                </a:cubicBezTo>
                <a:cubicBezTo>
                  <a:pt x="14" y="68"/>
                  <a:pt x="17" y="66"/>
                  <a:pt x="17" y="64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2"/>
                  <a:pt x="20" y="10"/>
                  <a:pt x="20" y="9"/>
                </a:cubicBezTo>
                <a:cubicBezTo>
                  <a:pt x="19" y="8"/>
                  <a:pt x="18" y="8"/>
                  <a:pt x="16" y="8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8" y="7"/>
                  <a:pt x="8" y="7"/>
                </a:cubicBezTo>
                <a:cubicBezTo>
                  <a:pt x="6" y="7"/>
                  <a:pt x="4" y="9"/>
                  <a:pt x="4" y="12"/>
                </a:cubicBezTo>
                <a:lnTo>
                  <a:pt x="0" y="62"/>
                </a:lnTo>
                <a:close/>
                <a:moveTo>
                  <a:pt x="76" y="107"/>
                </a:moveTo>
                <a:cubicBezTo>
                  <a:pt x="76" y="106"/>
                  <a:pt x="75" y="104"/>
                  <a:pt x="73" y="103"/>
                </a:cubicBezTo>
                <a:cubicBezTo>
                  <a:pt x="70" y="100"/>
                  <a:pt x="66" y="101"/>
                  <a:pt x="64" y="104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09"/>
                  <a:pt x="60" y="109"/>
                  <a:pt x="60" y="109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53" y="118"/>
                  <a:pt x="57" y="121"/>
                  <a:pt x="58" y="122"/>
                </a:cubicBezTo>
                <a:cubicBezTo>
                  <a:pt x="59" y="124"/>
                  <a:pt x="61" y="124"/>
                  <a:pt x="62" y="124"/>
                </a:cubicBezTo>
                <a:cubicBezTo>
                  <a:pt x="64" y="124"/>
                  <a:pt x="66" y="123"/>
                  <a:pt x="67" y="121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6" y="111"/>
                  <a:pt x="76" y="109"/>
                  <a:pt x="76" y="107"/>
                </a:cubicBezTo>
                <a:close/>
                <a:moveTo>
                  <a:pt x="40" y="104"/>
                </a:moveTo>
                <a:cubicBezTo>
                  <a:pt x="37" y="107"/>
                  <a:pt x="38" y="110"/>
                  <a:pt x="42" y="113"/>
                </a:cubicBezTo>
                <a:cubicBezTo>
                  <a:pt x="45" y="116"/>
                  <a:pt x="48" y="116"/>
                  <a:pt x="51" y="112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4" y="97"/>
                  <a:pt x="60" y="93"/>
                  <a:pt x="59" y="92"/>
                </a:cubicBezTo>
                <a:cubicBezTo>
                  <a:pt x="56" y="89"/>
                  <a:pt x="52" y="89"/>
                  <a:pt x="49" y="93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99"/>
                  <a:pt x="45" y="99"/>
                  <a:pt x="45" y="99"/>
                </a:cubicBezTo>
                <a:cubicBezTo>
                  <a:pt x="44" y="99"/>
                  <a:pt x="44" y="99"/>
                  <a:pt x="44" y="99"/>
                </a:cubicBezTo>
                <a:lnTo>
                  <a:pt x="40" y="104"/>
                </a:lnTo>
                <a:close/>
                <a:moveTo>
                  <a:pt x="27" y="92"/>
                </a:moveTo>
                <a:cubicBezTo>
                  <a:pt x="26" y="93"/>
                  <a:pt x="25" y="95"/>
                  <a:pt x="25" y="97"/>
                </a:cubicBezTo>
                <a:cubicBezTo>
                  <a:pt x="26" y="99"/>
                  <a:pt x="27" y="100"/>
                  <a:pt x="28" y="102"/>
                </a:cubicBezTo>
                <a:cubicBezTo>
                  <a:pt x="31" y="104"/>
                  <a:pt x="35" y="104"/>
                  <a:pt x="38" y="100"/>
                </a:cubicBezTo>
                <a:cubicBezTo>
                  <a:pt x="47" y="89"/>
                  <a:pt x="47" y="89"/>
                  <a:pt x="47" y="89"/>
                </a:cubicBezTo>
                <a:cubicBezTo>
                  <a:pt x="49" y="87"/>
                  <a:pt x="49" y="85"/>
                  <a:pt x="49" y="83"/>
                </a:cubicBezTo>
                <a:cubicBezTo>
                  <a:pt x="49" y="82"/>
                  <a:pt x="48" y="80"/>
                  <a:pt x="46" y="79"/>
                </a:cubicBezTo>
                <a:cubicBezTo>
                  <a:pt x="43" y="76"/>
                  <a:pt x="40" y="77"/>
                  <a:pt x="37" y="80"/>
                </a:cubicBezTo>
                <a:cubicBezTo>
                  <a:pt x="32" y="86"/>
                  <a:pt x="32" y="86"/>
                  <a:pt x="32" y="86"/>
                </a:cubicBezTo>
                <a:cubicBezTo>
                  <a:pt x="32" y="86"/>
                  <a:pt x="32" y="86"/>
                  <a:pt x="32" y="86"/>
                </a:cubicBezTo>
                <a:cubicBezTo>
                  <a:pt x="31" y="87"/>
                  <a:pt x="31" y="87"/>
                  <a:pt x="31" y="87"/>
                </a:cubicBezTo>
                <a:lnTo>
                  <a:pt x="27" y="92"/>
                </a:lnTo>
                <a:close/>
                <a:moveTo>
                  <a:pt x="25" y="87"/>
                </a:moveTo>
                <a:cubicBezTo>
                  <a:pt x="35" y="76"/>
                  <a:pt x="35" y="76"/>
                  <a:pt x="35" y="76"/>
                </a:cubicBezTo>
                <a:cubicBezTo>
                  <a:pt x="39" y="71"/>
                  <a:pt x="35" y="67"/>
                  <a:pt x="33" y="66"/>
                </a:cubicBezTo>
                <a:cubicBezTo>
                  <a:pt x="30" y="64"/>
                  <a:pt x="27" y="64"/>
                  <a:pt x="24" y="67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72"/>
                  <a:pt x="21" y="72"/>
                  <a:pt x="21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16" y="77"/>
                  <a:pt x="16" y="77"/>
                  <a:pt x="16" y="77"/>
                </a:cubicBezTo>
                <a:cubicBezTo>
                  <a:pt x="14" y="79"/>
                  <a:pt x="14" y="81"/>
                  <a:pt x="14" y="83"/>
                </a:cubicBezTo>
                <a:cubicBezTo>
                  <a:pt x="14" y="85"/>
                  <a:pt x="15" y="86"/>
                  <a:pt x="16" y="86"/>
                </a:cubicBezTo>
                <a:cubicBezTo>
                  <a:pt x="18" y="88"/>
                  <a:pt x="19" y="89"/>
                  <a:pt x="21" y="89"/>
                </a:cubicBezTo>
                <a:cubicBezTo>
                  <a:pt x="23" y="89"/>
                  <a:pt x="24" y="89"/>
                  <a:pt x="25" y="87"/>
                </a:cubicBezTo>
                <a:close/>
                <a:moveTo>
                  <a:pt x="140" y="78"/>
                </a:moveTo>
                <a:cubicBezTo>
                  <a:pt x="142" y="75"/>
                  <a:pt x="144" y="71"/>
                  <a:pt x="139" y="68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18" y="49"/>
                  <a:pt x="98" y="32"/>
                  <a:pt x="93" y="29"/>
                </a:cubicBezTo>
                <a:cubicBezTo>
                  <a:pt x="91" y="30"/>
                  <a:pt x="85" y="31"/>
                  <a:pt x="81" y="33"/>
                </a:cubicBezTo>
                <a:cubicBezTo>
                  <a:pt x="81" y="33"/>
                  <a:pt x="81" y="33"/>
                  <a:pt x="81" y="33"/>
                </a:cubicBezTo>
                <a:cubicBezTo>
                  <a:pt x="80" y="33"/>
                  <a:pt x="73" y="35"/>
                  <a:pt x="67" y="35"/>
                </a:cubicBezTo>
                <a:cubicBezTo>
                  <a:pt x="63" y="35"/>
                  <a:pt x="61" y="35"/>
                  <a:pt x="58" y="33"/>
                </a:cubicBezTo>
                <a:cubicBezTo>
                  <a:pt x="55" y="31"/>
                  <a:pt x="54" y="28"/>
                  <a:pt x="54" y="26"/>
                </a:cubicBezTo>
                <a:cubicBezTo>
                  <a:pt x="54" y="22"/>
                  <a:pt x="58" y="19"/>
                  <a:pt x="60" y="17"/>
                </a:cubicBezTo>
                <a:cubicBezTo>
                  <a:pt x="25" y="13"/>
                  <a:pt x="25" y="13"/>
                  <a:pt x="25" y="13"/>
                </a:cubicBezTo>
                <a:cubicBezTo>
                  <a:pt x="21" y="64"/>
                  <a:pt x="21" y="64"/>
                  <a:pt x="21" y="64"/>
                </a:cubicBezTo>
                <a:cubicBezTo>
                  <a:pt x="24" y="61"/>
                  <a:pt x="27" y="60"/>
                  <a:pt x="29" y="60"/>
                </a:cubicBezTo>
                <a:cubicBezTo>
                  <a:pt x="32" y="60"/>
                  <a:pt x="34" y="61"/>
                  <a:pt x="36" y="63"/>
                </a:cubicBezTo>
                <a:cubicBezTo>
                  <a:pt x="39" y="66"/>
                  <a:pt x="41" y="69"/>
                  <a:pt x="41" y="73"/>
                </a:cubicBezTo>
                <a:cubicBezTo>
                  <a:pt x="43" y="73"/>
                  <a:pt x="46" y="73"/>
                  <a:pt x="49" y="76"/>
                </a:cubicBezTo>
                <a:cubicBezTo>
                  <a:pt x="52" y="78"/>
                  <a:pt x="54" y="82"/>
                  <a:pt x="53" y="86"/>
                </a:cubicBezTo>
                <a:cubicBezTo>
                  <a:pt x="56" y="85"/>
                  <a:pt x="59" y="86"/>
                  <a:pt x="62" y="88"/>
                </a:cubicBezTo>
                <a:cubicBezTo>
                  <a:pt x="65" y="91"/>
                  <a:pt x="66" y="94"/>
                  <a:pt x="66" y="97"/>
                </a:cubicBezTo>
                <a:cubicBezTo>
                  <a:pt x="69" y="96"/>
                  <a:pt x="73" y="97"/>
                  <a:pt x="76" y="99"/>
                </a:cubicBezTo>
                <a:cubicBezTo>
                  <a:pt x="80" y="103"/>
                  <a:pt x="81" y="107"/>
                  <a:pt x="80" y="112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3" y="114"/>
                  <a:pt x="83" y="115"/>
                  <a:pt x="83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85" y="116"/>
                  <a:pt x="86" y="116"/>
                  <a:pt x="87" y="116"/>
                </a:cubicBezTo>
                <a:cubicBezTo>
                  <a:pt x="89" y="116"/>
                  <a:pt x="91" y="115"/>
                  <a:pt x="92" y="114"/>
                </a:cubicBezTo>
                <a:cubicBezTo>
                  <a:pt x="94" y="111"/>
                  <a:pt x="95" y="109"/>
                  <a:pt x="93" y="106"/>
                </a:cubicBezTo>
                <a:cubicBezTo>
                  <a:pt x="92" y="106"/>
                  <a:pt x="92" y="106"/>
                  <a:pt x="92" y="106"/>
                </a:cubicBezTo>
                <a:cubicBezTo>
                  <a:pt x="77" y="93"/>
                  <a:pt x="77" y="93"/>
                  <a:pt x="77" y="93"/>
                </a:cubicBezTo>
                <a:cubicBezTo>
                  <a:pt x="76" y="92"/>
                  <a:pt x="76" y="92"/>
                  <a:pt x="76" y="91"/>
                </a:cubicBezTo>
                <a:cubicBezTo>
                  <a:pt x="76" y="90"/>
                  <a:pt x="76" y="90"/>
                  <a:pt x="77" y="89"/>
                </a:cubicBezTo>
                <a:cubicBezTo>
                  <a:pt x="77" y="88"/>
                  <a:pt x="79" y="88"/>
                  <a:pt x="80" y="89"/>
                </a:cubicBezTo>
                <a:cubicBezTo>
                  <a:pt x="101" y="106"/>
                  <a:pt x="101" y="106"/>
                  <a:pt x="101" y="106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6" y="107"/>
                  <a:pt x="108" y="106"/>
                  <a:pt x="110" y="104"/>
                </a:cubicBezTo>
                <a:cubicBezTo>
                  <a:pt x="111" y="103"/>
                  <a:pt x="111" y="101"/>
                  <a:pt x="111" y="99"/>
                </a:cubicBezTo>
                <a:cubicBezTo>
                  <a:pt x="111" y="98"/>
                  <a:pt x="110" y="96"/>
                  <a:pt x="108" y="94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94" y="83"/>
                  <a:pt x="94" y="83"/>
                  <a:pt x="94" y="83"/>
                </a:cubicBezTo>
                <a:cubicBezTo>
                  <a:pt x="94" y="83"/>
                  <a:pt x="94" y="82"/>
                  <a:pt x="94" y="81"/>
                </a:cubicBezTo>
                <a:cubicBezTo>
                  <a:pt x="93" y="81"/>
                  <a:pt x="94" y="80"/>
                  <a:pt x="94" y="80"/>
                </a:cubicBezTo>
                <a:cubicBezTo>
                  <a:pt x="95" y="78"/>
                  <a:pt x="97" y="78"/>
                  <a:pt x="98" y="79"/>
                </a:cubicBezTo>
                <a:cubicBezTo>
                  <a:pt x="116" y="94"/>
                  <a:pt x="116" y="94"/>
                  <a:pt x="116" y="94"/>
                </a:cubicBezTo>
                <a:cubicBezTo>
                  <a:pt x="118" y="95"/>
                  <a:pt x="119" y="96"/>
                  <a:pt x="121" y="96"/>
                </a:cubicBezTo>
                <a:cubicBezTo>
                  <a:pt x="123" y="96"/>
                  <a:pt x="125" y="95"/>
                  <a:pt x="127" y="93"/>
                </a:cubicBezTo>
                <a:cubicBezTo>
                  <a:pt x="128" y="91"/>
                  <a:pt x="129" y="89"/>
                  <a:pt x="129" y="88"/>
                </a:cubicBezTo>
                <a:cubicBezTo>
                  <a:pt x="129" y="86"/>
                  <a:pt x="128" y="84"/>
                  <a:pt x="126" y="83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109" y="69"/>
                  <a:pt x="109" y="68"/>
                  <a:pt x="110" y="67"/>
                </a:cubicBezTo>
                <a:cubicBezTo>
                  <a:pt x="111" y="66"/>
                  <a:pt x="113" y="66"/>
                  <a:pt x="114" y="66"/>
                </a:cubicBezTo>
                <a:cubicBezTo>
                  <a:pt x="130" y="79"/>
                  <a:pt x="130" y="79"/>
                  <a:pt x="130" y="79"/>
                </a:cubicBezTo>
                <a:cubicBezTo>
                  <a:pt x="133" y="82"/>
                  <a:pt x="137" y="81"/>
                  <a:pt x="140" y="78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7360" name="Google Shape;1033;p34"/>
          <p:cNvSpPr>
            <a:spLocks/>
          </p:cNvSpPr>
          <p:nvPr/>
        </p:nvSpPr>
        <p:spPr bwMode="auto">
          <a:xfrm>
            <a:off x="10442575" y="1846263"/>
            <a:ext cx="709613" cy="593725"/>
          </a:xfrm>
          <a:custGeom>
            <a:avLst/>
            <a:gdLst>
              <a:gd name="T0" fmla="*/ 22 w 165"/>
              <a:gd name="T1" fmla="*/ 112 h 138"/>
              <a:gd name="T2" fmla="*/ 22 w 165"/>
              <a:gd name="T3" fmla="*/ 75 h 138"/>
              <a:gd name="T4" fmla="*/ 27 w 165"/>
              <a:gd name="T5" fmla="*/ 70 h 138"/>
              <a:gd name="T6" fmla="*/ 36 w 165"/>
              <a:gd name="T7" fmla="*/ 70 h 138"/>
              <a:gd name="T8" fmla="*/ 42 w 165"/>
              <a:gd name="T9" fmla="*/ 75 h 138"/>
              <a:gd name="T10" fmla="*/ 42 w 165"/>
              <a:gd name="T11" fmla="*/ 112 h 138"/>
              <a:gd name="T12" fmla="*/ 36 w 165"/>
              <a:gd name="T13" fmla="*/ 118 h 138"/>
              <a:gd name="T14" fmla="*/ 27 w 165"/>
              <a:gd name="T15" fmla="*/ 118 h 138"/>
              <a:gd name="T16" fmla="*/ 22 w 165"/>
              <a:gd name="T17" fmla="*/ 112 h 138"/>
              <a:gd name="T18" fmla="*/ 60 w 165"/>
              <a:gd name="T19" fmla="*/ 56 h 138"/>
              <a:gd name="T20" fmla="*/ 55 w 165"/>
              <a:gd name="T21" fmla="*/ 62 h 138"/>
              <a:gd name="T22" fmla="*/ 55 w 165"/>
              <a:gd name="T23" fmla="*/ 112 h 138"/>
              <a:gd name="T24" fmla="*/ 60 w 165"/>
              <a:gd name="T25" fmla="*/ 118 h 138"/>
              <a:gd name="T26" fmla="*/ 69 w 165"/>
              <a:gd name="T27" fmla="*/ 118 h 138"/>
              <a:gd name="T28" fmla="*/ 75 w 165"/>
              <a:gd name="T29" fmla="*/ 112 h 138"/>
              <a:gd name="T30" fmla="*/ 75 w 165"/>
              <a:gd name="T31" fmla="*/ 62 h 138"/>
              <a:gd name="T32" fmla="*/ 69 w 165"/>
              <a:gd name="T33" fmla="*/ 56 h 138"/>
              <a:gd name="T34" fmla="*/ 60 w 165"/>
              <a:gd name="T35" fmla="*/ 56 h 138"/>
              <a:gd name="T36" fmla="*/ 93 w 165"/>
              <a:gd name="T37" fmla="*/ 45 h 138"/>
              <a:gd name="T38" fmla="*/ 88 w 165"/>
              <a:gd name="T39" fmla="*/ 50 h 138"/>
              <a:gd name="T40" fmla="*/ 88 w 165"/>
              <a:gd name="T41" fmla="*/ 112 h 138"/>
              <a:gd name="T42" fmla="*/ 93 w 165"/>
              <a:gd name="T43" fmla="*/ 118 h 138"/>
              <a:gd name="T44" fmla="*/ 103 w 165"/>
              <a:gd name="T45" fmla="*/ 118 h 138"/>
              <a:gd name="T46" fmla="*/ 108 w 165"/>
              <a:gd name="T47" fmla="*/ 112 h 138"/>
              <a:gd name="T48" fmla="*/ 108 w 165"/>
              <a:gd name="T49" fmla="*/ 50 h 138"/>
              <a:gd name="T50" fmla="*/ 103 w 165"/>
              <a:gd name="T51" fmla="*/ 45 h 138"/>
              <a:gd name="T52" fmla="*/ 93 w 165"/>
              <a:gd name="T53" fmla="*/ 45 h 138"/>
              <a:gd name="T54" fmla="*/ 127 w 165"/>
              <a:gd name="T55" fmla="*/ 33 h 138"/>
              <a:gd name="T56" fmla="*/ 121 w 165"/>
              <a:gd name="T57" fmla="*/ 39 h 138"/>
              <a:gd name="T58" fmla="*/ 121 w 165"/>
              <a:gd name="T59" fmla="*/ 112 h 138"/>
              <a:gd name="T60" fmla="*/ 127 w 165"/>
              <a:gd name="T61" fmla="*/ 118 h 138"/>
              <a:gd name="T62" fmla="*/ 136 w 165"/>
              <a:gd name="T63" fmla="*/ 118 h 138"/>
              <a:gd name="T64" fmla="*/ 141 w 165"/>
              <a:gd name="T65" fmla="*/ 112 h 138"/>
              <a:gd name="T66" fmla="*/ 141 w 165"/>
              <a:gd name="T67" fmla="*/ 39 h 138"/>
              <a:gd name="T68" fmla="*/ 136 w 165"/>
              <a:gd name="T69" fmla="*/ 33 h 138"/>
              <a:gd name="T70" fmla="*/ 127 w 165"/>
              <a:gd name="T71" fmla="*/ 33 h 138"/>
              <a:gd name="T72" fmla="*/ 24 w 165"/>
              <a:gd name="T73" fmla="*/ 55 h 138"/>
              <a:gd name="T74" fmla="*/ 123 w 165"/>
              <a:gd name="T75" fmla="*/ 18 h 138"/>
              <a:gd name="T76" fmla="*/ 125 w 165"/>
              <a:gd name="T77" fmla="*/ 23 h 138"/>
              <a:gd name="T78" fmla="*/ 136 w 165"/>
              <a:gd name="T79" fmla="*/ 7 h 138"/>
              <a:gd name="T80" fmla="*/ 116 w 165"/>
              <a:gd name="T81" fmla="*/ 6 h 138"/>
              <a:gd name="T82" fmla="*/ 119 w 165"/>
              <a:gd name="T83" fmla="*/ 12 h 138"/>
              <a:gd name="T84" fmla="*/ 23 w 165"/>
              <a:gd name="T85" fmla="*/ 48 h 138"/>
              <a:gd name="T86" fmla="*/ 24 w 165"/>
              <a:gd name="T87" fmla="*/ 55 h 138"/>
              <a:gd name="T88" fmla="*/ 165 w 165"/>
              <a:gd name="T89" fmla="*/ 128 h 138"/>
              <a:gd name="T90" fmla="*/ 148 w 165"/>
              <a:gd name="T91" fmla="*/ 119 h 138"/>
              <a:gd name="T92" fmla="*/ 148 w 165"/>
              <a:gd name="T93" fmla="*/ 125 h 138"/>
              <a:gd name="T94" fmla="*/ 13 w 165"/>
              <a:gd name="T95" fmla="*/ 125 h 138"/>
              <a:gd name="T96" fmla="*/ 13 w 165"/>
              <a:gd name="T97" fmla="*/ 17 h 138"/>
              <a:gd name="T98" fmla="*/ 19 w 165"/>
              <a:gd name="T99" fmla="*/ 17 h 138"/>
              <a:gd name="T100" fmla="*/ 9 w 165"/>
              <a:gd name="T101" fmla="*/ 0 h 138"/>
              <a:gd name="T102" fmla="*/ 0 w 165"/>
              <a:gd name="T103" fmla="*/ 17 h 138"/>
              <a:gd name="T104" fmla="*/ 6 w 165"/>
              <a:gd name="T105" fmla="*/ 17 h 138"/>
              <a:gd name="T106" fmla="*/ 6 w 165"/>
              <a:gd name="T107" fmla="*/ 125 h 138"/>
              <a:gd name="T108" fmla="*/ 6 w 165"/>
              <a:gd name="T109" fmla="*/ 128 h 138"/>
              <a:gd name="T110" fmla="*/ 6 w 165"/>
              <a:gd name="T111" fmla="*/ 132 h 138"/>
              <a:gd name="T112" fmla="*/ 148 w 165"/>
              <a:gd name="T113" fmla="*/ 132 h 138"/>
              <a:gd name="T114" fmla="*/ 148 w 165"/>
              <a:gd name="T115" fmla="*/ 138 h 138"/>
              <a:gd name="T116" fmla="*/ 165 w 165"/>
              <a:gd name="T117" fmla="*/ 12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5" h="138" extrusionOk="0">
                <a:moveTo>
                  <a:pt x="22" y="112"/>
                </a:moveTo>
                <a:cubicBezTo>
                  <a:pt x="22" y="75"/>
                  <a:pt x="22" y="75"/>
                  <a:pt x="22" y="75"/>
                </a:cubicBezTo>
                <a:cubicBezTo>
                  <a:pt x="22" y="72"/>
                  <a:pt x="24" y="70"/>
                  <a:pt x="27" y="70"/>
                </a:cubicBezTo>
                <a:cubicBezTo>
                  <a:pt x="36" y="70"/>
                  <a:pt x="36" y="70"/>
                  <a:pt x="36" y="70"/>
                </a:cubicBezTo>
                <a:cubicBezTo>
                  <a:pt x="39" y="70"/>
                  <a:pt x="42" y="72"/>
                  <a:pt x="42" y="75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2" y="115"/>
                  <a:pt x="39" y="118"/>
                  <a:pt x="36" y="118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24" y="118"/>
                  <a:pt x="22" y="115"/>
                  <a:pt x="22" y="112"/>
                </a:cubicBezTo>
                <a:close/>
                <a:moveTo>
                  <a:pt x="60" y="56"/>
                </a:moveTo>
                <a:cubicBezTo>
                  <a:pt x="57" y="56"/>
                  <a:pt x="55" y="59"/>
                  <a:pt x="55" y="62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55" y="115"/>
                  <a:pt x="57" y="118"/>
                  <a:pt x="60" y="118"/>
                </a:cubicBezTo>
                <a:cubicBezTo>
                  <a:pt x="69" y="118"/>
                  <a:pt x="69" y="118"/>
                  <a:pt x="69" y="118"/>
                </a:cubicBezTo>
                <a:cubicBezTo>
                  <a:pt x="72" y="118"/>
                  <a:pt x="75" y="115"/>
                  <a:pt x="75" y="11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59"/>
                  <a:pt x="72" y="56"/>
                  <a:pt x="69" y="56"/>
                </a:cubicBezTo>
                <a:lnTo>
                  <a:pt x="60" y="56"/>
                </a:lnTo>
                <a:close/>
                <a:moveTo>
                  <a:pt x="93" y="45"/>
                </a:moveTo>
                <a:cubicBezTo>
                  <a:pt x="90" y="45"/>
                  <a:pt x="88" y="47"/>
                  <a:pt x="88" y="50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88" y="115"/>
                  <a:pt x="90" y="118"/>
                  <a:pt x="93" y="118"/>
                </a:cubicBezTo>
                <a:cubicBezTo>
                  <a:pt x="103" y="118"/>
                  <a:pt x="103" y="118"/>
                  <a:pt x="103" y="118"/>
                </a:cubicBezTo>
                <a:cubicBezTo>
                  <a:pt x="106" y="118"/>
                  <a:pt x="108" y="115"/>
                  <a:pt x="108" y="112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08" y="47"/>
                  <a:pt x="106" y="45"/>
                  <a:pt x="103" y="45"/>
                </a:cubicBezTo>
                <a:lnTo>
                  <a:pt x="93" y="45"/>
                </a:lnTo>
                <a:close/>
                <a:moveTo>
                  <a:pt x="127" y="33"/>
                </a:moveTo>
                <a:cubicBezTo>
                  <a:pt x="124" y="33"/>
                  <a:pt x="121" y="36"/>
                  <a:pt x="121" y="39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21" y="115"/>
                  <a:pt x="124" y="118"/>
                  <a:pt x="127" y="118"/>
                </a:cubicBezTo>
                <a:cubicBezTo>
                  <a:pt x="136" y="118"/>
                  <a:pt x="136" y="118"/>
                  <a:pt x="136" y="118"/>
                </a:cubicBezTo>
                <a:cubicBezTo>
                  <a:pt x="139" y="118"/>
                  <a:pt x="141" y="115"/>
                  <a:pt x="141" y="112"/>
                </a:cubicBezTo>
                <a:cubicBezTo>
                  <a:pt x="141" y="39"/>
                  <a:pt x="141" y="39"/>
                  <a:pt x="141" y="39"/>
                </a:cubicBezTo>
                <a:cubicBezTo>
                  <a:pt x="141" y="36"/>
                  <a:pt x="139" y="33"/>
                  <a:pt x="136" y="33"/>
                </a:cubicBezTo>
                <a:lnTo>
                  <a:pt x="127" y="33"/>
                </a:lnTo>
                <a:close/>
                <a:moveTo>
                  <a:pt x="24" y="55"/>
                </a:moveTo>
                <a:cubicBezTo>
                  <a:pt x="60" y="49"/>
                  <a:pt x="93" y="36"/>
                  <a:pt x="123" y="18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36" y="7"/>
                  <a:pt x="136" y="7"/>
                  <a:pt x="136" y="7"/>
                </a:cubicBezTo>
                <a:cubicBezTo>
                  <a:pt x="116" y="6"/>
                  <a:pt x="116" y="6"/>
                  <a:pt x="116" y="6"/>
                </a:cubicBezTo>
                <a:cubicBezTo>
                  <a:pt x="119" y="12"/>
                  <a:pt x="119" y="12"/>
                  <a:pt x="119" y="12"/>
                </a:cubicBezTo>
                <a:cubicBezTo>
                  <a:pt x="90" y="29"/>
                  <a:pt x="58" y="42"/>
                  <a:pt x="23" y="48"/>
                </a:cubicBezTo>
                <a:lnTo>
                  <a:pt x="24" y="55"/>
                </a:lnTo>
                <a:close/>
                <a:moveTo>
                  <a:pt x="165" y="128"/>
                </a:moveTo>
                <a:cubicBezTo>
                  <a:pt x="148" y="119"/>
                  <a:pt x="148" y="119"/>
                  <a:pt x="148" y="119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3" y="125"/>
                  <a:pt x="13" y="125"/>
                  <a:pt x="13" y="125"/>
                </a:cubicBezTo>
                <a:cubicBezTo>
                  <a:pt x="13" y="17"/>
                  <a:pt x="13" y="17"/>
                  <a:pt x="13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9" y="0"/>
                  <a:pt x="9" y="0"/>
                  <a:pt x="9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25"/>
                  <a:pt x="6" y="125"/>
                  <a:pt x="6" y="125"/>
                </a:cubicBezTo>
                <a:cubicBezTo>
                  <a:pt x="6" y="128"/>
                  <a:pt x="6" y="128"/>
                  <a:pt x="6" y="128"/>
                </a:cubicBezTo>
                <a:cubicBezTo>
                  <a:pt x="6" y="132"/>
                  <a:pt x="6" y="132"/>
                  <a:pt x="6" y="132"/>
                </a:cubicBezTo>
                <a:cubicBezTo>
                  <a:pt x="148" y="132"/>
                  <a:pt x="148" y="132"/>
                  <a:pt x="148" y="132"/>
                </a:cubicBezTo>
                <a:cubicBezTo>
                  <a:pt x="148" y="138"/>
                  <a:pt x="148" y="138"/>
                  <a:pt x="148" y="138"/>
                </a:cubicBezTo>
                <a:lnTo>
                  <a:pt x="165" y="128"/>
                </a:ln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7361" name="Google Shape;1034;p34"/>
          <p:cNvSpPr>
            <a:spLocks/>
          </p:cNvSpPr>
          <p:nvPr/>
        </p:nvSpPr>
        <p:spPr bwMode="auto">
          <a:xfrm>
            <a:off x="10374313" y="5654675"/>
            <a:ext cx="992187" cy="520700"/>
          </a:xfrm>
          <a:custGeom>
            <a:avLst/>
            <a:gdLst>
              <a:gd name="T0" fmla="*/ 167 w 231"/>
              <a:gd name="T1" fmla="*/ 114 h 121"/>
              <a:gd name="T2" fmla="*/ 157 w 231"/>
              <a:gd name="T3" fmla="*/ 117 h 121"/>
              <a:gd name="T4" fmla="*/ 119 w 231"/>
              <a:gd name="T5" fmla="*/ 121 h 121"/>
              <a:gd name="T6" fmla="*/ 81 w 231"/>
              <a:gd name="T7" fmla="*/ 117 h 121"/>
              <a:gd name="T8" fmla="*/ 70 w 231"/>
              <a:gd name="T9" fmla="*/ 114 h 121"/>
              <a:gd name="T10" fmla="*/ 66 w 231"/>
              <a:gd name="T11" fmla="*/ 95 h 121"/>
              <a:gd name="T12" fmla="*/ 87 w 231"/>
              <a:gd name="T13" fmla="*/ 81 h 121"/>
              <a:gd name="T14" fmla="*/ 98 w 231"/>
              <a:gd name="T15" fmla="*/ 77 h 121"/>
              <a:gd name="T16" fmla="*/ 102 w 231"/>
              <a:gd name="T17" fmla="*/ 63 h 121"/>
              <a:gd name="T18" fmla="*/ 88 w 231"/>
              <a:gd name="T19" fmla="*/ 27 h 121"/>
              <a:gd name="T20" fmla="*/ 110 w 231"/>
              <a:gd name="T21" fmla="*/ 2 h 121"/>
              <a:gd name="T22" fmla="*/ 119 w 231"/>
              <a:gd name="T23" fmla="*/ 0 h 121"/>
              <a:gd name="T24" fmla="*/ 127 w 231"/>
              <a:gd name="T25" fmla="*/ 2 h 121"/>
              <a:gd name="T26" fmla="*/ 149 w 231"/>
              <a:gd name="T27" fmla="*/ 27 h 121"/>
              <a:gd name="T28" fmla="*/ 136 w 231"/>
              <a:gd name="T29" fmla="*/ 63 h 121"/>
              <a:gd name="T30" fmla="*/ 139 w 231"/>
              <a:gd name="T31" fmla="*/ 77 h 121"/>
              <a:gd name="T32" fmla="*/ 150 w 231"/>
              <a:gd name="T33" fmla="*/ 81 h 121"/>
              <a:gd name="T34" fmla="*/ 171 w 231"/>
              <a:gd name="T35" fmla="*/ 95 h 121"/>
              <a:gd name="T36" fmla="*/ 167 w 231"/>
              <a:gd name="T37" fmla="*/ 114 h 121"/>
              <a:gd name="T38" fmla="*/ 227 w 231"/>
              <a:gd name="T39" fmla="*/ 103 h 121"/>
              <a:gd name="T40" fmla="*/ 213 w 231"/>
              <a:gd name="T41" fmla="*/ 93 h 121"/>
              <a:gd name="T42" fmla="*/ 205 w 231"/>
              <a:gd name="T43" fmla="*/ 90 h 121"/>
              <a:gd name="T44" fmla="*/ 203 w 231"/>
              <a:gd name="T45" fmla="*/ 80 h 121"/>
              <a:gd name="T46" fmla="*/ 212 w 231"/>
              <a:gd name="T47" fmla="*/ 55 h 121"/>
              <a:gd name="T48" fmla="*/ 197 w 231"/>
              <a:gd name="T49" fmla="*/ 38 h 121"/>
              <a:gd name="T50" fmla="*/ 191 w 231"/>
              <a:gd name="T51" fmla="*/ 37 h 121"/>
              <a:gd name="T52" fmla="*/ 185 w 231"/>
              <a:gd name="T53" fmla="*/ 38 h 121"/>
              <a:gd name="T54" fmla="*/ 170 w 231"/>
              <a:gd name="T55" fmla="*/ 55 h 121"/>
              <a:gd name="T56" fmla="*/ 179 w 231"/>
              <a:gd name="T57" fmla="*/ 80 h 121"/>
              <a:gd name="T58" fmla="*/ 176 w 231"/>
              <a:gd name="T59" fmla="*/ 90 h 121"/>
              <a:gd name="T60" fmla="*/ 176 w 231"/>
              <a:gd name="T61" fmla="*/ 90 h 121"/>
              <a:gd name="T62" fmla="*/ 178 w 231"/>
              <a:gd name="T63" fmla="*/ 92 h 121"/>
              <a:gd name="T64" fmla="*/ 182 w 231"/>
              <a:gd name="T65" fmla="*/ 106 h 121"/>
              <a:gd name="T66" fmla="*/ 172 w 231"/>
              <a:gd name="T67" fmla="*/ 117 h 121"/>
              <a:gd name="T68" fmla="*/ 168 w 231"/>
              <a:gd name="T69" fmla="*/ 119 h 121"/>
              <a:gd name="T70" fmla="*/ 191 w 231"/>
              <a:gd name="T71" fmla="*/ 121 h 121"/>
              <a:gd name="T72" fmla="*/ 217 w 231"/>
              <a:gd name="T73" fmla="*/ 118 h 121"/>
              <a:gd name="T74" fmla="*/ 224 w 231"/>
              <a:gd name="T75" fmla="*/ 116 h 121"/>
              <a:gd name="T76" fmla="*/ 227 w 231"/>
              <a:gd name="T77" fmla="*/ 103 h 121"/>
              <a:gd name="T78" fmla="*/ 55 w 231"/>
              <a:gd name="T79" fmla="*/ 106 h 121"/>
              <a:gd name="T80" fmla="*/ 59 w 231"/>
              <a:gd name="T81" fmla="*/ 92 h 121"/>
              <a:gd name="T82" fmla="*/ 64 w 231"/>
              <a:gd name="T83" fmla="*/ 88 h 121"/>
              <a:gd name="T84" fmla="*/ 61 w 231"/>
              <a:gd name="T85" fmla="*/ 87 h 121"/>
              <a:gd name="T86" fmla="*/ 58 w 231"/>
              <a:gd name="T87" fmla="*/ 76 h 121"/>
              <a:gd name="T88" fmla="*/ 69 w 231"/>
              <a:gd name="T89" fmla="*/ 48 h 121"/>
              <a:gd name="T90" fmla="*/ 52 w 231"/>
              <a:gd name="T91" fmla="*/ 29 h 121"/>
              <a:gd name="T92" fmla="*/ 45 w 231"/>
              <a:gd name="T93" fmla="*/ 28 h 121"/>
              <a:gd name="T94" fmla="*/ 39 w 231"/>
              <a:gd name="T95" fmla="*/ 29 h 121"/>
              <a:gd name="T96" fmla="*/ 22 w 231"/>
              <a:gd name="T97" fmla="*/ 48 h 121"/>
              <a:gd name="T98" fmla="*/ 32 w 231"/>
              <a:gd name="T99" fmla="*/ 76 h 121"/>
              <a:gd name="T100" fmla="*/ 29 w 231"/>
              <a:gd name="T101" fmla="*/ 87 h 121"/>
              <a:gd name="T102" fmla="*/ 21 w 231"/>
              <a:gd name="T103" fmla="*/ 90 h 121"/>
              <a:gd name="T104" fmla="*/ 5 w 231"/>
              <a:gd name="T105" fmla="*/ 101 h 121"/>
              <a:gd name="T106" fmla="*/ 8 w 231"/>
              <a:gd name="T107" fmla="*/ 115 h 121"/>
              <a:gd name="T108" fmla="*/ 16 w 231"/>
              <a:gd name="T109" fmla="*/ 118 h 121"/>
              <a:gd name="T110" fmla="*/ 45 w 231"/>
              <a:gd name="T111" fmla="*/ 121 h 121"/>
              <a:gd name="T112" fmla="*/ 69 w 231"/>
              <a:gd name="T113" fmla="*/ 119 h 121"/>
              <a:gd name="T114" fmla="*/ 65 w 231"/>
              <a:gd name="T115" fmla="*/ 117 h 121"/>
              <a:gd name="T116" fmla="*/ 55 w 231"/>
              <a:gd name="T117" fmla="*/ 106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1" h="121" extrusionOk="0">
                <a:moveTo>
                  <a:pt x="167" y="114"/>
                </a:moveTo>
                <a:cubicBezTo>
                  <a:pt x="164" y="115"/>
                  <a:pt x="160" y="116"/>
                  <a:pt x="157" y="117"/>
                </a:cubicBezTo>
                <a:cubicBezTo>
                  <a:pt x="145" y="120"/>
                  <a:pt x="133" y="120"/>
                  <a:pt x="119" y="121"/>
                </a:cubicBezTo>
                <a:cubicBezTo>
                  <a:pt x="104" y="120"/>
                  <a:pt x="92" y="120"/>
                  <a:pt x="81" y="117"/>
                </a:cubicBezTo>
                <a:cubicBezTo>
                  <a:pt x="77" y="116"/>
                  <a:pt x="74" y="115"/>
                  <a:pt x="70" y="114"/>
                </a:cubicBezTo>
                <a:cubicBezTo>
                  <a:pt x="60" y="109"/>
                  <a:pt x="60" y="101"/>
                  <a:pt x="66" y="95"/>
                </a:cubicBezTo>
                <a:cubicBezTo>
                  <a:pt x="72" y="89"/>
                  <a:pt x="79" y="85"/>
                  <a:pt x="87" y="81"/>
                </a:cubicBezTo>
                <a:cubicBezTo>
                  <a:pt x="91" y="80"/>
                  <a:pt x="94" y="78"/>
                  <a:pt x="98" y="77"/>
                </a:cubicBezTo>
                <a:cubicBezTo>
                  <a:pt x="105" y="74"/>
                  <a:pt x="107" y="68"/>
                  <a:pt x="102" y="63"/>
                </a:cubicBezTo>
                <a:cubicBezTo>
                  <a:pt x="92" y="52"/>
                  <a:pt x="88" y="40"/>
                  <a:pt x="88" y="27"/>
                </a:cubicBezTo>
                <a:cubicBezTo>
                  <a:pt x="89" y="12"/>
                  <a:pt x="97" y="5"/>
                  <a:pt x="110" y="2"/>
                </a:cubicBezTo>
                <a:cubicBezTo>
                  <a:pt x="113" y="1"/>
                  <a:pt x="116" y="0"/>
                  <a:pt x="119" y="0"/>
                </a:cubicBezTo>
                <a:cubicBezTo>
                  <a:pt x="121" y="0"/>
                  <a:pt x="124" y="1"/>
                  <a:pt x="127" y="2"/>
                </a:cubicBezTo>
                <a:cubicBezTo>
                  <a:pt x="140" y="5"/>
                  <a:pt x="149" y="12"/>
                  <a:pt x="149" y="27"/>
                </a:cubicBezTo>
                <a:cubicBezTo>
                  <a:pt x="150" y="40"/>
                  <a:pt x="146" y="53"/>
                  <a:pt x="136" y="63"/>
                </a:cubicBezTo>
                <a:cubicBezTo>
                  <a:pt x="131" y="67"/>
                  <a:pt x="133" y="74"/>
                  <a:pt x="139" y="77"/>
                </a:cubicBezTo>
                <a:cubicBezTo>
                  <a:pt x="143" y="78"/>
                  <a:pt x="147" y="80"/>
                  <a:pt x="150" y="81"/>
                </a:cubicBezTo>
                <a:cubicBezTo>
                  <a:pt x="158" y="85"/>
                  <a:pt x="165" y="89"/>
                  <a:pt x="171" y="95"/>
                </a:cubicBezTo>
                <a:cubicBezTo>
                  <a:pt x="175" y="99"/>
                  <a:pt x="177" y="109"/>
                  <a:pt x="167" y="114"/>
                </a:cubicBezTo>
                <a:close/>
                <a:moveTo>
                  <a:pt x="227" y="103"/>
                </a:moveTo>
                <a:cubicBezTo>
                  <a:pt x="223" y="99"/>
                  <a:pt x="218" y="96"/>
                  <a:pt x="213" y="93"/>
                </a:cubicBezTo>
                <a:cubicBezTo>
                  <a:pt x="210" y="92"/>
                  <a:pt x="208" y="91"/>
                  <a:pt x="205" y="90"/>
                </a:cubicBezTo>
                <a:cubicBezTo>
                  <a:pt x="201" y="88"/>
                  <a:pt x="199" y="84"/>
                  <a:pt x="203" y="80"/>
                </a:cubicBezTo>
                <a:cubicBezTo>
                  <a:pt x="210" y="73"/>
                  <a:pt x="212" y="65"/>
                  <a:pt x="212" y="55"/>
                </a:cubicBezTo>
                <a:cubicBezTo>
                  <a:pt x="212" y="45"/>
                  <a:pt x="206" y="40"/>
                  <a:pt x="197" y="38"/>
                </a:cubicBezTo>
                <a:cubicBezTo>
                  <a:pt x="195" y="37"/>
                  <a:pt x="193" y="37"/>
                  <a:pt x="191" y="37"/>
                </a:cubicBezTo>
                <a:cubicBezTo>
                  <a:pt x="189" y="37"/>
                  <a:pt x="187" y="37"/>
                  <a:pt x="185" y="38"/>
                </a:cubicBezTo>
                <a:cubicBezTo>
                  <a:pt x="176" y="40"/>
                  <a:pt x="170" y="45"/>
                  <a:pt x="170" y="55"/>
                </a:cubicBezTo>
                <a:cubicBezTo>
                  <a:pt x="169" y="65"/>
                  <a:pt x="172" y="73"/>
                  <a:pt x="179" y="80"/>
                </a:cubicBezTo>
                <a:cubicBezTo>
                  <a:pt x="182" y="84"/>
                  <a:pt x="181" y="88"/>
                  <a:pt x="176" y="90"/>
                </a:cubicBezTo>
                <a:cubicBezTo>
                  <a:pt x="176" y="90"/>
                  <a:pt x="176" y="90"/>
                  <a:pt x="176" y="90"/>
                </a:cubicBezTo>
                <a:cubicBezTo>
                  <a:pt x="177" y="91"/>
                  <a:pt x="177" y="92"/>
                  <a:pt x="178" y="92"/>
                </a:cubicBezTo>
                <a:cubicBezTo>
                  <a:pt x="181" y="96"/>
                  <a:pt x="183" y="101"/>
                  <a:pt x="182" y="106"/>
                </a:cubicBezTo>
                <a:cubicBezTo>
                  <a:pt x="181" y="111"/>
                  <a:pt x="178" y="115"/>
                  <a:pt x="172" y="117"/>
                </a:cubicBezTo>
                <a:cubicBezTo>
                  <a:pt x="171" y="118"/>
                  <a:pt x="170" y="118"/>
                  <a:pt x="168" y="119"/>
                </a:cubicBezTo>
                <a:cubicBezTo>
                  <a:pt x="175" y="120"/>
                  <a:pt x="182" y="120"/>
                  <a:pt x="191" y="121"/>
                </a:cubicBezTo>
                <a:cubicBezTo>
                  <a:pt x="201" y="120"/>
                  <a:pt x="209" y="120"/>
                  <a:pt x="217" y="118"/>
                </a:cubicBezTo>
                <a:cubicBezTo>
                  <a:pt x="220" y="118"/>
                  <a:pt x="222" y="117"/>
                  <a:pt x="224" y="116"/>
                </a:cubicBezTo>
                <a:cubicBezTo>
                  <a:pt x="231" y="113"/>
                  <a:pt x="230" y="106"/>
                  <a:pt x="227" y="103"/>
                </a:cubicBezTo>
                <a:close/>
                <a:moveTo>
                  <a:pt x="55" y="106"/>
                </a:moveTo>
                <a:cubicBezTo>
                  <a:pt x="54" y="101"/>
                  <a:pt x="56" y="96"/>
                  <a:pt x="59" y="92"/>
                </a:cubicBezTo>
                <a:cubicBezTo>
                  <a:pt x="61" y="91"/>
                  <a:pt x="63" y="89"/>
                  <a:pt x="64" y="88"/>
                </a:cubicBezTo>
                <a:cubicBezTo>
                  <a:pt x="63" y="88"/>
                  <a:pt x="62" y="87"/>
                  <a:pt x="61" y="87"/>
                </a:cubicBezTo>
                <a:cubicBezTo>
                  <a:pt x="56" y="85"/>
                  <a:pt x="55" y="80"/>
                  <a:pt x="58" y="76"/>
                </a:cubicBezTo>
                <a:cubicBezTo>
                  <a:pt x="66" y="68"/>
                  <a:pt x="69" y="59"/>
                  <a:pt x="69" y="48"/>
                </a:cubicBezTo>
                <a:cubicBezTo>
                  <a:pt x="68" y="37"/>
                  <a:pt x="62" y="31"/>
                  <a:pt x="52" y="29"/>
                </a:cubicBezTo>
                <a:cubicBezTo>
                  <a:pt x="50" y="28"/>
                  <a:pt x="47" y="28"/>
                  <a:pt x="45" y="28"/>
                </a:cubicBezTo>
                <a:cubicBezTo>
                  <a:pt x="43" y="28"/>
                  <a:pt x="41" y="28"/>
                  <a:pt x="39" y="29"/>
                </a:cubicBezTo>
                <a:cubicBezTo>
                  <a:pt x="29" y="31"/>
                  <a:pt x="22" y="37"/>
                  <a:pt x="22" y="48"/>
                </a:cubicBezTo>
                <a:cubicBezTo>
                  <a:pt x="21" y="59"/>
                  <a:pt x="24" y="68"/>
                  <a:pt x="32" y="76"/>
                </a:cubicBezTo>
                <a:cubicBezTo>
                  <a:pt x="36" y="80"/>
                  <a:pt x="34" y="85"/>
                  <a:pt x="29" y="87"/>
                </a:cubicBezTo>
                <a:cubicBezTo>
                  <a:pt x="27" y="88"/>
                  <a:pt x="24" y="89"/>
                  <a:pt x="21" y="90"/>
                </a:cubicBezTo>
                <a:cubicBezTo>
                  <a:pt x="15" y="93"/>
                  <a:pt x="9" y="96"/>
                  <a:pt x="5" y="101"/>
                </a:cubicBezTo>
                <a:cubicBezTo>
                  <a:pt x="0" y="105"/>
                  <a:pt x="0" y="112"/>
                  <a:pt x="8" y="115"/>
                </a:cubicBezTo>
                <a:cubicBezTo>
                  <a:pt x="11" y="116"/>
                  <a:pt x="13" y="117"/>
                  <a:pt x="16" y="118"/>
                </a:cubicBezTo>
                <a:cubicBezTo>
                  <a:pt x="25" y="120"/>
                  <a:pt x="34" y="120"/>
                  <a:pt x="45" y="121"/>
                </a:cubicBezTo>
                <a:cubicBezTo>
                  <a:pt x="54" y="120"/>
                  <a:pt x="62" y="120"/>
                  <a:pt x="69" y="119"/>
                </a:cubicBezTo>
                <a:cubicBezTo>
                  <a:pt x="68" y="119"/>
                  <a:pt x="66" y="118"/>
                  <a:pt x="65" y="117"/>
                </a:cubicBezTo>
                <a:cubicBezTo>
                  <a:pt x="59" y="115"/>
                  <a:pt x="56" y="110"/>
                  <a:pt x="55" y="106"/>
                </a:cubicBezTo>
                <a:close/>
              </a:path>
            </a:pathLst>
          </a:custGeom>
          <a:solidFill>
            <a:srgbClr val="B8B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7362" name="Google Shape;1035;p34"/>
          <p:cNvSpPr>
            <a:spLocks/>
          </p:cNvSpPr>
          <p:nvPr/>
        </p:nvSpPr>
        <p:spPr bwMode="auto">
          <a:xfrm>
            <a:off x="1111250" y="5534025"/>
            <a:ext cx="636588" cy="641350"/>
          </a:xfrm>
          <a:custGeom>
            <a:avLst/>
            <a:gdLst>
              <a:gd name="T0" fmla="*/ 69 w 148"/>
              <a:gd name="T1" fmla="*/ 79 h 149"/>
              <a:gd name="T2" fmla="*/ 139 w 148"/>
              <a:gd name="T3" fmla="*/ 79 h 149"/>
              <a:gd name="T4" fmla="*/ 69 w 148"/>
              <a:gd name="T5" fmla="*/ 149 h 149"/>
              <a:gd name="T6" fmla="*/ 0 w 148"/>
              <a:gd name="T7" fmla="*/ 79 h 149"/>
              <a:gd name="T8" fmla="*/ 69 w 148"/>
              <a:gd name="T9" fmla="*/ 9 h 149"/>
              <a:gd name="T10" fmla="*/ 69 w 148"/>
              <a:gd name="T11" fmla="*/ 79 h 149"/>
              <a:gd name="T12" fmla="*/ 78 w 148"/>
              <a:gd name="T13" fmla="*/ 0 h 149"/>
              <a:gd name="T14" fmla="*/ 78 w 148"/>
              <a:gd name="T15" fmla="*/ 70 h 149"/>
              <a:gd name="T16" fmla="*/ 148 w 148"/>
              <a:gd name="T17" fmla="*/ 70 h 149"/>
              <a:gd name="T18" fmla="*/ 78 w 148"/>
              <a:gd name="T1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149" extrusionOk="0">
                <a:moveTo>
                  <a:pt x="69" y="79"/>
                </a:moveTo>
                <a:cubicBezTo>
                  <a:pt x="139" y="79"/>
                  <a:pt x="139" y="79"/>
                  <a:pt x="139" y="79"/>
                </a:cubicBezTo>
                <a:cubicBezTo>
                  <a:pt x="139" y="117"/>
                  <a:pt x="108" y="149"/>
                  <a:pt x="69" y="149"/>
                </a:cubicBezTo>
                <a:cubicBezTo>
                  <a:pt x="31" y="149"/>
                  <a:pt x="0" y="117"/>
                  <a:pt x="0" y="79"/>
                </a:cubicBezTo>
                <a:cubicBezTo>
                  <a:pt x="0" y="40"/>
                  <a:pt x="31" y="9"/>
                  <a:pt x="69" y="9"/>
                </a:cubicBezTo>
                <a:lnTo>
                  <a:pt x="69" y="79"/>
                </a:lnTo>
                <a:close/>
                <a:moveTo>
                  <a:pt x="78" y="0"/>
                </a:moveTo>
                <a:cubicBezTo>
                  <a:pt x="78" y="70"/>
                  <a:pt x="78" y="70"/>
                  <a:pt x="78" y="70"/>
                </a:cubicBezTo>
                <a:cubicBezTo>
                  <a:pt x="148" y="70"/>
                  <a:pt x="148" y="70"/>
                  <a:pt x="148" y="70"/>
                </a:cubicBezTo>
                <a:cubicBezTo>
                  <a:pt x="148" y="32"/>
                  <a:pt x="117" y="0"/>
                  <a:pt x="78" y="0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7363" name="Google Shape;1036;p34"/>
          <p:cNvSpPr>
            <a:spLocks/>
          </p:cNvSpPr>
          <p:nvPr/>
        </p:nvSpPr>
        <p:spPr bwMode="auto">
          <a:xfrm>
            <a:off x="10510838" y="3584575"/>
            <a:ext cx="482600" cy="714375"/>
          </a:xfrm>
          <a:custGeom>
            <a:avLst/>
            <a:gdLst>
              <a:gd name="T0" fmla="*/ 112 w 112"/>
              <a:gd name="T1" fmla="*/ 111 h 166"/>
              <a:gd name="T2" fmla="*/ 73 w 112"/>
              <a:gd name="T3" fmla="*/ 76 h 166"/>
              <a:gd name="T4" fmla="*/ 52 w 112"/>
              <a:gd name="T5" fmla="*/ 70 h 166"/>
              <a:gd name="T6" fmla="*/ 22 w 112"/>
              <a:gd name="T7" fmla="*/ 53 h 166"/>
              <a:gd name="T8" fmla="*/ 55 w 112"/>
              <a:gd name="T9" fmla="*/ 37 h 166"/>
              <a:gd name="T10" fmla="*/ 87 w 112"/>
              <a:gd name="T11" fmla="*/ 49 h 166"/>
              <a:gd name="T12" fmla="*/ 92 w 112"/>
              <a:gd name="T13" fmla="*/ 51 h 166"/>
              <a:gd name="T14" fmla="*/ 98 w 112"/>
              <a:gd name="T15" fmla="*/ 48 h 166"/>
              <a:gd name="T16" fmla="*/ 103 w 112"/>
              <a:gd name="T17" fmla="*/ 40 h 166"/>
              <a:gd name="T18" fmla="*/ 68 w 112"/>
              <a:gd name="T19" fmla="*/ 20 h 166"/>
              <a:gd name="T20" fmla="*/ 65 w 112"/>
              <a:gd name="T21" fmla="*/ 20 h 166"/>
              <a:gd name="T22" fmla="*/ 65 w 112"/>
              <a:gd name="T23" fmla="*/ 4 h 166"/>
              <a:gd name="T24" fmla="*/ 61 w 112"/>
              <a:gd name="T25" fmla="*/ 0 h 166"/>
              <a:gd name="T26" fmla="*/ 52 w 112"/>
              <a:gd name="T27" fmla="*/ 0 h 166"/>
              <a:gd name="T28" fmla="*/ 47 w 112"/>
              <a:gd name="T29" fmla="*/ 4 h 166"/>
              <a:gd name="T30" fmla="*/ 47 w 112"/>
              <a:gd name="T31" fmla="*/ 19 h 166"/>
              <a:gd name="T32" fmla="*/ 44 w 112"/>
              <a:gd name="T33" fmla="*/ 19 h 166"/>
              <a:gd name="T34" fmla="*/ 0 w 112"/>
              <a:gd name="T35" fmla="*/ 54 h 166"/>
              <a:gd name="T36" fmla="*/ 42 w 112"/>
              <a:gd name="T37" fmla="*/ 88 h 166"/>
              <a:gd name="T38" fmla="*/ 67 w 112"/>
              <a:gd name="T39" fmla="*/ 94 h 166"/>
              <a:gd name="T40" fmla="*/ 90 w 112"/>
              <a:gd name="T41" fmla="*/ 112 h 166"/>
              <a:gd name="T42" fmla="*/ 57 w 112"/>
              <a:gd name="T43" fmla="*/ 129 h 166"/>
              <a:gd name="T44" fmla="*/ 20 w 112"/>
              <a:gd name="T45" fmla="*/ 115 h 166"/>
              <a:gd name="T46" fmla="*/ 8 w 112"/>
              <a:gd name="T47" fmla="*/ 118 h 166"/>
              <a:gd name="T48" fmla="*/ 5 w 112"/>
              <a:gd name="T49" fmla="*/ 126 h 166"/>
              <a:gd name="T50" fmla="*/ 44 w 112"/>
              <a:gd name="T51" fmla="*/ 146 h 166"/>
              <a:gd name="T52" fmla="*/ 47 w 112"/>
              <a:gd name="T53" fmla="*/ 146 h 166"/>
              <a:gd name="T54" fmla="*/ 47 w 112"/>
              <a:gd name="T55" fmla="*/ 162 h 166"/>
              <a:gd name="T56" fmla="*/ 52 w 112"/>
              <a:gd name="T57" fmla="*/ 166 h 166"/>
              <a:gd name="T58" fmla="*/ 61 w 112"/>
              <a:gd name="T59" fmla="*/ 166 h 166"/>
              <a:gd name="T60" fmla="*/ 65 w 112"/>
              <a:gd name="T61" fmla="*/ 162 h 166"/>
              <a:gd name="T62" fmla="*/ 65 w 112"/>
              <a:gd name="T63" fmla="*/ 147 h 166"/>
              <a:gd name="T64" fmla="*/ 68 w 112"/>
              <a:gd name="T65" fmla="*/ 147 h 166"/>
              <a:gd name="T66" fmla="*/ 112 w 112"/>
              <a:gd name="T67" fmla="*/ 111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166" extrusionOk="0">
                <a:moveTo>
                  <a:pt x="112" y="111"/>
                </a:moveTo>
                <a:cubicBezTo>
                  <a:pt x="112" y="94"/>
                  <a:pt x="98" y="82"/>
                  <a:pt x="73" y="76"/>
                </a:cubicBezTo>
                <a:cubicBezTo>
                  <a:pt x="70" y="75"/>
                  <a:pt x="55" y="71"/>
                  <a:pt x="52" y="70"/>
                </a:cubicBezTo>
                <a:cubicBezTo>
                  <a:pt x="32" y="65"/>
                  <a:pt x="22" y="61"/>
                  <a:pt x="22" y="53"/>
                </a:cubicBezTo>
                <a:cubicBezTo>
                  <a:pt x="22" y="45"/>
                  <a:pt x="31" y="37"/>
                  <a:pt x="55" y="37"/>
                </a:cubicBezTo>
                <a:cubicBezTo>
                  <a:pt x="71" y="37"/>
                  <a:pt x="86" y="49"/>
                  <a:pt x="87" y="49"/>
                </a:cubicBezTo>
                <a:cubicBezTo>
                  <a:pt x="89" y="51"/>
                  <a:pt x="91" y="51"/>
                  <a:pt x="92" y="51"/>
                </a:cubicBezTo>
                <a:cubicBezTo>
                  <a:pt x="93" y="51"/>
                  <a:pt x="95" y="51"/>
                  <a:pt x="98" y="48"/>
                </a:cubicBezTo>
                <a:cubicBezTo>
                  <a:pt x="100" y="46"/>
                  <a:pt x="103" y="43"/>
                  <a:pt x="103" y="40"/>
                </a:cubicBezTo>
                <a:cubicBezTo>
                  <a:pt x="103" y="35"/>
                  <a:pt x="88" y="24"/>
                  <a:pt x="68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9" y="0"/>
                  <a:pt x="47" y="2"/>
                  <a:pt x="47" y="4"/>
                </a:cubicBezTo>
                <a:cubicBezTo>
                  <a:pt x="47" y="19"/>
                  <a:pt x="47" y="19"/>
                  <a:pt x="47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17" y="22"/>
                  <a:pt x="0" y="35"/>
                  <a:pt x="0" y="54"/>
                </a:cubicBezTo>
                <a:cubicBezTo>
                  <a:pt x="0" y="74"/>
                  <a:pt x="21" y="82"/>
                  <a:pt x="42" y="88"/>
                </a:cubicBezTo>
                <a:cubicBezTo>
                  <a:pt x="45" y="89"/>
                  <a:pt x="64" y="93"/>
                  <a:pt x="67" y="94"/>
                </a:cubicBezTo>
                <a:cubicBezTo>
                  <a:pt x="87" y="99"/>
                  <a:pt x="90" y="107"/>
                  <a:pt x="90" y="112"/>
                </a:cubicBezTo>
                <a:cubicBezTo>
                  <a:pt x="90" y="117"/>
                  <a:pt x="87" y="129"/>
                  <a:pt x="57" y="129"/>
                </a:cubicBezTo>
                <a:cubicBezTo>
                  <a:pt x="42" y="129"/>
                  <a:pt x="21" y="116"/>
                  <a:pt x="20" y="115"/>
                </a:cubicBezTo>
                <a:cubicBezTo>
                  <a:pt x="15" y="112"/>
                  <a:pt x="12" y="113"/>
                  <a:pt x="8" y="118"/>
                </a:cubicBezTo>
                <a:cubicBezTo>
                  <a:pt x="8" y="118"/>
                  <a:pt x="5" y="122"/>
                  <a:pt x="5" y="126"/>
                </a:cubicBezTo>
                <a:cubicBezTo>
                  <a:pt x="5" y="131"/>
                  <a:pt x="23" y="142"/>
                  <a:pt x="44" y="146"/>
                </a:cubicBezTo>
                <a:cubicBezTo>
                  <a:pt x="47" y="146"/>
                  <a:pt x="47" y="146"/>
                  <a:pt x="47" y="146"/>
                </a:cubicBezTo>
                <a:cubicBezTo>
                  <a:pt x="47" y="162"/>
                  <a:pt x="47" y="162"/>
                  <a:pt x="47" y="162"/>
                </a:cubicBezTo>
                <a:cubicBezTo>
                  <a:pt x="47" y="164"/>
                  <a:pt x="49" y="166"/>
                  <a:pt x="52" y="166"/>
                </a:cubicBezTo>
                <a:cubicBezTo>
                  <a:pt x="61" y="166"/>
                  <a:pt x="61" y="166"/>
                  <a:pt x="61" y="166"/>
                </a:cubicBezTo>
                <a:cubicBezTo>
                  <a:pt x="63" y="166"/>
                  <a:pt x="65" y="164"/>
                  <a:pt x="65" y="162"/>
                </a:cubicBezTo>
                <a:cubicBezTo>
                  <a:pt x="65" y="147"/>
                  <a:pt x="65" y="147"/>
                  <a:pt x="65" y="147"/>
                </a:cubicBezTo>
                <a:cubicBezTo>
                  <a:pt x="68" y="147"/>
                  <a:pt x="68" y="147"/>
                  <a:pt x="68" y="147"/>
                </a:cubicBezTo>
                <a:cubicBezTo>
                  <a:pt x="100" y="143"/>
                  <a:pt x="112" y="126"/>
                  <a:pt x="112" y="111"/>
                </a:cubicBezTo>
                <a:close/>
              </a:path>
            </a:pathLst>
          </a:cu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7364" name="Google Shape;1037;p34"/>
          <p:cNvSpPr>
            <a:spLocks/>
          </p:cNvSpPr>
          <p:nvPr/>
        </p:nvSpPr>
        <p:spPr bwMode="auto">
          <a:xfrm>
            <a:off x="1111250" y="1657350"/>
            <a:ext cx="631825" cy="757238"/>
          </a:xfrm>
          <a:custGeom>
            <a:avLst/>
            <a:gdLst>
              <a:gd name="T0" fmla="*/ 55 w 147"/>
              <a:gd name="T1" fmla="*/ 176 h 176"/>
              <a:gd name="T2" fmla="*/ 55 w 147"/>
              <a:gd name="T3" fmla="*/ 164 h 176"/>
              <a:gd name="T4" fmla="*/ 98 w 147"/>
              <a:gd name="T5" fmla="*/ 154 h 176"/>
              <a:gd name="T6" fmla="*/ 49 w 147"/>
              <a:gd name="T7" fmla="*/ 154 h 176"/>
              <a:gd name="T8" fmla="*/ 92 w 147"/>
              <a:gd name="T9" fmla="*/ 160 h 176"/>
              <a:gd name="T10" fmla="*/ 72 w 147"/>
              <a:gd name="T11" fmla="*/ 87 h 176"/>
              <a:gd name="T12" fmla="*/ 73 w 147"/>
              <a:gd name="T13" fmla="*/ 144 h 176"/>
              <a:gd name="T14" fmla="*/ 74 w 147"/>
              <a:gd name="T15" fmla="*/ 144 h 176"/>
              <a:gd name="T16" fmla="*/ 80 w 147"/>
              <a:gd name="T17" fmla="*/ 87 h 176"/>
              <a:gd name="T18" fmla="*/ 53 w 147"/>
              <a:gd name="T19" fmla="*/ 81 h 176"/>
              <a:gd name="T20" fmla="*/ 53 w 147"/>
              <a:gd name="T21" fmla="*/ 63 h 176"/>
              <a:gd name="T22" fmla="*/ 85 w 147"/>
              <a:gd name="T23" fmla="*/ 72 h 176"/>
              <a:gd name="T24" fmla="*/ 103 w 147"/>
              <a:gd name="T25" fmla="*/ 72 h 176"/>
              <a:gd name="T26" fmla="*/ 25 w 147"/>
              <a:gd name="T27" fmla="*/ 56 h 176"/>
              <a:gd name="T28" fmla="*/ 50 w 147"/>
              <a:gd name="T29" fmla="*/ 138 h 176"/>
              <a:gd name="T30" fmla="*/ 62 w 147"/>
              <a:gd name="T31" fmla="*/ 87 h 176"/>
              <a:gd name="T32" fmla="*/ 39 w 147"/>
              <a:gd name="T33" fmla="*/ 72 h 176"/>
              <a:gd name="T34" fmla="*/ 68 w 147"/>
              <a:gd name="T35" fmla="*/ 72 h 176"/>
              <a:gd name="T36" fmla="*/ 72 w 147"/>
              <a:gd name="T37" fmla="*/ 81 h 176"/>
              <a:gd name="T38" fmla="*/ 80 w 147"/>
              <a:gd name="T39" fmla="*/ 72 h 176"/>
              <a:gd name="T40" fmla="*/ 105 w 147"/>
              <a:gd name="T41" fmla="*/ 62 h 176"/>
              <a:gd name="T42" fmla="*/ 94 w 147"/>
              <a:gd name="T43" fmla="*/ 87 h 176"/>
              <a:gd name="T44" fmla="*/ 89 w 147"/>
              <a:gd name="T45" fmla="*/ 144 h 176"/>
              <a:gd name="T46" fmla="*/ 117 w 147"/>
              <a:gd name="T47" fmla="*/ 90 h 176"/>
              <a:gd name="T48" fmla="*/ 74 w 147"/>
              <a:gd name="T49" fmla="*/ 0 h 176"/>
              <a:gd name="T50" fmla="*/ 68 w 147"/>
              <a:gd name="T51" fmla="*/ 15 h 176"/>
              <a:gd name="T52" fmla="*/ 79 w 147"/>
              <a:gd name="T53" fmla="*/ 15 h 176"/>
              <a:gd name="T54" fmla="*/ 107 w 147"/>
              <a:gd name="T55" fmla="*/ 7 h 176"/>
              <a:gd name="T56" fmla="*/ 95 w 147"/>
              <a:gd name="T57" fmla="*/ 18 h 176"/>
              <a:gd name="T58" fmla="*/ 104 w 147"/>
              <a:gd name="T59" fmla="*/ 23 h 176"/>
              <a:gd name="T60" fmla="*/ 131 w 147"/>
              <a:gd name="T61" fmla="*/ 24 h 176"/>
              <a:gd name="T62" fmla="*/ 116 w 147"/>
              <a:gd name="T63" fmla="*/ 30 h 176"/>
              <a:gd name="T64" fmla="*/ 123 w 147"/>
              <a:gd name="T65" fmla="*/ 38 h 176"/>
              <a:gd name="T66" fmla="*/ 147 w 147"/>
              <a:gd name="T67" fmla="*/ 51 h 176"/>
              <a:gd name="T68" fmla="*/ 131 w 147"/>
              <a:gd name="T69" fmla="*/ 49 h 176"/>
              <a:gd name="T70" fmla="*/ 133 w 147"/>
              <a:gd name="T71" fmla="*/ 59 h 176"/>
              <a:gd name="T72" fmla="*/ 146 w 147"/>
              <a:gd name="T73" fmla="*/ 82 h 176"/>
              <a:gd name="T74" fmla="*/ 132 w 147"/>
              <a:gd name="T75" fmla="*/ 74 h 176"/>
              <a:gd name="T76" fmla="*/ 130 w 147"/>
              <a:gd name="T77" fmla="*/ 84 h 176"/>
              <a:gd name="T78" fmla="*/ 50 w 147"/>
              <a:gd name="T79" fmla="*/ 25 h 176"/>
              <a:gd name="T80" fmla="*/ 47 w 147"/>
              <a:gd name="T81" fmla="*/ 9 h 176"/>
              <a:gd name="T82" fmla="*/ 38 w 147"/>
              <a:gd name="T83" fmla="*/ 14 h 176"/>
              <a:gd name="T84" fmla="*/ 31 w 147"/>
              <a:gd name="T85" fmla="*/ 37 h 176"/>
              <a:gd name="T86" fmla="*/ 23 w 147"/>
              <a:gd name="T87" fmla="*/ 23 h 176"/>
              <a:gd name="T88" fmla="*/ 16 w 147"/>
              <a:gd name="T89" fmla="*/ 31 h 176"/>
              <a:gd name="T90" fmla="*/ 20 w 147"/>
              <a:gd name="T91" fmla="*/ 55 h 176"/>
              <a:gd name="T92" fmla="*/ 6 w 147"/>
              <a:gd name="T93" fmla="*/ 47 h 176"/>
              <a:gd name="T94" fmla="*/ 4 w 147"/>
              <a:gd name="T95" fmla="*/ 58 h 176"/>
              <a:gd name="T96" fmla="*/ 21 w 147"/>
              <a:gd name="T97" fmla="*/ 78 h 176"/>
              <a:gd name="T98" fmla="*/ 5 w 147"/>
              <a:gd name="T99" fmla="*/ 76 h 176"/>
              <a:gd name="T100" fmla="*/ 7 w 147"/>
              <a:gd name="T101" fmla="*/ 8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" h="176" extrusionOk="0">
                <a:moveTo>
                  <a:pt x="98" y="170"/>
                </a:moveTo>
                <a:cubicBezTo>
                  <a:pt x="98" y="173"/>
                  <a:pt x="96" y="176"/>
                  <a:pt x="92" y="176"/>
                </a:cubicBezTo>
                <a:cubicBezTo>
                  <a:pt x="55" y="176"/>
                  <a:pt x="55" y="176"/>
                  <a:pt x="55" y="176"/>
                </a:cubicBezTo>
                <a:cubicBezTo>
                  <a:pt x="52" y="176"/>
                  <a:pt x="49" y="173"/>
                  <a:pt x="49" y="170"/>
                </a:cubicBezTo>
                <a:cubicBezTo>
                  <a:pt x="49" y="170"/>
                  <a:pt x="49" y="170"/>
                  <a:pt x="49" y="170"/>
                </a:cubicBezTo>
                <a:cubicBezTo>
                  <a:pt x="49" y="167"/>
                  <a:pt x="52" y="164"/>
                  <a:pt x="55" y="164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6" y="164"/>
                  <a:pt x="98" y="167"/>
                  <a:pt x="98" y="170"/>
                </a:cubicBezTo>
                <a:close/>
                <a:moveTo>
                  <a:pt x="98" y="154"/>
                </a:moveTo>
                <a:cubicBezTo>
                  <a:pt x="98" y="151"/>
                  <a:pt x="96" y="148"/>
                  <a:pt x="92" y="148"/>
                </a:cubicBezTo>
                <a:cubicBezTo>
                  <a:pt x="55" y="148"/>
                  <a:pt x="55" y="148"/>
                  <a:pt x="55" y="148"/>
                </a:cubicBezTo>
                <a:cubicBezTo>
                  <a:pt x="52" y="148"/>
                  <a:pt x="49" y="151"/>
                  <a:pt x="49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57"/>
                  <a:pt x="52" y="160"/>
                  <a:pt x="55" y="160"/>
                </a:cubicBezTo>
                <a:cubicBezTo>
                  <a:pt x="92" y="160"/>
                  <a:pt x="92" y="160"/>
                  <a:pt x="92" y="160"/>
                </a:cubicBezTo>
                <a:cubicBezTo>
                  <a:pt x="96" y="160"/>
                  <a:pt x="98" y="157"/>
                  <a:pt x="98" y="154"/>
                </a:cubicBezTo>
                <a:close/>
                <a:moveTo>
                  <a:pt x="80" y="87"/>
                </a:moveTo>
                <a:cubicBezTo>
                  <a:pt x="72" y="87"/>
                  <a:pt x="72" y="87"/>
                  <a:pt x="72" y="87"/>
                </a:cubicBezTo>
                <a:cubicBezTo>
                  <a:pt x="68" y="87"/>
                  <a:pt x="68" y="87"/>
                  <a:pt x="68" y="87"/>
                </a:cubicBezTo>
                <a:cubicBezTo>
                  <a:pt x="68" y="144"/>
                  <a:pt x="68" y="144"/>
                  <a:pt x="68" y="144"/>
                </a:cubicBezTo>
                <a:cubicBezTo>
                  <a:pt x="70" y="144"/>
                  <a:pt x="72" y="144"/>
                  <a:pt x="73" y="144"/>
                </a:cubicBezTo>
                <a:cubicBezTo>
                  <a:pt x="73" y="144"/>
                  <a:pt x="73" y="144"/>
                  <a:pt x="73" y="144"/>
                </a:cubicBezTo>
                <a:cubicBezTo>
                  <a:pt x="74" y="144"/>
                  <a:pt x="74" y="144"/>
                  <a:pt x="74" y="144"/>
                </a:cubicBezTo>
                <a:cubicBezTo>
                  <a:pt x="74" y="144"/>
                  <a:pt x="74" y="144"/>
                  <a:pt x="74" y="144"/>
                </a:cubicBezTo>
                <a:cubicBezTo>
                  <a:pt x="74" y="144"/>
                  <a:pt x="74" y="144"/>
                  <a:pt x="74" y="144"/>
                </a:cubicBezTo>
                <a:cubicBezTo>
                  <a:pt x="76" y="144"/>
                  <a:pt x="78" y="144"/>
                  <a:pt x="80" y="144"/>
                </a:cubicBezTo>
                <a:lnTo>
                  <a:pt x="80" y="87"/>
                </a:lnTo>
                <a:close/>
                <a:moveTo>
                  <a:pt x="53" y="63"/>
                </a:moveTo>
                <a:cubicBezTo>
                  <a:pt x="48" y="63"/>
                  <a:pt x="44" y="67"/>
                  <a:pt x="44" y="72"/>
                </a:cubicBezTo>
                <a:cubicBezTo>
                  <a:pt x="44" y="77"/>
                  <a:pt x="48" y="81"/>
                  <a:pt x="53" y="81"/>
                </a:cubicBezTo>
                <a:cubicBezTo>
                  <a:pt x="62" y="81"/>
                  <a:pt x="62" y="81"/>
                  <a:pt x="62" y="81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67"/>
                  <a:pt x="58" y="63"/>
                  <a:pt x="53" y="63"/>
                </a:cubicBezTo>
                <a:close/>
                <a:moveTo>
                  <a:pt x="103" y="72"/>
                </a:moveTo>
                <a:cubicBezTo>
                  <a:pt x="103" y="67"/>
                  <a:pt x="99" y="63"/>
                  <a:pt x="94" y="63"/>
                </a:cubicBezTo>
                <a:cubicBezTo>
                  <a:pt x="89" y="63"/>
                  <a:pt x="85" y="67"/>
                  <a:pt x="85" y="72"/>
                </a:cubicBezTo>
                <a:cubicBezTo>
                  <a:pt x="85" y="81"/>
                  <a:pt x="85" y="81"/>
                  <a:pt x="85" y="81"/>
                </a:cubicBezTo>
                <a:cubicBezTo>
                  <a:pt x="94" y="81"/>
                  <a:pt x="94" y="81"/>
                  <a:pt x="94" y="81"/>
                </a:cubicBezTo>
                <a:cubicBezTo>
                  <a:pt x="99" y="81"/>
                  <a:pt x="103" y="77"/>
                  <a:pt x="103" y="72"/>
                </a:cubicBezTo>
                <a:close/>
                <a:moveTo>
                  <a:pt x="123" y="56"/>
                </a:moveTo>
                <a:cubicBezTo>
                  <a:pt x="119" y="40"/>
                  <a:pt x="100" y="23"/>
                  <a:pt x="74" y="23"/>
                </a:cubicBezTo>
                <a:cubicBezTo>
                  <a:pt x="48" y="23"/>
                  <a:pt x="29" y="40"/>
                  <a:pt x="25" y="56"/>
                </a:cubicBezTo>
                <a:cubicBezTo>
                  <a:pt x="22" y="68"/>
                  <a:pt x="25" y="79"/>
                  <a:pt x="30" y="90"/>
                </a:cubicBezTo>
                <a:cubicBezTo>
                  <a:pt x="36" y="100"/>
                  <a:pt x="41" y="108"/>
                  <a:pt x="45" y="119"/>
                </a:cubicBezTo>
                <a:cubicBezTo>
                  <a:pt x="48" y="124"/>
                  <a:pt x="49" y="132"/>
                  <a:pt x="50" y="138"/>
                </a:cubicBezTo>
                <a:cubicBezTo>
                  <a:pt x="51" y="143"/>
                  <a:pt x="53" y="144"/>
                  <a:pt x="59" y="144"/>
                </a:cubicBezTo>
                <a:cubicBezTo>
                  <a:pt x="60" y="144"/>
                  <a:pt x="61" y="144"/>
                  <a:pt x="62" y="144"/>
                </a:cubicBezTo>
                <a:cubicBezTo>
                  <a:pt x="62" y="87"/>
                  <a:pt x="62" y="87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49" y="87"/>
                  <a:pt x="46" y="85"/>
                  <a:pt x="43" y="82"/>
                </a:cubicBezTo>
                <a:cubicBezTo>
                  <a:pt x="40" y="80"/>
                  <a:pt x="39" y="76"/>
                  <a:pt x="39" y="72"/>
                </a:cubicBezTo>
                <a:cubicBezTo>
                  <a:pt x="39" y="68"/>
                  <a:pt x="40" y="65"/>
                  <a:pt x="43" y="62"/>
                </a:cubicBezTo>
                <a:cubicBezTo>
                  <a:pt x="46" y="59"/>
                  <a:pt x="49" y="57"/>
                  <a:pt x="53" y="57"/>
                </a:cubicBezTo>
                <a:cubicBezTo>
                  <a:pt x="61" y="57"/>
                  <a:pt x="68" y="64"/>
                  <a:pt x="68" y="72"/>
                </a:cubicBezTo>
                <a:cubicBezTo>
                  <a:pt x="68" y="72"/>
                  <a:pt x="68" y="72"/>
                  <a:pt x="68" y="72"/>
                </a:cubicBezTo>
                <a:cubicBezTo>
                  <a:pt x="68" y="81"/>
                  <a:pt x="68" y="81"/>
                  <a:pt x="68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80" y="81"/>
                  <a:pt x="80" y="81"/>
                  <a:pt x="80" y="81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68"/>
                  <a:pt x="81" y="64"/>
                  <a:pt x="84" y="62"/>
                </a:cubicBezTo>
                <a:cubicBezTo>
                  <a:pt x="87" y="59"/>
                  <a:pt x="90" y="57"/>
                  <a:pt x="94" y="57"/>
                </a:cubicBezTo>
                <a:cubicBezTo>
                  <a:pt x="98" y="57"/>
                  <a:pt x="102" y="59"/>
                  <a:pt x="105" y="62"/>
                </a:cubicBezTo>
                <a:cubicBezTo>
                  <a:pt x="107" y="65"/>
                  <a:pt x="109" y="68"/>
                  <a:pt x="109" y="72"/>
                </a:cubicBezTo>
                <a:cubicBezTo>
                  <a:pt x="109" y="76"/>
                  <a:pt x="107" y="80"/>
                  <a:pt x="105" y="82"/>
                </a:cubicBezTo>
                <a:cubicBezTo>
                  <a:pt x="102" y="85"/>
                  <a:pt x="98" y="87"/>
                  <a:pt x="94" y="87"/>
                </a:cubicBezTo>
                <a:cubicBezTo>
                  <a:pt x="85" y="87"/>
                  <a:pt x="85" y="87"/>
                  <a:pt x="85" y="87"/>
                </a:cubicBezTo>
                <a:cubicBezTo>
                  <a:pt x="85" y="144"/>
                  <a:pt x="85" y="144"/>
                  <a:pt x="85" y="144"/>
                </a:cubicBezTo>
                <a:cubicBezTo>
                  <a:pt x="87" y="144"/>
                  <a:pt x="88" y="144"/>
                  <a:pt x="89" y="144"/>
                </a:cubicBezTo>
                <a:cubicBezTo>
                  <a:pt x="95" y="144"/>
                  <a:pt x="96" y="143"/>
                  <a:pt x="97" y="138"/>
                </a:cubicBezTo>
                <a:cubicBezTo>
                  <a:pt x="99" y="132"/>
                  <a:pt x="100" y="124"/>
                  <a:pt x="102" y="119"/>
                </a:cubicBezTo>
                <a:cubicBezTo>
                  <a:pt x="107" y="108"/>
                  <a:pt x="112" y="100"/>
                  <a:pt x="117" y="90"/>
                </a:cubicBezTo>
                <a:cubicBezTo>
                  <a:pt x="123" y="79"/>
                  <a:pt x="126" y="68"/>
                  <a:pt x="123" y="56"/>
                </a:cubicBezTo>
                <a:close/>
                <a:moveTo>
                  <a:pt x="79" y="5"/>
                </a:moveTo>
                <a:cubicBezTo>
                  <a:pt x="79" y="2"/>
                  <a:pt x="77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1" y="0"/>
                  <a:pt x="68" y="2"/>
                  <a:pt x="68" y="5"/>
                </a:cubicBezTo>
                <a:cubicBezTo>
                  <a:pt x="68" y="15"/>
                  <a:pt x="68" y="15"/>
                  <a:pt x="68" y="15"/>
                </a:cubicBezTo>
                <a:cubicBezTo>
                  <a:pt x="68" y="18"/>
                  <a:pt x="71" y="20"/>
                  <a:pt x="74" y="20"/>
                </a:cubicBezTo>
                <a:cubicBezTo>
                  <a:pt x="74" y="20"/>
                  <a:pt x="74" y="20"/>
                  <a:pt x="74" y="20"/>
                </a:cubicBezTo>
                <a:cubicBezTo>
                  <a:pt x="77" y="20"/>
                  <a:pt x="79" y="18"/>
                  <a:pt x="79" y="15"/>
                </a:cubicBezTo>
                <a:lnTo>
                  <a:pt x="79" y="5"/>
                </a:lnTo>
                <a:close/>
                <a:moveTo>
                  <a:pt x="109" y="14"/>
                </a:moveTo>
                <a:cubicBezTo>
                  <a:pt x="110" y="11"/>
                  <a:pt x="109" y="8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104" y="5"/>
                  <a:pt x="101" y="6"/>
                  <a:pt x="99" y="9"/>
                </a:cubicBezTo>
                <a:cubicBezTo>
                  <a:pt x="95" y="18"/>
                  <a:pt x="95" y="18"/>
                  <a:pt x="95" y="18"/>
                </a:cubicBezTo>
                <a:cubicBezTo>
                  <a:pt x="93" y="20"/>
                  <a:pt x="94" y="23"/>
                  <a:pt x="97" y="25"/>
                </a:cubicBezTo>
                <a:cubicBezTo>
                  <a:pt x="97" y="25"/>
                  <a:pt x="97" y="25"/>
                  <a:pt x="97" y="25"/>
                </a:cubicBezTo>
                <a:cubicBezTo>
                  <a:pt x="99" y="26"/>
                  <a:pt x="103" y="25"/>
                  <a:pt x="104" y="23"/>
                </a:cubicBezTo>
                <a:lnTo>
                  <a:pt x="109" y="14"/>
                </a:lnTo>
                <a:close/>
                <a:moveTo>
                  <a:pt x="131" y="31"/>
                </a:moveTo>
                <a:cubicBezTo>
                  <a:pt x="133" y="29"/>
                  <a:pt x="133" y="26"/>
                  <a:pt x="131" y="24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29" y="22"/>
                  <a:pt x="126" y="21"/>
                  <a:pt x="124" y="23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32"/>
                  <a:pt x="114" y="35"/>
                  <a:pt x="116" y="37"/>
                </a:cubicBezTo>
                <a:cubicBezTo>
                  <a:pt x="116" y="37"/>
                  <a:pt x="116" y="37"/>
                  <a:pt x="116" y="37"/>
                </a:cubicBezTo>
                <a:cubicBezTo>
                  <a:pt x="118" y="40"/>
                  <a:pt x="121" y="40"/>
                  <a:pt x="123" y="38"/>
                </a:cubicBezTo>
                <a:lnTo>
                  <a:pt x="131" y="31"/>
                </a:lnTo>
                <a:close/>
                <a:moveTo>
                  <a:pt x="142" y="58"/>
                </a:moveTo>
                <a:cubicBezTo>
                  <a:pt x="145" y="57"/>
                  <a:pt x="147" y="54"/>
                  <a:pt x="147" y="51"/>
                </a:cubicBezTo>
                <a:cubicBezTo>
                  <a:pt x="147" y="51"/>
                  <a:pt x="147" y="51"/>
                  <a:pt x="147" y="51"/>
                </a:cubicBezTo>
                <a:cubicBezTo>
                  <a:pt x="146" y="48"/>
                  <a:pt x="143" y="47"/>
                  <a:pt x="140" y="47"/>
                </a:cubicBezTo>
                <a:cubicBezTo>
                  <a:pt x="131" y="49"/>
                  <a:pt x="131" y="49"/>
                  <a:pt x="131" y="49"/>
                </a:cubicBezTo>
                <a:cubicBezTo>
                  <a:pt x="128" y="49"/>
                  <a:pt x="126" y="52"/>
                  <a:pt x="126" y="55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7" y="58"/>
                  <a:pt x="130" y="60"/>
                  <a:pt x="133" y="59"/>
                </a:cubicBezTo>
                <a:lnTo>
                  <a:pt x="142" y="58"/>
                </a:lnTo>
                <a:close/>
                <a:moveTo>
                  <a:pt x="140" y="86"/>
                </a:moveTo>
                <a:cubicBezTo>
                  <a:pt x="143" y="87"/>
                  <a:pt x="146" y="85"/>
                  <a:pt x="146" y="82"/>
                </a:cubicBezTo>
                <a:cubicBezTo>
                  <a:pt x="146" y="82"/>
                  <a:pt x="146" y="82"/>
                  <a:pt x="146" y="82"/>
                </a:cubicBezTo>
                <a:cubicBezTo>
                  <a:pt x="147" y="79"/>
                  <a:pt x="145" y="76"/>
                  <a:pt x="142" y="76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130" y="73"/>
                  <a:pt x="127" y="75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5" y="81"/>
                  <a:pt x="127" y="84"/>
                  <a:pt x="130" y="84"/>
                </a:cubicBezTo>
                <a:lnTo>
                  <a:pt x="140" y="86"/>
                </a:lnTo>
                <a:close/>
                <a:moveTo>
                  <a:pt x="43" y="23"/>
                </a:moveTo>
                <a:cubicBezTo>
                  <a:pt x="44" y="25"/>
                  <a:pt x="47" y="26"/>
                  <a:pt x="50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2" y="23"/>
                  <a:pt x="53" y="20"/>
                  <a:pt x="52" y="18"/>
                </a:cubicBezTo>
                <a:cubicBezTo>
                  <a:pt x="47" y="9"/>
                  <a:pt x="47" y="9"/>
                  <a:pt x="47" y="9"/>
                </a:cubicBezTo>
                <a:cubicBezTo>
                  <a:pt x="46" y="6"/>
                  <a:pt x="43" y="5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37" y="8"/>
                  <a:pt x="36" y="11"/>
                  <a:pt x="38" y="14"/>
                </a:cubicBezTo>
                <a:lnTo>
                  <a:pt x="43" y="23"/>
                </a:lnTo>
                <a:close/>
                <a:moveTo>
                  <a:pt x="23" y="38"/>
                </a:moveTo>
                <a:cubicBezTo>
                  <a:pt x="26" y="40"/>
                  <a:pt x="29" y="40"/>
                  <a:pt x="31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33" y="35"/>
                  <a:pt x="33" y="32"/>
                  <a:pt x="30" y="30"/>
                </a:cubicBezTo>
                <a:cubicBezTo>
                  <a:pt x="23" y="23"/>
                  <a:pt x="23" y="23"/>
                  <a:pt x="23" y="23"/>
                </a:cubicBezTo>
                <a:cubicBezTo>
                  <a:pt x="21" y="21"/>
                  <a:pt x="17" y="22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6"/>
                  <a:pt x="14" y="29"/>
                  <a:pt x="16" y="31"/>
                </a:cubicBezTo>
                <a:lnTo>
                  <a:pt x="23" y="38"/>
                </a:lnTo>
                <a:close/>
                <a:moveTo>
                  <a:pt x="14" y="59"/>
                </a:moveTo>
                <a:cubicBezTo>
                  <a:pt x="17" y="60"/>
                  <a:pt x="20" y="58"/>
                  <a:pt x="20" y="55"/>
                </a:cubicBezTo>
                <a:cubicBezTo>
                  <a:pt x="20" y="55"/>
                  <a:pt x="20" y="55"/>
                  <a:pt x="20" y="55"/>
                </a:cubicBezTo>
                <a:cubicBezTo>
                  <a:pt x="21" y="52"/>
                  <a:pt x="19" y="49"/>
                  <a:pt x="16" y="49"/>
                </a:cubicBezTo>
                <a:cubicBezTo>
                  <a:pt x="6" y="47"/>
                  <a:pt x="6" y="47"/>
                  <a:pt x="6" y="47"/>
                </a:cubicBezTo>
                <a:cubicBezTo>
                  <a:pt x="3" y="47"/>
                  <a:pt x="1" y="48"/>
                  <a:pt x="0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4"/>
                  <a:pt x="1" y="57"/>
                  <a:pt x="4" y="58"/>
                </a:cubicBezTo>
                <a:lnTo>
                  <a:pt x="14" y="59"/>
                </a:lnTo>
                <a:close/>
                <a:moveTo>
                  <a:pt x="16" y="84"/>
                </a:moveTo>
                <a:cubicBezTo>
                  <a:pt x="19" y="84"/>
                  <a:pt x="21" y="81"/>
                  <a:pt x="21" y="78"/>
                </a:cubicBezTo>
                <a:cubicBezTo>
                  <a:pt x="21" y="78"/>
                  <a:pt x="21" y="78"/>
                  <a:pt x="21" y="78"/>
                </a:cubicBezTo>
                <a:cubicBezTo>
                  <a:pt x="20" y="75"/>
                  <a:pt x="17" y="73"/>
                  <a:pt x="14" y="74"/>
                </a:cubicBezTo>
                <a:cubicBezTo>
                  <a:pt x="5" y="76"/>
                  <a:pt x="5" y="76"/>
                  <a:pt x="5" y="76"/>
                </a:cubicBezTo>
                <a:cubicBezTo>
                  <a:pt x="2" y="76"/>
                  <a:pt x="0" y="79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1" y="85"/>
                  <a:pt x="4" y="87"/>
                  <a:pt x="7" y="86"/>
                </a:cubicBezTo>
                <a:lnTo>
                  <a:pt x="16" y="84"/>
                </a:lnTo>
                <a:close/>
              </a:path>
            </a:pathLst>
          </a:cu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7366" name="Google Shape;1039;p34"/>
          <p:cNvSpPr txBox="1">
            <a:spLocks noChangeArrowheads="1"/>
          </p:cNvSpPr>
          <p:nvPr/>
        </p:nvSpPr>
        <p:spPr bwMode="auto">
          <a:xfrm>
            <a:off x="9047163" y="3730625"/>
            <a:ext cx="14097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  <a:buFont typeface="Open Sans" panose="020B0606030504020204" pitchFamily="34" charset="0"/>
              <a:buNone/>
            </a:pPr>
            <a:r>
              <a:rPr lang="en-US" altLang="en-US" sz="1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7367" name="Google Shape;1040;p34"/>
          <p:cNvSpPr txBox="1">
            <a:spLocks noChangeArrowheads="1"/>
          </p:cNvSpPr>
          <p:nvPr/>
        </p:nvSpPr>
        <p:spPr bwMode="auto">
          <a:xfrm>
            <a:off x="9058275" y="5621338"/>
            <a:ext cx="14097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  <a:buFont typeface="Open Sans" panose="020B0606030504020204" pitchFamily="34" charset="0"/>
              <a:buNone/>
            </a:pPr>
            <a:r>
              <a:rPr lang="en-US" altLang="en-US" sz="1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7368" name="Google Shape;1041;p34"/>
          <p:cNvSpPr txBox="1">
            <a:spLocks noChangeArrowheads="1"/>
          </p:cNvSpPr>
          <p:nvPr/>
        </p:nvSpPr>
        <p:spPr bwMode="auto">
          <a:xfrm>
            <a:off x="1778000" y="5580063"/>
            <a:ext cx="14097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000"/>
              <a:buFont typeface="Open Sans" panose="020B0606030504020204" pitchFamily="34" charset="0"/>
              <a:buNone/>
            </a:pPr>
            <a:r>
              <a:rPr lang="en-US" altLang="en-US" sz="1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7369" name="Google Shape;1042;p34"/>
          <p:cNvSpPr txBox="1">
            <a:spLocks noChangeArrowheads="1"/>
          </p:cNvSpPr>
          <p:nvPr/>
        </p:nvSpPr>
        <p:spPr bwMode="auto">
          <a:xfrm>
            <a:off x="1778000" y="3713163"/>
            <a:ext cx="14097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000"/>
              <a:buFont typeface="Open Sans" panose="020B0606030504020204" pitchFamily="34" charset="0"/>
              <a:buNone/>
            </a:pPr>
            <a:r>
              <a:rPr lang="en-US" altLang="en-US" sz="1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7370" name="Google Shape;1043;p34"/>
          <p:cNvSpPr txBox="1">
            <a:spLocks noChangeArrowheads="1"/>
          </p:cNvSpPr>
          <p:nvPr/>
        </p:nvSpPr>
        <p:spPr bwMode="auto">
          <a:xfrm>
            <a:off x="1808163" y="1846263"/>
            <a:ext cx="14097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000"/>
              <a:buFont typeface="Open Sans" panose="020B0606030504020204" pitchFamily="34" charset="0"/>
              <a:buNone/>
            </a:pPr>
            <a:r>
              <a:rPr lang="en-US" altLang="en-US" sz="1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27" name="Google Shape;1011;p33">
            <a:extLst>
              <a:ext uri="{FF2B5EF4-FFF2-40B4-BE49-F238E27FC236}">
                <a16:creationId xmlns:a16="http://schemas.microsoft.com/office/drawing/2014/main" xmlns="" id="{3499DC3A-93F5-4D42-81B5-83D7BAE9A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632" y="449629"/>
            <a:ext cx="7678737" cy="66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6500"/>
              <a:buFont typeface="Montserrat" panose="02000505000000020004" pitchFamily="2" charset="0"/>
              <a:buNone/>
            </a:pPr>
            <a:r>
              <a:rPr lang="en-US" altLang="en-US" sz="4000" b="1" dirty="0">
                <a:latin typeface="Montserrat" panose="02000505000000020004" pitchFamily="2" charset="0"/>
                <a:sym typeface="Montserrat" panose="02000505000000020004" pitchFamily="2" charset="0"/>
              </a:rPr>
              <a:t>BUSINESS MODEL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353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73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73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7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57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57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57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750" fill="hold"/>
                                            <p:tgtEl>
                                              <p:spTgt spid="57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57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57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73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73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73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573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57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57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57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573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573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73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73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57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57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573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750" fill="hold"/>
                                            <p:tgtEl>
                                              <p:spTgt spid="57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57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750" fill="hold"/>
                                            <p:tgtEl>
                                              <p:spTgt spid="57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750" fill="hold"/>
                                            <p:tgtEl>
                                              <p:spTgt spid="573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573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73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73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750" fill="hold"/>
                                            <p:tgtEl>
                                              <p:spTgt spid="573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573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750" fill="hold"/>
                                            <p:tgtEl>
                                              <p:spTgt spid="57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750" fill="hold"/>
                                            <p:tgtEl>
                                              <p:spTgt spid="57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750" fill="hold"/>
                                            <p:tgtEl>
                                              <p:spTgt spid="573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750" fill="hold"/>
                                            <p:tgtEl>
                                              <p:spTgt spid="573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73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73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57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9" dur="750" fill="hold"/>
                                            <p:tgtEl>
                                              <p:spTgt spid="573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0" dur="750" fill="hold"/>
                                            <p:tgtEl>
                                              <p:spTgt spid="573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3" dur="750" fill="hold"/>
                                            <p:tgtEl>
                                              <p:spTgt spid="573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4" dur="750" fill="hold"/>
                                            <p:tgtEl>
                                              <p:spTgt spid="573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750" fill="hold"/>
                                            <p:tgtEl>
                                              <p:spTgt spid="573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750" fill="hold"/>
                                            <p:tgtEl>
                                              <p:spTgt spid="573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1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73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73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57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7" dur="750" fill="hold"/>
                                            <p:tgtEl>
                                              <p:spTgt spid="573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8" dur="750" fill="hold"/>
                                            <p:tgtEl>
                                              <p:spTgt spid="573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750" fill="hold"/>
                                            <p:tgtEl>
                                              <p:spTgt spid="573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750" fill="hold"/>
                                            <p:tgtEl>
                                              <p:spTgt spid="573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750" fill="hold"/>
                                            <p:tgtEl>
                                              <p:spTgt spid="573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750" fill="hold"/>
                                            <p:tgtEl>
                                              <p:spTgt spid="573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346" grpId="0"/>
          <p:bldP spid="57347" grpId="0" animBg="1"/>
          <p:bldP spid="57348" grpId="0" animBg="1"/>
          <p:bldP spid="57349" grpId="0" animBg="1"/>
          <p:bldP spid="57350" grpId="0" animBg="1"/>
          <p:bldP spid="57351" grpId="0" animBg="1"/>
          <p:bldP spid="57352" grpId="0" animBg="1"/>
          <p:bldP spid="57353" grpId="0"/>
          <p:bldP spid="57354" grpId="0"/>
          <p:bldP spid="57355" grpId="0"/>
          <p:bldP spid="57356" grpId="0"/>
          <p:bldP spid="57357" grpId="0"/>
          <p:bldP spid="57358" grpId="0"/>
          <p:bldP spid="57359" grpId="0" animBg="1"/>
          <p:bldP spid="57360" grpId="0" animBg="1"/>
          <p:bldP spid="57361" grpId="0" animBg="1"/>
          <p:bldP spid="57362" grpId="0" animBg="1"/>
          <p:bldP spid="57363" grpId="0" animBg="1"/>
          <p:bldP spid="57364" grpId="0" animBg="1"/>
          <p:bldP spid="57366" grpId="0"/>
          <p:bldP spid="57367" grpId="0"/>
          <p:bldP spid="57368" grpId="0"/>
          <p:bldP spid="57369" grpId="0"/>
          <p:bldP spid="57370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73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73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7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57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57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57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57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57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57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73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73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73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73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7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7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7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3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3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73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73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57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57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573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57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57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57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573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573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73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73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573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573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57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57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573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573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73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73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57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750" fill="hold"/>
                                            <p:tgtEl>
                                              <p:spTgt spid="573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750" fill="hold"/>
                                            <p:tgtEl>
                                              <p:spTgt spid="573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750" fill="hold"/>
                                            <p:tgtEl>
                                              <p:spTgt spid="573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750" fill="hold"/>
                                            <p:tgtEl>
                                              <p:spTgt spid="573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573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573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1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73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73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57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750" fill="hold"/>
                                            <p:tgtEl>
                                              <p:spTgt spid="573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750" fill="hold"/>
                                            <p:tgtEl>
                                              <p:spTgt spid="573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750" fill="hold"/>
                                            <p:tgtEl>
                                              <p:spTgt spid="573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573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750" fill="hold"/>
                                            <p:tgtEl>
                                              <p:spTgt spid="573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573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346" grpId="0"/>
          <p:bldP spid="57347" grpId="0" animBg="1"/>
          <p:bldP spid="57348" grpId="0" animBg="1"/>
          <p:bldP spid="57349" grpId="0" animBg="1"/>
          <p:bldP spid="57350" grpId="0" animBg="1"/>
          <p:bldP spid="57351" grpId="0" animBg="1"/>
          <p:bldP spid="57352" grpId="0" animBg="1"/>
          <p:bldP spid="57353" grpId="0"/>
          <p:bldP spid="57354" grpId="0"/>
          <p:bldP spid="57355" grpId="0"/>
          <p:bldP spid="57356" grpId="0"/>
          <p:bldP spid="57357" grpId="0"/>
          <p:bldP spid="57358" grpId="0"/>
          <p:bldP spid="57359" grpId="0" animBg="1"/>
          <p:bldP spid="57360" grpId="0" animBg="1"/>
          <p:bldP spid="57361" grpId="0" animBg="1"/>
          <p:bldP spid="57362" grpId="0" animBg="1"/>
          <p:bldP spid="57363" grpId="0" animBg="1"/>
          <p:bldP spid="57364" grpId="0" animBg="1"/>
          <p:bldP spid="57366" grpId="0"/>
          <p:bldP spid="57367" grpId="0"/>
          <p:bldP spid="57368" grpId="0"/>
          <p:bldP spid="57369" grpId="0"/>
          <p:bldP spid="57370" grpId="0"/>
          <p:bldP spid="27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1048;p35"/>
          <p:cNvSpPr txBox="1">
            <a:spLocks noChangeArrowheads="1"/>
          </p:cNvSpPr>
          <p:nvPr/>
        </p:nvSpPr>
        <p:spPr bwMode="auto">
          <a:xfrm>
            <a:off x="2368550" y="2492375"/>
            <a:ext cx="18669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9395" name="Google Shape;1049;p35"/>
          <p:cNvSpPr>
            <a:spLocks/>
          </p:cNvSpPr>
          <p:nvPr/>
        </p:nvSpPr>
        <p:spPr bwMode="auto">
          <a:xfrm>
            <a:off x="5045075" y="4778375"/>
            <a:ext cx="2095500" cy="1354138"/>
          </a:xfrm>
          <a:custGeom>
            <a:avLst/>
            <a:gdLst>
              <a:gd name="T0" fmla="*/ 1320 w 1320"/>
              <a:gd name="T1" fmla="*/ 853 h 853"/>
              <a:gd name="T2" fmla="*/ 0 w 1320"/>
              <a:gd name="T3" fmla="*/ 853 h 853"/>
              <a:gd name="T4" fmla="*/ 0 w 1320"/>
              <a:gd name="T5" fmla="*/ 188 h 853"/>
              <a:gd name="T6" fmla="*/ 661 w 1320"/>
              <a:gd name="T7" fmla="*/ 0 h 853"/>
              <a:gd name="T8" fmla="*/ 1320 w 1320"/>
              <a:gd name="T9" fmla="*/ 188 h 853"/>
              <a:gd name="T10" fmla="*/ 1320 w 1320"/>
              <a:gd name="T11" fmla="*/ 853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0" h="853" extrusionOk="0">
                <a:moveTo>
                  <a:pt x="1320" y="853"/>
                </a:moveTo>
                <a:lnTo>
                  <a:pt x="0" y="853"/>
                </a:lnTo>
                <a:lnTo>
                  <a:pt x="0" y="188"/>
                </a:lnTo>
                <a:lnTo>
                  <a:pt x="661" y="0"/>
                </a:lnTo>
                <a:lnTo>
                  <a:pt x="1320" y="188"/>
                </a:lnTo>
                <a:lnTo>
                  <a:pt x="1320" y="853"/>
                </a:lnTo>
                <a:close/>
              </a:path>
            </a:pathLst>
          </a:cu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9396" name="Google Shape;1050;p35"/>
          <p:cNvSpPr>
            <a:spLocks/>
          </p:cNvSpPr>
          <p:nvPr/>
        </p:nvSpPr>
        <p:spPr bwMode="auto">
          <a:xfrm>
            <a:off x="5045075" y="3432175"/>
            <a:ext cx="2095500" cy="1538288"/>
          </a:xfrm>
          <a:custGeom>
            <a:avLst/>
            <a:gdLst>
              <a:gd name="T0" fmla="*/ 1320 w 1320"/>
              <a:gd name="T1" fmla="*/ 969 h 969"/>
              <a:gd name="T2" fmla="*/ 661 w 1320"/>
              <a:gd name="T3" fmla="*/ 783 h 969"/>
              <a:gd name="T4" fmla="*/ 0 w 1320"/>
              <a:gd name="T5" fmla="*/ 969 h 969"/>
              <a:gd name="T6" fmla="*/ 0 w 1320"/>
              <a:gd name="T7" fmla="*/ 186 h 969"/>
              <a:gd name="T8" fmla="*/ 661 w 1320"/>
              <a:gd name="T9" fmla="*/ 0 h 969"/>
              <a:gd name="T10" fmla="*/ 1320 w 1320"/>
              <a:gd name="T11" fmla="*/ 186 h 969"/>
              <a:gd name="T12" fmla="*/ 1320 w 1320"/>
              <a:gd name="T13" fmla="*/ 969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0" h="969" extrusionOk="0">
                <a:moveTo>
                  <a:pt x="1320" y="969"/>
                </a:moveTo>
                <a:lnTo>
                  <a:pt x="661" y="783"/>
                </a:lnTo>
                <a:lnTo>
                  <a:pt x="0" y="969"/>
                </a:lnTo>
                <a:lnTo>
                  <a:pt x="0" y="186"/>
                </a:lnTo>
                <a:lnTo>
                  <a:pt x="661" y="0"/>
                </a:lnTo>
                <a:lnTo>
                  <a:pt x="1320" y="186"/>
                </a:lnTo>
                <a:lnTo>
                  <a:pt x="1320" y="969"/>
                </a:lnTo>
                <a:close/>
              </a:path>
            </a:pathLst>
          </a:custGeom>
          <a:solidFill>
            <a:srgbClr val="C3C5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9397" name="Google Shape;1051;p35"/>
          <p:cNvSpPr>
            <a:spLocks/>
          </p:cNvSpPr>
          <p:nvPr/>
        </p:nvSpPr>
        <p:spPr bwMode="auto">
          <a:xfrm>
            <a:off x="5045075" y="2081213"/>
            <a:ext cx="2095500" cy="1543050"/>
          </a:xfrm>
          <a:custGeom>
            <a:avLst/>
            <a:gdLst>
              <a:gd name="T0" fmla="*/ 1320 w 1320"/>
              <a:gd name="T1" fmla="*/ 972 h 972"/>
              <a:gd name="T2" fmla="*/ 661 w 1320"/>
              <a:gd name="T3" fmla="*/ 784 h 972"/>
              <a:gd name="T4" fmla="*/ 0 w 1320"/>
              <a:gd name="T5" fmla="*/ 972 h 972"/>
              <a:gd name="T6" fmla="*/ 0 w 1320"/>
              <a:gd name="T7" fmla="*/ 187 h 972"/>
              <a:gd name="T8" fmla="*/ 661 w 1320"/>
              <a:gd name="T9" fmla="*/ 0 h 972"/>
              <a:gd name="T10" fmla="*/ 1320 w 1320"/>
              <a:gd name="T11" fmla="*/ 187 h 972"/>
              <a:gd name="T12" fmla="*/ 1320 w 1320"/>
              <a:gd name="T13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0" h="972" extrusionOk="0">
                <a:moveTo>
                  <a:pt x="1320" y="972"/>
                </a:moveTo>
                <a:lnTo>
                  <a:pt x="661" y="784"/>
                </a:lnTo>
                <a:lnTo>
                  <a:pt x="0" y="972"/>
                </a:lnTo>
                <a:lnTo>
                  <a:pt x="0" y="187"/>
                </a:lnTo>
                <a:lnTo>
                  <a:pt x="661" y="0"/>
                </a:lnTo>
                <a:lnTo>
                  <a:pt x="1320" y="187"/>
                </a:lnTo>
                <a:lnTo>
                  <a:pt x="1320" y="972"/>
                </a:lnTo>
                <a:close/>
              </a:path>
            </a:pathLst>
          </a:custGeom>
          <a:solidFill>
            <a:srgbClr val="E24C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9398" name="Google Shape;1052;p35"/>
          <p:cNvSpPr>
            <a:spLocks/>
          </p:cNvSpPr>
          <p:nvPr/>
        </p:nvSpPr>
        <p:spPr bwMode="auto">
          <a:xfrm>
            <a:off x="5045075" y="731838"/>
            <a:ext cx="2095500" cy="1543050"/>
          </a:xfrm>
          <a:custGeom>
            <a:avLst/>
            <a:gdLst>
              <a:gd name="T0" fmla="*/ 1320 w 1320"/>
              <a:gd name="T1" fmla="*/ 972 h 972"/>
              <a:gd name="T2" fmla="*/ 661 w 1320"/>
              <a:gd name="T3" fmla="*/ 786 h 972"/>
              <a:gd name="T4" fmla="*/ 0 w 1320"/>
              <a:gd name="T5" fmla="*/ 972 h 972"/>
              <a:gd name="T6" fmla="*/ 0 w 1320"/>
              <a:gd name="T7" fmla="*/ 186 h 972"/>
              <a:gd name="T8" fmla="*/ 661 w 1320"/>
              <a:gd name="T9" fmla="*/ 0 h 972"/>
              <a:gd name="T10" fmla="*/ 1320 w 1320"/>
              <a:gd name="T11" fmla="*/ 186 h 972"/>
              <a:gd name="T12" fmla="*/ 1320 w 1320"/>
              <a:gd name="T13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0" h="972" extrusionOk="0">
                <a:moveTo>
                  <a:pt x="1320" y="972"/>
                </a:moveTo>
                <a:lnTo>
                  <a:pt x="661" y="786"/>
                </a:lnTo>
                <a:lnTo>
                  <a:pt x="0" y="972"/>
                </a:lnTo>
                <a:lnTo>
                  <a:pt x="0" y="186"/>
                </a:lnTo>
                <a:lnTo>
                  <a:pt x="661" y="0"/>
                </a:lnTo>
                <a:lnTo>
                  <a:pt x="1320" y="186"/>
                </a:lnTo>
                <a:lnTo>
                  <a:pt x="1320" y="972"/>
                </a:lnTo>
                <a:close/>
              </a:path>
            </a:pathLst>
          </a:custGeom>
          <a:solidFill>
            <a:srgbClr val="389B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9399" name="Google Shape;1053;p35"/>
          <p:cNvSpPr txBox="1">
            <a:spLocks noChangeArrowheads="1"/>
          </p:cNvSpPr>
          <p:nvPr/>
        </p:nvSpPr>
        <p:spPr bwMode="auto">
          <a:xfrm>
            <a:off x="5540375" y="5322888"/>
            <a:ext cx="1157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000"/>
              <a:buFont typeface="PT Sans" panose="020B0503020203020204" pitchFamily="34" charset="-52"/>
              <a:buNone/>
            </a:pPr>
            <a:r>
              <a:rPr lang="en-US" altLang="en-US" sz="3000" b="1">
                <a:solidFill>
                  <a:srgbClr val="FFFFFF"/>
                </a:solidFill>
                <a:latin typeface="PT Sans" panose="020B0503020203020204" pitchFamily="34" charset="-52"/>
                <a:sym typeface="PT Sans" panose="020B0503020203020204" pitchFamily="34" charset="-52"/>
              </a:rPr>
              <a:t>LEARN</a:t>
            </a:r>
            <a:endParaRPr lang="en-US" altLang="en-US"/>
          </a:p>
        </p:txBody>
      </p:sp>
      <p:sp>
        <p:nvSpPr>
          <p:cNvPr id="59400" name="Google Shape;1054;p35"/>
          <p:cNvSpPr txBox="1">
            <a:spLocks noChangeArrowheads="1"/>
          </p:cNvSpPr>
          <p:nvPr/>
        </p:nvSpPr>
        <p:spPr bwMode="auto">
          <a:xfrm>
            <a:off x="5713413" y="3952875"/>
            <a:ext cx="8175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000"/>
              <a:buFont typeface="PT Sans" panose="020B0503020203020204" pitchFamily="34" charset="-52"/>
              <a:buNone/>
            </a:pPr>
            <a:r>
              <a:rPr lang="en-US" altLang="en-US" sz="3000" b="1">
                <a:solidFill>
                  <a:srgbClr val="FFFFFF"/>
                </a:solidFill>
                <a:latin typeface="PT Sans" panose="020B0503020203020204" pitchFamily="34" charset="-52"/>
                <a:sym typeface="PT Sans" panose="020B0503020203020204" pitchFamily="34" charset="-52"/>
              </a:rPr>
              <a:t>IDEA</a:t>
            </a:r>
            <a:endParaRPr lang="en-US" altLang="en-US"/>
          </a:p>
        </p:txBody>
      </p:sp>
      <p:sp>
        <p:nvSpPr>
          <p:cNvPr id="59401" name="Google Shape;1055;p35"/>
          <p:cNvSpPr txBox="1">
            <a:spLocks noChangeArrowheads="1"/>
          </p:cNvSpPr>
          <p:nvPr/>
        </p:nvSpPr>
        <p:spPr bwMode="auto">
          <a:xfrm>
            <a:off x="5353050" y="2586038"/>
            <a:ext cx="1514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000"/>
              <a:buFont typeface="PT Sans" panose="020B0503020203020204" pitchFamily="34" charset="-52"/>
              <a:buNone/>
            </a:pPr>
            <a:r>
              <a:rPr lang="en-US" altLang="en-US" sz="3000" b="1">
                <a:solidFill>
                  <a:srgbClr val="FFFFFF"/>
                </a:solidFill>
                <a:latin typeface="PT Sans" panose="020B0503020203020204" pitchFamily="34" charset="-52"/>
                <a:sym typeface="PT Sans" panose="020B0503020203020204" pitchFamily="34" charset="-52"/>
              </a:rPr>
              <a:t>STARTUP</a:t>
            </a:r>
            <a:endParaRPr lang="en-US" altLang="en-US"/>
          </a:p>
        </p:txBody>
      </p:sp>
      <p:sp>
        <p:nvSpPr>
          <p:cNvPr id="59402" name="Google Shape;1056;p35"/>
          <p:cNvSpPr txBox="1">
            <a:spLocks noChangeArrowheads="1"/>
          </p:cNvSpPr>
          <p:nvPr/>
        </p:nvSpPr>
        <p:spPr bwMode="auto">
          <a:xfrm>
            <a:off x="5283200" y="1244600"/>
            <a:ext cx="169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000"/>
              <a:buFont typeface="PT Sans" panose="020B0503020203020204" pitchFamily="34" charset="-52"/>
              <a:buNone/>
            </a:pPr>
            <a:r>
              <a:rPr lang="en-US" altLang="en-US" sz="3000" b="1" dirty="0">
                <a:solidFill>
                  <a:srgbClr val="FFFFFF"/>
                </a:solidFill>
                <a:latin typeface="PT Sans" panose="020B0503020203020204" pitchFamily="34" charset="-52"/>
                <a:sym typeface="PT Sans" panose="020B0503020203020204" pitchFamily="34" charset="-52"/>
              </a:rPr>
              <a:t>BUSINESS</a:t>
            </a:r>
            <a:endParaRPr lang="en-US" alt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A6CC3439-0895-F04E-A9C7-F2440D7D751B}"/>
              </a:ext>
            </a:extLst>
          </p:cNvPr>
          <p:cNvGrpSpPr/>
          <p:nvPr/>
        </p:nvGrpSpPr>
        <p:grpSpPr>
          <a:xfrm>
            <a:off x="1023938" y="2492375"/>
            <a:ext cx="1036637" cy="1038225"/>
            <a:chOff x="1023938" y="2492375"/>
            <a:chExt cx="1036637" cy="1038225"/>
          </a:xfrm>
        </p:grpSpPr>
        <p:sp>
          <p:nvSpPr>
            <p:cNvPr id="59406" name="Google Shape;1060;p35"/>
            <p:cNvSpPr>
              <a:spLocks noChangeArrowheads="1"/>
            </p:cNvSpPr>
            <p:nvPr/>
          </p:nvSpPr>
          <p:spPr bwMode="auto">
            <a:xfrm>
              <a:off x="1023938" y="2492375"/>
              <a:ext cx="1036637" cy="1038225"/>
            </a:xfrm>
            <a:prstGeom prst="ellipse">
              <a:avLst/>
            </a:prstGeom>
            <a:solidFill>
              <a:srgbClr val="3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9407" name="Google Shape;1061;p35"/>
            <p:cNvSpPr>
              <a:spLocks/>
            </p:cNvSpPr>
            <p:nvPr/>
          </p:nvSpPr>
          <p:spPr bwMode="auto">
            <a:xfrm>
              <a:off x="1081088" y="2743200"/>
              <a:ext cx="901700" cy="454025"/>
            </a:xfrm>
            <a:custGeom>
              <a:avLst/>
              <a:gdLst>
                <a:gd name="T0" fmla="*/ 69 w 220"/>
                <a:gd name="T1" fmla="*/ 105 h 111"/>
                <a:gd name="T2" fmla="*/ 83 w 220"/>
                <a:gd name="T3" fmla="*/ 71 h 111"/>
                <a:gd name="T4" fmla="*/ 97 w 220"/>
                <a:gd name="T5" fmla="*/ 63 h 111"/>
                <a:gd name="T6" fmla="*/ 104 w 220"/>
                <a:gd name="T7" fmla="*/ 1 h 111"/>
                <a:gd name="T8" fmla="*/ 142 w 220"/>
                <a:gd name="T9" fmla="*/ 26 h 111"/>
                <a:gd name="T10" fmla="*/ 132 w 220"/>
                <a:gd name="T11" fmla="*/ 67 h 111"/>
                <a:gd name="T12" fmla="*/ 161 w 220"/>
                <a:gd name="T13" fmla="*/ 84 h 111"/>
                <a:gd name="T14" fmla="*/ 156 w 220"/>
                <a:gd name="T15" fmla="*/ 105 h 111"/>
                <a:gd name="T16" fmla="*/ 112 w 220"/>
                <a:gd name="T17" fmla="*/ 6 h 111"/>
                <a:gd name="T18" fmla="*/ 99 w 220"/>
                <a:gd name="T19" fmla="*/ 55 h 111"/>
                <a:gd name="T20" fmla="*/ 93 w 220"/>
                <a:gd name="T21" fmla="*/ 73 h 111"/>
                <a:gd name="T22" fmla="*/ 66 w 220"/>
                <a:gd name="T23" fmla="*/ 94 h 111"/>
                <a:gd name="T24" fmla="*/ 112 w 220"/>
                <a:gd name="T25" fmla="*/ 105 h 111"/>
                <a:gd name="T26" fmla="*/ 158 w 220"/>
                <a:gd name="T27" fmla="*/ 94 h 111"/>
                <a:gd name="T28" fmla="*/ 131 w 220"/>
                <a:gd name="T29" fmla="*/ 73 h 111"/>
                <a:gd name="T30" fmla="*/ 125 w 220"/>
                <a:gd name="T31" fmla="*/ 55 h 111"/>
                <a:gd name="T32" fmla="*/ 112 w 220"/>
                <a:gd name="T33" fmla="*/ 6 h 111"/>
                <a:gd name="T34" fmla="*/ 183 w 220"/>
                <a:gd name="T35" fmla="*/ 111 h 111"/>
                <a:gd name="T36" fmla="*/ 164 w 220"/>
                <a:gd name="T37" fmla="*/ 107 h 111"/>
                <a:gd name="T38" fmla="*/ 183 w 220"/>
                <a:gd name="T39" fmla="*/ 105 h 111"/>
                <a:gd name="T40" fmla="*/ 214 w 220"/>
                <a:gd name="T41" fmla="*/ 98 h 111"/>
                <a:gd name="T42" fmla="*/ 196 w 220"/>
                <a:gd name="T43" fmla="*/ 85 h 111"/>
                <a:gd name="T44" fmla="*/ 191 w 220"/>
                <a:gd name="T45" fmla="*/ 71 h 111"/>
                <a:gd name="T46" fmla="*/ 183 w 220"/>
                <a:gd name="T47" fmla="*/ 38 h 111"/>
                <a:gd name="T48" fmla="*/ 175 w 220"/>
                <a:gd name="T49" fmla="*/ 71 h 111"/>
                <a:gd name="T50" fmla="*/ 172 w 220"/>
                <a:gd name="T51" fmla="*/ 84 h 111"/>
                <a:gd name="T52" fmla="*/ 170 w 220"/>
                <a:gd name="T53" fmla="*/ 78 h 111"/>
                <a:gd name="T54" fmla="*/ 161 w 220"/>
                <a:gd name="T55" fmla="*/ 51 h 111"/>
                <a:gd name="T56" fmla="*/ 189 w 220"/>
                <a:gd name="T57" fmla="*/ 33 h 111"/>
                <a:gd name="T58" fmla="*/ 195 w 220"/>
                <a:gd name="T59" fmla="*/ 77 h 111"/>
                <a:gd name="T60" fmla="*/ 203 w 220"/>
                <a:gd name="T61" fmla="*/ 81 h 111"/>
                <a:gd name="T62" fmla="*/ 214 w 220"/>
                <a:gd name="T63" fmla="*/ 107 h 111"/>
                <a:gd name="T64" fmla="*/ 41 w 220"/>
                <a:gd name="T65" fmla="*/ 111 h 111"/>
                <a:gd name="T66" fmla="*/ 0 w 220"/>
                <a:gd name="T67" fmla="*/ 98 h 111"/>
                <a:gd name="T68" fmla="*/ 25 w 220"/>
                <a:gd name="T69" fmla="*/ 76 h 111"/>
                <a:gd name="T70" fmla="*/ 28 w 220"/>
                <a:gd name="T71" fmla="*/ 71 h 111"/>
                <a:gd name="T72" fmla="*/ 41 w 220"/>
                <a:gd name="T73" fmla="*/ 24 h 111"/>
                <a:gd name="T74" fmla="*/ 55 w 220"/>
                <a:gd name="T75" fmla="*/ 71 h 111"/>
                <a:gd name="T76" fmla="*/ 58 w 220"/>
                <a:gd name="T77" fmla="*/ 76 h 111"/>
                <a:gd name="T78" fmla="*/ 54 w 220"/>
                <a:gd name="T79" fmla="*/ 82 h 111"/>
                <a:gd name="T80" fmla="*/ 59 w 220"/>
                <a:gd name="T81" fmla="*/ 45 h 111"/>
                <a:gd name="T82" fmla="*/ 36 w 220"/>
                <a:gd name="T83" fmla="*/ 31 h 111"/>
                <a:gd name="T84" fmla="*/ 34 w 220"/>
                <a:gd name="T85" fmla="*/ 75 h 111"/>
                <a:gd name="T86" fmla="*/ 21 w 220"/>
                <a:gd name="T87" fmla="*/ 84 h 111"/>
                <a:gd name="T88" fmla="*/ 10 w 220"/>
                <a:gd name="T89" fmla="*/ 101 h 111"/>
                <a:gd name="T90" fmla="*/ 56 w 220"/>
                <a:gd name="T91" fmla="*/ 105 h 111"/>
                <a:gd name="T92" fmla="*/ 41 w 220"/>
                <a:gd name="T93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0" h="111" extrusionOk="0">
                  <a:moveTo>
                    <a:pt x="112" y="111"/>
                  </a:moveTo>
                  <a:cubicBezTo>
                    <a:pt x="99" y="111"/>
                    <a:pt x="89" y="111"/>
                    <a:pt x="78" y="108"/>
                  </a:cubicBezTo>
                  <a:cubicBezTo>
                    <a:pt x="75" y="107"/>
                    <a:pt x="71" y="106"/>
                    <a:pt x="69" y="105"/>
                  </a:cubicBezTo>
                  <a:cubicBezTo>
                    <a:pt x="62" y="102"/>
                    <a:pt x="60" y="98"/>
                    <a:pt x="60" y="95"/>
                  </a:cubicBezTo>
                  <a:cubicBezTo>
                    <a:pt x="59" y="91"/>
                    <a:pt x="61" y="87"/>
                    <a:pt x="64" y="84"/>
                  </a:cubicBezTo>
                  <a:cubicBezTo>
                    <a:pt x="69" y="79"/>
                    <a:pt x="75" y="75"/>
                    <a:pt x="83" y="71"/>
                  </a:cubicBezTo>
                  <a:cubicBezTo>
                    <a:pt x="86" y="70"/>
                    <a:pt x="89" y="69"/>
                    <a:pt x="91" y="68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5" y="66"/>
                    <a:pt x="96" y="65"/>
                    <a:pt x="97" y="63"/>
                  </a:cubicBezTo>
                  <a:cubicBezTo>
                    <a:pt x="97" y="62"/>
                    <a:pt x="96" y="61"/>
                    <a:pt x="95" y="59"/>
                  </a:cubicBezTo>
                  <a:cubicBezTo>
                    <a:pt x="86" y="50"/>
                    <a:pt x="82" y="39"/>
                    <a:pt x="83" y="26"/>
                  </a:cubicBezTo>
                  <a:cubicBezTo>
                    <a:pt x="83" y="13"/>
                    <a:pt x="90" y="4"/>
                    <a:pt x="104" y="1"/>
                  </a:cubicBezTo>
                  <a:cubicBezTo>
                    <a:pt x="107" y="0"/>
                    <a:pt x="110" y="0"/>
                    <a:pt x="112" y="0"/>
                  </a:cubicBezTo>
                  <a:cubicBezTo>
                    <a:pt x="115" y="0"/>
                    <a:pt x="118" y="0"/>
                    <a:pt x="120" y="1"/>
                  </a:cubicBezTo>
                  <a:cubicBezTo>
                    <a:pt x="134" y="4"/>
                    <a:pt x="141" y="13"/>
                    <a:pt x="142" y="26"/>
                  </a:cubicBezTo>
                  <a:cubicBezTo>
                    <a:pt x="143" y="39"/>
                    <a:pt x="138" y="51"/>
                    <a:pt x="129" y="59"/>
                  </a:cubicBezTo>
                  <a:cubicBezTo>
                    <a:pt x="128" y="61"/>
                    <a:pt x="128" y="62"/>
                    <a:pt x="128" y="63"/>
                  </a:cubicBezTo>
                  <a:cubicBezTo>
                    <a:pt x="128" y="65"/>
                    <a:pt x="130" y="66"/>
                    <a:pt x="132" y="67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6" y="69"/>
                    <a:pt x="139" y="70"/>
                    <a:pt x="141" y="71"/>
                  </a:cubicBezTo>
                  <a:cubicBezTo>
                    <a:pt x="150" y="75"/>
                    <a:pt x="156" y="79"/>
                    <a:pt x="161" y="84"/>
                  </a:cubicBezTo>
                  <a:cubicBezTo>
                    <a:pt x="163" y="87"/>
                    <a:pt x="165" y="91"/>
                    <a:pt x="164" y="95"/>
                  </a:cubicBezTo>
                  <a:cubicBezTo>
                    <a:pt x="163" y="99"/>
                    <a:pt x="160" y="103"/>
                    <a:pt x="156" y="105"/>
                  </a:cubicBezTo>
                  <a:cubicBezTo>
                    <a:pt x="156" y="105"/>
                    <a:pt x="156" y="105"/>
                    <a:pt x="156" y="105"/>
                  </a:cubicBezTo>
                  <a:cubicBezTo>
                    <a:pt x="153" y="106"/>
                    <a:pt x="150" y="107"/>
                    <a:pt x="146" y="108"/>
                  </a:cubicBezTo>
                  <a:cubicBezTo>
                    <a:pt x="136" y="111"/>
                    <a:pt x="125" y="111"/>
                    <a:pt x="112" y="111"/>
                  </a:cubicBezTo>
                  <a:close/>
                  <a:moveTo>
                    <a:pt x="112" y="6"/>
                  </a:moveTo>
                  <a:cubicBezTo>
                    <a:pt x="110" y="6"/>
                    <a:pt x="108" y="6"/>
                    <a:pt x="106" y="7"/>
                  </a:cubicBezTo>
                  <a:cubicBezTo>
                    <a:pt x="94" y="10"/>
                    <a:pt x="89" y="16"/>
                    <a:pt x="89" y="26"/>
                  </a:cubicBezTo>
                  <a:cubicBezTo>
                    <a:pt x="88" y="38"/>
                    <a:pt x="92" y="47"/>
                    <a:pt x="99" y="55"/>
                  </a:cubicBezTo>
                  <a:cubicBezTo>
                    <a:pt x="102" y="58"/>
                    <a:pt x="103" y="61"/>
                    <a:pt x="103" y="65"/>
                  </a:cubicBezTo>
                  <a:cubicBezTo>
                    <a:pt x="102" y="68"/>
                    <a:pt x="99" y="71"/>
                    <a:pt x="95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1" y="74"/>
                    <a:pt x="88" y="75"/>
                    <a:pt x="86" y="76"/>
                  </a:cubicBezTo>
                  <a:cubicBezTo>
                    <a:pt x="78" y="80"/>
                    <a:pt x="73" y="84"/>
                    <a:pt x="68" y="88"/>
                  </a:cubicBezTo>
                  <a:cubicBezTo>
                    <a:pt x="66" y="90"/>
                    <a:pt x="66" y="92"/>
                    <a:pt x="66" y="94"/>
                  </a:cubicBezTo>
                  <a:cubicBezTo>
                    <a:pt x="66" y="96"/>
                    <a:pt x="68" y="98"/>
                    <a:pt x="71" y="99"/>
                  </a:cubicBezTo>
                  <a:cubicBezTo>
                    <a:pt x="74" y="101"/>
                    <a:pt x="77" y="102"/>
                    <a:pt x="80" y="102"/>
                  </a:cubicBezTo>
                  <a:cubicBezTo>
                    <a:pt x="90" y="105"/>
                    <a:pt x="100" y="105"/>
                    <a:pt x="112" y="105"/>
                  </a:cubicBezTo>
                  <a:cubicBezTo>
                    <a:pt x="125" y="105"/>
                    <a:pt x="135" y="105"/>
                    <a:pt x="145" y="102"/>
                  </a:cubicBezTo>
                  <a:cubicBezTo>
                    <a:pt x="148" y="102"/>
                    <a:pt x="151" y="101"/>
                    <a:pt x="153" y="99"/>
                  </a:cubicBezTo>
                  <a:cubicBezTo>
                    <a:pt x="156" y="98"/>
                    <a:pt x="158" y="96"/>
                    <a:pt x="158" y="94"/>
                  </a:cubicBezTo>
                  <a:cubicBezTo>
                    <a:pt x="158" y="92"/>
                    <a:pt x="158" y="89"/>
                    <a:pt x="156" y="88"/>
                  </a:cubicBezTo>
                  <a:cubicBezTo>
                    <a:pt x="152" y="84"/>
                    <a:pt x="147" y="80"/>
                    <a:pt x="139" y="76"/>
                  </a:cubicBezTo>
                  <a:cubicBezTo>
                    <a:pt x="136" y="75"/>
                    <a:pt x="134" y="74"/>
                    <a:pt x="131" y="73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5" y="71"/>
                    <a:pt x="123" y="68"/>
                    <a:pt x="122" y="65"/>
                  </a:cubicBezTo>
                  <a:cubicBezTo>
                    <a:pt x="121" y="61"/>
                    <a:pt x="122" y="58"/>
                    <a:pt x="125" y="55"/>
                  </a:cubicBezTo>
                  <a:cubicBezTo>
                    <a:pt x="133" y="48"/>
                    <a:pt x="136" y="38"/>
                    <a:pt x="136" y="26"/>
                  </a:cubicBezTo>
                  <a:cubicBezTo>
                    <a:pt x="136" y="16"/>
                    <a:pt x="130" y="10"/>
                    <a:pt x="119" y="7"/>
                  </a:cubicBezTo>
                  <a:cubicBezTo>
                    <a:pt x="117" y="6"/>
                    <a:pt x="114" y="6"/>
                    <a:pt x="112" y="6"/>
                  </a:cubicBezTo>
                  <a:close/>
                  <a:moveTo>
                    <a:pt x="155" y="102"/>
                  </a:moveTo>
                  <a:cubicBezTo>
                    <a:pt x="155" y="102"/>
                    <a:pt x="155" y="102"/>
                    <a:pt x="155" y="102"/>
                  </a:cubicBezTo>
                  <a:close/>
                  <a:moveTo>
                    <a:pt x="183" y="111"/>
                  </a:moveTo>
                  <a:cubicBezTo>
                    <a:pt x="181" y="111"/>
                    <a:pt x="181" y="111"/>
                    <a:pt x="181" y="111"/>
                  </a:cubicBezTo>
                  <a:cubicBezTo>
                    <a:pt x="175" y="111"/>
                    <a:pt x="173" y="111"/>
                    <a:pt x="167" y="110"/>
                  </a:cubicBezTo>
                  <a:cubicBezTo>
                    <a:pt x="165" y="110"/>
                    <a:pt x="164" y="109"/>
                    <a:pt x="164" y="107"/>
                  </a:cubicBezTo>
                  <a:cubicBezTo>
                    <a:pt x="164" y="105"/>
                    <a:pt x="166" y="104"/>
                    <a:pt x="167" y="104"/>
                  </a:cubicBezTo>
                  <a:cubicBezTo>
                    <a:pt x="173" y="105"/>
                    <a:pt x="175" y="105"/>
                    <a:pt x="181" y="105"/>
                  </a:cubicBezTo>
                  <a:cubicBezTo>
                    <a:pt x="183" y="105"/>
                    <a:pt x="183" y="105"/>
                    <a:pt x="183" y="105"/>
                  </a:cubicBezTo>
                  <a:cubicBezTo>
                    <a:pt x="191" y="105"/>
                    <a:pt x="198" y="105"/>
                    <a:pt x="205" y="103"/>
                  </a:cubicBezTo>
                  <a:cubicBezTo>
                    <a:pt x="207" y="103"/>
                    <a:pt x="209" y="102"/>
                    <a:pt x="211" y="101"/>
                  </a:cubicBezTo>
                  <a:cubicBezTo>
                    <a:pt x="213" y="101"/>
                    <a:pt x="214" y="99"/>
                    <a:pt x="214" y="98"/>
                  </a:cubicBezTo>
                  <a:cubicBezTo>
                    <a:pt x="214" y="97"/>
                    <a:pt x="214" y="96"/>
                    <a:pt x="213" y="95"/>
                  </a:cubicBezTo>
                  <a:cubicBezTo>
                    <a:pt x="210" y="92"/>
                    <a:pt x="206" y="90"/>
                    <a:pt x="201" y="87"/>
                  </a:cubicBezTo>
                  <a:cubicBezTo>
                    <a:pt x="199" y="86"/>
                    <a:pt x="197" y="86"/>
                    <a:pt x="196" y="85"/>
                  </a:cubicBezTo>
                  <a:cubicBezTo>
                    <a:pt x="194" y="84"/>
                    <a:pt x="194" y="84"/>
                    <a:pt x="194" y="84"/>
                  </a:cubicBezTo>
                  <a:cubicBezTo>
                    <a:pt x="191" y="83"/>
                    <a:pt x="189" y="81"/>
                    <a:pt x="189" y="78"/>
                  </a:cubicBezTo>
                  <a:cubicBezTo>
                    <a:pt x="188" y="75"/>
                    <a:pt x="189" y="73"/>
                    <a:pt x="191" y="71"/>
                  </a:cubicBezTo>
                  <a:cubicBezTo>
                    <a:pt x="196" y="66"/>
                    <a:pt x="199" y="59"/>
                    <a:pt x="198" y="51"/>
                  </a:cubicBezTo>
                  <a:cubicBezTo>
                    <a:pt x="198" y="44"/>
                    <a:pt x="195" y="40"/>
                    <a:pt x="187" y="39"/>
                  </a:cubicBezTo>
                  <a:cubicBezTo>
                    <a:pt x="186" y="38"/>
                    <a:pt x="184" y="38"/>
                    <a:pt x="183" y="38"/>
                  </a:cubicBezTo>
                  <a:cubicBezTo>
                    <a:pt x="181" y="38"/>
                    <a:pt x="180" y="38"/>
                    <a:pt x="179" y="39"/>
                  </a:cubicBezTo>
                  <a:cubicBezTo>
                    <a:pt x="171" y="40"/>
                    <a:pt x="168" y="44"/>
                    <a:pt x="167" y="51"/>
                  </a:cubicBezTo>
                  <a:cubicBezTo>
                    <a:pt x="167" y="59"/>
                    <a:pt x="169" y="65"/>
                    <a:pt x="175" y="71"/>
                  </a:cubicBezTo>
                  <a:cubicBezTo>
                    <a:pt x="177" y="73"/>
                    <a:pt x="178" y="76"/>
                    <a:pt x="177" y="78"/>
                  </a:cubicBezTo>
                  <a:cubicBezTo>
                    <a:pt x="177" y="81"/>
                    <a:pt x="175" y="83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0" y="85"/>
                    <a:pt x="169" y="84"/>
                    <a:pt x="168" y="82"/>
                  </a:cubicBezTo>
                  <a:cubicBezTo>
                    <a:pt x="167" y="81"/>
                    <a:pt x="168" y="79"/>
                    <a:pt x="170" y="78"/>
                  </a:cubicBezTo>
                  <a:cubicBezTo>
                    <a:pt x="170" y="78"/>
                    <a:pt x="170" y="78"/>
                    <a:pt x="170" y="78"/>
                  </a:cubicBezTo>
                  <a:cubicBezTo>
                    <a:pt x="171" y="78"/>
                    <a:pt x="171" y="78"/>
                    <a:pt x="172" y="77"/>
                  </a:cubicBezTo>
                  <a:cubicBezTo>
                    <a:pt x="172" y="77"/>
                    <a:pt x="171" y="76"/>
                    <a:pt x="170" y="75"/>
                  </a:cubicBezTo>
                  <a:cubicBezTo>
                    <a:pt x="164" y="69"/>
                    <a:pt x="161" y="60"/>
                    <a:pt x="161" y="51"/>
                  </a:cubicBezTo>
                  <a:cubicBezTo>
                    <a:pt x="162" y="44"/>
                    <a:pt x="164" y="36"/>
                    <a:pt x="177" y="33"/>
                  </a:cubicBezTo>
                  <a:cubicBezTo>
                    <a:pt x="179" y="32"/>
                    <a:pt x="181" y="32"/>
                    <a:pt x="183" y="32"/>
                  </a:cubicBezTo>
                  <a:cubicBezTo>
                    <a:pt x="185" y="32"/>
                    <a:pt x="187" y="32"/>
                    <a:pt x="189" y="33"/>
                  </a:cubicBezTo>
                  <a:cubicBezTo>
                    <a:pt x="201" y="36"/>
                    <a:pt x="204" y="44"/>
                    <a:pt x="204" y="51"/>
                  </a:cubicBezTo>
                  <a:cubicBezTo>
                    <a:pt x="205" y="61"/>
                    <a:pt x="202" y="69"/>
                    <a:pt x="195" y="75"/>
                  </a:cubicBezTo>
                  <a:cubicBezTo>
                    <a:pt x="195" y="75"/>
                    <a:pt x="194" y="76"/>
                    <a:pt x="195" y="77"/>
                  </a:cubicBezTo>
                  <a:cubicBezTo>
                    <a:pt x="195" y="78"/>
                    <a:pt x="196" y="78"/>
                    <a:pt x="197" y="79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200" y="80"/>
                    <a:pt x="202" y="81"/>
                    <a:pt x="203" y="81"/>
                  </a:cubicBezTo>
                  <a:cubicBezTo>
                    <a:pt x="209" y="84"/>
                    <a:pt x="214" y="87"/>
                    <a:pt x="217" y="91"/>
                  </a:cubicBezTo>
                  <a:cubicBezTo>
                    <a:pt x="219" y="93"/>
                    <a:pt x="220" y="96"/>
                    <a:pt x="220" y="99"/>
                  </a:cubicBezTo>
                  <a:cubicBezTo>
                    <a:pt x="219" y="102"/>
                    <a:pt x="217" y="105"/>
                    <a:pt x="214" y="107"/>
                  </a:cubicBezTo>
                  <a:cubicBezTo>
                    <a:pt x="212" y="108"/>
                    <a:pt x="209" y="109"/>
                    <a:pt x="207" y="109"/>
                  </a:cubicBezTo>
                  <a:cubicBezTo>
                    <a:pt x="199" y="111"/>
                    <a:pt x="192" y="111"/>
                    <a:pt x="183" y="111"/>
                  </a:cubicBezTo>
                  <a:close/>
                  <a:moveTo>
                    <a:pt x="41" y="111"/>
                  </a:moveTo>
                  <a:cubicBezTo>
                    <a:pt x="31" y="111"/>
                    <a:pt x="23" y="111"/>
                    <a:pt x="15" y="109"/>
                  </a:cubicBezTo>
                  <a:cubicBezTo>
                    <a:pt x="12" y="108"/>
                    <a:pt x="10" y="107"/>
                    <a:pt x="7" y="106"/>
                  </a:cubicBezTo>
                  <a:cubicBezTo>
                    <a:pt x="3" y="104"/>
                    <a:pt x="1" y="101"/>
                    <a:pt x="0" y="98"/>
                  </a:cubicBezTo>
                  <a:cubicBezTo>
                    <a:pt x="0" y="95"/>
                    <a:pt x="1" y="92"/>
                    <a:pt x="3" y="89"/>
                  </a:cubicBezTo>
                  <a:cubicBezTo>
                    <a:pt x="7" y="85"/>
                    <a:pt x="12" y="82"/>
                    <a:pt x="19" y="79"/>
                  </a:cubicBezTo>
                  <a:cubicBezTo>
                    <a:pt x="21" y="78"/>
                    <a:pt x="23" y="77"/>
                    <a:pt x="25" y="76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5"/>
                    <a:pt x="28" y="75"/>
                    <a:pt x="29" y="74"/>
                  </a:cubicBezTo>
                  <a:cubicBezTo>
                    <a:pt x="29" y="73"/>
                    <a:pt x="28" y="72"/>
                    <a:pt x="28" y="71"/>
                  </a:cubicBezTo>
                  <a:cubicBezTo>
                    <a:pt x="21" y="64"/>
                    <a:pt x="17" y="55"/>
                    <a:pt x="18" y="45"/>
                  </a:cubicBezTo>
                  <a:cubicBezTo>
                    <a:pt x="18" y="37"/>
                    <a:pt x="21" y="28"/>
                    <a:pt x="35" y="25"/>
                  </a:cubicBezTo>
                  <a:cubicBezTo>
                    <a:pt x="37" y="24"/>
                    <a:pt x="39" y="24"/>
                    <a:pt x="41" y="24"/>
                  </a:cubicBezTo>
                  <a:cubicBezTo>
                    <a:pt x="43" y="24"/>
                    <a:pt x="46" y="24"/>
                    <a:pt x="48" y="25"/>
                  </a:cubicBezTo>
                  <a:cubicBezTo>
                    <a:pt x="61" y="28"/>
                    <a:pt x="65" y="37"/>
                    <a:pt x="65" y="45"/>
                  </a:cubicBezTo>
                  <a:cubicBezTo>
                    <a:pt x="65" y="55"/>
                    <a:pt x="62" y="64"/>
                    <a:pt x="55" y="71"/>
                  </a:cubicBezTo>
                  <a:cubicBezTo>
                    <a:pt x="54" y="72"/>
                    <a:pt x="54" y="73"/>
                    <a:pt x="54" y="74"/>
                  </a:cubicBezTo>
                  <a:cubicBezTo>
                    <a:pt x="54" y="75"/>
                    <a:pt x="55" y="75"/>
                    <a:pt x="56" y="76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9" y="77"/>
                    <a:pt x="60" y="79"/>
                    <a:pt x="60" y="80"/>
                  </a:cubicBezTo>
                  <a:cubicBezTo>
                    <a:pt x="59" y="82"/>
                    <a:pt x="57" y="83"/>
                    <a:pt x="56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1" y="80"/>
                    <a:pt x="49" y="78"/>
                    <a:pt x="48" y="75"/>
                  </a:cubicBezTo>
                  <a:cubicBezTo>
                    <a:pt x="47" y="72"/>
                    <a:pt x="48" y="69"/>
                    <a:pt x="51" y="67"/>
                  </a:cubicBezTo>
                  <a:cubicBezTo>
                    <a:pt x="56" y="61"/>
                    <a:pt x="59" y="54"/>
                    <a:pt x="59" y="45"/>
                  </a:cubicBezTo>
                  <a:cubicBezTo>
                    <a:pt x="59" y="37"/>
                    <a:pt x="54" y="33"/>
                    <a:pt x="46" y="31"/>
                  </a:cubicBezTo>
                  <a:cubicBezTo>
                    <a:pt x="45" y="30"/>
                    <a:pt x="43" y="30"/>
                    <a:pt x="41" y="30"/>
                  </a:cubicBezTo>
                  <a:cubicBezTo>
                    <a:pt x="40" y="30"/>
                    <a:pt x="38" y="30"/>
                    <a:pt x="36" y="31"/>
                  </a:cubicBezTo>
                  <a:cubicBezTo>
                    <a:pt x="28" y="33"/>
                    <a:pt x="24" y="37"/>
                    <a:pt x="24" y="45"/>
                  </a:cubicBezTo>
                  <a:cubicBezTo>
                    <a:pt x="23" y="54"/>
                    <a:pt x="26" y="61"/>
                    <a:pt x="32" y="67"/>
                  </a:cubicBezTo>
                  <a:cubicBezTo>
                    <a:pt x="34" y="69"/>
                    <a:pt x="35" y="72"/>
                    <a:pt x="34" y="75"/>
                  </a:cubicBezTo>
                  <a:cubicBezTo>
                    <a:pt x="34" y="78"/>
                    <a:pt x="32" y="80"/>
                    <a:pt x="28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5" y="83"/>
                    <a:pt x="23" y="84"/>
                    <a:pt x="21" y="84"/>
                  </a:cubicBezTo>
                  <a:cubicBezTo>
                    <a:pt x="15" y="87"/>
                    <a:pt x="11" y="90"/>
                    <a:pt x="8" y="93"/>
                  </a:cubicBezTo>
                  <a:cubicBezTo>
                    <a:pt x="7" y="95"/>
                    <a:pt x="6" y="96"/>
                    <a:pt x="6" y="97"/>
                  </a:cubicBezTo>
                  <a:cubicBezTo>
                    <a:pt x="6" y="98"/>
                    <a:pt x="8" y="100"/>
                    <a:pt x="10" y="101"/>
                  </a:cubicBezTo>
                  <a:cubicBezTo>
                    <a:pt x="12" y="102"/>
                    <a:pt x="14" y="102"/>
                    <a:pt x="16" y="103"/>
                  </a:cubicBezTo>
                  <a:cubicBezTo>
                    <a:pt x="24" y="105"/>
                    <a:pt x="32" y="105"/>
                    <a:pt x="41" y="105"/>
                  </a:cubicBezTo>
                  <a:cubicBezTo>
                    <a:pt x="47" y="105"/>
                    <a:pt x="52" y="105"/>
                    <a:pt x="56" y="105"/>
                  </a:cubicBezTo>
                  <a:cubicBezTo>
                    <a:pt x="58" y="104"/>
                    <a:pt x="59" y="106"/>
                    <a:pt x="59" y="107"/>
                  </a:cubicBezTo>
                  <a:cubicBezTo>
                    <a:pt x="60" y="109"/>
                    <a:pt x="58" y="110"/>
                    <a:pt x="57" y="111"/>
                  </a:cubicBezTo>
                  <a:cubicBezTo>
                    <a:pt x="52" y="111"/>
                    <a:pt x="47" y="111"/>
                    <a:pt x="41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3646D643-6F86-6A43-9D41-61F66BBCD458}"/>
              </a:ext>
            </a:extLst>
          </p:cNvPr>
          <p:cNvGrpSpPr/>
          <p:nvPr/>
        </p:nvGrpSpPr>
        <p:grpSpPr>
          <a:xfrm>
            <a:off x="1023938" y="5203825"/>
            <a:ext cx="1036637" cy="1035050"/>
            <a:chOff x="1023938" y="5203825"/>
            <a:chExt cx="1036637" cy="1035050"/>
          </a:xfrm>
        </p:grpSpPr>
        <p:sp>
          <p:nvSpPr>
            <p:cNvPr id="59405" name="Google Shape;1059;p35"/>
            <p:cNvSpPr>
              <a:spLocks noChangeArrowheads="1"/>
            </p:cNvSpPr>
            <p:nvPr/>
          </p:nvSpPr>
          <p:spPr bwMode="auto">
            <a:xfrm>
              <a:off x="1023938" y="5203825"/>
              <a:ext cx="1036637" cy="1035050"/>
            </a:xfrm>
            <a:prstGeom prst="ellipse">
              <a:avLst/>
            </a:prstGeom>
            <a:solidFill>
              <a:srgbClr val="C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9408" name="Google Shape;1062;p35"/>
            <p:cNvSpPr>
              <a:spLocks/>
            </p:cNvSpPr>
            <p:nvPr/>
          </p:nvSpPr>
          <p:spPr bwMode="auto">
            <a:xfrm>
              <a:off x="1200150" y="5392738"/>
              <a:ext cx="684213" cy="590550"/>
            </a:xfrm>
            <a:custGeom>
              <a:avLst/>
              <a:gdLst>
                <a:gd name="T0" fmla="*/ 20 w 167"/>
                <a:gd name="T1" fmla="*/ 144 h 144"/>
                <a:gd name="T2" fmla="*/ 0 w 167"/>
                <a:gd name="T3" fmla="*/ 93 h 144"/>
                <a:gd name="T4" fmla="*/ 8 w 167"/>
                <a:gd name="T5" fmla="*/ 93 h 144"/>
                <a:gd name="T6" fmla="*/ 20 w 167"/>
                <a:gd name="T7" fmla="*/ 137 h 144"/>
                <a:gd name="T8" fmla="*/ 160 w 167"/>
                <a:gd name="T9" fmla="*/ 125 h 144"/>
                <a:gd name="T10" fmla="*/ 163 w 167"/>
                <a:gd name="T11" fmla="*/ 90 h 144"/>
                <a:gd name="T12" fmla="*/ 167 w 167"/>
                <a:gd name="T13" fmla="*/ 125 h 144"/>
                <a:gd name="T14" fmla="*/ 90 w 167"/>
                <a:gd name="T15" fmla="*/ 103 h 144"/>
                <a:gd name="T16" fmla="*/ 67 w 167"/>
                <a:gd name="T17" fmla="*/ 93 h 144"/>
                <a:gd name="T18" fmla="*/ 77 w 167"/>
                <a:gd name="T19" fmla="*/ 66 h 144"/>
                <a:gd name="T20" fmla="*/ 100 w 167"/>
                <a:gd name="T21" fmla="*/ 77 h 144"/>
                <a:gd name="T22" fmla="*/ 90 w 167"/>
                <a:gd name="T23" fmla="*/ 103 h 144"/>
                <a:gd name="T24" fmla="*/ 75 w 167"/>
                <a:gd name="T25" fmla="*/ 77 h 144"/>
                <a:gd name="T26" fmla="*/ 77 w 167"/>
                <a:gd name="T27" fmla="*/ 96 h 144"/>
                <a:gd name="T28" fmla="*/ 92 w 167"/>
                <a:gd name="T29" fmla="*/ 93 h 144"/>
                <a:gd name="T30" fmla="*/ 90 w 167"/>
                <a:gd name="T31" fmla="*/ 74 h 144"/>
                <a:gd name="T32" fmla="*/ 148 w 167"/>
                <a:gd name="T33" fmla="*/ 88 h 144"/>
                <a:gd name="T34" fmla="*/ 106 w 167"/>
                <a:gd name="T35" fmla="*/ 85 h 144"/>
                <a:gd name="T36" fmla="*/ 148 w 167"/>
                <a:gd name="T37" fmla="*/ 81 h 144"/>
                <a:gd name="T38" fmla="*/ 160 w 167"/>
                <a:gd name="T39" fmla="*/ 45 h 144"/>
                <a:gd name="T40" fmla="*/ 20 w 167"/>
                <a:gd name="T41" fmla="*/ 33 h 144"/>
                <a:gd name="T42" fmla="*/ 8 w 167"/>
                <a:gd name="T43" fmla="*/ 69 h 144"/>
                <a:gd name="T44" fmla="*/ 57 w 167"/>
                <a:gd name="T45" fmla="*/ 81 h 144"/>
                <a:gd name="T46" fmla="*/ 57 w 167"/>
                <a:gd name="T47" fmla="*/ 88 h 144"/>
                <a:gd name="T48" fmla="*/ 0 w 167"/>
                <a:gd name="T49" fmla="*/ 69 h 144"/>
                <a:gd name="T50" fmla="*/ 20 w 167"/>
                <a:gd name="T51" fmla="*/ 25 h 144"/>
                <a:gd name="T52" fmla="*/ 167 w 167"/>
                <a:gd name="T53" fmla="*/ 45 h 144"/>
                <a:gd name="T54" fmla="*/ 166 w 167"/>
                <a:gd name="T55" fmla="*/ 74 h 144"/>
                <a:gd name="T56" fmla="*/ 111 w 167"/>
                <a:gd name="T57" fmla="*/ 19 h 144"/>
                <a:gd name="T58" fmla="*/ 97 w 167"/>
                <a:gd name="T59" fmla="*/ 7 h 144"/>
                <a:gd name="T60" fmla="*/ 60 w 167"/>
                <a:gd name="T61" fmla="*/ 16 h 144"/>
                <a:gd name="T62" fmla="*/ 52 w 167"/>
                <a:gd name="T63" fmla="*/ 16 h 144"/>
                <a:gd name="T64" fmla="*/ 97 w 167"/>
                <a:gd name="T65" fmla="*/ 0 h 144"/>
                <a:gd name="T66" fmla="*/ 111 w 167"/>
                <a:gd name="T67" fmla="*/ 1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144" extrusionOk="0">
                  <a:moveTo>
                    <a:pt x="148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6"/>
                    <a:pt x="0" y="12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1"/>
                    <a:pt x="2" y="90"/>
                    <a:pt x="4" y="90"/>
                  </a:cubicBezTo>
                  <a:cubicBezTo>
                    <a:pt x="6" y="90"/>
                    <a:pt x="8" y="91"/>
                    <a:pt x="8" y="93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8" y="132"/>
                    <a:pt x="13" y="137"/>
                    <a:pt x="20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54" y="137"/>
                    <a:pt x="160" y="132"/>
                    <a:pt x="160" y="125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2"/>
                    <a:pt x="161" y="90"/>
                    <a:pt x="163" y="90"/>
                  </a:cubicBezTo>
                  <a:cubicBezTo>
                    <a:pt x="165" y="90"/>
                    <a:pt x="167" y="92"/>
                    <a:pt x="167" y="94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36"/>
                    <a:pt x="158" y="144"/>
                    <a:pt x="148" y="144"/>
                  </a:cubicBezTo>
                  <a:close/>
                  <a:moveTo>
                    <a:pt x="90" y="103"/>
                  </a:moveTo>
                  <a:cubicBezTo>
                    <a:pt x="77" y="103"/>
                    <a:pt x="77" y="103"/>
                    <a:pt x="77" y="103"/>
                  </a:cubicBezTo>
                  <a:cubicBezTo>
                    <a:pt x="72" y="103"/>
                    <a:pt x="67" y="99"/>
                    <a:pt x="67" y="93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71"/>
                    <a:pt x="72" y="66"/>
                    <a:pt x="77" y="6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5" y="66"/>
                    <a:pt x="100" y="71"/>
                    <a:pt x="100" y="77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0" y="99"/>
                    <a:pt x="95" y="103"/>
                    <a:pt x="90" y="103"/>
                  </a:cubicBezTo>
                  <a:close/>
                  <a:moveTo>
                    <a:pt x="77" y="74"/>
                  </a:moveTo>
                  <a:cubicBezTo>
                    <a:pt x="76" y="74"/>
                    <a:pt x="75" y="75"/>
                    <a:pt x="75" y="77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5" y="95"/>
                    <a:pt x="76" y="96"/>
                    <a:pt x="77" y="96"/>
                  </a:cubicBezTo>
                  <a:cubicBezTo>
                    <a:pt x="90" y="96"/>
                    <a:pt x="90" y="96"/>
                    <a:pt x="90" y="96"/>
                  </a:cubicBezTo>
                  <a:cubicBezTo>
                    <a:pt x="91" y="96"/>
                    <a:pt x="92" y="95"/>
                    <a:pt x="92" y="93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75"/>
                    <a:pt x="91" y="74"/>
                    <a:pt x="90" y="74"/>
                  </a:cubicBezTo>
                  <a:lnTo>
                    <a:pt x="77" y="74"/>
                  </a:lnTo>
                  <a:close/>
                  <a:moveTo>
                    <a:pt x="148" y="88"/>
                  </a:moveTo>
                  <a:cubicBezTo>
                    <a:pt x="110" y="88"/>
                    <a:pt x="110" y="88"/>
                    <a:pt x="110" y="88"/>
                  </a:cubicBezTo>
                  <a:cubicBezTo>
                    <a:pt x="108" y="88"/>
                    <a:pt x="106" y="87"/>
                    <a:pt x="106" y="85"/>
                  </a:cubicBezTo>
                  <a:cubicBezTo>
                    <a:pt x="106" y="83"/>
                    <a:pt x="108" y="81"/>
                    <a:pt x="110" y="81"/>
                  </a:cubicBezTo>
                  <a:cubicBezTo>
                    <a:pt x="148" y="81"/>
                    <a:pt x="148" y="81"/>
                    <a:pt x="148" y="81"/>
                  </a:cubicBezTo>
                  <a:cubicBezTo>
                    <a:pt x="154" y="81"/>
                    <a:pt x="160" y="76"/>
                    <a:pt x="160" y="69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0" y="38"/>
                    <a:pt x="154" y="33"/>
                    <a:pt x="148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3" y="33"/>
                    <a:pt x="8" y="38"/>
                    <a:pt x="8" y="4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6"/>
                    <a:pt x="13" y="81"/>
                    <a:pt x="20" y="81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81"/>
                    <a:pt x="61" y="83"/>
                    <a:pt x="61" y="85"/>
                  </a:cubicBezTo>
                  <a:cubicBezTo>
                    <a:pt x="61" y="87"/>
                    <a:pt x="59" y="88"/>
                    <a:pt x="57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80"/>
                    <a:pt x="0" y="6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4"/>
                    <a:pt x="9" y="25"/>
                    <a:pt x="20" y="2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58" y="25"/>
                    <a:pt x="167" y="34"/>
                    <a:pt x="167" y="45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7" y="73"/>
                    <a:pt x="167" y="73"/>
                    <a:pt x="166" y="74"/>
                  </a:cubicBezTo>
                  <a:cubicBezTo>
                    <a:pt x="164" y="82"/>
                    <a:pt x="157" y="88"/>
                    <a:pt x="148" y="88"/>
                  </a:cubicBezTo>
                  <a:close/>
                  <a:moveTo>
                    <a:pt x="111" y="19"/>
                  </a:moveTo>
                  <a:cubicBezTo>
                    <a:pt x="109" y="19"/>
                    <a:pt x="108" y="18"/>
                    <a:pt x="108" y="16"/>
                  </a:cubicBezTo>
                  <a:cubicBezTo>
                    <a:pt x="108" y="11"/>
                    <a:pt x="103" y="7"/>
                    <a:pt x="97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4" y="7"/>
                    <a:pt x="60" y="11"/>
                    <a:pt x="60" y="16"/>
                  </a:cubicBezTo>
                  <a:cubicBezTo>
                    <a:pt x="60" y="18"/>
                    <a:pt x="58" y="19"/>
                    <a:pt x="56" y="19"/>
                  </a:cubicBezTo>
                  <a:cubicBezTo>
                    <a:pt x="54" y="19"/>
                    <a:pt x="52" y="18"/>
                    <a:pt x="52" y="16"/>
                  </a:cubicBezTo>
                  <a:cubicBezTo>
                    <a:pt x="52" y="7"/>
                    <a:pt x="60" y="0"/>
                    <a:pt x="70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7" y="0"/>
                    <a:pt x="115" y="7"/>
                    <a:pt x="115" y="16"/>
                  </a:cubicBezTo>
                  <a:cubicBezTo>
                    <a:pt x="115" y="18"/>
                    <a:pt x="113" y="19"/>
                    <a:pt x="11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9BA8EA58-E94F-8C4A-9E85-52A8859ABF83}"/>
              </a:ext>
            </a:extLst>
          </p:cNvPr>
          <p:cNvGrpSpPr/>
          <p:nvPr/>
        </p:nvGrpSpPr>
        <p:grpSpPr>
          <a:xfrm>
            <a:off x="10164763" y="1182688"/>
            <a:ext cx="1033462" cy="1035050"/>
            <a:chOff x="10164763" y="1182688"/>
            <a:chExt cx="1033462" cy="1035050"/>
          </a:xfrm>
        </p:grpSpPr>
        <p:sp>
          <p:nvSpPr>
            <p:cNvPr id="59404" name="Google Shape;1058;p35"/>
            <p:cNvSpPr>
              <a:spLocks noChangeArrowheads="1"/>
            </p:cNvSpPr>
            <p:nvPr/>
          </p:nvSpPr>
          <p:spPr bwMode="auto">
            <a:xfrm>
              <a:off x="10164763" y="1182688"/>
              <a:ext cx="1033462" cy="1035050"/>
            </a:xfrm>
            <a:prstGeom prst="ellipse">
              <a:avLst/>
            </a:prstGeom>
            <a:solidFill>
              <a:srgbClr val="E24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9409" name="Google Shape;1063;p35"/>
            <p:cNvSpPr>
              <a:spLocks/>
            </p:cNvSpPr>
            <p:nvPr/>
          </p:nvSpPr>
          <p:spPr bwMode="auto">
            <a:xfrm>
              <a:off x="10353675" y="1412875"/>
              <a:ext cx="655638" cy="587375"/>
            </a:xfrm>
            <a:custGeom>
              <a:avLst/>
              <a:gdLst>
                <a:gd name="T0" fmla="*/ 26 w 160"/>
                <a:gd name="T1" fmla="*/ 74 h 143"/>
                <a:gd name="T2" fmla="*/ 35 w 160"/>
                <a:gd name="T3" fmla="*/ 119 h 143"/>
                <a:gd name="T4" fmla="*/ 53 w 160"/>
                <a:gd name="T5" fmla="*/ 110 h 143"/>
                <a:gd name="T6" fmla="*/ 44 w 160"/>
                <a:gd name="T7" fmla="*/ 65 h 143"/>
                <a:gd name="T8" fmla="*/ 46 w 160"/>
                <a:gd name="T9" fmla="*/ 74 h 143"/>
                <a:gd name="T10" fmla="*/ 44 w 160"/>
                <a:gd name="T11" fmla="*/ 112 h 143"/>
                <a:gd name="T12" fmla="*/ 33 w 160"/>
                <a:gd name="T13" fmla="*/ 110 h 143"/>
                <a:gd name="T14" fmla="*/ 35 w 160"/>
                <a:gd name="T15" fmla="*/ 72 h 143"/>
                <a:gd name="T16" fmla="*/ 46 w 160"/>
                <a:gd name="T17" fmla="*/ 74 h 143"/>
                <a:gd name="T18" fmla="*/ 59 w 160"/>
                <a:gd name="T19" fmla="*/ 61 h 143"/>
                <a:gd name="T20" fmla="*/ 67 w 160"/>
                <a:gd name="T21" fmla="*/ 119 h 143"/>
                <a:gd name="T22" fmla="*/ 85 w 160"/>
                <a:gd name="T23" fmla="*/ 110 h 143"/>
                <a:gd name="T24" fmla="*/ 76 w 160"/>
                <a:gd name="T25" fmla="*/ 52 h 143"/>
                <a:gd name="T26" fmla="*/ 78 w 160"/>
                <a:gd name="T27" fmla="*/ 61 h 143"/>
                <a:gd name="T28" fmla="*/ 76 w 160"/>
                <a:gd name="T29" fmla="*/ 112 h 143"/>
                <a:gd name="T30" fmla="*/ 65 w 160"/>
                <a:gd name="T31" fmla="*/ 110 h 143"/>
                <a:gd name="T32" fmla="*/ 67 w 160"/>
                <a:gd name="T33" fmla="*/ 59 h 143"/>
                <a:gd name="T34" fmla="*/ 78 w 160"/>
                <a:gd name="T35" fmla="*/ 61 h 143"/>
                <a:gd name="T36" fmla="*/ 91 w 160"/>
                <a:gd name="T37" fmla="*/ 50 h 143"/>
                <a:gd name="T38" fmla="*/ 100 w 160"/>
                <a:gd name="T39" fmla="*/ 119 h 143"/>
                <a:gd name="T40" fmla="*/ 117 w 160"/>
                <a:gd name="T41" fmla="*/ 110 h 143"/>
                <a:gd name="T42" fmla="*/ 109 w 160"/>
                <a:gd name="T43" fmla="*/ 41 h 143"/>
                <a:gd name="T44" fmla="*/ 111 w 160"/>
                <a:gd name="T45" fmla="*/ 50 h 143"/>
                <a:gd name="T46" fmla="*/ 109 w 160"/>
                <a:gd name="T47" fmla="*/ 112 h 143"/>
                <a:gd name="T48" fmla="*/ 98 w 160"/>
                <a:gd name="T49" fmla="*/ 110 h 143"/>
                <a:gd name="T50" fmla="*/ 100 w 160"/>
                <a:gd name="T51" fmla="*/ 48 h 143"/>
                <a:gd name="T52" fmla="*/ 111 w 160"/>
                <a:gd name="T53" fmla="*/ 50 h 143"/>
                <a:gd name="T54" fmla="*/ 124 w 160"/>
                <a:gd name="T55" fmla="*/ 110 h 143"/>
                <a:gd name="T56" fmla="*/ 141 w 160"/>
                <a:gd name="T57" fmla="*/ 119 h 143"/>
                <a:gd name="T58" fmla="*/ 150 w 160"/>
                <a:gd name="T59" fmla="*/ 38 h 143"/>
                <a:gd name="T60" fmla="*/ 132 w 160"/>
                <a:gd name="T61" fmla="*/ 29 h 143"/>
                <a:gd name="T62" fmla="*/ 143 w 160"/>
                <a:gd name="T63" fmla="*/ 38 h 143"/>
                <a:gd name="T64" fmla="*/ 141 w 160"/>
                <a:gd name="T65" fmla="*/ 112 h 143"/>
                <a:gd name="T66" fmla="*/ 130 w 160"/>
                <a:gd name="T67" fmla="*/ 110 h 143"/>
                <a:gd name="T68" fmla="*/ 132 w 160"/>
                <a:gd name="T69" fmla="*/ 36 h 143"/>
                <a:gd name="T70" fmla="*/ 143 w 160"/>
                <a:gd name="T71" fmla="*/ 38 h 143"/>
                <a:gd name="T72" fmla="*/ 125 w 160"/>
                <a:gd name="T73" fmla="*/ 8 h 143"/>
                <a:gd name="T74" fmla="*/ 129 w 160"/>
                <a:gd name="T75" fmla="*/ 3 h 143"/>
                <a:gd name="T76" fmla="*/ 134 w 160"/>
                <a:gd name="T77" fmla="*/ 14 h 143"/>
                <a:gd name="T78" fmla="*/ 128 w 160"/>
                <a:gd name="T79" fmla="*/ 14 h 143"/>
                <a:gd name="T80" fmla="*/ 31 w 160"/>
                <a:gd name="T81" fmla="*/ 50 h 143"/>
                <a:gd name="T82" fmla="*/ 27 w 160"/>
                <a:gd name="T83" fmla="*/ 47 h 143"/>
                <a:gd name="T84" fmla="*/ 83 w 160"/>
                <a:gd name="T85" fmla="*/ 28 h 143"/>
                <a:gd name="T86" fmla="*/ 155 w 160"/>
                <a:gd name="T87" fmla="*/ 137 h 143"/>
                <a:gd name="T88" fmla="*/ 150 w 160"/>
                <a:gd name="T89" fmla="*/ 135 h 143"/>
                <a:gd name="T90" fmla="*/ 10 w 160"/>
                <a:gd name="T91" fmla="*/ 131 h 143"/>
                <a:gd name="T92" fmla="*/ 0 w 160"/>
                <a:gd name="T93" fmla="*/ 23 h 143"/>
                <a:gd name="T94" fmla="*/ 14 w 160"/>
                <a:gd name="T95" fmla="*/ 11 h 143"/>
                <a:gd name="T96" fmla="*/ 27 w 160"/>
                <a:gd name="T97" fmla="*/ 23 h 143"/>
                <a:gd name="T98" fmla="*/ 17 w 160"/>
                <a:gd name="T99" fmla="*/ 128 h 143"/>
                <a:gd name="T100" fmla="*/ 150 w 160"/>
                <a:gd name="T101" fmla="*/ 120 h 143"/>
                <a:gd name="T102" fmla="*/ 160 w 160"/>
                <a:gd name="T103" fmla="*/ 13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0" h="143" extrusionOk="0">
                  <a:moveTo>
                    <a:pt x="35" y="65"/>
                  </a:moveTo>
                  <a:cubicBezTo>
                    <a:pt x="30" y="65"/>
                    <a:pt x="26" y="69"/>
                    <a:pt x="26" y="74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6" y="115"/>
                    <a:pt x="30" y="119"/>
                    <a:pt x="35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9" y="119"/>
                    <a:pt x="53" y="115"/>
                    <a:pt x="53" y="11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69"/>
                    <a:pt x="49" y="65"/>
                    <a:pt x="44" y="65"/>
                  </a:cubicBezTo>
                  <a:lnTo>
                    <a:pt x="35" y="65"/>
                  </a:lnTo>
                  <a:close/>
                  <a:moveTo>
                    <a:pt x="46" y="74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1"/>
                    <a:pt x="45" y="112"/>
                    <a:pt x="44" y="112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4" y="112"/>
                    <a:pt x="33" y="111"/>
                    <a:pt x="33" y="110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73"/>
                    <a:pt x="34" y="72"/>
                    <a:pt x="35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2"/>
                    <a:pt x="46" y="73"/>
                    <a:pt x="46" y="74"/>
                  </a:cubicBezTo>
                  <a:close/>
                  <a:moveTo>
                    <a:pt x="67" y="52"/>
                  </a:moveTo>
                  <a:cubicBezTo>
                    <a:pt x="63" y="52"/>
                    <a:pt x="59" y="56"/>
                    <a:pt x="59" y="61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59" y="115"/>
                    <a:pt x="63" y="119"/>
                    <a:pt x="67" y="119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81" y="119"/>
                    <a:pt x="85" y="115"/>
                    <a:pt x="85" y="110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56"/>
                    <a:pt x="81" y="52"/>
                    <a:pt x="76" y="52"/>
                  </a:cubicBezTo>
                  <a:lnTo>
                    <a:pt x="67" y="52"/>
                  </a:lnTo>
                  <a:close/>
                  <a:moveTo>
                    <a:pt x="78" y="61"/>
                  </a:moveTo>
                  <a:cubicBezTo>
                    <a:pt x="78" y="110"/>
                    <a:pt x="78" y="110"/>
                    <a:pt x="78" y="110"/>
                  </a:cubicBezTo>
                  <a:cubicBezTo>
                    <a:pt x="78" y="111"/>
                    <a:pt x="77" y="112"/>
                    <a:pt x="76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6" y="112"/>
                    <a:pt x="65" y="111"/>
                    <a:pt x="65" y="110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0"/>
                    <a:pt x="66" y="59"/>
                    <a:pt x="67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7" y="59"/>
                    <a:pt x="78" y="60"/>
                    <a:pt x="78" y="61"/>
                  </a:cubicBezTo>
                  <a:close/>
                  <a:moveTo>
                    <a:pt x="100" y="41"/>
                  </a:moveTo>
                  <a:cubicBezTo>
                    <a:pt x="95" y="41"/>
                    <a:pt x="91" y="45"/>
                    <a:pt x="91" y="50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1" y="115"/>
                    <a:pt x="95" y="119"/>
                    <a:pt x="100" y="119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4" y="119"/>
                    <a:pt x="117" y="115"/>
                    <a:pt x="117" y="11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7" y="45"/>
                    <a:pt x="114" y="41"/>
                    <a:pt x="109" y="41"/>
                  </a:cubicBezTo>
                  <a:lnTo>
                    <a:pt x="100" y="41"/>
                  </a:lnTo>
                  <a:close/>
                  <a:moveTo>
                    <a:pt x="111" y="50"/>
                  </a:moveTo>
                  <a:cubicBezTo>
                    <a:pt x="111" y="110"/>
                    <a:pt x="111" y="110"/>
                    <a:pt x="111" y="110"/>
                  </a:cubicBezTo>
                  <a:cubicBezTo>
                    <a:pt x="111" y="111"/>
                    <a:pt x="110" y="112"/>
                    <a:pt x="109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99" y="112"/>
                    <a:pt x="98" y="111"/>
                    <a:pt x="98" y="11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9"/>
                    <a:pt x="99" y="48"/>
                    <a:pt x="100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10" y="48"/>
                    <a:pt x="111" y="49"/>
                    <a:pt x="111" y="50"/>
                  </a:cubicBezTo>
                  <a:close/>
                  <a:moveTo>
                    <a:pt x="124" y="38"/>
                  </a:moveTo>
                  <a:cubicBezTo>
                    <a:pt x="124" y="110"/>
                    <a:pt x="124" y="110"/>
                    <a:pt x="124" y="110"/>
                  </a:cubicBezTo>
                  <a:cubicBezTo>
                    <a:pt x="124" y="115"/>
                    <a:pt x="127" y="119"/>
                    <a:pt x="132" y="119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46" y="119"/>
                    <a:pt x="150" y="115"/>
                    <a:pt x="150" y="110"/>
                  </a:cubicBezTo>
                  <a:cubicBezTo>
                    <a:pt x="150" y="38"/>
                    <a:pt x="150" y="38"/>
                    <a:pt x="150" y="38"/>
                  </a:cubicBezTo>
                  <a:cubicBezTo>
                    <a:pt x="150" y="33"/>
                    <a:pt x="146" y="29"/>
                    <a:pt x="141" y="29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27" y="29"/>
                    <a:pt x="124" y="33"/>
                    <a:pt x="124" y="38"/>
                  </a:cubicBezTo>
                  <a:close/>
                  <a:moveTo>
                    <a:pt x="143" y="38"/>
                  </a:moveTo>
                  <a:cubicBezTo>
                    <a:pt x="143" y="110"/>
                    <a:pt x="143" y="110"/>
                    <a:pt x="143" y="110"/>
                  </a:cubicBezTo>
                  <a:cubicBezTo>
                    <a:pt x="143" y="111"/>
                    <a:pt x="142" y="112"/>
                    <a:pt x="141" y="112"/>
                  </a:cubicBezTo>
                  <a:cubicBezTo>
                    <a:pt x="132" y="112"/>
                    <a:pt x="132" y="112"/>
                    <a:pt x="132" y="112"/>
                  </a:cubicBezTo>
                  <a:cubicBezTo>
                    <a:pt x="131" y="112"/>
                    <a:pt x="130" y="111"/>
                    <a:pt x="130" y="110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30" y="37"/>
                    <a:pt x="131" y="36"/>
                    <a:pt x="132" y="3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42" y="36"/>
                    <a:pt x="143" y="37"/>
                    <a:pt x="143" y="38"/>
                  </a:cubicBezTo>
                  <a:close/>
                  <a:moveTo>
                    <a:pt x="83" y="28"/>
                  </a:moveTo>
                  <a:cubicBezTo>
                    <a:pt x="104" y="20"/>
                    <a:pt x="125" y="8"/>
                    <a:pt x="125" y="8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5" y="16"/>
                    <a:pt x="106" y="27"/>
                    <a:pt x="85" y="35"/>
                  </a:cubicBezTo>
                  <a:cubicBezTo>
                    <a:pt x="61" y="44"/>
                    <a:pt x="32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9" y="50"/>
                    <a:pt x="28" y="49"/>
                    <a:pt x="27" y="47"/>
                  </a:cubicBezTo>
                  <a:cubicBezTo>
                    <a:pt x="27" y="46"/>
                    <a:pt x="28" y="44"/>
                    <a:pt x="30" y="43"/>
                  </a:cubicBezTo>
                  <a:cubicBezTo>
                    <a:pt x="30" y="43"/>
                    <a:pt x="60" y="37"/>
                    <a:pt x="83" y="28"/>
                  </a:cubicBezTo>
                  <a:close/>
                  <a:moveTo>
                    <a:pt x="160" y="131"/>
                  </a:moveTo>
                  <a:cubicBezTo>
                    <a:pt x="155" y="137"/>
                    <a:pt x="155" y="137"/>
                    <a:pt x="155" y="137"/>
                  </a:cubicBezTo>
                  <a:cubicBezTo>
                    <a:pt x="150" y="143"/>
                    <a:pt x="150" y="143"/>
                    <a:pt x="150" y="143"/>
                  </a:cubicBezTo>
                  <a:cubicBezTo>
                    <a:pt x="150" y="135"/>
                    <a:pt x="150" y="135"/>
                    <a:pt x="150" y="135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2" y="135"/>
                    <a:pt x="10" y="133"/>
                    <a:pt x="10" y="13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55" y="126"/>
                    <a:pt x="155" y="126"/>
                    <a:pt x="155" y="126"/>
                  </a:cubicBezTo>
                  <a:lnTo>
                    <a:pt x="160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4034BAC5-F103-B84B-9967-D04642F1FC22}"/>
              </a:ext>
            </a:extLst>
          </p:cNvPr>
          <p:cNvGrpSpPr/>
          <p:nvPr/>
        </p:nvGrpSpPr>
        <p:grpSpPr>
          <a:xfrm>
            <a:off x="10164763" y="3825875"/>
            <a:ext cx="1033462" cy="1033463"/>
            <a:chOff x="10164763" y="3825875"/>
            <a:chExt cx="1033462" cy="1033463"/>
          </a:xfrm>
        </p:grpSpPr>
        <p:sp>
          <p:nvSpPr>
            <p:cNvPr id="59403" name="Google Shape;1057;p35"/>
            <p:cNvSpPr>
              <a:spLocks noChangeArrowheads="1"/>
            </p:cNvSpPr>
            <p:nvPr/>
          </p:nvSpPr>
          <p:spPr bwMode="auto">
            <a:xfrm>
              <a:off x="10164763" y="3825875"/>
              <a:ext cx="1033462" cy="1033463"/>
            </a:xfrm>
            <a:prstGeom prst="ellipse">
              <a:avLst/>
            </a:pr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9410" name="Google Shape;1064;p35"/>
            <p:cNvSpPr>
              <a:spLocks/>
            </p:cNvSpPr>
            <p:nvPr/>
          </p:nvSpPr>
          <p:spPr bwMode="auto">
            <a:xfrm>
              <a:off x="10366375" y="3968750"/>
              <a:ext cx="639763" cy="747713"/>
            </a:xfrm>
            <a:custGeom>
              <a:avLst/>
              <a:gdLst>
                <a:gd name="T0" fmla="*/ 64 w 156"/>
                <a:gd name="T1" fmla="*/ 182 h 182"/>
                <a:gd name="T2" fmla="*/ 64 w 156"/>
                <a:gd name="T3" fmla="*/ 175 h 182"/>
                <a:gd name="T4" fmla="*/ 93 w 156"/>
                <a:gd name="T5" fmla="*/ 178 h 182"/>
                <a:gd name="T6" fmla="*/ 97 w 156"/>
                <a:gd name="T7" fmla="*/ 170 h 182"/>
                <a:gd name="T8" fmla="*/ 54 w 156"/>
                <a:gd name="T9" fmla="*/ 167 h 182"/>
                <a:gd name="T10" fmla="*/ 97 w 156"/>
                <a:gd name="T11" fmla="*/ 163 h 182"/>
                <a:gd name="T12" fmla="*/ 97 w 156"/>
                <a:gd name="T13" fmla="*/ 170 h 182"/>
                <a:gd name="T14" fmla="*/ 62 w 156"/>
                <a:gd name="T15" fmla="*/ 157 h 182"/>
                <a:gd name="T16" fmla="*/ 50 w 156"/>
                <a:gd name="T17" fmla="*/ 149 h 182"/>
                <a:gd name="T18" fmla="*/ 48 w 156"/>
                <a:gd name="T19" fmla="*/ 131 h 182"/>
                <a:gd name="T20" fmla="*/ 27 w 156"/>
                <a:gd name="T21" fmla="*/ 67 h 182"/>
                <a:gd name="T22" fmla="*/ 126 w 156"/>
                <a:gd name="T23" fmla="*/ 67 h 182"/>
                <a:gd name="T24" fmla="*/ 105 w 156"/>
                <a:gd name="T25" fmla="*/ 131 h 182"/>
                <a:gd name="T26" fmla="*/ 103 w 156"/>
                <a:gd name="T27" fmla="*/ 149 h 182"/>
                <a:gd name="T28" fmla="*/ 77 w 156"/>
                <a:gd name="T29" fmla="*/ 157 h 182"/>
                <a:gd name="T30" fmla="*/ 91 w 156"/>
                <a:gd name="T31" fmla="*/ 151 h 182"/>
                <a:gd name="T32" fmla="*/ 97 w 156"/>
                <a:gd name="T33" fmla="*/ 141 h 182"/>
                <a:gd name="T34" fmla="*/ 113 w 156"/>
                <a:gd name="T35" fmla="*/ 102 h 182"/>
                <a:gd name="T36" fmla="*/ 77 w 156"/>
                <a:gd name="T37" fmla="*/ 39 h 182"/>
                <a:gd name="T38" fmla="*/ 40 w 156"/>
                <a:gd name="T39" fmla="*/ 102 h 182"/>
                <a:gd name="T40" fmla="*/ 56 w 156"/>
                <a:gd name="T41" fmla="*/ 141 h 182"/>
                <a:gd name="T42" fmla="*/ 62 w 156"/>
                <a:gd name="T43" fmla="*/ 151 h 182"/>
                <a:gd name="T44" fmla="*/ 17 w 156"/>
                <a:gd name="T45" fmla="*/ 84 h 182"/>
                <a:gd name="T46" fmla="*/ 0 w 156"/>
                <a:gd name="T47" fmla="*/ 80 h 182"/>
                <a:gd name="T48" fmla="*/ 17 w 156"/>
                <a:gd name="T49" fmla="*/ 77 h 182"/>
                <a:gd name="T50" fmla="*/ 17 w 156"/>
                <a:gd name="T51" fmla="*/ 84 h 182"/>
                <a:gd name="T52" fmla="*/ 136 w 156"/>
                <a:gd name="T53" fmla="*/ 81 h 182"/>
                <a:gd name="T54" fmla="*/ 136 w 156"/>
                <a:gd name="T55" fmla="*/ 74 h 182"/>
                <a:gd name="T56" fmla="*/ 156 w 156"/>
                <a:gd name="T57" fmla="*/ 78 h 182"/>
                <a:gd name="T58" fmla="*/ 46 w 156"/>
                <a:gd name="T59" fmla="*/ 78 h 182"/>
                <a:gd name="T60" fmla="*/ 43 w 156"/>
                <a:gd name="T61" fmla="*/ 74 h 182"/>
                <a:gd name="T62" fmla="*/ 78 w 156"/>
                <a:gd name="T63" fmla="*/ 49 h 182"/>
                <a:gd name="T64" fmla="*/ 78 w 156"/>
                <a:gd name="T65" fmla="*/ 56 h 182"/>
                <a:gd name="T66" fmla="*/ 46 w 156"/>
                <a:gd name="T67" fmla="*/ 78 h 182"/>
                <a:gd name="T68" fmla="*/ 117 w 156"/>
                <a:gd name="T69" fmla="*/ 40 h 182"/>
                <a:gd name="T70" fmla="*/ 129 w 156"/>
                <a:gd name="T71" fmla="*/ 24 h 182"/>
                <a:gd name="T72" fmla="*/ 134 w 156"/>
                <a:gd name="T73" fmla="*/ 29 h 182"/>
                <a:gd name="T74" fmla="*/ 120 w 156"/>
                <a:gd name="T75" fmla="*/ 41 h 182"/>
                <a:gd name="T76" fmla="*/ 32 w 156"/>
                <a:gd name="T77" fmla="*/ 40 h 182"/>
                <a:gd name="T78" fmla="*/ 20 w 156"/>
                <a:gd name="T79" fmla="*/ 24 h 182"/>
                <a:gd name="T80" fmla="*/ 36 w 156"/>
                <a:gd name="T81" fmla="*/ 35 h 182"/>
                <a:gd name="T82" fmla="*/ 34 w 156"/>
                <a:gd name="T83" fmla="*/ 41 h 182"/>
                <a:gd name="T84" fmla="*/ 73 w 156"/>
                <a:gd name="T85" fmla="*/ 23 h 182"/>
                <a:gd name="T86" fmla="*/ 77 w 156"/>
                <a:gd name="T87" fmla="*/ 0 h 182"/>
                <a:gd name="T88" fmla="*/ 80 w 156"/>
                <a:gd name="T89" fmla="*/ 2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6" h="182" extrusionOk="0">
                  <a:moveTo>
                    <a:pt x="90" y="182"/>
                  </a:moveTo>
                  <a:cubicBezTo>
                    <a:pt x="64" y="182"/>
                    <a:pt x="64" y="182"/>
                    <a:pt x="64" y="182"/>
                  </a:cubicBezTo>
                  <a:cubicBezTo>
                    <a:pt x="63" y="182"/>
                    <a:pt x="61" y="180"/>
                    <a:pt x="61" y="178"/>
                  </a:cubicBezTo>
                  <a:cubicBezTo>
                    <a:pt x="61" y="176"/>
                    <a:pt x="63" y="175"/>
                    <a:pt x="64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1" y="175"/>
                    <a:pt x="93" y="176"/>
                    <a:pt x="93" y="178"/>
                  </a:cubicBezTo>
                  <a:cubicBezTo>
                    <a:pt x="93" y="180"/>
                    <a:pt x="91" y="182"/>
                    <a:pt x="90" y="182"/>
                  </a:cubicBezTo>
                  <a:close/>
                  <a:moveTo>
                    <a:pt x="97" y="170"/>
                  </a:moveTo>
                  <a:cubicBezTo>
                    <a:pt x="57" y="170"/>
                    <a:pt x="57" y="170"/>
                    <a:pt x="57" y="170"/>
                  </a:cubicBezTo>
                  <a:cubicBezTo>
                    <a:pt x="55" y="170"/>
                    <a:pt x="54" y="169"/>
                    <a:pt x="54" y="167"/>
                  </a:cubicBezTo>
                  <a:cubicBezTo>
                    <a:pt x="54" y="165"/>
                    <a:pt x="55" y="163"/>
                    <a:pt x="57" y="163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9" y="163"/>
                    <a:pt x="100" y="165"/>
                    <a:pt x="100" y="167"/>
                  </a:cubicBezTo>
                  <a:cubicBezTo>
                    <a:pt x="100" y="169"/>
                    <a:pt x="99" y="170"/>
                    <a:pt x="97" y="170"/>
                  </a:cubicBezTo>
                  <a:close/>
                  <a:moveTo>
                    <a:pt x="77" y="157"/>
                  </a:moveTo>
                  <a:cubicBezTo>
                    <a:pt x="70" y="157"/>
                    <a:pt x="62" y="157"/>
                    <a:pt x="62" y="157"/>
                  </a:cubicBezTo>
                  <a:cubicBezTo>
                    <a:pt x="62" y="157"/>
                    <a:pt x="62" y="157"/>
                    <a:pt x="62" y="157"/>
                  </a:cubicBezTo>
                  <a:cubicBezTo>
                    <a:pt x="55" y="157"/>
                    <a:pt x="51" y="155"/>
                    <a:pt x="50" y="149"/>
                  </a:cubicBezTo>
                  <a:cubicBezTo>
                    <a:pt x="49" y="146"/>
                    <a:pt x="49" y="143"/>
                    <a:pt x="49" y="141"/>
                  </a:cubicBezTo>
                  <a:cubicBezTo>
                    <a:pt x="49" y="137"/>
                    <a:pt x="49" y="134"/>
                    <a:pt x="48" y="131"/>
                  </a:cubicBezTo>
                  <a:cubicBezTo>
                    <a:pt x="42" y="122"/>
                    <a:pt x="39" y="115"/>
                    <a:pt x="34" y="105"/>
                  </a:cubicBezTo>
                  <a:cubicBezTo>
                    <a:pt x="29" y="96"/>
                    <a:pt x="23" y="81"/>
                    <a:pt x="27" y="67"/>
                  </a:cubicBezTo>
                  <a:cubicBezTo>
                    <a:pt x="31" y="50"/>
                    <a:pt x="50" y="32"/>
                    <a:pt x="77" y="32"/>
                  </a:cubicBezTo>
                  <a:cubicBezTo>
                    <a:pt x="103" y="32"/>
                    <a:pt x="122" y="50"/>
                    <a:pt x="126" y="67"/>
                  </a:cubicBezTo>
                  <a:cubicBezTo>
                    <a:pt x="130" y="81"/>
                    <a:pt x="124" y="96"/>
                    <a:pt x="119" y="105"/>
                  </a:cubicBezTo>
                  <a:cubicBezTo>
                    <a:pt x="114" y="115"/>
                    <a:pt x="111" y="122"/>
                    <a:pt x="105" y="131"/>
                  </a:cubicBezTo>
                  <a:cubicBezTo>
                    <a:pt x="104" y="134"/>
                    <a:pt x="104" y="137"/>
                    <a:pt x="104" y="141"/>
                  </a:cubicBezTo>
                  <a:cubicBezTo>
                    <a:pt x="104" y="143"/>
                    <a:pt x="104" y="146"/>
                    <a:pt x="103" y="149"/>
                  </a:cubicBezTo>
                  <a:cubicBezTo>
                    <a:pt x="102" y="155"/>
                    <a:pt x="98" y="157"/>
                    <a:pt x="91" y="157"/>
                  </a:cubicBezTo>
                  <a:cubicBezTo>
                    <a:pt x="91" y="157"/>
                    <a:pt x="84" y="157"/>
                    <a:pt x="77" y="157"/>
                  </a:cubicBezTo>
                  <a:close/>
                  <a:moveTo>
                    <a:pt x="62" y="151"/>
                  </a:moveTo>
                  <a:cubicBezTo>
                    <a:pt x="63" y="151"/>
                    <a:pt x="91" y="151"/>
                    <a:pt x="91" y="151"/>
                  </a:cubicBezTo>
                  <a:cubicBezTo>
                    <a:pt x="96" y="151"/>
                    <a:pt x="96" y="150"/>
                    <a:pt x="96" y="147"/>
                  </a:cubicBezTo>
                  <a:cubicBezTo>
                    <a:pt x="97" y="145"/>
                    <a:pt x="97" y="143"/>
                    <a:pt x="97" y="141"/>
                  </a:cubicBezTo>
                  <a:cubicBezTo>
                    <a:pt x="97" y="136"/>
                    <a:pt x="97" y="132"/>
                    <a:pt x="99" y="128"/>
                  </a:cubicBezTo>
                  <a:cubicBezTo>
                    <a:pt x="105" y="119"/>
                    <a:pt x="108" y="112"/>
                    <a:pt x="113" y="102"/>
                  </a:cubicBezTo>
                  <a:cubicBezTo>
                    <a:pt x="117" y="95"/>
                    <a:pt x="123" y="81"/>
                    <a:pt x="120" y="69"/>
                  </a:cubicBezTo>
                  <a:cubicBezTo>
                    <a:pt x="116" y="55"/>
                    <a:pt x="100" y="39"/>
                    <a:pt x="77" y="39"/>
                  </a:cubicBezTo>
                  <a:cubicBezTo>
                    <a:pt x="53" y="39"/>
                    <a:pt x="37" y="55"/>
                    <a:pt x="33" y="69"/>
                  </a:cubicBezTo>
                  <a:cubicBezTo>
                    <a:pt x="30" y="81"/>
                    <a:pt x="36" y="95"/>
                    <a:pt x="40" y="102"/>
                  </a:cubicBezTo>
                  <a:cubicBezTo>
                    <a:pt x="45" y="112"/>
                    <a:pt x="48" y="119"/>
                    <a:pt x="54" y="128"/>
                  </a:cubicBezTo>
                  <a:cubicBezTo>
                    <a:pt x="56" y="132"/>
                    <a:pt x="56" y="136"/>
                    <a:pt x="56" y="141"/>
                  </a:cubicBezTo>
                  <a:cubicBezTo>
                    <a:pt x="56" y="143"/>
                    <a:pt x="56" y="145"/>
                    <a:pt x="57" y="147"/>
                  </a:cubicBezTo>
                  <a:cubicBezTo>
                    <a:pt x="57" y="150"/>
                    <a:pt x="57" y="151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lose/>
                  <a:moveTo>
                    <a:pt x="17" y="84"/>
                  </a:move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78"/>
                    <a:pt x="2" y="77"/>
                    <a:pt x="4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9" y="77"/>
                    <a:pt x="20" y="78"/>
                    <a:pt x="20" y="80"/>
                  </a:cubicBezTo>
                  <a:cubicBezTo>
                    <a:pt x="20" y="82"/>
                    <a:pt x="19" y="84"/>
                    <a:pt x="17" y="84"/>
                  </a:cubicBezTo>
                  <a:close/>
                  <a:moveTo>
                    <a:pt x="152" y="81"/>
                  </a:moveTo>
                  <a:cubicBezTo>
                    <a:pt x="136" y="81"/>
                    <a:pt x="136" y="81"/>
                    <a:pt x="136" y="81"/>
                  </a:cubicBezTo>
                  <a:cubicBezTo>
                    <a:pt x="134" y="81"/>
                    <a:pt x="133" y="80"/>
                    <a:pt x="133" y="78"/>
                  </a:cubicBezTo>
                  <a:cubicBezTo>
                    <a:pt x="133" y="76"/>
                    <a:pt x="134" y="74"/>
                    <a:pt x="136" y="74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4" y="74"/>
                    <a:pt x="156" y="76"/>
                    <a:pt x="156" y="78"/>
                  </a:cubicBezTo>
                  <a:cubicBezTo>
                    <a:pt x="156" y="80"/>
                    <a:pt x="154" y="81"/>
                    <a:pt x="152" y="81"/>
                  </a:cubicBezTo>
                  <a:close/>
                  <a:moveTo>
                    <a:pt x="46" y="78"/>
                  </a:moveTo>
                  <a:cubicBezTo>
                    <a:pt x="46" y="78"/>
                    <a:pt x="46" y="78"/>
                    <a:pt x="45" y="78"/>
                  </a:cubicBezTo>
                  <a:cubicBezTo>
                    <a:pt x="43" y="78"/>
                    <a:pt x="42" y="76"/>
                    <a:pt x="43" y="74"/>
                  </a:cubicBezTo>
                  <a:cubicBezTo>
                    <a:pt x="46" y="62"/>
                    <a:pt x="59" y="49"/>
                    <a:pt x="78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80" y="49"/>
                    <a:pt x="82" y="50"/>
                    <a:pt x="82" y="52"/>
                  </a:cubicBezTo>
                  <a:cubicBezTo>
                    <a:pt x="82" y="54"/>
                    <a:pt x="80" y="56"/>
                    <a:pt x="78" y="56"/>
                  </a:cubicBezTo>
                  <a:cubicBezTo>
                    <a:pt x="63" y="56"/>
                    <a:pt x="52" y="66"/>
                    <a:pt x="49" y="76"/>
                  </a:cubicBezTo>
                  <a:cubicBezTo>
                    <a:pt x="49" y="77"/>
                    <a:pt x="48" y="78"/>
                    <a:pt x="46" y="78"/>
                  </a:cubicBezTo>
                  <a:close/>
                  <a:moveTo>
                    <a:pt x="120" y="41"/>
                  </a:moveTo>
                  <a:cubicBezTo>
                    <a:pt x="119" y="41"/>
                    <a:pt x="118" y="41"/>
                    <a:pt x="117" y="40"/>
                  </a:cubicBezTo>
                  <a:cubicBezTo>
                    <a:pt x="116" y="39"/>
                    <a:pt x="116" y="37"/>
                    <a:pt x="117" y="35"/>
                  </a:cubicBezTo>
                  <a:cubicBezTo>
                    <a:pt x="129" y="24"/>
                    <a:pt x="129" y="24"/>
                    <a:pt x="129" y="24"/>
                  </a:cubicBezTo>
                  <a:cubicBezTo>
                    <a:pt x="130" y="23"/>
                    <a:pt x="132" y="23"/>
                    <a:pt x="134" y="24"/>
                  </a:cubicBezTo>
                  <a:cubicBezTo>
                    <a:pt x="135" y="25"/>
                    <a:pt x="135" y="27"/>
                    <a:pt x="134" y="2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41"/>
                    <a:pt x="121" y="41"/>
                    <a:pt x="120" y="41"/>
                  </a:cubicBezTo>
                  <a:close/>
                  <a:moveTo>
                    <a:pt x="34" y="41"/>
                  </a:moveTo>
                  <a:cubicBezTo>
                    <a:pt x="33" y="41"/>
                    <a:pt x="32" y="41"/>
                    <a:pt x="32" y="4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7"/>
                    <a:pt x="19" y="25"/>
                    <a:pt x="20" y="24"/>
                  </a:cubicBezTo>
                  <a:cubicBezTo>
                    <a:pt x="22" y="23"/>
                    <a:pt x="24" y="23"/>
                    <a:pt x="25" y="2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7"/>
                    <a:pt x="38" y="39"/>
                    <a:pt x="36" y="40"/>
                  </a:cubicBezTo>
                  <a:cubicBezTo>
                    <a:pt x="36" y="41"/>
                    <a:pt x="35" y="41"/>
                    <a:pt x="34" y="41"/>
                  </a:cubicBezTo>
                  <a:close/>
                  <a:moveTo>
                    <a:pt x="77" y="26"/>
                  </a:moveTo>
                  <a:cubicBezTo>
                    <a:pt x="75" y="26"/>
                    <a:pt x="73" y="24"/>
                    <a:pt x="73" y="2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2"/>
                    <a:pt x="75" y="0"/>
                    <a:pt x="77" y="0"/>
                  </a:cubicBezTo>
                  <a:cubicBezTo>
                    <a:pt x="78" y="0"/>
                    <a:pt x="80" y="2"/>
                    <a:pt x="80" y="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4"/>
                    <a:pt x="78" y="26"/>
                    <a:pt x="77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59411" name="Google Shape;1065;p35"/>
          <p:cNvSpPr txBox="1">
            <a:spLocks noChangeArrowheads="1"/>
          </p:cNvSpPr>
          <p:nvPr/>
        </p:nvSpPr>
        <p:spPr bwMode="auto">
          <a:xfrm>
            <a:off x="2368550" y="5183188"/>
            <a:ext cx="18669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9412" name="Google Shape;1066;p35"/>
          <p:cNvSpPr txBox="1">
            <a:spLocks noChangeArrowheads="1"/>
          </p:cNvSpPr>
          <p:nvPr/>
        </p:nvSpPr>
        <p:spPr bwMode="auto">
          <a:xfrm>
            <a:off x="7997825" y="1139825"/>
            <a:ext cx="18669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9413" name="Google Shape;1067;p35"/>
          <p:cNvSpPr txBox="1">
            <a:spLocks noChangeArrowheads="1"/>
          </p:cNvSpPr>
          <p:nvPr/>
        </p:nvSpPr>
        <p:spPr bwMode="auto">
          <a:xfrm>
            <a:off x="7997825" y="3830638"/>
            <a:ext cx="18669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86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593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593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593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593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593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593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593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593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594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750" fill="hold"/>
                                            <p:tgtEl>
                                              <p:spTgt spid="594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750"/>
                                            <p:tgtEl>
                                              <p:spTgt spid="594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59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59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594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594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750"/>
                                            <p:tgtEl>
                                              <p:spTgt spid="594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750" fill="hold"/>
                                            <p:tgtEl>
                                              <p:spTgt spid="59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59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750" fill="hold"/>
                                            <p:tgtEl>
                                              <p:spTgt spid="594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594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750"/>
                                            <p:tgtEl>
                                              <p:spTgt spid="594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59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750" fill="hold"/>
                                            <p:tgtEl>
                                              <p:spTgt spid="59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593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593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750"/>
                                            <p:tgtEl>
                                              <p:spTgt spid="593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750" fill="hold"/>
                                            <p:tgtEl>
                                              <p:spTgt spid="59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750" fill="hold"/>
                                            <p:tgtEl>
                                              <p:spTgt spid="59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394" grpId="0"/>
          <p:bldP spid="59395" grpId="0" animBg="1"/>
          <p:bldP spid="59396" grpId="0" animBg="1"/>
          <p:bldP spid="59397" grpId="0" animBg="1"/>
          <p:bldP spid="59398" grpId="0" animBg="1"/>
          <p:bldP spid="59399" grpId="0"/>
          <p:bldP spid="59400" grpId="0"/>
          <p:bldP spid="59401" grpId="0"/>
          <p:bldP spid="59402" grpId="0"/>
          <p:bldP spid="59411" grpId="0"/>
          <p:bldP spid="59412" grpId="0"/>
          <p:bldP spid="594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93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93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93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93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93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93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93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93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594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750" fill="hold"/>
                                            <p:tgtEl>
                                              <p:spTgt spid="594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750"/>
                                            <p:tgtEl>
                                              <p:spTgt spid="594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9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9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594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594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750"/>
                                            <p:tgtEl>
                                              <p:spTgt spid="594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59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9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750" fill="hold"/>
                                            <p:tgtEl>
                                              <p:spTgt spid="594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594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750"/>
                                            <p:tgtEl>
                                              <p:spTgt spid="594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59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59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593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593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750"/>
                                            <p:tgtEl>
                                              <p:spTgt spid="593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59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59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394" grpId="0"/>
          <p:bldP spid="59395" grpId="0" animBg="1"/>
          <p:bldP spid="59396" grpId="0" animBg="1"/>
          <p:bldP spid="59397" grpId="0" animBg="1"/>
          <p:bldP spid="59398" grpId="0" animBg="1"/>
          <p:bldP spid="59399" grpId="0"/>
          <p:bldP spid="59400" grpId="0"/>
          <p:bldP spid="59401" grpId="0"/>
          <p:bldP spid="59402" grpId="0"/>
          <p:bldP spid="59411" grpId="0"/>
          <p:bldP spid="59412" grpId="0"/>
          <p:bldP spid="5941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1ECFD9D0-BE9F-914E-A77A-F6B1982AAAA6}"/>
              </a:ext>
            </a:extLst>
          </p:cNvPr>
          <p:cNvGrpSpPr/>
          <p:nvPr/>
        </p:nvGrpSpPr>
        <p:grpSpPr>
          <a:xfrm>
            <a:off x="1971675" y="4448175"/>
            <a:ext cx="3686175" cy="2017712"/>
            <a:chOff x="1971675" y="4448175"/>
            <a:chExt cx="3686175" cy="2017712"/>
          </a:xfrm>
        </p:grpSpPr>
        <p:grpSp>
          <p:nvGrpSpPr>
            <p:cNvPr id="114" name="Google Shape;114;p13"/>
            <p:cNvGrpSpPr/>
            <p:nvPr/>
          </p:nvGrpSpPr>
          <p:grpSpPr>
            <a:xfrm>
              <a:off x="3708400" y="4448175"/>
              <a:ext cx="1949450" cy="1600200"/>
              <a:chOff x="3708401" y="4448175"/>
              <a:chExt cx="1949450" cy="1600200"/>
            </a:xfrm>
          </p:grpSpPr>
          <p:sp>
            <p:nvSpPr>
              <p:cNvPr id="115" name="Google Shape;115;p13"/>
              <p:cNvSpPr/>
              <p:nvPr/>
            </p:nvSpPr>
            <p:spPr>
              <a:xfrm>
                <a:off x="4821238" y="4505325"/>
                <a:ext cx="608013" cy="609600"/>
              </a:xfrm>
              <a:prstGeom prst="ellipse">
                <a:avLst/>
              </a:prstGeom>
              <a:solidFill>
                <a:srgbClr val="CCF5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784601" y="4505325"/>
                <a:ext cx="436563" cy="438150"/>
              </a:xfrm>
              <a:prstGeom prst="ellipse">
                <a:avLst/>
              </a:prstGeom>
              <a:solidFill>
                <a:srgbClr val="CEF5B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3765551" y="5286375"/>
                <a:ext cx="760413" cy="762000"/>
              </a:xfrm>
              <a:prstGeom prst="ellipse">
                <a:avLst/>
              </a:prstGeom>
              <a:solidFill>
                <a:srgbClr val="D5F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4364038" y="4886325"/>
                <a:ext cx="314325" cy="323850"/>
              </a:xfrm>
              <a:prstGeom prst="ellipse">
                <a:avLst/>
              </a:prstGeom>
              <a:solidFill>
                <a:srgbClr val="C8F5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4859338" y="5153025"/>
                <a:ext cx="122238" cy="133350"/>
              </a:xfrm>
              <a:prstGeom prst="ellipse">
                <a:avLst/>
              </a:prstGeom>
              <a:solidFill>
                <a:srgbClr val="C8F5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4003676" y="5019675"/>
                <a:ext cx="104775" cy="104775"/>
              </a:xfrm>
              <a:prstGeom prst="ellipse">
                <a:avLst/>
              </a:prstGeom>
              <a:solidFill>
                <a:srgbClr val="C1F59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4630738" y="5324475"/>
                <a:ext cx="85725" cy="85725"/>
              </a:xfrm>
              <a:prstGeom prst="ellipse">
                <a:avLst/>
              </a:prstGeom>
              <a:solidFill>
                <a:srgbClr val="C1F59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3708401" y="5067300"/>
                <a:ext cx="76200" cy="76200"/>
              </a:xfrm>
              <a:prstGeom prst="ellipse">
                <a:avLst/>
              </a:prstGeom>
              <a:solidFill>
                <a:srgbClr val="C1F59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4716463" y="4448175"/>
                <a:ext cx="76200" cy="76200"/>
              </a:xfrm>
              <a:prstGeom prst="ellipse">
                <a:avLst/>
              </a:prstGeom>
              <a:solidFill>
                <a:srgbClr val="C1F59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4344988" y="4610100"/>
                <a:ext cx="171450" cy="161925"/>
              </a:xfrm>
              <a:prstGeom prst="ellipse">
                <a:avLst/>
              </a:prstGeom>
              <a:solidFill>
                <a:srgbClr val="C8F5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5486401" y="5000625"/>
                <a:ext cx="171450" cy="161925"/>
              </a:xfrm>
              <a:prstGeom prst="ellipse">
                <a:avLst/>
              </a:prstGeom>
              <a:solidFill>
                <a:srgbClr val="C8F5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3"/>
            <p:cNvGrpSpPr/>
            <p:nvPr/>
          </p:nvGrpSpPr>
          <p:grpSpPr>
            <a:xfrm>
              <a:off x="1971675" y="4806950"/>
              <a:ext cx="1646237" cy="1658937"/>
              <a:chOff x="1971675" y="4806951"/>
              <a:chExt cx="1646237" cy="1658938"/>
            </a:xfrm>
          </p:grpSpPr>
          <p:sp>
            <p:nvSpPr>
              <p:cNvPr id="149" name="Google Shape;149;p13"/>
              <p:cNvSpPr/>
              <p:nvPr/>
            </p:nvSpPr>
            <p:spPr>
              <a:xfrm>
                <a:off x="1971675" y="4883151"/>
                <a:ext cx="1141412" cy="1154113"/>
              </a:xfrm>
              <a:prstGeom prst="ellipse">
                <a:avLst/>
              </a:prstGeom>
              <a:solidFill>
                <a:srgbClr val="5CBF00">
                  <a:alpha val="4352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1971675" y="5321301"/>
                <a:ext cx="1141412" cy="1144588"/>
              </a:xfrm>
              <a:prstGeom prst="ellipse">
                <a:avLst/>
              </a:prstGeom>
              <a:solidFill>
                <a:srgbClr val="5CBF00">
                  <a:alpha val="4352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419350" y="5283201"/>
                <a:ext cx="1150937" cy="1144588"/>
              </a:xfrm>
              <a:prstGeom prst="ellipse">
                <a:avLst/>
              </a:prstGeom>
              <a:solidFill>
                <a:srgbClr val="5CBF00">
                  <a:alpha val="4352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2476500" y="4806951"/>
                <a:ext cx="1141412" cy="1143000"/>
              </a:xfrm>
              <a:prstGeom prst="ellipse">
                <a:avLst/>
              </a:prstGeom>
              <a:solidFill>
                <a:srgbClr val="5CBF00">
                  <a:alpha val="4352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584C086B-2490-F043-826B-9EAA0157D43D}"/>
              </a:ext>
            </a:extLst>
          </p:cNvPr>
          <p:cNvGrpSpPr/>
          <p:nvPr/>
        </p:nvGrpSpPr>
        <p:grpSpPr>
          <a:xfrm>
            <a:off x="7539037" y="2528887"/>
            <a:ext cx="3671888" cy="1878012"/>
            <a:chOff x="7539037" y="2528887"/>
            <a:chExt cx="3671888" cy="1878012"/>
          </a:xfrm>
        </p:grpSpPr>
        <p:grpSp>
          <p:nvGrpSpPr>
            <p:cNvPr id="94" name="Google Shape;94;p13"/>
            <p:cNvGrpSpPr/>
            <p:nvPr/>
          </p:nvGrpSpPr>
          <p:grpSpPr>
            <a:xfrm>
              <a:off x="7539037" y="2773362"/>
              <a:ext cx="1720850" cy="1227137"/>
              <a:chOff x="7539038" y="2773363"/>
              <a:chExt cx="1720850" cy="1227137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8194676" y="2773363"/>
                <a:ext cx="476250" cy="476250"/>
              </a:xfrm>
              <a:prstGeom prst="ellipse">
                <a:avLst/>
              </a:prstGeom>
              <a:solidFill>
                <a:srgbClr val="F1DB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7539038" y="3382963"/>
                <a:ext cx="493713" cy="493712"/>
              </a:xfrm>
              <a:prstGeom prst="ellipse">
                <a:avLst/>
              </a:prstGeom>
              <a:solidFill>
                <a:srgbClr val="F2E0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8108951" y="3781425"/>
                <a:ext cx="190500" cy="190500"/>
              </a:xfrm>
              <a:prstGeom prst="ellipse">
                <a:avLst/>
              </a:prstGeom>
              <a:solidFill>
                <a:srgbClr val="F4E5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8080376" y="3335338"/>
                <a:ext cx="2667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 extrusionOk="0">
                    <a:moveTo>
                      <a:pt x="8" y="25"/>
                    </a:moveTo>
                    <a:cubicBezTo>
                      <a:pt x="2" y="21"/>
                      <a:pt x="0" y="14"/>
                      <a:pt x="3" y="8"/>
                    </a:cubicBezTo>
                    <a:cubicBezTo>
                      <a:pt x="7" y="2"/>
                      <a:pt x="14" y="0"/>
                      <a:pt x="20" y="3"/>
                    </a:cubicBezTo>
                    <a:cubicBezTo>
                      <a:pt x="26" y="7"/>
                      <a:pt x="28" y="14"/>
                      <a:pt x="25" y="20"/>
                    </a:cubicBezTo>
                    <a:cubicBezTo>
                      <a:pt x="21" y="26"/>
                      <a:pt x="14" y="28"/>
                      <a:pt x="8" y="25"/>
                    </a:cubicBezTo>
                    <a:close/>
                  </a:path>
                </a:pathLst>
              </a:custGeom>
              <a:solidFill>
                <a:srgbClr val="EFD6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8680451" y="3106738"/>
                <a:ext cx="188913" cy="190500"/>
              </a:xfrm>
              <a:prstGeom prst="ellipse">
                <a:avLst/>
              </a:prstGeom>
              <a:solidFill>
                <a:srgbClr val="EDD1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8993188" y="2916238"/>
                <a:ext cx="104775" cy="104775"/>
              </a:xfrm>
              <a:prstGeom prst="ellipse">
                <a:avLst/>
              </a:prstGeom>
              <a:solidFill>
                <a:srgbClr val="EDD1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7691438" y="3021013"/>
                <a:ext cx="247650" cy="238125"/>
              </a:xfrm>
              <a:prstGeom prst="ellipse">
                <a:avLst/>
              </a:prstGeom>
              <a:solidFill>
                <a:srgbClr val="F4E5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9050338" y="3106738"/>
                <a:ext cx="209550" cy="209550"/>
              </a:xfrm>
              <a:prstGeom prst="ellipse">
                <a:avLst/>
              </a:prstGeom>
              <a:solidFill>
                <a:srgbClr val="EFD6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8499476" y="3382963"/>
                <a:ext cx="627063" cy="617537"/>
              </a:xfrm>
              <a:prstGeom prst="ellipse">
                <a:avLst/>
              </a:prstGeom>
              <a:solidFill>
                <a:srgbClr val="F4E5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9242425" y="2528887"/>
              <a:ext cx="1968500" cy="1878012"/>
              <a:chOff x="9242425" y="2528888"/>
              <a:chExt cx="1968500" cy="1878013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9640888" y="2528888"/>
                <a:ext cx="1304925" cy="130492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45" y="13"/>
                    </a:moveTo>
                    <a:cubicBezTo>
                      <a:pt x="76" y="0"/>
                      <a:pt x="111" y="15"/>
                      <a:pt x="124" y="46"/>
                    </a:cubicBezTo>
                    <a:cubicBezTo>
                      <a:pt x="137" y="76"/>
                      <a:pt x="122" y="112"/>
                      <a:pt x="92" y="124"/>
                    </a:cubicBezTo>
                    <a:cubicBezTo>
                      <a:pt x="61" y="137"/>
                      <a:pt x="26" y="123"/>
                      <a:pt x="13" y="92"/>
                    </a:cubicBezTo>
                    <a:cubicBezTo>
                      <a:pt x="0" y="61"/>
                      <a:pt x="15" y="26"/>
                      <a:pt x="45" y="13"/>
                    </a:cubicBezTo>
                    <a:close/>
                  </a:path>
                </a:pathLst>
              </a:custGeom>
              <a:solidFill>
                <a:srgbClr val="8C35B8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9242425" y="2700338"/>
                <a:ext cx="1303337" cy="130492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45" y="13"/>
                    </a:moveTo>
                    <a:cubicBezTo>
                      <a:pt x="76" y="0"/>
                      <a:pt x="111" y="15"/>
                      <a:pt x="124" y="45"/>
                    </a:cubicBezTo>
                    <a:cubicBezTo>
                      <a:pt x="137" y="76"/>
                      <a:pt x="122" y="111"/>
                      <a:pt x="92" y="124"/>
                    </a:cubicBezTo>
                    <a:cubicBezTo>
                      <a:pt x="61" y="137"/>
                      <a:pt x="26" y="122"/>
                      <a:pt x="13" y="92"/>
                    </a:cubicBezTo>
                    <a:cubicBezTo>
                      <a:pt x="0" y="61"/>
                      <a:pt x="15" y="26"/>
                      <a:pt x="45" y="13"/>
                    </a:cubicBezTo>
                    <a:close/>
                  </a:path>
                </a:pathLst>
              </a:custGeom>
              <a:solidFill>
                <a:srgbClr val="8C35B8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9450388" y="3100388"/>
                <a:ext cx="1304925" cy="130651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45" y="13"/>
                    </a:moveTo>
                    <a:cubicBezTo>
                      <a:pt x="76" y="0"/>
                      <a:pt x="111" y="15"/>
                      <a:pt x="124" y="45"/>
                    </a:cubicBezTo>
                    <a:cubicBezTo>
                      <a:pt x="137" y="76"/>
                      <a:pt x="122" y="111"/>
                      <a:pt x="91" y="124"/>
                    </a:cubicBezTo>
                    <a:cubicBezTo>
                      <a:pt x="61" y="137"/>
                      <a:pt x="25" y="123"/>
                      <a:pt x="13" y="92"/>
                    </a:cubicBezTo>
                    <a:cubicBezTo>
                      <a:pt x="0" y="61"/>
                      <a:pt x="14" y="26"/>
                      <a:pt x="45" y="13"/>
                    </a:cubicBezTo>
                    <a:close/>
                  </a:path>
                </a:pathLst>
              </a:custGeom>
              <a:solidFill>
                <a:srgbClr val="8C35B8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9907588" y="2967038"/>
                <a:ext cx="1303337" cy="130651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45" y="13"/>
                    </a:moveTo>
                    <a:cubicBezTo>
                      <a:pt x="76" y="0"/>
                      <a:pt x="111" y="15"/>
                      <a:pt x="124" y="46"/>
                    </a:cubicBezTo>
                    <a:cubicBezTo>
                      <a:pt x="137" y="76"/>
                      <a:pt x="122" y="112"/>
                      <a:pt x="92" y="124"/>
                    </a:cubicBezTo>
                    <a:cubicBezTo>
                      <a:pt x="61" y="137"/>
                      <a:pt x="26" y="123"/>
                      <a:pt x="13" y="92"/>
                    </a:cubicBezTo>
                    <a:cubicBezTo>
                      <a:pt x="0" y="61"/>
                      <a:pt x="15" y="26"/>
                      <a:pt x="45" y="13"/>
                    </a:cubicBezTo>
                    <a:close/>
                  </a:path>
                </a:pathLst>
              </a:custGeom>
              <a:solidFill>
                <a:srgbClr val="8C35B8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F60D9F04-DAB4-534B-B87A-41FC3D897F82}"/>
              </a:ext>
            </a:extLst>
          </p:cNvPr>
          <p:cNvGrpSpPr/>
          <p:nvPr/>
        </p:nvGrpSpPr>
        <p:grpSpPr>
          <a:xfrm>
            <a:off x="1133475" y="2668587"/>
            <a:ext cx="3678237" cy="1766887"/>
            <a:chOff x="1133475" y="2668587"/>
            <a:chExt cx="3678237" cy="1766887"/>
          </a:xfrm>
        </p:grpSpPr>
        <p:grpSp>
          <p:nvGrpSpPr>
            <p:cNvPr id="126" name="Google Shape;126;p13"/>
            <p:cNvGrpSpPr/>
            <p:nvPr/>
          </p:nvGrpSpPr>
          <p:grpSpPr>
            <a:xfrm>
              <a:off x="2833687" y="2668587"/>
              <a:ext cx="1978025" cy="1265237"/>
              <a:chOff x="2833688" y="2668588"/>
              <a:chExt cx="1978025" cy="1265237"/>
            </a:xfrm>
          </p:grpSpPr>
          <p:sp>
            <p:nvSpPr>
              <p:cNvPr id="127" name="Google Shape;127;p13"/>
              <p:cNvSpPr/>
              <p:nvPr/>
            </p:nvSpPr>
            <p:spPr>
              <a:xfrm>
                <a:off x="4621213" y="3116263"/>
                <a:ext cx="190500" cy="190500"/>
              </a:xfrm>
              <a:prstGeom prst="ellipse">
                <a:avLst/>
              </a:prstGeom>
              <a:solidFill>
                <a:srgbClr val="FFE4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833688" y="3087688"/>
                <a:ext cx="438150" cy="438150"/>
              </a:xfrm>
              <a:prstGeom prst="ellipse">
                <a:avLst/>
              </a:prstGeom>
              <a:solidFill>
                <a:srgbClr val="FFE6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3138488" y="3686175"/>
                <a:ext cx="247650" cy="247650"/>
              </a:xfrm>
              <a:prstGeom prst="ellipse">
                <a:avLst/>
              </a:prstGeom>
              <a:solidFill>
                <a:srgbClr val="FFE4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3565526" y="3306763"/>
                <a:ext cx="171450" cy="161925"/>
              </a:xfrm>
              <a:prstGeom prst="ellipse">
                <a:avLst/>
              </a:prstGeom>
              <a:solidFill>
                <a:srgbClr val="FFE2A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3357563" y="3173413"/>
                <a:ext cx="122238" cy="123825"/>
              </a:xfrm>
              <a:prstGeom prst="ellipse">
                <a:avLst/>
              </a:prstGeom>
              <a:solidFill>
                <a:srgbClr val="FFDE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3300413" y="2773363"/>
                <a:ext cx="169863" cy="161925"/>
              </a:xfrm>
              <a:prstGeom prst="ellipse">
                <a:avLst/>
              </a:prstGeom>
              <a:solidFill>
                <a:srgbClr val="FFE4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3613151" y="3001963"/>
                <a:ext cx="95250" cy="104775"/>
              </a:xfrm>
              <a:prstGeom prst="ellipse">
                <a:avLst/>
              </a:prstGeom>
              <a:solidFill>
                <a:srgbClr val="FFDE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4392613" y="3621088"/>
                <a:ext cx="76200" cy="65087"/>
              </a:xfrm>
              <a:prstGeom prst="ellipse">
                <a:avLst/>
              </a:prstGeom>
              <a:solidFill>
                <a:srgbClr val="FFDE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4497388" y="2668588"/>
                <a:ext cx="161925" cy="161925"/>
              </a:xfrm>
              <a:prstGeom prst="ellipse">
                <a:avLst/>
              </a:prstGeom>
              <a:solidFill>
                <a:srgbClr val="FFE2A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3698876" y="3373438"/>
                <a:ext cx="541338" cy="541337"/>
              </a:xfrm>
              <a:prstGeom prst="ellipse">
                <a:avLst/>
              </a:prstGeom>
              <a:solidFill>
                <a:srgbClr val="FFE7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3860801" y="2820988"/>
                <a:ext cx="722313" cy="723900"/>
              </a:xfrm>
              <a:prstGeom prst="ellipse">
                <a:avLst/>
              </a:prstGeom>
              <a:solidFill>
                <a:srgbClr val="FFED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" name="Google Shape;158;p13"/>
            <p:cNvGrpSpPr/>
            <p:nvPr/>
          </p:nvGrpSpPr>
          <p:grpSpPr>
            <a:xfrm>
              <a:off x="1133475" y="2709862"/>
              <a:ext cx="1817687" cy="1725612"/>
              <a:chOff x="1133475" y="2709863"/>
              <a:chExt cx="1817687" cy="1725613"/>
            </a:xfrm>
          </p:grpSpPr>
          <p:sp>
            <p:nvSpPr>
              <p:cNvPr id="159" name="Google Shape;159;p13"/>
              <p:cNvSpPr/>
              <p:nvPr/>
            </p:nvSpPr>
            <p:spPr>
              <a:xfrm>
                <a:off x="1514475" y="3281363"/>
                <a:ext cx="1141412" cy="1154113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1800225" y="2995613"/>
                <a:ext cx="1150937" cy="1143000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1514475" y="2709863"/>
                <a:ext cx="1141412" cy="1152525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1133475" y="3233738"/>
                <a:ext cx="1152525" cy="1154113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1133475" y="2709863"/>
                <a:ext cx="1152525" cy="1152525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28585AC8-BF94-F74E-BD0E-4ACC092DD69E}"/>
              </a:ext>
            </a:extLst>
          </p:cNvPr>
          <p:cNvGrpSpPr/>
          <p:nvPr/>
        </p:nvGrpSpPr>
        <p:grpSpPr>
          <a:xfrm>
            <a:off x="7016750" y="363537"/>
            <a:ext cx="3376612" cy="2011362"/>
            <a:chOff x="7016750" y="363537"/>
            <a:chExt cx="3376612" cy="2011362"/>
          </a:xfrm>
        </p:grpSpPr>
        <p:grpSp>
          <p:nvGrpSpPr>
            <p:cNvPr id="104" name="Google Shape;104;p13"/>
            <p:cNvGrpSpPr/>
            <p:nvPr/>
          </p:nvGrpSpPr>
          <p:grpSpPr>
            <a:xfrm>
              <a:off x="7016750" y="1201737"/>
              <a:ext cx="1709737" cy="1104900"/>
              <a:chOff x="7016751" y="1201738"/>
              <a:chExt cx="1709738" cy="1104900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7596188" y="1201738"/>
                <a:ext cx="417513" cy="409575"/>
              </a:xfrm>
              <a:prstGeom prst="ellipse">
                <a:avLst/>
              </a:prstGeom>
              <a:solidFill>
                <a:srgbClr val="FCDBE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7348538" y="1773238"/>
                <a:ext cx="314325" cy="314325"/>
              </a:xfrm>
              <a:prstGeom prst="ellipse">
                <a:avLst/>
              </a:prstGeom>
              <a:solidFill>
                <a:srgbClr val="FCD9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7054851" y="2058988"/>
                <a:ext cx="160338" cy="161925"/>
              </a:xfrm>
              <a:prstGeom prst="ellipse">
                <a:avLst/>
              </a:prstGeom>
              <a:solidFill>
                <a:srgbClr val="FCCFE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7529513" y="1620838"/>
                <a:ext cx="123825" cy="123825"/>
              </a:xfrm>
              <a:prstGeom prst="ellipse">
                <a:avLst/>
              </a:prstGeom>
              <a:solidFill>
                <a:srgbClr val="FCCCE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7016751" y="1592263"/>
                <a:ext cx="198438" cy="209550"/>
              </a:xfrm>
              <a:prstGeom prst="ellipse">
                <a:avLst/>
              </a:prstGeom>
              <a:solidFill>
                <a:srgbClr val="FCD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8128001" y="1335088"/>
                <a:ext cx="209550" cy="209550"/>
              </a:xfrm>
              <a:prstGeom prst="ellipse">
                <a:avLst/>
              </a:prstGeom>
              <a:solidFill>
                <a:srgbClr val="FCD9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7643813" y="2135188"/>
                <a:ext cx="152400" cy="152400"/>
              </a:xfrm>
              <a:prstGeom prst="ellipse">
                <a:avLst/>
              </a:prstGeom>
              <a:solidFill>
                <a:srgbClr val="FCCFE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8566151" y="2001838"/>
                <a:ext cx="160338" cy="152400"/>
              </a:xfrm>
              <a:prstGeom prst="ellipse">
                <a:avLst/>
              </a:prstGeom>
              <a:solidFill>
                <a:srgbClr val="FCD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7853363" y="1697038"/>
                <a:ext cx="608013" cy="609600"/>
              </a:xfrm>
              <a:prstGeom prst="ellipse">
                <a:avLst/>
              </a:prstGeom>
              <a:solidFill>
                <a:srgbClr val="FCE5F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" name="Google Shape;164;p13"/>
            <p:cNvGrpSpPr/>
            <p:nvPr/>
          </p:nvGrpSpPr>
          <p:grpSpPr>
            <a:xfrm>
              <a:off x="8375650" y="363537"/>
              <a:ext cx="2017712" cy="2011362"/>
              <a:chOff x="8375650" y="363538"/>
              <a:chExt cx="2017712" cy="2011363"/>
            </a:xfrm>
          </p:grpSpPr>
          <p:sp>
            <p:nvSpPr>
              <p:cNvPr id="165" name="Google Shape;165;p13"/>
              <p:cNvSpPr/>
              <p:nvPr/>
            </p:nvSpPr>
            <p:spPr>
              <a:xfrm>
                <a:off x="8642350" y="1060451"/>
                <a:ext cx="1312862" cy="131445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8" extrusionOk="0">
                    <a:moveTo>
                      <a:pt x="17" y="99"/>
                    </a:moveTo>
                    <a:cubicBezTo>
                      <a:pt x="0" y="71"/>
                      <a:pt x="10" y="34"/>
                      <a:pt x="39" y="17"/>
                    </a:cubicBezTo>
                    <a:cubicBezTo>
                      <a:pt x="67" y="0"/>
                      <a:pt x="104" y="10"/>
                      <a:pt x="121" y="39"/>
                    </a:cubicBezTo>
                    <a:cubicBezTo>
                      <a:pt x="138" y="68"/>
                      <a:pt x="128" y="105"/>
                      <a:pt x="99" y="121"/>
                    </a:cubicBezTo>
                    <a:cubicBezTo>
                      <a:pt x="70" y="138"/>
                      <a:pt x="33" y="128"/>
                      <a:pt x="17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9090025" y="822326"/>
                <a:ext cx="1303337" cy="1314450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8" extrusionOk="0">
                    <a:moveTo>
                      <a:pt x="16" y="99"/>
                    </a:moveTo>
                    <a:cubicBezTo>
                      <a:pt x="0" y="70"/>
                      <a:pt x="10" y="34"/>
                      <a:pt x="38" y="17"/>
                    </a:cubicBezTo>
                    <a:cubicBezTo>
                      <a:pt x="67" y="0"/>
                      <a:pt x="104" y="10"/>
                      <a:pt x="121" y="39"/>
                    </a:cubicBezTo>
                    <a:cubicBezTo>
                      <a:pt x="137" y="68"/>
                      <a:pt x="128" y="104"/>
                      <a:pt x="99" y="121"/>
                    </a:cubicBezTo>
                    <a:cubicBezTo>
                      <a:pt x="70" y="138"/>
                      <a:pt x="33" y="128"/>
                      <a:pt x="16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9090025" y="363538"/>
                <a:ext cx="1303337" cy="130651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16" y="99"/>
                    </a:moveTo>
                    <a:cubicBezTo>
                      <a:pt x="0" y="70"/>
                      <a:pt x="10" y="33"/>
                      <a:pt x="38" y="17"/>
                    </a:cubicBezTo>
                    <a:cubicBezTo>
                      <a:pt x="67" y="0"/>
                      <a:pt x="104" y="10"/>
                      <a:pt x="121" y="38"/>
                    </a:cubicBezTo>
                    <a:cubicBezTo>
                      <a:pt x="137" y="67"/>
                      <a:pt x="128" y="104"/>
                      <a:pt x="99" y="121"/>
                    </a:cubicBezTo>
                    <a:cubicBezTo>
                      <a:pt x="70" y="137"/>
                      <a:pt x="33" y="128"/>
                      <a:pt x="16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8709025" y="363538"/>
                <a:ext cx="1303337" cy="130651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16" y="99"/>
                    </a:moveTo>
                    <a:cubicBezTo>
                      <a:pt x="0" y="70"/>
                      <a:pt x="10" y="33"/>
                      <a:pt x="38" y="17"/>
                    </a:cubicBezTo>
                    <a:cubicBezTo>
                      <a:pt x="67" y="0"/>
                      <a:pt x="104" y="10"/>
                      <a:pt x="121" y="38"/>
                    </a:cubicBezTo>
                    <a:cubicBezTo>
                      <a:pt x="137" y="67"/>
                      <a:pt x="128" y="104"/>
                      <a:pt x="99" y="121"/>
                    </a:cubicBezTo>
                    <a:cubicBezTo>
                      <a:pt x="70" y="137"/>
                      <a:pt x="33" y="128"/>
                      <a:pt x="16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8375650" y="620713"/>
                <a:ext cx="1312862" cy="1316038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8" extrusionOk="0">
                    <a:moveTo>
                      <a:pt x="17" y="99"/>
                    </a:moveTo>
                    <a:cubicBezTo>
                      <a:pt x="0" y="71"/>
                      <a:pt x="10" y="34"/>
                      <a:pt x="39" y="17"/>
                    </a:cubicBezTo>
                    <a:cubicBezTo>
                      <a:pt x="68" y="0"/>
                      <a:pt x="104" y="10"/>
                      <a:pt x="121" y="39"/>
                    </a:cubicBezTo>
                    <a:cubicBezTo>
                      <a:pt x="138" y="68"/>
                      <a:pt x="128" y="105"/>
                      <a:pt x="99" y="121"/>
                    </a:cubicBezTo>
                    <a:cubicBezTo>
                      <a:pt x="70" y="138"/>
                      <a:pt x="34" y="128"/>
                      <a:pt x="17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7A5705D0-12FA-2E4F-86AB-3336E45F7884}"/>
              </a:ext>
            </a:extLst>
          </p:cNvPr>
          <p:cNvGrpSpPr/>
          <p:nvPr/>
        </p:nvGrpSpPr>
        <p:grpSpPr>
          <a:xfrm>
            <a:off x="6597650" y="4229100"/>
            <a:ext cx="3595687" cy="2255837"/>
            <a:chOff x="6597650" y="4229100"/>
            <a:chExt cx="3595687" cy="2255837"/>
          </a:xfrm>
        </p:grpSpPr>
        <p:grpSp>
          <p:nvGrpSpPr>
            <p:cNvPr id="138" name="Google Shape;138;p13"/>
            <p:cNvGrpSpPr/>
            <p:nvPr/>
          </p:nvGrpSpPr>
          <p:grpSpPr>
            <a:xfrm>
              <a:off x="6597650" y="4229100"/>
              <a:ext cx="2119312" cy="1828800"/>
              <a:chOff x="6597651" y="4229100"/>
              <a:chExt cx="2119313" cy="1828800"/>
            </a:xfrm>
          </p:grpSpPr>
          <p:sp>
            <p:nvSpPr>
              <p:cNvPr id="139" name="Google Shape;139;p13"/>
              <p:cNvSpPr/>
              <p:nvPr/>
            </p:nvSpPr>
            <p:spPr>
              <a:xfrm>
                <a:off x="8223251" y="4667250"/>
                <a:ext cx="493713" cy="504825"/>
              </a:xfrm>
              <a:prstGeom prst="ellipse">
                <a:avLst/>
              </a:prstGeom>
              <a:solidFill>
                <a:srgbClr val="C6F0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6597651" y="4371975"/>
                <a:ext cx="798513" cy="800100"/>
              </a:xfrm>
              <a:prstGeom prst="ellipse">
                <a:avLst/>
              </a:prstGeom>
              <a:solidFill>
                <a:srgbClr val="CBF1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7815263" y="5248275"/>
                <a:ext cx="808038" cy="809625"/>
              </a:xfrm>
              <a:prstGeom prst="ellipse">
                <a:avLst/>
              </a:prstGeom>
              <a:solidFill>
                <a:srgbClr val="E1F5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7386638" y="4229100"/>
                <a:ext cx="466725" cy="466725"/>
              </a:xfrm>
              <a:prstGeom prst="ellipse">
                <a:avLst/>
              </a:prstGeom>
              <a:solidFill>
                <a:srgbClr val="C8F0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7672388" y="4733925"/>
                <a:ext cx="303213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1" y="14"/>
                    </a:moveTo>
                    <a:cubicBezTo>
                      <a:pt x="2" y="6"/>
                      <a:pt x="9" y="0"/>
                      <a:pt x="18" y="1"/>
                    </a:cubicBezTo>
                    <a:cubicBezTo>
                      <a:pt x="26" y="1"/>
                      <a:pt x="32" y="9"/>
                      <a:pt x="31" y="17"/>
                    </a:cubicBezTo>
                    <a:cubicBezTo>
                      <a:pt x="31" y="25"/>
                      <a:pt x="23" y="32"/>
                      <a:pt x="15" y="31"/>
                    </a:cubicBezTo>
                    <a:cubicBezTo>
                      <a:pt x="7" y="30"/>
                      <a:pt x="0" y="23"/>
                      <a:pt x="1" y="14"/>
                    </a:cubicBezTo>
                    <a:close/>
                  </a:path>
                </a:pathLst>
              </a:custGeom>
              <a:solidFill>
                <a:srgbClr val="BBEE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7910513" y="5105400"/>
                <a:ext cx="312738" cy="304800"/>
              </a:xfrm>
              <a:prstGeom prst="ellipse">
                <a:avLst/>
              </a:prstGeom>
              <a:solidFill>
                <a:srgbClr val="BBEE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7424738" y="4943475"/>
                <a:ext cx="200025" cy="200025"/>
              </a:xfrm>
              <a:prstGeom prst="ellipse">
                <a:avLst/>
              </a:prstGeom>
              <a:solidFill>
                <a:srgbClr val="B2EC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7700963" y="5172075"/>
                <a:ext cx="95250" cy="95250"/>
              </a:xfrm>
              <a:prstGeom prst="ellipse">
                <a:avLst/>
              </a:prstGeom>
              <a:solidFill>
                <a:srgbClr val="ACEB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7558088" y="5191125"/>
                <a:ext cx="95250" cy="95250"/>
              </a:xfrm>
              <a:prstGeom prst="ellipse">
                <a:avLst/>
              </a:prstGeom>
              <a:solidFill>
                <a:srgbClr val="ACEB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" name="Google Shape;170;p13"/>
            <p:cNvGrpSpPr/>
            <p:nvPr/>
          </p:nvGrpSpPr>
          <p:grpSpPr>
            <a:xfrm>
              <a:off x="8537575" y="4806950"/>
              <a:ext cx="1655762" cy="1677987"/>
              <a:chOff x="8537575" y="4806951"/>
              <a:chExt cx="1655762" cy="1677988"/>
            </a:xfrm>
          </p:grpSpPr>
          <p:sp>
            <p:nvSpPr>
              <p:cNvPr id="171" name="Google Shape;171;p13"/>
              <p:cNvSpPr/>
              <p:nvPr/>
            </p:nvSpPr>
            <p:spPr>
              <a:xfrm>
                <a:off x="9051925" y="5330826"/>
                <a:ext cx="1141412" cy="1154113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9051925" y="4854576"/>
                <a:ext cx="1141412" cy="1154113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8537575" y="4806951"/>
                <a:ext cx="1141412" cy="1143000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8613775" y="5330826"/>
                <a:ext cx="1141412" cy="1154113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8861425" y="4987926"/>
                <a:ext cx="1150937" cy="1144588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553F9D1E-C1C3-744E-A3B5-5207CD773216}"/>
              </a:ext>
            </a:extLst>
          </p:cNvPr>
          <p:cNvGrpSpPr/>
          <p:nvPr/>
        </p:nvGrpSpPr>
        <p:grpSpPr>
          <a:xfrm>
            <a:off x="1962150" y="534987"/>
            <a:ext cx="3827462" cy="1743075"/>
            <a:chOff x="1962150" y="534987"/>
            <a:chExt cx="3827462" cy="1743075"/>
          </a:xfrm>
        </p:grpSpPr>
        <p:grpSp>
          <p:nvGrpSpPr>
            <p:cNvPr id="84" name="Google Shape;84;p13"/>
            <p:cNvGrpSpPr/>
            <p:nvPr/>
          </p:nvGrpSpPr>
          <p:grpSpPr>
            <a:xfrm>
              <a:off x="3651250" y="1087437"/>
              <a:ext cx="2138362" cy="1190625"/>
              <a:chOff x="3651251" y="1087438"/>
              <a:chExt cx="2138363" cy="1190625"/>
            </a:xfrm>
          </p:grpSpPr>
          <p:sp>
            <p:nvSpPr>
              <p:cNvPr id="85" name="Google Shape;85;p13"/>
              <p:cNvSpPr/>
              <p:nvPr/>
            </p:nvSpPr>
            <p:spPr>
              <a:xfrm>
                <a:off x="5334001" y="1601788"/>
                <a:ext cx="455613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7"/>
                    </a:moveTo>
                    <a:cubicBezTo>
                      <a:pt x="45" y="39"/>
                      <a:pt x="34" y="48"/>
                      <a:pt x="21" y="47"/>
                    </a:cubicBezTo>
                    <a:cubicBezTo>
                      <a:pt x="9" y="45"/>
                      <a:pt x="0" y="34"/>
                      <a:pt x="1" y="21"/>
                    </a:cubicBezTo>
                    <a:cubicBezTo>
                      <a:pt x="3" y="9"/>
                      <a:pt x="14" y="0"/>
                      <a:pt x="27" y="1"/>
                    </a:cubicBezTo>
                    <a:cubicBezTo>
                      <a:pt x="39" y="3"/>
                      <a:pt x="48" y="14"/>
                      <a:pt x="47" y="27"/>
                    </a:cubicBezTo>
                    <a:close/>
                  </a:path>
                </a:pathLst>
              </a:custGeom>
              <a:solidFill>
                <a:srgbClr val="FFE0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4602163" y="1087438"/>
                <a:ext cx="655638" cy="6572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9" extrusionOk="0">
                    <a:moveTo>
                      <a:pt x="67" y="38"/>
                    </a:moveTo>
                    <a:cubicBezTo>
                      <a:pt x="65" y="56"/>
                      <a:pt x="48" y="69"/>
                      <a:pt x="30" y="67"/>
                    </a:cubicBezTo>
                    <a:cubicBezTo>
                      <a:pt x="12" y="65"/>
                      <a:pt x="0" y="49"/>
                      <a:pt x="2" y="31"/>
                    </a:cubicBezTo>
                    <a:cubicBezTo>
                      <a:pt x="4" y="13"/>
                      <a:pt x="20" y="0"/>
                      <a:pt x="38" y="2"/>
                    </a:cubicBezTo>
                    <a:cubicBezTo>
                      <a:pt x="56" y="4"/>
                      <a:pt x="69" y="20"/>
                      <a:pt x="67" y="38"/>
                    </a:cubicBezTo>
                    <a:close/>
                  </a:path>
                </a:pathLst>
              </a:custGeom>
              <a:solidFill>
                <a:srgbClr val="FFEA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4127501" y="1687513"/>
                <a:ext cx="588963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62" h="62" extrusionOk="0">
                    <a:moveTo>
                      <a:pt x="60" y="34"/>
                    </a:moveTo>
                    <a:cubicBezTo>
                      <a:pt x="59" y="51"/>
                      <a:pt x="44" y="62"/>
                      <a:pt x="28" y="60"/>
                    </a:cubicBezTo>
                    <a:cubicBezTo>
                      <a:pt x="11" y="59"/>
                      <a:pt x="0" y="44"/>
                      <a:pt x="2" y="28"/>
                    </a:cubicBezTo>
                    <a:cubicBezTo>
                      <a:pt x="3" y="11"/>
                      <a:pt x="18" y="0"/>
                      <a:pt x="34" y="2"/>
                    </a:cubicBezTo>
                    <a:cubicBezTo>
                      <a:pt x="51" y="3"/>
                      <a:pt x="62" y="18"/>
                      <a:pt x="60" y="34"/>
                    </a:cubicBezTo>
                    <a:close/>
                  </a:path>
                </a:pathLst>
              </a:custGeom>
              <a:solidFill>
                <a:srgbClr val="FFE2D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4868863" y="1839913"/>
                <a:ext cx="303213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31" y="18"/>
                    </a:moveTo>
                    <a:cubicBezTo>
                      <a:pt x="30" y="26"/>
                      <a:pt x="23" y="32"/>
                      <a:pt x="15" y="31"/>
                    </a:cubicBezTo>
                    <a:cubicBezTo>
                      <a:pt x="6" y="30"/>
                      <a:pt x="0" y="23"/>
                      <a:pt x="1" y="14"/>
                    </a:cubicBezTo>
                    <a:cubicBezTo>
                      <a:pt x="2" y="6"/>
                      <a:pt x="10" y="0"/>
                      <a:pt x="18" y="1"/>
                    </a:cubicBezTo>
                    <a:cubicBezTo>
                      <a:pt x="26" y="2"/>
                      <a:pt x="32" y="9"/>
                      <a:pt x="31" y="18"/>
                    </a:cubicBezTo>
                    <a:close/>
                  </a:path>
                </a:pathLst>
              </a:custGeom>
              <a:solidFill>
                <a:srgbClr val="FFDAC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3651251" y="1554163"/>
                <a:ext cx="419100" cy="409575"/>
              </a:xfrm>
              <a:custGeom>
                <a:avLst/>
                <a:gdLst/>
                <a:ahLst/>
                <a:cxnLst/>
                <a:rect l="l" t="t" r="r" b="b"/>
                <a:pathLst>
                  <a:path w="44" h="43" extrusionOk="0">
                    <a:moveTo>
                      <a:pt x="42" y="24"/>
                    </a:moveTo>
                    <a:cubicBezTo>
                      <a:pt x="41" y="35"/>
                      <a:pt x="31" y="43"/>
                      <a:pt x="20" y="42"/>
                    </a:cubicBezTo>
                    <a:cubicBezTo>
                      <a:pt x="9" y="41"/>
                      <a:pt x="0" y="31"/>
                      <a:pt x="2" y="19"/>
                    </a:cubicBezTo>
                    <a:cubicBezTo>
                      <a:pt x="3" y="8"/>
                      <a:pt x="13" y="0"/>
                      <a:pt x="24" y="1"/>
                    </a:cubicBezTo>
                    <a:cubicBezTo>
                      <a:pt x="36" y="3"/>
                      <a:pt x="44" y="13"/>
                      <a:pt x="42" y="24"/>
                    </a:cubicBezTo>
                    <a:close/>
                  </a:path>
                </a:pathLst>
              </a:custGeom>
              <a:solidFill>
                <a:srgbClr val="FFE0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3860801" y="1144588"/>
                <a:ext cx="322263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3" y="19"/>
                    </a:moveTo>
                    <a:cubicBezTo>
                      <a:pt x="32" y="28"/>
                      <a:pt x="24" y="34"/>
                      <a:pt x="15" y="33"/>
                    </a:cubicBezTo>
                    <a:cubicBezTo>
                      <a:pt x="6" y="32"/>
                      <a:pt x="0" y="24"/>
                      <a:pt x="1" y="15"/>
                    </a:cubicBezTo>
                    <a:cubicBezTo>
                      <a:pt x="2" y="6"/>
                      <a:pt x="10" y="0"/>
                      <a:pt x="19" y="1"/>
                    </a:cubicBezTo>
                    <a:cubicBezTo>
                      <a:pt x="28" y="2"/>
                      <a:pt x="34" y="10"/>
                      <a:pt x="33" y="19"/>
                    </a:cubicBezTo>
                    <a:close/>
                  </a:path>
                </a:pathLst>
              </a:custGeom>
              <a:solidFill>
                <a:srgbClr val="FFDD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4240213" y="1258888"/>
                <a:ext cx="1619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17" y="10"/>
                    </a:moveTo>
                    <a:cubicBezTo>
                      <a:pt x="16" y="14"/>
                      <a:pt x="12" y="17"/>
                      <a:pt x="8" y="17"/>
                    </a:cubicBezTo>
                    <a:cubicBezTo>
                      <a:pt x="3" y="16"/>
                      <a:pt x="0" y="12"/>
                      <a:pt x="1" y="8"/>
                    </a:cubicBezTo>
                    <a:cubicBezTo>
                      <a:pt x="1" y="3"/>
                      <a:pt x="5" y="0"/>
                      <a:pt x="10" y="1"/>
                    </a:cubicBezTo>
                    <a:cubicBezTo>
                      <a:pt x="14" y="1"/>
                      <a:pt x="17" y="5"/>
                      <a:pt x="17" y="10"/>
                    </a:cubicBezTo>
                    <a:close/>
                  </a:path>
                </a:pathLst>
              </a:custGeom>
              <a:solidFill>
                <a:srgbClr val="FFD7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4335463" y="1487488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9" y="6"/>
                    </a:moveTo>
                    <a:cubicBezTo>
                      <a:pt x="9" y="8"/>
                      <a:pt x="7" y="10"/>
                      <a:pt x="4" y="10"/>
                    </a:cubicBez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3" y="0"/>
                      <a:pt x="5" y="1"/>
                    </a:cubicBezTo>
                    <a:cubicBezTo>
                      <a:pt x="8" y="1"/>
                      <a:pt x="10" y="3"/>
                      <a:pt x="9" y="6"/>
                    </a:cubicBezTo>
                    <a:close/>
                  </a:path>
                </a:pathLst>
              </a:custGeom>
              <a:solidFill>
                <a:srgbClr val="FFD2B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5381626" y="1411288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6"/>
                    </a:moveTo>
                    <a:cubicBezTo>
                      <a:pt x="10" y="8"/>
                      <a:pt x="7" y="10"/>
                      <a:pt x="4" y="10"/>
                    </a:cubicBezTo>
                    <a:cubicBezTo>
                      <a:pt x="2" y="10"/>
                      <a:pt x="0" y="7"/>
                      <a:pt x="0" y="4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" y="0"/>
                      <a:pt x="10" y="3"/>
                      <a:pt x="10" y="6"/>
                    </a:cubicBezTo>
                    <a:close/>
                  </a:path>
                </a:pathLst>
              </a:custGeom>
              <a:solidFill>
                <a:srgbClr val="FFD2B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13"/>
            <p:cNvGrpSpPr/>
            <p:nvPr/>
          </p:nvGrpSpPr>
          <p:grpSpPr>
            <a:xfrm>
              <a:off x="1962150" y="534987"/>
              <a:ext cx="1665287" cy="1677987"/>
              <a:chOff x="1962150" y="534988"/>
              <a:chExt cx="1665287" cy="1677988"/>
            </a:xfrm>
          </p:grpSpPr>
          <p:sp>
            <p:nvSpPr>
              <p:cNvPr id="177" name="Google Shape;177;p13"/>
              <p:cNvSpPr/>
              <p:nvPr/>
            </p:nvSpPr>
            <p:spPr>
              <a:xfrm>
                <a:off x="2486025" y="1069976"/>
                <a:ext cx="1141412" cy="1143000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2486025" y="592138"/>
                <a:ext cx="1141412" cy="1144588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1962150" y="534988"/>
                <a:ext cx="1150937" cy="1154113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2038350" y="1069976"/>
                <a:ext cx="1150937" cy="1143000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2295525" y="715963"/>
                <a:ext cx="1141412" cy="1154113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3" name="Google Shape;183;p13"/>
          <p:cNvSpPr/>
          <p:nvPr/>
        </p:nvSpPr>
        <p:spPr>
          <a:xfrm>
            <a:off x="4802187" y="1766887"/>
            <a:ext cx="1855787" cy="1868488"/>
          </a:xfrm>
          <a:prstGeom prst="ellipse">
            <a:avLst/>
          </a:prstGeom>
          <a:solidFill>
            <a:srgbClr val="FFAE17">
              <a:alpha val="6078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5202237" y="1852612"/>
            <a:ext cx="1865312" cy="1858963"/>
          </a:xfrm>
          <a:prstGeom prst="ellipse">
            <a:avLst/>
          </a:prstGeom>
          <a:solidFill>
            <a:srgbClr val="FF4A4A">
              <a:alpha val="7450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4754562" y="2654299"/>
            <a:ext cx="1865312" cy="1858963"/>
          </a:xfrm>
          <a:prstGeom prst="ellipse">
            <a:avLst/>
          </a:prstGeom>
          <a:solidFill>
            <a:srgbClr val="5CBF00">
              <a:alpha val="7372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5697537" y="2720974"/>
            <a:ext cx="1855787" cy="1858963"/>
          </a:xfrm>
          <a:prstGeom prst="ellipse">
            <a:avLst/>
          </a:prstGeom>
          <a:solidFill>
            <a:srgbClr val="00ADD6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5659437" y="1824037"/>
            <a:ext cx="1865312" cy="1868488"/>
          </a:xfrm>
          <a:prstGeom prst="ellipse">
            <a:avLst/>
          </a:prstGeom>
          <a:solidFill>
            <a:srgbClr val="B81866">
              <a:alpha val="5843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2251564" y="1132864"/>
            <a:ext cx="1179512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</a:pPr>
            <a:r>
              <a:rPr lang="en-US" sz="30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IDEA</a:t>
            </a:r>
            <a:endParaRPr dirty="0"/>
          </a:p>
        </p:txBody>
      </p:sp>
      <p:sp>
        <p:nvSpPr>
          <p:cNvPr id="189" name="Google Shape;189;p13"/>
          <p:cNvSpPr txBox="1"/>
          <p:nvPr/>
        </p:nvSpPr>
        <p:spPr>
          <a:xfrm>
            <a:off x="1323242" y="3336925"/>
            <a:ext cx="1360487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</a:pPr>
            <a:r>
              <a:rPr lang="en-US" sz="30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</a:t>
            </a:r>
            <a:endParaRPr dirty="0"/>
          </a:p>
        </p:txBody>
      </p:sp>
      <p:sp>
        <p:nvSpPr>
          <p:cNvPr id="190" name="Google Shape;190;p13"/>
          <p:cNvSpPr txBox="1"/>
          <p:nvPr/>
        </p:nvSpPr>
        <p:spPr>
          <a:xfrm>
            <a:off x="2200275" y="5387975"/>
            <a:ext cx="11779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</a:pPr>
            <a:r>
              <a:rPr lang="en-US" sz="30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FAITH</a:t>
            </a:r>
            <a:endParaRPr dirty="0"/>
          </a:p>
        </p:txBody>
      </p:sp>
      <p:sp>
        <p:nvSpPr>
          <p:cNvPr id="191" name="Google Shape;191;p13"/>
          <p:cNvSpPr txBox="1"/>
          <p:nvPr/>
        </p:nvSpPr>
        <p:spPr>
          <a:xfrm>
            <a:off x="4863307" y="3095625"/>
            <a:ext cx="2465387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SUCCESS</a:t>
            </a:r>
            <a:endParaRPr dirty="0"/>
          </a:p>
        </p:txBody>
      </p:sp>
      <p:sp>
        <p:nvSpPr>
          <p:cNvPr id="192" name="Google Shape;192;p13"/>
          <p:cNvSpPr txBox="1"/>
          <p:nvPr/>
        </p:nvSpPr>
        <p:spPr>
          <a:xfrm>
            <a:off x="8699500" y="1135062"/>
            <a:ext cx="14938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en-US" sz="24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MISSION</a:t>
            </a:r>
            <a:endParaRPr dirty="0"/>
          </a:p>
        </p:txBody>
      </p:sp>
      <p:sp>
        <p:nvSpPr>
          <p:cNvPr id="193" name="Google Shape;193;p13"/>
          <p:cNvSpPr txBox="1"/>
          <p:nvPr/>
        </p:nvSpPr>
        <p:spPr>
          <a:xfrm>
            <a:off x="9578975" y="3289300"/>
            <a:ext cx="140017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</a:pPr>
            <a:r>
              <a:rPr lang="en-US" sz="27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dirty="0"/>
          </a:p>
        </p:txBody>
      </p:sp>
      <p:sp>
        <p:nvSpPr>
          <p:cNvPr id="194" name="Google Shape;194;p13"/>
          <p:cNvSpPr txBox="1"/>
          <p:nvPr/>
        </p:nvSpPr>
        <p:spPr>
          <a:xfrm>
            <a:off x="8766175" y="5453062"/>
            <a:ext cx="1350962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</a:pPr>
            <a:r>
              <a:rPr lang="en-US" sz="27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653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4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2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3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5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6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2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2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2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2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2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2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2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2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2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3" grpId="0" animBg="1"/>
          <p:bldP spid="184" grpId="0" animBg="1"/>
          <p:bldP spid="185" grpId="0" animBg="1"/>
          <p:bldP spid="186" grpId="0" animBg="1"/>
          <p:bldP spid="187" grpId="0" animBg="1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4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2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3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5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6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2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2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2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2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2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2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2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2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2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3" grpId="0" animBg="1"/>
          <p:bldP spid="184" grpId="0" animBg="1"/>
          <p:bldP spid="185" grpId="0" animBg="1"/>
          <p:bldP spid="186" grpId="0" animBg="1"/>
          <p:bldP spid="187" grpId="0" animBg="1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4"/>
          <p:cNvSpPr txBox="1"/>
          <p:nvPr/>
        </p:nvSpPr>
        <p:spPr>
          <a:xfrm>
            <a:off x="6848475" y="592137"/>
            <a:ext cx="4808537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“There is no abstract art. You must always start with something. Afterward you can remove all traces of reality.”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702C77BF-EBEA-B948-93A7-FD0081448343}"/>
              </a:ext>
            </a:extLst>
          </p:cNvPr>
          <p:cNvGrpSpPr/>
          <p:nvPr/>
        </p:nvGrpSpPr>
        <p:grpSpPr>
          <a:xfrm>
            <a:off x="1574800" y="844550"/>
            <a:ext cx="2381250" cy="1709737"/>
            <a:chOff x="1574800" y="844550"/>
            <a:chExt cx="2381250" cy="1709737"/>
          </a:xfrm>
        </p:grpSpPr>
        <p:sp>
          <p:nvSpPr>
            <p:cNvPr id="203" name="Google Shape;203;p14"/>
            <p:cNvSpPr/>
            <p:nvPr/>
          </p:nvSpPr>
          <p:spPr>
            <a:xfrm>
              <a:off x="1574800" y="844550"/>
              <a:ext cx="2381250" cy="1709737"/>
            </a:xfrm>
            <a:custGeom>
              <a:avLst/>
              <a:gdLst/>
              <a:ahLst/>
              <a:cxnLst/>
              <a:rect l="l" t="t" r="r" b="b"/>
              <a:pathLst>
                <a:path w="1170" h="839" extrusionOk="0">
                  <a:moveTo>
                    <a:pt x="678" y="10"/>
                  </a:moveTo>
                  <a:cubicBezTo>
                    <a:pt x="678" y="11"/>
                    <a:pt x="678" y="13"/>
                    <a:pt x="678" y="14"/>
                  </a:cubicBezTo>
                  <a:cubicBezTo>
                    <a:pt x="680" y="17"/>
                    <a:pt x="682" y="21"/>
                    <a:pt x="683" y="22"/>
                  </a:cubicBezTo>
                  <a:cubicBezTo>
                    <a:pt x="691" y="24"/>
                    <a:pt x="698" y="25"/>
                    <a:pt x="705" y="25"/>
                  </a:cubicBezTo>
                  <a:cubicBezTo>
                    <a:pt x="713" y="26"/>
                    <a:pt x="722" y="25"/>
                    <a:pt x="730" y="25"/>
                  </a:cubicBezTo>
                  <a:cubicBezTo>
                    <a:pt x="730" y="28"/>
                    <a:pt x="730" y="30"/>
                    <a:pt x="730" y="32"/>
                  </a:cubicBezTo>
                  <a:cubicBezTo>
                    <a:pt x="621" y="32"/>
                    <a:pt x="512" y="32"/>
                    <a:pt x="403" y="32"/>
                  </a:cubicBezTo>
                  <a:cubicBezTo>
                    <a:pt x="403" y="34"/>
                    <a:pt x="403" y="36"/>
                    <a:pt x="403" y="39"/>
                  </a:cubicBezTo>
                  <a:cubicBezTo>
                    <a:pt x="540" y="40"/>
                    <a:pt x="647" y="41"/>
                    <a:pt x="785" y="42"/>
                  </a:cubicBezTo>
                  <a:cubicBezTo>
                    <a:pt x="780" y="39"/>
                    <a:pt x="805" y="37"/>
                    <a:pt x="800" y="37"/>
                  </a:cubicBezTo>
                  <a:cubicBezTo>
                    <a:pt x="784" y="35"/>
                    <a:pt x="767" y="33"/>
                    <a:pt x="751" y="31"/>
                  </a:cubicBezTo>
                  <a:cubicBezTo>
                    <a:pt x="747" y="30"/>
                    <a:pt x="746" y="26"/>
                    <a:pt x="748" y="9"/>
                  </a:cubicBezTo>
                  <a:cubicBezTo>
                    <a:pt x="749" y="15"/>
                    <a:pt x="749" y="20"/>
                    <a:pt x="751" y="27"/>
                  </a:cubicBezTo>
                  <a:cubicBezTo>
                    <a:pt x="751" y="20"/>
                    <a:pt x="751" y="15"/>
                    <a:pt x="751" y="7"/>
                  </a:cubicBezTo>
                  <a:cubicBezTo>
                    <a:pt x="753" y="14"/>
                    <a:pt x="754" y="18"/>
                    <a:pt x="755" y="23"/>
                  </a:cubicBezTo>
                  <a:cubicBezTo>
                    <a:pt x="755" y="18"/>
                    <a:pt x="756" y="14"/>
                    <a:pt x="756" y="8"/>
                  </a:cubicBezTo>
                  <a:cubicBezTo>
                    <a:pt x="757" y="15"/>
                    <a:pt x="758" y="19"/>
                    <a:pt x="759" y="24"/>
                  </a:cubicBezTo>
                  <a:cubicBezTo>
                    <a:pt x="760" y="19"/>
                    <a:pt x="760" y="15"/>
                    <a:pt x="760" y="9"/>
                  </a:cubicBezTo>
                  <a:cubicBezTo>
                    <a:pt x="762" y="14"/>
                    <a:pt x="762" y="17"/>
                    <a:pt x="763" y="21"/>
                  </a:cubicBezTo>
                  <a:cubicBezTo>
                    <a:pt x="764" y="17"/>
                    <a:pt x="764" y="14"/>
                    <a:pt x="765" y="10"/>
                  </a:cubicBezTo>
                  <a:cubicBezTo>
                    <a:pt x="766" y="14"/>
                    <a:pt x="767" y="16"/>
                    <a:pt x="768" y="20"/>
                  </a:cubicBezTo>
                  <a:cubicBezTo>
                    <a:pt x="769" y="3"/>
                    <a:pt x="770" y="15"/>
                    <a:pt x="772" y="20"/>
                  </a:cubicBezTo>
                  <a:cubicBezTo>
                    <a:pt x="774" y="0"/>
                    <a:pt x="775" y="20"/>
                    <a:pt x="776" y="21"/>
                  </a:cubicBezTo>
                  <a:cubicBezTo>
                    <a:pt x="777" y="17"/>
                    <a:pt x="777" y="14"/>
                    <a:pt x="778" y="8"/>
                  </a:cubicBezTo>
                  <a:cubicBezTo>
                    <a:pt x="779" y="14"/>
                    <a:pt x="780" y="18"/>
                    <a:pt x="780" y="24"/>
                  </a:cubicBezTo>
                  <a:cubicBezTo>
                    <a:pt x="781" y="17"/>
                    <a:pt x="782" y="14"/>
                    <a:pt x="782" y="10"/>
                  </a:cubicBezTo>
                  <a:cubicBezTo>
                    <a:pt x="783" y="15"/>
                    <a:pt x="784" y="18"/>
                    <a:pt x="785" y="22"/>
                  </a:cubicBezTo>
                  <a:cubicBezTo>
                    <a:pt x="786" y="18"/>
                    <a:pt x="786" y="15"/>
                    <a:pt x="786" y="10"/>
                  </a:cubicBezTo>
                  <a:cubicBezTo>
                    <a:pt x="788" y="15"/>
                    <a:pt x="788" y="18"/>
                    <a:pt x="789" y="22"/>
                  </a:cubicBezTo>
                  <a:cubicBezTo>
                    <a:pt x="790" y="18"/>
                    <a:pt x="790" y="15"/>
                    <a:pt x="791" y="8"/>
                  </a:cubicBezTo>
                  <a:cubicBezTo>
                    <a:pt x="792" y="16"/>
                    <a:pt x="793" y="21"/>
                    <a:pt x="793" y="26"/>
                  </a:cubicBezTo>
                  <a:cubicBezTo>
                    <a:pt x="794" y="25"/>
                    <a:pt x="794" y="23"/>
                    <a:pt x="794" y="22"/>
                  </a:cubicBezTo>
                  <a:cubicBezTo>
                    <a:pt x="794" y="18"/>
                    <a:pt x="795" y="15"/>
                    <a:pt x="795" y="11"/>
                  </a:cubicBezTo>
                  <a:cubicBezTo>
                    <a:pt x="799" y="28"/>
                    <a:pt x="802" y="29"/>
                    <a:pt x="804" y="14"/>
                  </a:cubicBezTo>
                  <a:cubicBezTo>
                    <a:pt x="805" y="18"/>
                    <a:pt x="775" y="24"/>
                    <a:pt x="777" y="25"/>
                  </a:cubicBezTo>
                  <a:cubicBezTo>
                    <a:pt x="779" y="28"/>
                    <a:pt x="782" y="29"/>
                    <a:pt x="785" y="29"/>
                  </a:cubicBezTo>
                  <a:cubicBezTo>
                    <a:pt x="797" y="31"/>
                    <a:pt x="808" y="32"/>
                    <a:pt x="820" y="34"/>
                  </a:cubicBezTo>
                  <a:cubicBezTo>
                    <a:pt x="840" y="36"/>
                    <a:pt x="788" y="39"/>
                    <a:pt x="808" y="41"/>
                  </a:cubicBezTo>
                  <a:cubicBezTo>
                    <a:pt x="825" y="44"/>
                    <a:pt x="843" y="45"/>
                    <a:pt x="861" y="48"/>
                  </a:cubicBezTo>
                  <a:cubicBezTo>
                    <a:pt x="862" y="48"/>
                    <a:pt x="863" y="52"/>
                    <a:pt x="864" y="55"/>
                  </a:cubicBezTo>
                  <a:cubicBezTo>
                    <a:pt x="859" y="57"/>
                    <a:pt x="855" y="57"/>
                    <a:pt x="851" y="57"/>
                  </a:cubicBezTo>
                  <a:cubicBezTo>
                    <a:pt x="846" y="57"/>
                    <a:pt x="841" y="58"/>
                    <a:pt x="836" y="58"/>
                  </a:cubicBezTo>
                  <a:cubicBezTo>
                    <a:pt x="835" y="59"/>
                    <a:pt x="834" y="59"/>
                    <a:pt x="833" y="60"/>
                  </a:cubicBezTo>
                  <a:cubicBezTo>
                    <a:pt x="834" y="62"/>
                    <a:pt x="835" y="65"/>
                    <a:pt x="836" y="65"/>
                  </a:cubicBezTo>
                  <a:cubicBezTo>
                    <a:pt x="848" y="67"/>
                    <a:pt x="859" y="69"/>
                    <a:pt x="871" y="70"/>
                  </a:cubicBezTo>
                  <a:cubicBezTo>
                    <a:pt x="893" y="73"/>
                    <a:pt x="914" y="77"/>
                    <a:pt x="936" y="80"/>
                  </a:cubicBezTo>
                  <a:cubicBezTo>
                    <a:pt x="949" y="81"/>
                    <a:pt x="962" y="83"/>
                    <a:pt x="976" y="85"/>
                  </a:cubicBezTo>
                  <a:cubicBezTo>
                    <a:pt x="982" y="85"/>
                    <a:pt x="989" y="88"/>
                    <a:pt x="996" y="89"/>
                  </a:cubicBezTo>
                  <a:cubicBezTo>
                    <a:pt x="1004" y="90"/>
                    <a:pt x="1042" y="89"/>
                    <a:pt x="1050" y="89"/>
                  </a:cubicBezTo>
                  <a:cubicBezTo>
                    <a:pt x="1052" y="89"/>
                    <a:pt x="1054" y="91"/>
                    <a:pt x="1055" y="91"/>
                  </a:cubicBezTo>
                  <a:cubicBezTo>
                    <a:pt x="1055" y="93"/>
                    <a:pt x="1055" y="94"/>
                    <a:pt x="1055" y="96"/>
                  </a:cubicBezTo>
                  <a:cubicBezTo>
                    <a:pt x="1052" y="96"/>
                    <a:pt x="1048" y="98"/>
                    <a:pt x="1044" y="98"/>
                  </a:cubicBezTo>
                  <a:cubicBezTo>
                    <a:pt x="1027" y="98"/>
                    <a:pt x="980" y="97"/>
                    <a:pt x="963" y="97"/>
                  </a:cubicBezTo>
                  <a:cubicBezTo>
                    <a:pt x="951" y="98"/>
                    <a:pt x="939" y="102"/>
                    <a:pt x="927" y="102"/>
                  </a:cubicBezTo>
                  <a:cubicBezTo>
                    <a:pt x="884" y="99"/>
                    <a:pt x="842" y="95"/>
                    <a:pt x="800" y="90"/>
                  </a:cubicBezTo>
                  <a:cubicBezTo>
                    <a:pt x="758" y="86"/>
                    <a:pt x="820" y="75"/>
                    <a:pt x="778" y="76"/>
                  </a:cubicBezTo>
                  <a:cubicBezTo>
                    <a:pt x="702" y="76"/>
                    <a:pt x="625" y="80"/>
                    <a:pt x="549" y="86"/>
                  </a:cubicBezTo>
                  <a:cubicBezTo>
                    <a:pt x="506" y="90"/>
                    <a:pt x="463" y="101"/>
                    <a:pt x="421" y="109"/>
                  </a:cubicBezTo>
                  <a:cubicBezTo>
                    <a:pt x="419" y="110"/>
                    <a:pt x="417" y="111"/>
                    <a:pt x="416" y="111"/>
                  </a:cubicBezTo>
                  <a:cubicBezTo>
                    <a:pt x="415" y="112"/>
                    <a:pt x="413" y="112"/>
                    <a:pt x="412" y="113"/>
                  </a:cubicBezTo>
                  <a:cubicBezTo>
                    <a:pt x="412" y="115"/>
                    <a:pt x="412" y="116"/>
                    <a:pt x="413" y="116"/>
                  </a:cubicBezTo>
                  <a:cubicBezTo>
                    <a:pt x="439" y="114"/>
                    <a:pt x="466" y="111"/>
                    <a:pt x="493" y="109"/>
                  </a:cubicBezTo>
                  <a:cubicBezTo>
                    <a:pt x="502" y="109"/>
                    <a:pt x="511" y="110"/>
                    <a:pt x="520" y="109"/>
                  </a:cubicBezTo>
                  <a:cubicBezTo>
                    <a:pt x="537" y="107"/>
                    <a:pt x="553" y="105"/>
                    <a:pt x="570" y="104"/>
                  </a:cubicBezTo>
                  <a:cubicBezTo>
                    <a:pt x="581" y="103"/>
                    <a:pt x="592" y="105"/>
                    <a:pt x="603" y="106"/>
                  </a:cubicBezTo>
                  <a:cubicBezTo>
                    <a:pt x="607" y="106"/>
                    <a:pt x="612" y="107"/>
                    <a:pt x="617" y="106"/>
                  </a:cubicBezTo>
                  <a:cubicBezTo>
                    <a:pt x="622" y="106"/>
                    <a:pt x="627" y="104"/>
                    <a:pt x="632" y="104"/>
                  </a:cubicBezTo>
                  <a:cubicBezTo>
                    <a:pt x="639" y="103"/>
                    <a:pt x="645" y="104"/>
                    <a:pt x="651" y="104"/>
                  </a:cubicBezTo>
                  <a:cubicBezTo>
                    <a:pt x="658" y="103"/>
                    <a:pt x="664" y="99"/>
                    <a:pt x="670" y="100"/>
                  </a:cubicBezTo>
                  <a:cubicBezTo>
                    <a:pt x="672" y="100"/>
                    <a:pt x="674" y="98"/>
                    <a:pt x="676" y="100"/>
                  </a:cubicBezTo>
                  <a:cubicBezTo>
                    <a:pt x="678" y="101"/>
                    <a:pt x="681" y="106"/>
                    <a:pt x="682" y="103"/>
                  </a:cubicBezTo>
                  <a:cubicBezTo>
                    <a:pt x="684" y="94"/>
                    <a:pt x="685" y="102"/>
                    <a:pt x="686" y="106"/>
                  </a:cubicBezTo>
                  <a:cubicBezTo>
                    <a:pt x="687" y="90"/>
                    <a:pt x="689" y="101"/>
                    <a:pt x="690" y="107"/>
                  </a:cubicBezTo>
                  <a:cubicBezTo>
                    <a:pt x="692" y="90"/>
                    <a:pt x="693" y="102"/>
                    <a:pt x="694" y="106"/>
                  </a:cubicBezTo>
                  <a:cubicBezTo>
                    <a:pt x="695" y="103"/>
                    <a:pt x="696" y="100"/>
                    <a:pt x="697" y="95"/>
                  </a:cubicBezTo>
                  <a:cubicBezTo>
                    <a:pt x="697" y="100"/>
                    <a:pt x="698" y="104"/>
                    <a:pt x="699" y="109"/>
                  </a:cubicBezTo>
                  <a:cubicBezTo>
                    <a:pt x="699" y="103"/>
                    <a:pt x="700" y="100"/>
                    <a:pt x="701" y="97"/>
                  </a:cubicBezTo>
                  <a:cubicBezTo>
                    <a:pt x="702" y="100"/>
                    <a:pt x="702" y="103"/>
                    <a:pt x="703" y="107"/>
                  </a:cubicBezTo>
                  <a:cubicBezTo>
                    <a:pt x="704" y="103"/>
                    <a:pt x="704" y="101"/>
                    <a:pt x="705" y="97"/>
                  </a:cubicBezTo>
                  <a:cubicBezTo>
                    <a:pt x="706" y="101"/>
                    <a:pt x="707" y="104"/>
                    <a:pt x="708" y="107"/>
                  </a:cubicBezTo>
                  <a:cubicBezTo>
                    <a:pt x="709" y="90"/>
                    <a:pt x="711" y="105"/>
                    <a:pt x="712" y="105"/>
                  </a:cubicBezTo>
                  <a:cubicBezTo>
                    <a:pt x="713" y="103"/>
                    <a:pt x="714" y="104"/>
                    <a:pt x="715" y="104"/>
                  </a:cubicBezTo>
                  <a:cubicBezTo>
                    <a:pt x="716" y="104"/>
                    <a:pt x="716" y="105"/>
                    <a:pt x="717" y="105"/>
                  </a:cubicBezTo>
                  <a:cubicBezTo>
                    <a:pt x="719" y="104"/>
                    <a:pt x="721" y="103"/>
                    <a:pt x="724" y="103"/>
                  </a:cubicBezTo>
                  <a:cubicBezTo>
                    <a:pt x="726" y="103"/>
                    <a:pt x="728" y="105"/>
                    <a:pt x="730" y="105"/>
                  </a:cubicBezTo>
                  <a:cubicBezTo>
                    <a:pt x="734" y="105"/>
                    <a:pt x="737" y="103"/>
                    <a:pt x="741" y="103"/>
                  </a:cubicBezTo>
                  <a:cubicBezTo>
                    <a:pt x="745" y="103"/>
                    <a:pt x="748" y="104"/>
                    <a:pt x="752" y="104"/>
                  </a:cubicBezTo>
                  <a:cubicBezTo>
                    <a:pt x="755" y="104"/>
                    <a:pt x="759" y="102"/>
                    <a:pt x="762" y="102"/>
                  </a:cubicBezTo>
                  <a:cubicBezTo>
                    <a:pt x="766" y="102"/>
                    <a:pt x="769" y="106"/>
                    <a:pt x="773" y="105"/>
                  </a:cubicBezTo>
                  <a:cubicBezTo>
                    <a:pt x="776" y="105"/>
                    <a:pt x="780" y="102"/>
                    <a:pt x="784" y="101"/>
                  </a:cubicBezTo>
                  <a:cubicBezTo>
                    <a:pt x="789" y="100"/>
                    <a:pt x="795" y="100"/>
                    <a:pt x="801" y="102"/>
                  </a:cubicBezTo>
                  <a:cubicBezTo>
                    <a:pt x="802" y="102"/>
                    <a:pt x="804" y="103"/>
                    <a:pt x="806" y="102"/>
                  </a:cubicBezTo>
                  <a:cubicBezTo>
                    <a:pt x="808" y="102"/>
                    <a:pt x="779" y="107"/>
                    <a:pt x="781" y="105"/>
                  </a:cubicBezTo>
                  <a:cubicBezTo>
                    <a:pt x="784" y="102"/>
                    <a:pt x="787" y="104"/>
                    <a:pt x="789" y="105"/>
                  </a:cubicBezTo>
                  <a:cubicBezTo>
                    <a:pt x="791" y="107"/>
                    <a:pt x="793" y="103"/>
                    <a:pt x="795" y="103"/>
                  </a:cubicBezTo>
                  <a:cubicBezTo>
                    <a:pt x="797" y="102"/>
                    <a:pt x="800" y="103"/>
                    <a:pt x="802" y="104"/>
                  </a:cubicBezTo>
                  <a:cubicBezTo>
                    <a:pt x="804" y="104"/>
                    <a:pt x="806" y="104"/>
                    <a:pt x="808" y="104"/>
                  </a:cubicBezTo>
                  <a:cubicBezTo>
                    <a:pt x="811" y="105"/>
                    <a:pt x="813" y="106"/>
                    <a:pt x="816" y="106"/>
                  </a:cubicBezTo>
                  <a:cubicBezTo>
                    <a:pt x="817" y="98"/>
                    <a:pt x="819" y="105"/>
                    <a:pt x="820" y="110"/>
                  </a:cubicBezTo>
                  <a:cubicBezTo>
                    <a:pt x="821" y="107"/>
                    <a:pt x="822" y="105"/>
                    <a:pt x="822" y="102"/>
                  </a:cubicBezTo>
                  <a:cubicBezTo>
                    <a:pt x="823" y="105"/>
                    <a:pt x="824" y="107"/>
                    <a:pt x="824" y="110"/>
                  </a:cubicBezTo>
                  <a:cubicBezTo>
                    <a:pt x="825" y="108"/>
                    <a:pt x="827" y="103"/>
                    <a:pt x="827" y="104"/>
                  </a:cubicBezTo>
                  <a:cubicBezTo>
                    <a:pt x="828" y="108"/>
                    <a:pt x="829" y="111"/>
                    <a:pt x="831" y="104"/>
                  </a:cubicBezTo>
                  <a:cubicBezTo>
                    <a:pt x="832" y="111"/>
                    <a:pt x="834" y="106"/>
                    <a:pt x="836" y="105"/>
                  </a:cubicBezTo>
                  <a:cubicBezTo>
                    <a:pt x="837" y="105"/>
                    <a:pt x="838" y="107"/>
                    <a:pt x="839" y="107"/>
                  </a:cubicBezTo>
                  <a:cubicBezTo>
                    <a:pt x="841" y="107"/>
                    <a:pt x="843" y="107"/>
                    <a:pt x="844" y="107"/>
                  </a:cubicBezTo>
                  <a:cubicBezTo>
                    <a:pt x="844" y="105"/>
                    <a:pt x="844" y="104"/>
                    <a:pt x="845" y="102"/>
                  </a:cubicBezTo>
                  <a:cubicBezTo>
                    <a:pt x="845" y="106"/>
                    <a:pt x="846" y="110"/>
                    <a:pt x="846" y="114"/>
                  </a:cubicBezTo>
                  <a:cubicBezTo>
                    <a:pt x="847" y="109"/>
                    <a:pt x="848" y="107"/>
                    <a:pt x="849" y="101"/>
                  </a:cubicBezTo>
                  <a:cubicBezTo>
                    <a:pt x="849" y="106"/>
                    <a:pt x="850" y="110"/>
                    <a:pt x="850" y="114"/>
                  </a:cubicBezTo>
                  <a:cubicBezTo>
                    <a:pt x="852" y="109"/>
                    <a:pt x="852" y="107"/>
                    <a:pt x="853" y="103"/>
                  </a:cubicBezTo>
                  <a:cubicBezTo>
                    <a:pt x="854" y="107"/>
                    <a:pt x="854" y="111"/>
                    <a:pt x="855" y="115"/>
                  </a:cubicBezTo>
                  <a:cubicBezTo>
                    <a:pt x="856" y="110"/>
                    <a:pt x="856" y="107"/>
                    <a:pt x="857" y="103"/>
                  </a:cubicBezTo>
                  <a:cubicBezTo>
                    <a:pt x="858" y="108"/>
                    <a:pt x="858" y="111"/>
                    <a:pt x="859" y="116"/>
                  </a:cubicBezTo>
                  <a:cubicBezTo>
                    <a:pt x="860" y="111"/>
                    <a:pt x="861" y="108"/>
                    <a:pt x="862" y="105"/>
                  </a:cubicBezTo>
                  <a:cubicBezTo>
                    <a:pt x="862" y="108"/>
                    <a:pt x="863" y="111"/>
                    <a:pt x="864" y="114"/>
                  </a:cubicBezTo>
                  <a:cubicBezTo>
                    <a:pt x="864" y="111"/>
                    <a:pt x="865" y="109"/>
                    <a:pt x="866" y="106"/>
                  </a:cubicBezTo>
                  <a:cubicBezTo>
                    <a:pt x="867" y="110"/>
                    <a:pt x="867" y="113"/>
                    <a:pt x="868" y="118"/>
                  </a:cubicBezTo>
                  <a:cubicBezTo>
                    <a:pt x="869" y="112"/>
                    <a:pt x="797" y="109"/>
                    <a:pt x="798" y="105"/>
                  </a:cubicBezTo>
                  <a:cubicBezTo>
                    <a:pt x="799" y="110"/>
                    <a:pt x="799" y="113"/>
                    <a:pt x="800" y="118"/>
                  </a:cubicBezTo>
                  <a:cubicBezTo>
                    <a:pt x="801" y="113"/>
                    <a:pt x="802" y="110"/>
                    <a:pt x="803" y="106"/>
                  </a:cubicBezTo>
                  <a:cubicBezTo>
                    <a:pt x="804" y="117"/>
                    <a:pt x="805" y="119"/>
                    <a:pt x="807" y="106"/>
                  </a:cubicBezTo>
                  <a:cubicBezTo>
                    <a:pt x="808" y="119"/>
                    <a:pt x="810" y="112"/>
                    <a:pt x="811" y="112"/>
                  </a:cubicBezTo>
                  <a:cubicBezTo>
                    <a:pt x="815" y="112"/>
                    <a:pt x="819" y="117"/>
                    <a:pt x="823" y="118"/>
                  </a:cubicBezTo>
                  <a:cubicBezTo>
                    <a:pt x="832" y="120"/>
                    <a:pt x="841" y="120"/>
                    <a:pt x="851" y="121"/>
                  </a:cubicBezTo>
                  <a:cubicBezTo>
                    <a:pt x="872" y="124"/>
                    <a:pt x="894" y="128"/>
                    <a:pt x="915" y="131"/>
                  </a:cubicBezTo>
                  <a:cubicBezTo>
                    <a:pt x="931" y="133"/>
                    <a:pt x="946" y="135"/>
                    <a:pt x="962" y="137"/>
                  </a:cubicBezTo>
                  <a:cubicBezTo>
                    <a:pt x="972" y="139"/>
                    <a:pt x="982" y="141"/>
                    <a:pt x="992" y="143"/>
                  </a:cubicBezTo>
                  <a:cubicBezTo>
                    <a:pt x="993" y="143"/>
                    <a:pt x="994" y="145"/>
                    <a:pt x="995" y="146"/>
                  </a:cubicBezTo>
                  <a:cubicBezTo>
                    <a:pt x="994" y="147"/>
                    <a:pt x="993" y="150"/>
                    <a:pt x="992" y="150"/>
                  </a:cubicBezTo>
                  <a:cubicBezTo>
                    <a:pt x="984" y="150"/>
                    <a:pt x="976" y="149"/>
                    <a:pt x="968" y="149"/>
                  </a:cubicBezTo>
                  <a:cubicBezTo>
                    <a:pt x="953" y="148"/>
                    <a:pt x="937" y="147"/>
                    <a:pt x="922" y="147"/>
                  </a:cubicBezTo>
                  <a:cubicBezTo>
                    <a:pt x="912" y="146"/>
                    <a:pt x="902" y="147"/>
                    <a:pt x="892" y="147"/>
                  </a:cubicBezTo>
                  <a:cubicBezTo>
                    <a:pt x="917" y="152"/>
                    <a:pt x="973" y="156"/>
                    <a:pt x="998" y="160"/>
                  </a:cubicBezTo>
                  <a:cubicBezTo>
                    <a:pt x="1011" y="162"/>
                    <a:pt x="1024" y="162"/>
                    <a:pt x="1037" y="164"/>
                  </a:cubicBezTo>
                  <a:cubicBezTo>
                    <a:pt x="1038" y="164"/>
                    <a:pt x="1039" y="166"/>
                    <a:pt x="1040" y="169"/>
                  </a:cubicBezTo>
                  <a:cubicBezTo>
                    <a:pt x="1039" y="172"/>
                    <a:pt x="1039" y="173"/>
                    <a:pt x="1038" y="173"/>
                  </a:cubicBezTo>
                  <a:cubicBezTo>
                    <a:pt x="1034" y="174"/>
                    <a:pt x="1030" y="174"/>
                    <a:pt x="1026" y="175"/>
                  </a:cubicBezTo>
                  <a:cubicBezTo>
                    <a:pt x="1017" y="178"/>
                    <a:pt x="1008" y="185"/>
                    <a:pt x="999" y="185"/>
                  </a:cubicBezTo>
                  <a:cubicBezTo>
                    <a:pt x="953" y="186"/>
                    <a:pt x="924" y="211"/>
                    <a:pt x="919" y="210"/>
                  </a:cubicBezTo>
                  <a:cubicBezTo>
                    <a:pt x="838" y="204"/>
                    <a:pt x="833" y="196"/>
                    <a:pt x="751" y="193"/>
                  </a:cubicBezTo>
                  <a:cubicBezTo>
                    <a:pt x="637" y="187"/>
                    <a:pt x="526" y="200"/>
                    <a:pt x="407" y="193"/>
                  </a:cubicBezTo>
                  <a:cubicBezTo>
                    <a:pt x="404" y="193"/>
                    <a:pt x="401" y="195"/>
                    <a:pt x="398" y="196"/>
                  </a:cubicBezTo>
                  <a:cubicBezTo>
                    <a:pt x="398" y="198"/>
                    <a:pt x="398" y="200"/>
                    <a:pt x="398" y="201"/>
                  </a:cubicBezTo>
                  <a:cubicBezTo>
                    <a:pt x="409" y="201"/>
                    <a:pt x="420" y="202"/>
                    <a:pt x="431" y="201"/>
                  </a:cubicBezTo>
                  <a:cubicBezTo>
                    <a:pt x="441" y="201"/>
                    <a:pt x="452" y="198"/>
                    <a:pt x="462" y="197"/>
                  </a:cubicBezTo>
                  <a:cubicBezTo>
                    <a:pt x="497" y="196"/>
                    <a:pt x="531" y="196"/>
                    <a:pt x="565" y="194"/>
                  </a:cubicBezTo>
                  <a:cubicBezTo>
                    <a:pt x="583" y="194"/>
                    <a:pt x="600" y="191"/>
                    <a:pt x="618" y="191"/>
                  </a:cubicBezTo>
                  <a:cubicBezTo>
                    <a:pt x="640" y="191"/>
                    <a:pt x="663" y="192"/>
                    <a:pt x="686" y="192"/>
                  </a:cubicBezTo>
                  <a:cubicBezTo>
                    <a:pt x="697" y="192"/>
                    <a:pt x="708" y="192"/>
                    <a:pt x="719" y="192"/>
                  </a:cubicBezTo>
                  <a:cubicBezTo>
                    <a:pt x="730" y="192"/>
                    <a:pt x="741" y="192"/>
                    <a:pt x="751" y="193"/>
                  </a:cubicBezTo>
                  <a:cubicBezTo>
                    <a:pt x="761" y="193"/>
                    <a:pt x="770" y="194"/>
                    <a:pt x="780" y="194"/>
                  </a:cubicBezTo>
                  <a:cubicBezTo>
                    <a:pt x="786" y="195"/>
                    <a:pt x="792" y="195"/>
                    <a:pt x="798" y="195"/>
                  </a:cubicBezTo>
                  <a:cubicBezTo>
                    <a:pt x="804" y="195"/>
                    <a:pt x="809" y="195"/>
                    <a:pt x="814" y="195"/>
                  </a:cubicBezTo>
                  <a:cubicBezTo>
                    <a:pt x="819" y="195"/>
                    <a:pt x="824" y="197"/>
                    <a:pt x="829" y="197"/>
                  </a:cubicBezTo>
                  <a:cubicBezTo>
                    <a:pt x="834" y="198"/>
                    <a:pt x="840" y="198"/>
                    <a:pt x="845" y="198"/>
                  </a:cubicBezTo>
                  <a:cubicBezTo>
                    <a:pt x="849" y="198"/>
                    <a:pt x="852" y="197"/>
                    <a:pt x="856" y="197"/>
                  </a:cubicBezTo>
                  <a:cubicBezTo>
                    <a:pt x="859" y="197"/>
                    <a:pt x="863" y="196"/>
                    <a:pt x="866" y="197"/>
                  </a:cubicBezTo>
                  <a:cubicBezTo>
                    <a:pt x="868" y="197"/>
                    <a:pt x="870" y="200"/>
                    <a:pt x="872" y="200"/>
                  </a:cubicBezTo>
                  <a:cubicBezTo>
                    <a:pt x="874" y="200"/>
                    <a:pt x="876" y="198"/>
                    <a:pt x="878" y="198"/>
                  </a:cubicBezTo>
                  <a:cubicBezTo>
                    <a:pt x="880" y="197"/>
                    <a:pt x="882" y="199"/>
                    <a:pt x="884" y="199"/>
                  </a:cubicBezTo>
                  <a:cubicBezTo>
                    <a:pt x="886" y="200"/>
                    <a:pt x="888" y="201"/>
                    <a:pt x="890" y="201"/>
                  </a:cubicBezTo>
                  <a:cubicBezTo>
                    <a:pt x="892" y="201"/>
                    <a:pt x="894" y="198"/>
                    <a:pt x="897" y="199"/>
                  </a:cubicBezTo>
                  <a:cubicBezTo>
                    <a:pt x="899" y="199"/>
                    <a:pt x="828" y="203"/>
                    <a:pt x="830" y="203"/>
                  </a:cubicBezTo>
                  <a:cubicBezTo>
                    <a:pt x="833" y="203"/>
                    <a:pt x="835" y="199"/>
                    <a:pt x="837" y="199"/>
                  </a:cubicBezTo>
                  <a:cubicBezTo>
                    <a:pt x="841" y="200"/>
                    <a:pt x="844" y="205"/>
                    <a:pt x="848" y="203"/>
                  </a:cubicBezTo>
                  <a:cubicBezTo>
                    <a:pt x="854" y="199"/>
                    <a:pt x="861" y="206"/>
                    <a:pt x="868" y="204"/>
                  </a:cubicBezTo>
                  <a:cubicBezTo>
                    <a:pt x="872" y="203"/>
                    <a:pt x="876" y="206"/>
                    <a:pt x="881" y="207"/>
                  </a:cubicBezTo>
                  <a:cubicBezTo>
                    <a:pt x="890" y="209"/>
                    <a:pt x="898" y="210"/>
                    <a:pt x="907" y="213"/>
                  </a:cubicBezTo>
                  <a:cubicBezTo>
                    <a:pt x="915" y="215"/>
                    <a:pt x="923" y="219"/>
                    <a:pt x="931" y="221"/>
                  </a:cubicBezTo>
                  <a:cubicBezTo>
                    <a:pt x="946" y="224"/>
                    <a:pt x="940" y="226"/>
                    <a:pt x="955" y="228"/>
                  </a:cubicBezTo>
                  <a:cubicBezTo>
                    <a:pt x="970" y="231"/>
                    <a:pt x="985" y="232"/>
                    <a:pt x="1000" y="234"/>
                  </a:cubicBezTo>
                  <a:cubicBezTo>
                    <a:pt x="1019" y="237"/>
                    <a:pt x="1039" y="239"/>
                    <a:pt x="1058" y="241"/>
                  </a:cubicBezTo>
                  <a:cubicBezTo>
                    <a:pt x="1059" y="241"/>
                    <a:pt x="1060" y="243"/>
                    <a:pt x="1061" y="243"/>
                  </a:cubicBezTo>
                  <a:cubicBezTo>
                    <a:pt x="1061" y="248"/>
                    <a:pt x="1060" y="249"/>
                    <a:pt x="1060" y="249"/>
                  </a:cubicBezTo>
                  <a:cubicBezTo>
                    <a:pt x="1036" y="248"/>
                    <a:pt x="1013" y="249"/>
                    <a:pt x="989" y="248"/>
                  </a:cubicBezTo>
                  <a:cubicBezTo>
                    <a:pt x="970" y="247"/>
                    <a:pt x="971" y="244"/>
                    <a:pt x="951" y="253"/>
                  </a:cubicBezTo>
                  <a:cubicBezTo>
                    <a:pt x="950" y="253"/>
                    <a:pt x="949" y="254"/>
                    <a:pt x="948" y="255"/>
                  </a:cubicBezTo>
                  <a:cubicBezTo>
                    <a:pt x="954" y="258"/>
                    <a:pt x="940" y="259"/>
                    <a:pt x="946" y="260"/>
                  </a:cubicBezTo>
                  <a:cubicBezTo>
                    <a:pt x="974" y="263"/>
                    <a:pt x="1001" y="266"/>
                    <a:pt x="1029" y="269"/>
                  </a:cubicBezTo>
                  <a:cubicBezTo>
                    <a:pt x="1033" y="270"/>
                    <a:pt x="1037" y="272"/>
                    <a:pt x="1041" y="274"/>
                  </a:cubicBezTo>
                  <a:cubicBezTo>
                    <a:pt x="1041" y="276"/>
                    <a:pt x="1041" y="278"/>
                    <a:pt x="1041" y="280"/>
                  </a:cubicBezTo>
                  <a:cubicBezTo>
                    <a:pt x="1014" y="282"/>
                    <a:pt x="987" y="286"/>
                    <a:pt x="960" y="286"/>
                  </a:cubicBezTo>
                  <a:cubicBezTo>
                    <a:pt x="933" y="286"/>
                    <a:pt x="927" y="283"/>
                    <a:pt x="900" y="281"/>
                  </a:cubicBezTo>
                  <a:cubicBezTo>
                    <a:pt x="900" y="283"/>
                    <a:pt x="900" y="284"/>
                    <a:pt x="900" y="286"/>
                  </a:cubicBezTo>
                  <a:cubicBezTo>
                    <a:pt x="959" y="303"/>
                    <a:pt x="1070" y="302"/>
                    <a:pt x="1129" y="317"/>
                  </a:cubicBezTo>
                  <a:cubicBezTo>
                    <a:pt x="1129" y="320"/>
                    <a:pt x="1129" y="322"/>
                    <a:pt x="1129" y="325"/>
                  </a:cubicBezTo>
                  <a:cubicBezTo>
                    <a:pt x="1049" y="319"/>
                    <a:pt x="990" y="314"/>
                    <a:pt x="910" y="309"/>
                  </a:cubicBezTo>
                  <a:cubicBezTo>
                    <a:pt x="910" y="310"/>
                    <a:pt x="910" y="312"/>
                    <a:pt x="910" y="314"/>
                  </a:cubicBezTo>
                  <a:cubicBezTo>
                    <a:pt x="965" y="321"/>
                    <a:pt x="1000" y="329"/>
                    <a:pt x="1055" y="337"/>
                  </a:cubicBezTo>
                  <a:cubicBezTo>
                    <a:pt x="1055" y="339"/>
                    <a:pt x="1055" y="341"/>
                    <a:pt x="1055" y="344"/>
                  </a:cubicBezTo>
                  <a:cubicBezTo>
                    <a:pt x="1026" y="346"/>
                    <a:pt x="1017" y="349"/>
                    <a:pt x="988" y="352"/>
                  </a:cubicBezTo>
                  <a:cubicBezTo>
                    <a:pt x="988" y="354"/>
                    <a:pt x="988" y="355"/>
                    <a:pt x="988" y="356"/>
                  </a:cubicBezTo>
                  <a:cubicBezTo>
                    <a:pt x="989" y="357"/>
                    <a:pt x="991" y="358"/>
                    <a:pt x="992" y="359"/>
                  </a:cubicBezTo>
                  <a:cubicBezTo>
                    <a:pt x="1011" y="362"/>
                    <a:pt x="1010" y="364"/>
                    <a:pt x="1029" y="367"/>
                  </a:cubicBezTo>
                  <a:cubicBezTo>
                    <a:pt x="1046" y="369"/>
                    <a:pt x="1063" y="371"/>
                    <a:pt x="1080" y="374"/>
                  </a:cubicBezTo>
                  <a:cubicBezTo>
                    <a:pt x="1081" y="374"/>
                    <a:pt x="1083" y="377"/>
                    <a:pt x="1084" y="379"/>
                  </a:cubicBezTo>
                  <a:cubicBezTo>
                    <a:pt x="1084" y="381"/>
                    <a:pt x="1084" y="383"/>
                    <a:pt x="1084" y="385"/>
                  </a:cubicBezTo>
                  <a:cubicBezTo>
                    <a:pt x="1026" y="381"/>
                    <a:pt x="988" y="377"/>
                    <a:pt x="930" y="373"/>
                  </a:cubicBezTo>
                  <a:cubicBezTo>
                    <a:pt x="930" y="374"/>
                    <a:pt x="930" y="376"/>
                    <a:pt x="930" y="378"/>
                  </a:cubicBezTo>
                  <a:cubicBezTo>
                    <a:pt x="935" y="379"/>
                    <a:pt x="939" y="381"/>
                    <a:pt x="944" y="381"/>
                  </a:cubicBezTo>
                  <a:cubicBezTo>
                    <a:pt x="968" y="385"/>
                    <a:pt x="992" y="389"/>
                    <a:pt x="1016" y="393"/>
                  </a:cubicBezTo>
                  <a:cubicBezTo>
                    <a:pt x="1051" y="399"/>
                    <a:pt x="1064" y="405"/>
                    <a:pt x="1099" y="411"/>
                  </a:cubicBezTo>
                  <a:cubicBezTo>
                    <a:pt x="1101" y="411"/>
                    <a:pt x="1102" y="413"/>
                    <a:pt x="1104" y="414"/>
                  </a:cubicBezTo>
                  <a:cubicBezTo>
                    <a:pt x="1104" y="418"/>
                    <a:pt x="1103" y="419"/>
                    <a:pt x="1103" y="419"/>
                  </a:cubicBezTo>
                  <a:cubicBezTo>
                    <a:pt x="1077" y="418"/>
                    <a:pt x="1050" y="416"/>
                    <a:pt x="1024" y="415"/>
                  </a:cubicBezTo>
                  <a:cubicBezTo>
                    <a:pt x="1011" y="414"/>
                    <a:pt x="1018" y="413"/>
                    <a:pt x="1005" y="413"/>
                  </a:cubicBezTo>
                  <a:cubicBezTo>
                    <a:pt x="1003" y="413"/>
                    <a:pt x="1001" y="416"/>
                    <a:pt x="999" y="418"/>
                  </a:cubicBezTo>
                  <a:cubicBezTo>
                    <a:pt x="999" y="419"/>
                    <a:pt x="999" y="421"/>
                    <a:pt x="999" y="422"/>
                  </a:cubicBezTo>
                  <a:cubicBezTo>
                    <a:pt x="999" y="423"/>
                    <a:pt x="1000" y="424"/>
                    <a:pt x="1000" y="424"/>
                  </a:cubicBezTo>
                  <a:cubicBezTo>
                    <a:pt x="1012" y="430"/>
                    <a:pt x="1024" y="421"/>
                    <a:pt x="1036" y="438"/>
                  </a:cubicBezTo>
                  <a:cubicBezTo>
                    <a:pt x="1040" y="444"/>
                    <a:pt x="1025" y="441"/>
                    <a:pt x="1029" y="443"/>
                  </a:cubicBezTo>
                  <a:cubicBezTo>
                    <a:pt x="1032" y="444"/>
                    <a:pt x="1035" y="445"/>
                    <a:pt x="1038" y="446"/>
                  </a:cubicBezTo>
                  <a:cubicBezTo>
                    <a:pt x="1038" y="448"/>
                    <a:pt x="1038" y="450"/>
                    <a:pt x="1038" y="452"/>
                  </a:cubicBezTo>
                  <a:cubicBezTo>
                    <a:pt x="972" y="458"/>
                    <a:pt x="926" y="443"/>
                    <a:pt x="860" y="443"/>
                  </a:cubicBezTo>
                  <a:cubicBezTo>
                    <a:pt x="861" y="444"/>
                    <a:pt x="861" y="444"/>
                    <a:pt x="862" y="444"/>
                  </a:cubicBezTo>
                  <a:cubicBezTo>
                    <a:pt x="887" y="448"/>
                    <a:pt x="912" y="451"/>
                    <a:pt x="937" y="454"/>
                  </a:cubicBezTo>
                  <a:cubicBezTo>
                    <a:pt x="950" y="456"/>
                    <a:pt x="963" y="459"/>
                    <a:pt x="977" y="462"/>
                  </a:cubicBezTo>
                  <a:cubicBezTo>
                    <a:pt x="977" y="462"/>
                    <a:pt x="978" y="464"/>
                    <a:pt x="979" y="465"/>
                  </a:cubicBezTo>
                  <a:cubicBezTo>
                    <a:pt x="978" y="466"/>
                    <a:pt x="978" y="468"/>
                    <a:pt x="978" y="469"/>
                  </a:cubicBezTo>
                  <a:cubicBezTo>
                    <a:pt x="965" y="469"/>
                    <a:pt x="952" y="469"/>
                    <a:pt x="939" y="469"/>
                  </a:cubicBezTo>
                  <a:cubicBezTo>
                    <a:pt x="939" y="471"/>
                    <a:pt x="939" y="473"/>
                    <a:pt x="939" y="476"/>
                  </a:cubicBezTo>
                  <a:cubicBezTo>
                    <a:pt x="1007" y="487"/>
                    <a:pt x="1054" y="498"/>
                    <a:pt x="1122" y="509"/>
                  </a:cubicBezTo>
                  <a:cubicBezTo>
                    <a:pt x="1122" y="510"/>
                    <a:pt x="1122" y="512"/>
                    <a:pt x="1122" y="513"/>
                  </a:cubicBezTo>
                  <a:cubicBezTo>
                    <a:pt x="1067" y="521"/>
                    <a:pt x="1032" y="508"/>
                    <a:pt x="977" y="506"/>
                  </a:cubicBezTo>
                  <a:cubicBezTo>
                    <a:pt x="983" y="508"/>
                    <a:pt x="990" y="509"/>
                    <a:pt x="996" y="510"/>
                  </a:cubicBezTo>
                  <a:cubicBezTo>
                    <a:pt x="1023" y="513"/>
                    <a:pt x="1030" y="516"/>
                    <a:pt x="1057" y="520"/>
                  </a:cubicBezTo>
                  <a:cubicBezTo>
                    <a:pt x="1059" y="520"/>
                    <a:pt x="1061" y="522"/>
                    <a:pt x="1063" y="523"/>
                  </a:cubicBezTo>
                  <a:cubicBezTo>
                    <a:pt x="1063" y="525"/>
                    <a:pt x="1063" y="527"/>
                    <a:pt x="1063" y="529"/>
                  </a:cubicBezTo>
                  <a:cubicBezTo>
                    <a:pt x="1025" y="536"/>
                    <a:pt x="1008" y="525"/>
                    <a:pt x="970" y="532"/>
                  </a:cubicBezTo>
                  <a:cubicBezTo>
                    <a:pt x="970" y="533"/>
                    <a:pt x="971" y="533"/>
                    <a:pt x="972" y="533"/>
                  </a:cubicBezTo>
                  <a:cubicBezTo>
                    <a:pt x="1000" y="537"/>
                    <a:pt x="1007" y="541"/>
                    <a:pt x="1035" y="545"/>
                  </a:cubicBezTo>
                  <a:cubicBezTo>
                    <a:pt x="1054" y="548"/>
                    <a:pt x="1073" y="551"/>
                    <a:pt x="1092" y="555"/>
                  </a:cubicBezTo>
                  <a:cubicBezTo>
                    <a:pt x="1093" y="555"/>
                    <a:pt x="1094" y="558"/>
                    <a:pt x="1095" y="559"/>
                  </a:cubicBezTo>
                  <a:cubicBezTo>
                    <a:pt x="1093" y="563"/>
                    <a:pt x="1091" y="564"/>
                    <a:pt x="1089" y="564"/>
                  </a:cubicBezTo>
                  <a:cubicBezTo>
                    <a:pt x="1083" y="564"/>
                    <a:pt x="1076" y="563"/>
                    <a:pt x="1069" y="563"/>
                  </a:cubicBezTo>
                  <a:cubicBezTo>
                    <a:pt x="1045" y="562"/>
                    <a:pt x="1041" y="563"/>
                    <a:pt x="1017" y="561"/>
                  </a:cubicBezTo>
                  <a:cubicBezTo>
                    <a:pt x="952" y="556"/>
                    <a:pt x="889" y="586"/>
                    <a:pt x="824" y="580"/>
                  </a:cubicBezTo>
                  <a:cubicBezTo>
                    <a:pt x="750" y="573"/>
                    <a:pt x="670" y="570"/>
                    <a:pt x="596" y="577"/>
                  </a:cubicBezTo>
                  <a:cubicBezTo>
                    <a:pt x="561" y="581"/>
                    <a:pt x="530" y="555"/>
                    <a:pt x="495" y="560"/>
                  </a:cubicBezTo>
                  <a:cubicBezTo>
                    <a:pt x="488" y="561"/>
                    <a:pt x="481" y="563"/>
                    <a:pt x="477" y="564"/>
                  </a:cubicBezTo>
                  <a:cubicBezTo>
                    <a:pt x="486" y="564"/>
                    <a:pt x="497" y="564"/>
                    <a:pt x="508" y="564"/>
                  </a:cubicBezTo>
                  <a:cubicBezTo>
                    <a:pt x="605" y="564"/>
                    <a:pt x="702" y="563"/>
                    <a:pt x="800" y="577"/>
                  </a:cubicBezTo>
                  <a:cubicBezTo>
                    <a:pt x="854" y="584"/>
                    <a:pt x="908" y="590"/>
                    <a:pt x="962" y="597"/>
                  </a:cubicBezTo>
                  <a:cubicBezTo>
                    <a:pt x="1004" y="602"/>
                    <a:pt x="1077" y="608"/>
                    <a:pt x="1119" y="614"/>
                  </a:cubicBezTo>
                  <a:cubicBezTo>
                    <a:pt x="1129" y="616"/>
                    <a:pt x="1138" y="619"/>
                    <a:pt x="1147" y="622"/>
                  </a:cubicBezTo>
                  <a:cubicBezTo>
                    <a:pt x="1148" y="622"/>
                    <a:pt x="1149" y="624"/>
                    <a:pt x="1150" y="626"/>
                  </a:cubicBezTo>
                  <a:cubicBezTo>
                    <a:pt x="1149" y="627"/>
                    <a:pt x="1170" y="629"/>
                    <a:pt x="1170" y="631"/>
                  </a:cubicBezTo>
                  <a:cubicBezTo>
                    <a:pt x="1169" y="630"/>
                    <a:pt x="1167" y="629"/>
                    <a:pt x="1166" y="629"/>
                  </a:cubicBezTo>
                  <a:cubicBezTo>
                    <a:pt x="1157" y="630"/>
                    <a:pt x="1147" y="632"/>
                    <a:pt x="1138" y="632"/>
                  </a:cubicBezTo>
                  <a:cubicBezTo>
                    <a:pt x="1096" y="633"/>
                    <a:pt x="1054" y="627"/>
                    <a:pt x="1012" y="628"/>
                  </a:cubicBezTo>
                  <a:cubicBezTo>
                    <a:pt x="954" y="628"/>
                    <a:pt x="858" y="638"/>
                    <a:pt x="801" y="631"/>
                  </a:cubicBezTo>
                  <a:cubicBezTo>
                    <a:pt x="732" y="621"/>
                    <a:pt x="652" y="631"/>
                    <a:pt x="582" y="610"/>
                  </a:cubicBezTo>
                  <a:cubicBezTo>
                    <a:pt x="576" y="610"/>
                    <a:pt x="569" y="612"/>
                    <a:pt x="563" y="613"/>
                  </a:cubicBezTo>
                  <a:cubicBezTo>
                    <a:pt x="564" y="615"/>
                    <a:pt x="565" y="615"/>
                    <a:pt x="566" y="615"/>
                  </a:cubicBezTo>
                  <a:cubicBezTo>
                    <a:pt x="607" y="617"/>
                    <a:pt x="649" y="620"/>
                    <a:pt x="690" y="623"/>
                  </a:cubicBezTo>
                  <a:cubicBezTo>
                    <a:pt x="727" y="625"/>
                    <a:pt x="764" y="626"/>
                    <a:pt x="801" y="631"/>
                  </a:cubicBezTo>
                  <a:cubicBezTo>
                    <a:pt x="853" y="638"/>
                    <a:pt x="957" y="648"/>
                    <a:pt x="1009" y="657"/>
                  </a:cubicBezTo>
                  <a:cubicBezTo>
                    <a:pt x="1030" y="661"/>
                    <a:pt x="1051" y="662"/>
                    <a:pt x="1071" y="667"/>
                  </a:cubicBezTo>
                  <a:cubicBezTo>
                    <a:pt x="1080" y="669"/>
                    <a:pt x="1089" y="683"/>
                    <a:pt x="1098" y="682"/>
                  </a:cubicBezTo>
                  <a:cubicBezTo>
                    <a:pt x="1100" y="681"/>
                    <a:pt x="1101" y="683"/>
                    <a:pt x="1102" y="683"/>
                  </a:cubicBezTo>
                  <a:cubicBezTo>
                    <a:pt x="1102" y="684"/>
                    <a:pt x="1102" y="685"/>
                    <a:pt x="1102" y="687"/>
                  </a:cubicBezTo>
                  <a:cubicBezTo>
                    <a:pt x="1094" y="688"/>
                    <a:pt x="1085" y="690"/>
                    <a:pt x="1077" y="692"/>
                  </a:cubicBezTo>
                  <a:cubicBezTo>
                    <a:pt x="1077" y="692"/>
                    <a:pt x="1077" y="693"/>
                    <a:pt x="1077" y="694"/>
                  </a:cubicBezTo>
                  <a:cubicBezTo>
                    <a:pt x="1092" y="697"/>
                    <a:pt x="1107" y="700"/>
                    <a:pt x="1122" y="703"/>
                  </a:cubicBezTo>
                  <a:cubicBezTo>
                    <a:pt x="1122" y="705"/>
                    <a:pt x="1122" y="708"/>
                    <a:pt x="1122" y="710"/>
                  </a:cubicBezTo>
                  <a:cubicBezTo>
                    <a:pt x="1061" y="713"/>
                    <a:pt x="947" y="698"/>
                    <a:pt x="886" y="696"/>
                  </a:cubicBezTo>
                  <a:cubicBezTo>
                    <a:pt x="892" y="698"/>
                    <a:pt x="899" y="700"/>
                    <a:pt x="906" y="701"/>
                  </a:cubicBezTo>
                  <a:cubicBezTo>
                    <a:pt x="945" y="707"/>
                    <a:pt x="1035" y="714"/>
                    <a:pt x="1073" y="720"/>
                  </a:cubicBezTo>
                  <a:cubicBezTo>
                    <a:pt x="1087" y="722"/>
                    <a:pt x="1102" y="725"/>
                    <a:pt x="1116" y="728"/>
                  </a:cubicBezTo>
                  <a:cubicBezTo>
                    <a:pt x="1117" y="728"/>
                    <a:pt x="1118" y="731"/>
                    <a:pt x="1118" y="733"/>
                  </a:cubicBezTo>
                  <a:cubicBezTo>
                    <a:pt x="1117" y="735"/>
                    <a:pt x="1116" y="739"/>
                    <a:pt x="1116" y="739"/>
                  </a:cubicBezTo>
                  <a:cubicBezTo>
                    <a:pt x="1112" y="739"/>
                    <a:pt x="1109" y="738"/>
                    <a:pt x="1105" y="737"/>
                  </a:cubicBezTo>
                  <a:cubicBezTo>
                    <a:pt x="1093" y="736"/>
                    <a:pt x="1080" y="735"/>
                    <a:pt x="1068" y="735"/>
                  </a:cubicBezTo>
                  <a:cubicBezTo>
                    <a:pt x="1058" y="734"/>
                    <a:pt x="1049" y="734"/>
                    <a:pt x="1042" y="734"/>
                  </a:cubicBezTo>
                  <a:cubicBezTo>
                    <a:pt x="1045" y="736"/>
                    <a:pt x="1050" y="738"/>
                    <a:pt x="1054" y="740"/>
                  </a:cubicBezTo>
                  <a:cubicBezTo>
                    <a:pt x="1054" y="741"/>
                    <a:pt x="1054" y="742"/>
                    <a:pt x="1054" y="744"/>
                  </a:cubicBezTo>
                  <a:cubicBezTo>
                    <a:pt x="1023" y="750"/>
                    <a:pt x="940" y="744"/>
                    <a:pt x="909" y="741"/>
                  </a:cubicBezTo>
                  <a:cubicBezTo>
                    <a:pt x="878" y="738"/>
                    <a:pt x="847" y="735"/>
                    <a:pt x="815" y="731"/>
                  </a:cubicBezTo>
                  <a:cubicBezTo>
                    <a:pt x="815" y="733"/>
                    <a:pt x="815" y="693"/>
                    <a:pt x="815" y="694"/>
                  </a:cubicBezTo>
                  <a:cubicBezTo>
                    <a:pt x="893" y="707"/>
                    <a:pt x="1022" y="760"/>
                    <a:pt x="1100" y="773"/>
                  </a:cubicBezTo>
                  <a:cubicBezTo>
                    <a:pt x="1100" y="775"/>
                    <a:pt x="1100" y="778"/>
                    <a:pt x="1100" y="781"/>
                  </a:cubicBezTo>
                  <a:cubicBezTo>
                    <a:pt x="1090" y="781"/>
                    <a:pt x="1080" y="781"/>
                    <a:pt x="1069" y="781"/>
                  </a:cubicBezTo>
                  <a:cubicBezTo>
                    <a:pt x="1069" y="783"/>
                    <a:pt x="1069" y="785"/>
                    <a:pt x="1069" y="786"/>
                  </a:cubicBezTo>
                  <a:cubicBezTo>
                    <a:pt x="1071" y="788"/>
                    <a:pt x="1073" y="790"/>
                    <a:pt x="1075" y="792"/>
                  </a:cubicBezTo>
                  <a:cubicBezTo>
                    <a:pt x="1075" y="794"/>
                    <a:pt x="1075" y="796"/>
                    <a:pt x="1075" y="798"/>
                  </a:cubicBezTo>
                  <a:cubicBezTo>
                    <a:pt x="965" y="796"/>
                    <a:pt x="804" y="728"/>
                    <a:pt x="694" y="724"/>
                  </a:cubicBezTo>
                  <a:cubicBezTo>
                    <a:pt x="735" y="731"/>
                    <a:pt x="777" y="737"/>
                    <a:pt x="818" y="744"/>
                  </a:cubicBezTo>
                  <a:cubicBezTo>
                    <a:pt x="860" y="751"/>
                    <a:pt x="953" y="799"/>
                    <a:pt x="995" y="807"/>
                  </a:cubicBezTo>
                  <a:cubicBezTo>
                    <a:pt x="1036" y="815"/>
                    <a:pt x="1077" y="824"/>
                    <a:pt x="1118" y="832"/>
                  </a:cubicBezTo>
                  <a:cubicBezTo>
                    <a:pt x="1118" y="833"/>
                    <a:pt x="1118" y="835"/>
                    <a:pt x="1118" y="837"/>
                  </a:cubicBezTo>
                  <a:cubicBezTo>
                    <a:pt x="1117" y="837"/>
                    <a:pt x="1117" y="838"/>
                    <a:pt x="1116" y="838"/>
                  </a:cubicBezTo>
                  <a:cubicBezTo>
                    <a:pt x="1103" y="838"/>
                    <a:pt x="1089" y="839"/>
                    <a:pt x="1076" y="838"/>
                  </a:cubicBezTo>
                  <a:cubicBezTo>
                    <a:pt x="1032" y="832"/>
                    <a:pt x="937" y="824"/>
                    <a:pt x="893" y="818"/>
                  </a:cubicBezTo>
                  <a:cubicBezTo>
                    <a:pt x="845" y="810"/>
                    <a:pt x="798" y="760"/>
                    <a:pt x="750" y="755"/>
                  </a:cubicBezTo>
                  <a:cubicBezTo>
                    <a:pt x="704" y="750"/>
                    <a:pt x="658" y="748"/>
                    <a:pt x="613" y="746"/>
                  </a:cubicBezTo>
                  <a:cubicBezTo>
                    <a:pt x="574" y="745"/>
                    <a:pt x="536" y="724"/>
                    <a:pt x="497" y="724"/>
                  </a:cubicBezTo>
                  <a:cubicBezTo>
                    <a:pt x="442" y="722"/>
                    <a:pt x="386" y="721"/>
                    <a:pt x="331" y="720"/>
                  </a:cubicBezTo>
                  <a:cubicBezTo>
                    <a:pt x="327" y="719"/>
                    <a:pt x="322" y="724"/>
                    <a:pt x="318" y="726"/>
                  </a:cubicBezTo>
                  <a:cubicBezTo>
                    <a:pt x="317" y="726"/>
                    <a:pt x="316" y="726"/>
                    <a:pt x="315" y="725"/>
                  </a:cubicBezTo>
                  <a:cubicBezTo>
                    <a:pt x="313" y="724"/>
                    <a:pt x="312" y="720"/>
                    <a:pt x="310" y="719"/>
                  </a:cubicBezTo>
                  <a:cubicBezTo>
                    <a:pt x="306" y="718"/>
                    <a:pt x="303" y="718"/>
                    <a:pt x="299" y="719"/>
                  </a:cubicBezTo>
                  <a:cubicBezTo>
                    <a:pt x="263" y="722"/>
                    <a:pt x="227" y="725"/>
                    <a:pt x="191" y="731"/>
                  </a:cubicBezTo>
                  <a:cubicBezTo>
                    <a:pt x="162" y="736"/>
                    <a:pt x="134" y="725"/>
                    <a:pt x="105" y="733"/>
                  </a:cubicBezTo>
                  <a:cubicBezTo>
                    <a:pt x="84" y="739"/>
                    <a:pt x="95" y="746"/>
                    <a:pt x="74" y="752"/>
                  </a:cubicBezTo>
                  <a:cubicBezTo>
                    <a:pt x="49" y="759"/>
                    <a:pt x="79" y="766"/>
                    <a:pt x="54" y="772"/>
                  </a:cubicBezTo>
                  <a:cubicBezTo>
                    <a:pt x="39" y="775"/>
                    <a:pt x="86" y="777"/>
                    <a:pt x="71" y="779"/>
                  </a:cubicBezTo>
                  <a:cubicBezTo>
                    <a:pt x="69" y="780"/>
                    <a:pt x="3" y="776"/>
                    <a:pt x="0" y="774"/>
                  </a:cubicBezTo>
                  <a:cubicBezTo>
                    <a:pt x="0" y="772"/>
                    <a:pt x="0" y="771"/>
                    <a:pt x="0" y="769"/>
                  </a:cubicBezTo>
                  <a:cubicBezTo>
                    <a:pt x="1" y="766"/>
                    <a:pt x="2" y="762"/>
                    <a:pt x="3" y="761"/>
                  </a:cubicBezTo>
                  <a:cubicBezTo>
                    <a:pt x="14" y="749"/>
                    <a:pt x="86" y="735"/>
                    <a:pt x="97" y="726"/>
                  </a:cubicBezTo>
                  <a:cubicBezTo>
                    <a:pt x="105" y="719"/>
                    <a:pt x="51" y="716"/>
                    <a:pt x="59" y="711"/>
                  </a:cubicBezTo>
                  <a:cubicBezTo>
                    <a:pt x="61" y="710"/>
                    <a:pt x="62" y="708"/>
                    <a:pt x="64" y="706"/>
                  </a:cubicBezTo>
                  <a:cubicBezTo>
                    <a:pt x="63" y="704"/>
                    <a:pt x="63" y="703"/>
                    <a:pt x="63" y="701"/>
                  </a:cubicBezTo>
                  <a:cubicBezTo>
                    <a:pt x="62" y="701"/>
                    <a:pt x="60" y="701"/>
                    <a:pt x="59" y="701"/>
                  </a:cubicBezTo>
                  <a:cubicBezTo>
                    <a:pt x="47" y="699"/>
                    <a:pt x="96" y="698"/>
                    <a:pt x="84" y="696"/>
                  </a:cubicBezTo>
                  <a:cubicBezTo>
                    <a:pt x="83" y="696"/>
                    <a:pt x="81" y="694"/>
                    <a:pt x="80" y="692"/>
                  </a:cubicBezTo>
                  <a:cubicBezTo>
                    <a:pt x="80" y="690"/>
                    <a:pt x="80" y="689"/>
                    <a:pt x="80" y="687"/>
                  </a:cubicBezTo>
                  <a:cubicBezTo>
                    <a:pt x="82" y="685"/>
                    <a:pt x="83" y="683"/>
                    <a:pt x="85" y="682"/>
                  </a:cubicBezTo>
                  <a:cubicBezTo>
                    <a:pt x="95" y="679"/>
                    <a:pt x="44" y="676"/>
                    <a:pt x="54" y="673"/>
                  </a:cubicBezTo>
                  <a:cubicBezTo>
                    <a:pt x="56" y="672"/>
                    <a:pt x="134" y="677"/>
                    <a:pt x="134" y="661"/>
                  </a:cubicBezTo>
                  <a:cubicBezTo>
                    <a:pt x="134" y="659"/>
                    <a:pt x="135" y="658"/>
                    <a:pt x="136" y="657"/>
                  </a:cubicBezTo>
                  <a:cubicBezTo>
                    <a:pt x="138" y="654"/>
                    <a:pt x="140" y="652"/>
                    <a:pt x="143" y="650"/>
                  </a:cubicBezTo>
                  <a:cubicBezTo>
                    <a:pt x="170" y="629"/>
                    <a:pt x="143" y="622"/>
                    <a:pt x="170" y="614"/>
                  </a:cubicBezTo>
                  <a:cubicBezTo>
                    <a:pt x="175" y="612"/>
                    <a:pt x="177" y="603"/>
                    <a:pt x="181" y="594"/>
                  </a:cubicBezTo>
                  <a:cubicBezTo>
                    <a:pt x="177" y="593"/>
                    <a:pt x="174" y="595"/>
                    <a:pt x="170" y="596"/>
                  </a:cubicBezTo>
                  <a:cubicBezTo>
                    <a:pt x="159" y="599"/>
                    <a:pt x="148" y="603"/>
                    <a:pt x="137" y="605"/>
                  </a:cubicBezTo>
                  <a:cubicBezTo>
                    <a:pt x="116" y="609"/>
                    <a:pt x="149" y="612"/>
                    <a:pt x="128" y="615"/>
                  </a:cubicBezTo>
                  <a:cubicBezTo>
                    <a:pt x="126" y="615"/>
                    <a:pt x="125" y="613"/>
                    <a:pt x="124" y="611"/>
                  </a:cubicBezTo>
                  <a:cubicBezTo>
                    <a:pt x="124" y="610"/>
                    <a:pt x="124" y="608"/>
                    <a:pt x="124" y="607"/>
                  </a:cubicBezTo>
                  <a:cubicBezTo>
                    <a:pt x="125" y="605"/>
                    <a:pt x="127" y="602"/>
                    <a:pt x="128" y="601"/>
                  </a:cubicBezTo>
                  <a:cubicBezTo>
                    <a:pt x="138" y="594"/>
                    <a:pt x="135" y="586"/>
                    <a:pt x="145" y="582"/>
                  </a:cubicBezTo>
                  <a:cubicBezTo>
                    <a:pt x="169" y="572"/>
                    <a:pt x="152" y="563"/>
                    <a:pt x="176" y="555"/>
                  </a:cubicBezTo>
                  <a:cubicBezTo>
                    <a:pt x="198" y="547"/>
                    <a:pt x="114" y="540"/>
                    <a:pt x="136" y="535"/>
                  </a:cubicBezTo>
                  <a:cubicBezTo>
                    <a:pt x="159" y="531"/>
                    <a:pt x="182" y="606"/>
                    <a:pt x="204" y="591"/>
                  </a:cubicBezTo>
                  <a:cubicBezTo>
                    <a:pt x="208" y="588"/>
                    <a:pt x="212" y="585"/>
                    <a:pt x="215" y="583"/>
                  </a:cubicBezTo>
                  <a:cubicBezTo>
                    <a:pt x="215" y="581"/>
                    <a:pt x="215" y="580"/>
                    <a:pt x="215" y="579"/>
                  </a:cubicBezTo>
                  <a:cubicBezTo>
                    <a:pt x="213" y="580"/>
                    <a:pt x="211" y="580"/>
                    <a:pt x="208" y="581"/>
                  </a:cubicBezTo>
                  <a:cubicBezTo>
                    <a:pt x="199" y="585"/>
                    <a:pt x="191" y="590"/>
                    <a:pt x="182" y="594"/>
                  </a:cubicBezTo>
                  <a:cubicBezTo>
                    <a:pt x="171" y="598"/>
                    <a:pt x="160" y="603"/>
                    <a:pt x="148" y="607"/>
                  </a:cubicBezTo>
                  <a:cubicBezTo>
                    <a:pt x="139" y="610"/>
                    <a:pt x="203" y="527"/>
                    <a:pt x="194" y="530"/>
                  </a:cubicBezTo>
                  <a:cubicBezTo>
                    <a:pt x="180" y="535"/>
                    <a:pt x="201" y="544"/>
                    <a:pt x="187" y="547"/>
                  </a:cubicBezTo>
                  <a:cubicBezTo>
                    <a:pt x="172" y="550"/>
                    <a:pt x="157" y="551"/>
                    <a:pt x="142" y="553"/>
                  </a:cubicBezTo>
                  <a:cubicBezTo>
                    <a:pt x="141" y="553"/>
                    <a:pt x="139" y="551"/>
                    <a:pt x="138" y="550"/>
                  </a:cubicBezTo>
                  <a:cubicBezTo>
                    <a:pt x="138" y="548"/>
                    <a:pt x="138" y="547"/>
                    <a:pt x="138" y="545"/>
                  </a:cubicBezTo>
                  <a:cubicBezTo>
                    <a:pt x="139" y="543"/>
                    <a:pt x="141" y="540"/>
                    <a:pt x="142" y="539"/>
                  </a:cubicBezTo>
                  <a:cubicBezTo>
                    <a:pt x="148" y="535"/>
                    <a:pt x="132" y="531"/>
                    <a:pt x="137" y="528"/>
                  </a:cubicBezTo>
                  <a:cubicBezTo>
                    <a:pt x="140" y="526"/>
                    <a:pt x="142" y="522"/>
                    <a:pt x="142" y="511"/>
                  </a:cubicBezTo>
                  <a:cubicBezTo>
                    <a:pt x="140" y="511"/>
                    <a:pt x="139" y="510"/>
                    <a:pt x="138" y="511"/>
                  </a:cubicBezTo>
                  <a:cubicBezTo>
                    <a:pt x="127" y="513"/>
                    <a:pt x="156" y="515"/>
                    <a:pt x="145" y="517"/>
                  </a:cubicBezTo>
                  <a:cubicBezTo>
                    <a:pt x="143" y="518"/>
                    <a:pt x="100" y="519"/>
                    <a:pt x="99" y="516"/>
                  </a:cubicBezTo>
                  <a:cubicBezTo>
                    <a:pt x="96" y="506"/>
                    <a:pt x="93" y="510"/>
                    <a:pt x="90" y="509"/>
                  </a:cubicBezTo>
                  <a:cubicBezTo>
                    <a:pt x="88" y="509"/>
                    <a:pt x="87" y="507"/>
                    <a:pt x="86" y="506"/>
                  </a:cubicBezTo>
                  <a:cubicBezTo>
                    <a:pt x="86" y="504"/>
                    <a:pt x="86" y="502"/>
                    <a:pt x="86" y="500"/>
                  </a:cubicBezTo>
                  <a:cubicBezTo>
                    <a:pt x="88" y="498"/>
                    <a:pt x="80" y="494"/>
                    <a:pt x="82" y="493"/>
                  </a:cubicBezTo>
                  <a:cubicBezTo>
                    <a:pt x="106" y="482"/>
                    <a:pt x="94" y="469"/>
                    <a:pt x="118" y="462"/>
                  </a:cubicBezTo>
                  <a:cubicBezTo>
                    <a:pt x="159" y="449"/>
                    <a:pt x="144" y="452"/>
                    <a:pt x="202" y="455"/>
                  </a:cubicBezTo>
                  <a:cubicBezTo>
                    <a:pt x="205" y="453"/>
                    <a:pt x="175" y="488"/>
                    <a:pt x="179" y="485"/>
                  </a:cubicBezTo>
                  <a:cubicBezTo>
                    <a:pt x="178" y="483"/>
                    <a:pt x="177" y="483"/>
                    <a:pt x="176" y="483"/>
                  </a:cubicBezTo>
                  <a:cubicBezTo>
                    <a:pt x="163" y="486"/>
                    <a:pt x="216" y="435"/>
                    <a:pt x="203" y="438"/>
                  </a:cubicBezTo>
                  <a:cubicBezTo>
                    <a:pt x="193" y="440"/>
                    <a:pt x="190" y="415"/>
                    <a:pt x="179" y="418"/>
                  </a:cubicBezTo>
                  <a:cubicBezTo>
                    <a:pt x="157" y="424"/>
                    <a:pt x="134" y="432"/>
                    <a:pt x="111" y="438"/>
                  </a:cubicBezTo>
                  <a:cubicBezTo>
                    <a:pt x="108" y="439"/>
                    <a:pt x="105" y="435"/>
                    <a:pt x="101" y="433"/>
                  </a:cubicBezTo>
                  <a:cubicBezTo>
                    <a:pt x="101" y="433"/>
                    <a:pt x="100" y="432"/>
                    <a:pt x="99" y="432"/>
                  </a:cubicBezTo>
                  <a:cubicBezTo>
                    <a:pt x="93" y="435"/>
                    <a:pt x="87" y="437"/>
                    <a:pt x="81" y="439"/>
                  </a:cubicBezTo>
                  <a:cubicBezTo>
                    <a:pt x="72" y="442"/>
                    <a:pt x="99" y="446"/>
                    <a:pt x="89" y="448"/>
                  </a:cubicBezTo>
                  <a:cubicBezTo>
                    <a:pt x="88" y="449"/>
                    <a:pt x="86" y="447"/>
                    <a:pt x="85" y="446"/>
                  </a:cubicBezTo>
                  <a:cubicBezTo>
                    <a:pt x="85" y="444"/>
                    <a:pt x="85" y="443"/>
                    <a:pt x="85" y="441"/>
                  </a:cubicBezTo>
                  <a:cubicBezTo>
                    <a:pt x="86" y="439"/>
                    <a:pt x="88" y="436"/>
                    <a:pt x="89" y="435"/>
                  </a:cubicBezTo>
                  <a:cubicBezTo>
                    <a:pt x="96" y="432"/>
                    <a:pt x="66" y="429"/>
                    <a:pt x="73" y="425"/>
                  </a:cubicBezTo>
                  <a:cubicBezTo>
                    <a:pt x="86" y="416"/>
                    <a:pt x="130" y="407"/>
                    <a:pt x="143" y="399"/>
                  </a:cubicBezTo>
                  <a:cubicBezTo>
                    <a:pt x="154" y="393"/>
                    <a:pt x="164" y="388"/>
                    <a:pt x="174" y="383"/>
                  </a:cubicBezTo>
                  <a:cubicBezTo>
                    <a:pt x="167" y="383"/>
                    <a:pt x="160" y="385"/>
                    <a:pt x="153" y="387"/>
                  </a:cubicBezTo>
                  <a:cubicBezTo>
                    <a:pt x="140" y="392"/>
                    <a:pt x="127" y="397"/>
                    <a:pt x="113" y="402"/>
                  </a:cubicBezTo>
                  <a:cubicBezTo>
                    <a:pt x="112" y="402"/>
                    <a:pt x="110" y="401"/>
                    <a:pt x="108" y="401"/>
                  </a:cubicBezTo>
                  <a:cubicBezTo>
                    <a:pt x="108" y="398"/>
                    <a:pt x="108" y="396"/>
                    <a:pt x="108" y="394"/>
                  </a:cubicBezTo>
                  <a:cubicBezTo>
                    <a:pt x="111" y="391"/>
                    <a:pt x="114" y="388"/>
                    <a:pt x="117" y="386"/>
                  </a:cubicBezTo>
                  <a:cubicBezTo>
                    <a:pt x="143" y="375"/>
                    <a:pt x="137" y="446"/>
                    <a:pt x="163" y="434"/>
                  </a:cubicBezTo>
                  <a:cubicBezTo>
                    <a:pt x="182" y="425"/>
                    <a:pt x="126" y="417"/>
                    <a:pt x="145" y="407"/>
                  </a:cubicBezTo>
                  <a:cubicBezTo>
                    <a:pt x="152" y="404"/>
                    <a:pt x="159" y="399"/>
                    <a:pt x="166" y="395"/>
                  </a:cubicBezTo>
                  <a:cubicBezTo>
                    <a:pt x="164" y="393"/>
                    <a:pt x="162" y="394"/>
                    <a:pt x="160" y="394"/>
                  </a:cubicBezTo>
                  <a:cubicBezTo>
                    <a:pt x="153" y="394"/>
                    <a:pt x="147" y="401"/>
                    <a:pt x="140" y="393"/>
                  </a:cubicBezTo>
                  <a:cubicBezTo>
                    <a:pt x="137" y="389"/>
                    <a:pt x="207" y="394"/>
                    <a:pt x="203" y="395"/>
                  </a:cubicBezTo>
                  <a:cubicBezTo>
                    <a:pt x="208" y="393"/>
                    <a:pt x="183" y="402"/>
                    <a:pt x="129" y="423"/>
                  </a:cubicBezTo>
                  <a:cubicBezTo>
                    <a:pt x="116" y="428"/>
                    <a:pt x="135" y="353"/>
                    <a:pt x="122" y="359"/>
                  </a:cubicBezTo>
                  <a:cubicBezTo>
                    <a:pt x="120" y="360"/>
                    <a:pt x="87" y="446"/>
                    <a:pt x="85" y="433"/>
                  </a:cubicBezTo>
                  <a:cubicBezTo>
                    <a:pt x="150" y="376"/>
                    <a:pt x="190" y="366"/>
                    <a:pt x="202" y="358"/>
                  </a:cubicBezTo>
                  <a:cubicBezTo>
                    <a:pt x="197" y="355"/>
                    <a:pt x="191" y="363"/>
                    <a:pt x="186" y="354"/>
                  </a:cubicBezTo>
                  <a:cubicBezTo>
                    <a:pt x="202" y="335"/>
                    <a:pt x="89" y="331"/>
                    <a:pt x="106" y="318"/>
                  </a:cubicBezTo>
                  <a:cubicBezTo>
                    <a:pt x="105" y="314"/>
                    <a:pt x="103" y="310"/>
                    <a:pt x="102" y="310"/>
                  </a:cubicBezTo>
                  <a:cubicBezTo>
                    <a:pt x="84" y="318"/>
                    <a:pt x="122" y="326"/>
                    <a:pt x="104" y="334"/>
                  </a:cubicBezTo>
                  <a:cubicBezTo>
                    <a:pt x="91" y="340"/>
                    <a:pt x="182" y="346"/>
                    <a:pt x="169" y="352"/>
                  </a:cubicBezTo>
                  <a:cubicBezTo>
                    <a:pt x="167" y="353"/>
                    <a:pt x="166" y="352"/>
                    <a:pt x="164" y="352"/>
                  </a:cubicBezTo>
                  <a:cubicBezTo>
                    <a:pt x="164" y="350"/>
                    <a:pt x="164" y="348"/>
                    <a:pt x="164" y="346"/>
                  </a:cubicBezTo>
                  <a:cubicBezTo>
                    <a:pt x="165" y="343"/>
                    <a:pt x="92" y="340"/>
                    <a:pt x="94" y="339"/>
                  </a:cubicBezTo>
                  <a:cubicBezTo>
                    <a:pt x="100" y="334"/>
                    <a:pt x="107" y="330"/>
                    <a:pt x="113" y="325"/>
                  </a:cubicBezTo>
                  <a:cubicBezTo>
                    <a:pt x="132" y="310"/>
                    <a:pt x="65" y="296"/>
                    <a:pt x="83" y="281"/>
                  </a:cubicBezTo>
                  <a:cubicBezTo>
                    <a:pt x="84" y="280"/>
                    <a:pt x="86" y="278"/>
                    <a:pt x="86" y="276"/>
                  </a:cubicBezTo>
                  <a:cubicBezTo>
                    <a:pt x="87" y="259"/>
                    <a:pt x="91" y="261"/>
                    <a:pt x="94" y="259"/>
                  </a:cubicBezTo>
                  <a:cubicBezTo>
                    <a:pt x="103" y="250"/>
                    <a:pt x="98" y="242"/>
                    <a:pt x="107" y="234"/>
                  </a:cubicBezTo>
                  <a:cubicBezTo>
                    <a:pt x="115" y="228"/>
                    <a:pt x="91" y="221"/>
                    <a:pt x="98" y="216"/>
                  </a:cubicBezTo>
                  <a:cubicBezTo>
                    <a:pt x="104" y="212"/>
                    <a:pt x="110" y="209"/>
                    <a:pt x="116" y="206"/>
                  </a:cubicBezTo>
                  <a:cubicBezTo>
                    <a:pt x="105" y="208"/>
                    <a:pt x="126" y="211"/>
                    <a:pt x="115" y="216"/>
                  </a:cubicBezTo>
                  <a:cubicBezTo>
                    <a:pt x="103" y="222"/>
                    <a:pt x="91" y="229"/>
                    <a:pt x="79" y="235"/>
                  </a:cubicBezTo>
                  <a:cubicBezTo>
                    <a:pt x="78" y="235"/>
                    <a:pt x="76" y="235"/>
                    <a:pt x="74" y="235"/>
                  </a:cubicBezTo>
                  <a:cubicBezTo>
                    <a:pt x="74" y="233"/>
                    <a:pt x="74" y="230"/>
                    <a:pt x="74" y="228"/>
                  </a:cubicBezTo>
                  <a:cubicBezTo>
                    <a:pt x="76" y="226"/>
                    <a:pt x="77" y="223"/>
                    <a:pt x="79" y="222"/>
                  </a:cubicBezTo>
                  <a:cubicBezTo>
                    <a:pt x="86" y="216"/>
                    <a:pt x="94" y="212"/>
                    <a:pt x="101" y="206"/>
                  </a:cubicBezTo>
                  <a:cubicBezTo>
                    <a:pt x="105" y="204"/>
                    <a:pt x="109" y="201"/>
                    <a:pt x="113" y="198"/>
                  </a:cubicBezTo>
                  <a:cubicBezTo>
                    <a:pt x="112" y="195"/>
                    <a:pt x="110" y="196"/>
                    <a:pt x="109" y="196"/>
                  </a:cubicBezTo>
                  <a:cubicBezTo>
                    <a:pt x="89" y="206"/>
                    <a:pt x="69" y="215"/>
                    <a:pt x="48" y="225"/>
                  </a:cubicBezTo>
                  <a:cubicBezTo>
                    <a:pt x="46" y="225"/>
                    <a:pt x="44" y="225"/>
                    <a:pt x="42" y="225"/>
                  </a:cubicBezTo>
                  <a:cubicBezTo>
                    <a:pt x="42" y="222"/>
                    <a:pt x="42" y="220"/>
                    <a:pt x="42" y="218"/>
                  </a:cubicBezTo>
                  <a:cubicBezTo>
                    <a:pt x="44" y="215"/>
                    <a:pt x="46" y="212"/>
                    <a:pt x="49" y="210"/>
                  </a:cubicBezTo>
                  <a:cubicBezTo>
                    <a:pt x="66" y="198"/>
                    <a:pt x="83" y="186"/>
                    <a:pt x="100" y="172"/>
                  </a:cubicBezTo>
                  <a:cubicBezTo>
                    <a:pt x="108" y="165"/>
                    <a:pt x="116" y="158"/>
                    <a:pt x="123" y="138"/>
                  </a:cubicBezTo>
                  <a:cubicBezTo>
                    <a:pt x="126" y="128"/>
                    <a:pt x="99" y="122"/>
                    <a:pt x="103" y="119"/>
                  </a:cubicBezTo>
                  <a:cubicBezTo>
                    <a:pt x="115" y="113"/>
                    <a:pt x="82" y="104"/>
                    <a:pt x="94" y="105"/>
                  </a:cubicBezTo>
                  <a:cubicBezTo>
                    <a:pt x="107" y="105"/>
                    <a:pt x="87" y="84"/>
                    <a:pt x="99" y="78"/>
                  </a:cubicBezTo>
                  <a:cubicBezTo>
                    <a:pt x="99" y="76"/>
                    <a:pt x="98" y="75"/>
                    <a:pt x="97" y="75"/>
                  </a:cubicBezTo>
                  <a:cubicBezTo>
                    <a:pt x="82" y="77"/>
                    <a:pt x="98" y="78"/>
                    <a:pt x="84" y="81"/>
                  </a:cubicBezTo>
                  <a:cubicBezTo>
                    <a:pt x="71" y="84"/>
                    <a:pt x="59" y="89"/>
                    <a:pt x="46" y="93"/>
                  </a:cubicBezTo>
                  <a:cubicBezTo>
                    <a:pt x="44" y="93"/>
                    <a:pt x="42" y="91"/>
                    <a:pt x="40" y="91"/>
                  </a:cubicBezTo>
                  <a:cubicBezTo>
                    <a:pt x="40" y="89"/>
                    <a:pt x="40" y="87"/>
                    <a:pt x="40" y="84"/>
                  </a:cubicBezTo>
                  <a:cubicBezTo>
                    <a:pt x="42" y="82"/>
                    <a:pt x="44" y="79"/>
                    <a:pt x="46" y="78"/>
                  </a:cubicBezTo>
                  <a:cubicBezTo>
                    <a:pt x="56" y="74"/>
                    <a:pt x="65" y="70"/>
                    <a:pt x="75" y="66"/>
                  </a:cubicBezTo>
                  <a:cubicBezTo>
                    <a:pt x="77" y="65"/>
                    <a:pt x="78" y="63"/>
                    <a:pt x="80" y="62"/>
                  </a:cubicBezTo>
                  <a:cubicBezTo>
                    <a:pt x="80" y="61"/>
                    <a:pt x="80" y="59"/>
                    <a:pt x="80" y="58"/>
                  </a:cubicBezTo>
                  <a:cubicBezTo>
                    <a:pt x="76" y="58"/>
                    <a:pt x="72" y="58"/>
                    <a:pt x="68" y="58"/>
                  </a:cubicBezTo>
                  <a:cubicBezTo>
                    <a:pt x="68" y="56"/>
                    <a:pt x="68" y="54"/>
                    <a:pt x="68" y="52"/>
                  </a:cubicBezTo>
                  <a:cubicBezTo>
                    <a:pt x="70" y="50"/>
                    <a:pt x="72" y="47"/>
                    <a:pt x="73" y="46"/>
                  </a:cubicBezTo>
                  <a:cubicBezTo>
                    <a:pt x="91" y="37"/>
                    <a:pt x="78" y="25"/>
                    <a:pt x="96" y="20"/>
                  </a:cubicBezTo>
                  <a:cubicBezTo>
                    <a:pt x="119" y="13"/>
                    <a:pt x="141" y="10"/>
                    <a:pt x="164" y="8"/>
                  </a:cubicBezTo>
                  <a:cubicBezTo>
                    <a:pt x="187" y="7"/>
                    <a:pt x="422" y="9"/>
                    <a:pt x="445" y="10"/>
                  </a:cubicBezTo>
                  <a:cubicBezTo>
                    <a:pt x="469" y="10"/>
                    <a:pt x="493" y="10"/>
                    <a:pt x="517" y="11"/>
                  </a:cubicBezTo>
                  <a:cubicBezTo>
                    <a:pt x="533" y="11"/>
                    <a:pt x="550" y="11"/>
                    <a:pt x="567" y="10"/>
                  </a:cubicBezTo>
                  <a:cubicBezTo>
                    <a:pt x="574" y="10"/>
                    <a:pt x="580" y="8"/>
                    <a:pt x="587" y="8"/>
                  </a:cubicBezTo>
                  <a:cubicBezTo>
                    <a:pt x="589" y="7"/>
                    <a:pt x="592" y="6"/>
                    <a:pt x="595" y="7"/>
                  </a:cubicBezTo>
                  <a:cubicBezTo>
                    <a:pt x="598" y="8"/>
                    <a:pt x="601" y="10"/>
                    <a:pt x="604" y="11"/>
                  </a:cubicBezTo>
                  <a:cubicBezTo>
                    <a:pt x="606" y="11"/>
                    <a:pt x="608" y="5"/>
                    <a:pt x="609" y="8"/>
                  </a:cubicBezTo>
                  <a:cubicBezTo>
                    <a:pt x="611" y="16"/>
                    <a:pt x="611" y="11"/>
                    <a:pt x="613" y="5"/>
                  </a:cubicBezTo>
                  <a:cubicBezTo>
                    <a:pt x="614" y="14"/>
                    <a:pt x="616" y="14"/>
                    <a:pt x="617" y="4"/>
                  </a:cubicBezTo>
                  <a:cubicBezTo>
                    <a:pt x="617" y="6"/>
                    <a:pt x="617" y="8"/>
                    <a:pt x="617" y="10"/>
                  </a:cubicBezTo>
                  <a:cubicBezTo>
                    <a:pt x="619" y="9"/>
                    <a:pt x="620" y="9"/>
                    <a:pt x="622" y="8"/>
                  </a:cubicBezTo>
                  <a:cubicBezTo>
                    <a:pt x="623" y="16"/>
                    <a:pt x="624" y="14"/>
                    <a:pt x="626" y="10"/>
                  </a:cubicBezTo>
                  <a:cubicBezTo>
                    <a:pt x="643" y="10"/>
                    <a:pt x="661" y="10"/>
                    <a:pt x="678" y="10"/>
                  </a:cubicBezTo>
                  <a:close/>
                  <a:moveTo>
                    <a:pt x="295" y="452"/>
                  </a:moveTo>
                  <a:cubicBezTo>
                    <a:pt x="320" y="449"/>
                    <a:pt x="379" y="443"/>
                    <a:pt x="404" y="441"/>
                  </a:cubicBezTo>
                  <a:cubicBezTo>
                    <a:pt x="418" y="439"/>
                    <a:pt x="434" y="441"/>
                    <a:pt x="449" y="442"/>
                  </a:cubicBezTo>
                  <a:cubicBezTo>
                    <a:pt x="470" y="444"/>
                    <a:pt x="500" y="442"/>
                    <a:pt x="521" y="441"/>
                  </a:cubicBezTo>
                  <a:cubicBezTo>
                    <a:pt x="555" y="440"/>
                    <a:pt x="595" y="442"/>
                    <a:pt x="629" y="442"/>
                  </a:cubicBezTo>
                  <a:cubicBezTo>
                    <a:pt x="666" y="441"/>
                    <a:pt x="686" y="446"/>
                    <a:pt x="723" y="447"/>
                  </a:cubicBezTo>
                  <a:cubicBezTo>
                    <a:pt x="737" y="447"/>
                    <a:pt x="762" y="459"/>
                    <a:pt x="777" y="457"/>
                  </a:cubicBezTo>
                  <a:cubicBezTo>
                    <a:pt x="746" y="433"/>
                    <a:pt x="306" y="437"/>
                    <a:pt x="249" y="461"/>
                  </a:cubicBezTo>
                  <a:cubicBezTo>
                    <a:pt x="249" y="462"/>
                    <a:pt x="249" y="463"/>
                    <a:pt x="249" y="465"/>
                  </a:cubicBezTo>
                  <a:cubicBezTo>
                    <a:pt x="267" y="467"/>
                    <a:pt x="278" y="453"/>
                    <a:pt x="295" y="452"/>
                  </a:cubicBezTo>
                  <a:close/>
                  <a:moveTo>
                    <a:pt x="308" y="616"/>
                  </a:moveTo>
                  <a:cubicBezTo>
                    <a:pt x="280" y="615"/>
                    <a:pt x="251" y="621"/>
                    <a:pt x="223" y="645"/>
                  </a:cubicBezTo>
                  <a:cubicBezTo>
                    <a:pt x="251" y="635"/>
                    <a:pt x="280" y="626"/>
                    <a:pt x="308" y="616"/>
                  </a:cubicBezTo>
                  <a:close/>
                  <a:moveTo>
                    <a:pt x="710" y="506"/>
                  </a:moveTo>
                  <a:cubicBezTo>
                    <a:pt x="710" y="505"/>
                    <a:pt x="710" y="505"/>
                    <a:pt x="710" y="504"/>
                  </a:cubicBezTo>
                  <a:cubicBezTo>
                    <a:pt x="667" y="504"/>
                    <a:pt x="624" y="504"/>
                    <a:pt x="581" y="504"/>
                  </a:cubicBezTo>
                  <a:cubicBezTo>
                    <a:pt x="581" y="505"/>
                    <a:pt x="581" y="505"/>
                    <a:pt x="581" y="506"/>
                  </a:cubicBezTo>
                  <a:cubicBezTo>
                    <a:pt x="624" y="506"/>
                    <a:pt x="667" y="506"/>
                    <a:pt x="710" y="506"/>
                  </a:cubicBezTo>
                  <a:close/>
                  <a:moveTo>
                    <a:pt x="269" y="558"/>
                  </a:moveTo>
                  <a:cubicBezTo>
                    <a:pt x="269" y="559"/>
                    <a:pt x="269" y="560"/>
                    <a:pt x="269" y="562"/>
                  </a:cubicBezTo>
                  <a:cubicBezTo>
                    <a:pt x="290" y="575"/>
                    <a:pt x="310" y="555"/>
                    <a:pt x="331" y="550"/>
                  </a:cubicBezTo>
                  <a:cubicBezTo>
                    <a:pt x="310" y="553"/>
                    <a:pt x="290" y="555"/>
                    <a:pt x="269" y="558"/>
                  </a:cubicBezTo>
                  <a:close/>
                  <a:moveTo>
                    <a:pt x="396" y="287"/>
                  </a:moveTo>
                  <a:cubicBezTo>
                    <a:pt x="396" y="288"/>
                    <a:pt x="396" y="289"/>
                    <a:pt x="396" y="289"/>
                  </a:cubicBezTo>
                  <a:cubicBezTo>
                    <a:pt x="410" y="289"/>
                    <a:pt x="425" y="289"/>
                    <a:pt x="439" y="289"/>
                  </a:cubicBezTo>
                  <a:cubicBezTo>
                    <a:pt x="439" y="287"/>
                    <a:pt x="439" y="285"/>
                    <a:pt x="439" y="282"/>
                  </a:cubicBezTo>
                  <a:cubicBezTo>
                    <a:pt x="425" y="284"/>
                    <a:pt x="410" y="286"/>
                    <a:pt x="396" y="287"/>
                  </a:cubicBezTo>
                  <a:close/>
                  <a:moveTo>
                    <a:pt x="672" y="717"/>
                  </a:moveTo>
                  <a:cubicBezTo>
                    <a:pt x="672" y="718"/>
                    <a:pt x="672" y="719"/>
                    <a:pt x="672" y="720"/>
                  </a:cubicBezTo>
                  <a:cubicBezTo>
                    <a:pt x="699" y="723"/>
                    <a:pt x="726" y="725"/>
                    <a:pt x="753" y="728"/>
                  </a:cubicBezTo>
                  <a:cubicBezTo>
                    <a:pt x="753" y="726"/>
                    <a:pt x="753" y="725"/>
                    <a:pt x="753" y="724"/>
                  </a:cubicBezTo>
                  <a:cubicBezTo>
                    <a:pt x="726" y="722"/>
                    <a:pt x="699" y="720"/>
                    <a:pt x="672" y="717"/>
                  </a:cubicBezTo>
                  <a:close/>
                  <a:moveTo>
                    <a:pt x="503" y="507"/>
                  </a:moveTo>
                  <a:cubicBezTo>
                    <a:pt x="503" y="508"/>
                    <a:pt x="503" y="508"/>
                    <a:pt x="503" y="508"/>
                  </a:cubicBezTo>
                  <a:cubicBezTo>
                    <a:pt x="522" y="508"/>
                    <a:pt x="540" y="508"/>
                    <a:pt x="558" y="508"/>
                  </a:cubicBezTo>
                  <a:cubicBezTo>
                    <a:pt x="558" y="508"/>
                    <a:pt x="558" y="508"/>
                    <a:pt x="558" y="507"/>
                  </a:cubicBezTo>
                  <a:cubicBezTo>
                    <a:pt x="540" y="507"/>
                    <a:pt x="522" y="507"/>
                    <a:pt x="503" y="507"/>
                  </a:cubicBezTo>
                  <a:close/>
                  <a:moveTo>
                    <a:pt x="263" y="363"/>
                  </a:moveTo>
                  <a:cubicBezTo>
                    <a:pt x="267" y="370"/>
                    <a:pt x="274" y="369"/>
                    <a:pt x="285" y="358"/>
                  </a:cubicBezTo>
                  <a:cubicBezTo>
                    <a:pt x="278" y="359"/>
                    <a:pt x="271" y="361"/>
                    <a:pt x="263" y="363"/>
                  </a:cubicBezTo>
                  <a:close/>
                  <a:moveTo>
                    <a:pt x="779" y="728"/>
                  </a:moveTo>
                  <a:cubicBezTo>
                    <a:pt x="779" y="728"/>
                    <a:pt x="779" y="728"/>
                    <a:pt x="779" y="727"/>
                  </a:cubicBezTo>
                  <a:cubicBezTo>
                    <a:pt x="772" y="727"/>
                    <a:pt x="766" y="727"/>
                    <a:pt x="759" y="727"/>
                  </a:cubicBezTo>
                  <a:cubicBezTo>
                    <a:pt x="759" y="728"/>
                    <a:pt x="759" y="728"/>
                    <a:pt x="759" y="728"/>
                  </a:cubicBezTo>
                  <a:cubicBezTo>
                    <a:pt x="766" y="728"/>
                    <a:pt x="772" y="728"/>
                    <a:pt x="779" y="728"/>
                  </a:cubicBez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 txBox="1"/>
            <p:nvPr/>
          </p:nvSpPr>
          <p:spPr>
            <a:xfrm>
              <a:off x="1931987" y="1192212"/>
              <a:ext cx="1597025" cy="954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consectetur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elit</a:t>
              </a:r>
              <a:endParaRPr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3A950B3F-79ED-C141-A7E2-991E3C27BB4A}"/>
              </a:ext>
            </a:extLst>
          </p:cNvPr>
          <p:cNvGrpSpPr/>
          <p:nvPr/>
        </p:nvGrpSpPr>
        <p:grpSpPr>
          <a:xfrm>
            <a:off x="692150" y="3613150"/>
            <a:ext cx="2270125" cy="1646237"/>
            <a:chOff x="692150" y="3613150"/>
            <a:chExt cx="2270125" cy="1646237"/>
          </a:xfrm>
        </p:grpSpPr>
        <p:sp>
          <p:nvSpPr>
            <p:cNvPr id="202" name="Google Shape;202;p14"/>
            <p:cNvSpPr/>
            <p:nvPr/>
          </p:nvSpPr>
          <p:spPr>
            <a:xfrm>
              <a:off x="692150" y="3613150"/>
              <a:ext cx="2270125" cy="1646237"/>
            </a:xfrm>
            <a:custGeom>
              <a:avLst/>
              <a:gdLst/>
              <a:ahLst/>
              <a:cxnLst/>
              <a:rect l="l" t="t" r="r" b="b"/>
              <a:pathLst>
                <a:path w="1115" h="808" extrusionOk="0">
                  <a:moveTo>
                    <a:pt x="683" y="9"/>
                  </a:moveTo>
                  <a:cubicBezTo>
                    <a:pt x="683" y="11"/>
                    <a:pt x="683" y="12"/>
                    <a:pt x="683" y="14"/>
                  </a:cubicBezTo>
                  <a:cubicBezTo>
                    <a:pt x="684" y="16"/>
                    <a:pt x="686" y="20"/>
                    <a:pt x="688" y="21"/>
                  </a:cubicBezTo>
                  <a:cubicBezTo>
                    <a:pt x="695" y="22"/>
                    <a:pt x="702" y="23"/>
                    <a:pt x="709" y="24"/>
                  </a:cubicBezTo>
                  <a:cubicBezTo>
                    <a:pt x="716" y="24"/>
                    <a:pt x="724" y="24"/>
                    <a:pt x="732" y="24"/>
                  </a:cubicBezTo>
                  <a:cubicBezTo>
                    <a:pt x="732" y="26"/>
                    <a:pt x="732" y="28"/>
                    <a:pt x="732" y="30"/>
                  </a:cubicBezTo>
                  <a:cubicBezTo>
                    <a:pt x="627" y="30"/>
                    <a:pt x="522" y="30"/>
                    <a:pt x="417" y="30"/>
                  </a:cubicBezTo>
                  <a:cubicBezTo>
                    <a:pt x="417" y="32"/>
                    <a:pt x="417" y="34"/>
                    <a:pt x="417" y="36"/>
                  </a:cubicBezTo>
                  <a:cubicBezTo>
                    <a:pt x="550" y="37"/>
                    <a:pt x="682" y="39"/>
                    <a:pt x="815" y="40"/>
                  </a:cubicBezTo>
                  <a:cubicBezTo>
                    <a:pt x="810" y="37"/>
                    <a:pt x="805" y="35"/>
                    <a:pt x="800" y="35"/>
                  </a:cubicBezTo>
                  <a:cubicBezTo>
                    <a:pt x="784" y="33"/>
                    <a:pt x="768" y="31"/>
                    <a:pt x="753" y="29"/>
                  </a:cubicBezTo>
                  <a:cubicBezTo>
                    <a:pt x="749" y="28"/>
                    <a:pt x="748" y="25"/>
                    <a:pt x="749" y="8"/>
                  </a:cubicBezTo>
                  <a:cubicBezTo>
                    <a:pt x="750" y="14"/>
                    <a:pt x="751" y="19"/>
                    <a:pt x="752" y="26"/>
                  </a:cubicBezTo>
                  <a:cubicBezTo>
                    <a:pt x="753" y="19"/>
                    <a:pt x="753" y="14"/>
                    <a:pt x="753" y="7"/>
                  </a:cubicBezTo>
                  <a:cubicBezTo>
                    <a:pt x="754" y="13"/>
                    <a:pt x="755" y="17"/>
                    <a:pt x="756" y="22"/>
                  </a:cubicBezTo>
                  <a:cubicBezTo>
                    <a:pt x="757" y="17"/>
                    <a:pt x="757" y="14"/>
                    <a:pt x="758" y="8"/>
                  </a:cubicBezTo>
                  <a:cubicBezTo>
                    <a:pt x="759" y="14"/>
                    <a:pt x="759" y="18"/>
                    <a:pt x="760" y="23"/>
                  </a:cubicBezTo>
                  <a:cubicBezTo>
                    <a:pt x="761" y="18"/>
                    <a:pt x="761" y="14"/>
                    <a:pt x="762" y="9"/>
                  </a:cubicBezTo>
                  <a:cubicBezTo>
                    <a:pt x="763" y="13"/>
                    <a:pt x="764" y="16"/>
                    <a:pt x="765" y="20"/>
                  </a:cubicBezTo>
                  <a:cubicBezTo>
                    <a:pt x="765" y="16"/>
                    <a:pt x="766" y="13"/>
                    <a:pt x="766" y="10"/>
                  </a:cubicBezTo>
                  <a:cubicBezTo>
                    <a:pt x="767" y="13"/>
                    <a:pt x="768" y="16"/>
                    <a:pt x="769" y="19"/>
                  </a:cubicBezTo>
                  <a:cubicBezTo>
                    <a:pt x="770" y="3"/>
                    <a:pt x="771" y="14"/>
                    <a:pt x="773" y="19"/>
                  </a:cubicBezTo>
                  <a:cubicBezTo>
                    <a:pt x="775" y="0"/>
                    <a:pt x="776" y="19"/>
                    <a:pt x="777" y="20"/>
                  </a:cubicBezTo>
                  <a:cubicBezTo>
                    <a:pt x="778" y="17"/>
                    <a:pt x="778" y="14"/>
                    <a:pt x="779" y="8"/>
                  </a:cubicBezTo>
                  <a:cubicBezTo>
                    <a:pt x="780" y="14"/>
                    <a:pt x="780" y="18"/>
                    <a:pt x="781" y="23"/>
                  </a:cubicBezTo>
                  <a:cubicBezTo>
                    <a:pt x="782" y="16"/>
                    <a:pt x="782" y="14"/>
                    <a:pt x="783" y="10"/>
                  </a:cubicBezTo>
                  <a:cubicBezTo>
                    <a:pt x="784" y="14"/>
                    <a:pt x="785" y="17"/>
                    <a:pt x="786" y="21"/>
                  </a:cubicBezTo>
                  <a:cubicBezTo>
                    <a:pt x="786" y="17"/>
                    <a:pt x="786" y="14"/>
                    <a:pt x="787" y="10"/>
                  </a:cubicBezTo>
                  <a:cubicBezTo>
                    <a:pt x="788" y="14"/>
                    <a:pt x="789" y="17"/>
                    <a:pt x="790" y="21"/>
                  </a:cubicBezTo>
                  <a:cubicBezTo>
                    <a:pt x="790" y="17"/>
                    <a:pt x="791" y="14"/>
                    <a:pt x="792" y="8"/>
                  </a:cubicBezTo>
                  <a:cubicBezTo>
                    <a:pt x="792" y="15"/>
                    <a:pt x="793" y="20"/>
                    <a:pt x="793" y="25"/>
                  </a:cubicBezTo>
                  <a:cubicBezTo>
                    <a:pt x="794" y="23"/>
                    <a:pt x="794" y="22"/>
                    <a:pt x="794" y="21"/>
                  </a:cubicBezTo>
                  <a:cubicBezTo>
                    <a:pt x="795" y="18"/>
                    <a:pt x="795" y="15"/>
                    <a:pt x="795" y="11"/>
                  </a:cubicBezTo>
                  <a:cubicBezTo>
                    <a:pt x="799" y="27"/>
                    <a:pt x="802" y="27"/>
                    <a:pt x="804" y="13"/>
                  </a:cubicBezTo>
                  <a:cubicBezTo>
                    <a:pt x="805" y="17"/>
                    <a:pt x="806" y="22"/>
                    <a:pt x="807" y="24"/>
                  </a:cubicBezTo>
                  <a:cubicBezTo>
                    <a:pt x="810" y="26"/>
                    <a:pt x="812" y="27"/>
                    <a:pt x="815" y="28"/>
                  </a:cubicBezTo>
                  <a:cubicBezTo>
                    <a:pt x="826" y="29"/>
                    <a:pt x="838" y="30"/>
                    <a:pt x="849" y="32"/>
                  </a:cubicBezTo>
                  <a:cubicBezTo>
                    <a:pt x="868" y="34"/>
                    <a:pt x="887" y="37"/>
                    <a:pt x="906" y="39"/>
                  </a:cubicBezTo>
                  <a:cubicBezTo>
                    <a:pt x="924" y="41"/>
                    <a:pt x="941" y="43"/>
                    <a:pt x="958" y="45"/>
                  </a:cubicBezTo>
                  <a:cubicBezTo>
                    <a:pt x="959" y="45"/>
                    <a:pt x="960" y="49"/>
                    <a:pt x="961" y="52"/>
                  </a:cubicBezTo>
                  <a:cubicBezTo>
                    <a:pt x="956" y="54"/>
                    <a:pt x="952" y="54"/>
                    <a:pt x="948" y="54"/>
                  </a:cubicBezTo>
                  <a:cubicBezTo>
                    <a:pt x="943" y="54"/>
                    <a:pt x="939" y="54"/>
                    <a:pt x="934" y="55"/>
                  </a:cubicBezTo>
                  <a:cubicBezTo>
                    <a:pt x="933" y="55"/>
                    <a:pt x="932" y="56"/>
                    <a:pt x="931" y="56"/>
                  </a:cubicBezTo>
                  <a:cubicBezTo>
                    <a:pt x="932" y="58"/>
                    <a:pt x="933" y="61"/>
                    <a:pt x="934" y="61"/>
                  </a:cubicBezTo>
                  <a:cubicBezTo>
                    <a:pt x="945" y="63"/>
                    <a:pt x="956" y="64"/>
                    <a:pt x="968" y="66"/>
                  </a:cubicBezTo>
                  <a:cubicBezTo>
                    <a:pt x="988" y="69"/>
                    <a:pt x="1009" y="72"/>
                    <a:pt x="1030" y="75"/>
                  </a:cubicBezTo>
                  <a:cubicBezTo>
                    <a:pt x="1043" y="77"/>
                    <a:pt x="1056" y="78"/>
                    <a:pt x="1069" y="79"/>
                  </a:cubicBezTo>
                  <a:cubicBezTo>
                    <a:pt x="1075" y="80"/>
                    <a:pt x="1081" y="83"/>
                    <a:pt x="1088" y="84"/>
                  </a:cubicBezTo>
                  <a:cubicBezTo>
                    <a:pt x="1095" y="84"/>
                    <a:pt x="1103" y="84"/>
                    <a:pt x="1110" y="84"/>
                  </a:cubicBezTo>
                  <a:cubicBezTo>
                    <a:pt x="1112" y="84"/>
                    <a:pt x="1114" y="85"/>
                    <a:pt x="1115" y="86"/>
                  </a:cubicBezTo>
                  <a:cubicBezTo>
                    <a:pt x="1115" y="87"/>
                    <a:pt x="1115" y="88"/>
                    <a:pt x="1115" y="90"/>
                  </a:cubicBezTo>
                  <a:cubicBezTo>
                    <a:pt x="1112" y="91"/>
                    <a:pt x="1108" y="92"/>
                    <a:pt x="1105" y="92"/>
                  </a:cubicBezTo>
                  <a:cubicBezTo>
                    <a:pt x="1088" y="92"/>
                    <a:pt x="1072" y="91"/>
                    <a:pt x="1056" y="91"/>
                  </a:cubicBezTo>
                  <a:cubicBezTo>
                    <a:pt x="1044" y="92"/>
                    <a:pt x="1033" y="96"/>
                    <a:pt x="1021" y="95"/>
                  </a:cubicBezTo>
                  <a:cubicBezTo>
                    <a:pt x="980" y="93"/>
                    <a:pt x="940" y="89"/>
                    <a:pt x="899" y="85"/>
                  </a:cubicBezTo>
                  <a:cubicBezTo>
                    <a:pt x="859" y="81"/>
                    <a:pt x="800" y="82"/>
                    <a:pt x="759" y="82"/>
                  </a:cubicBezTo>
                  <a:cubicBezTo>
                    <a:pt x="686" y="82"/>
                    <a:pt x="664" y="83"/>
                    <a:pt x="590" y="89"/>
                  </a:cubicBezTo>
                  <a:cubicBezTo>
                    <a:pt x="549" y="93"/>
                    <a:pt x="476" y="95"/>
                    <a:pt x="435" y="103"/>
                  </a:cubicBezTo>
                  <a:cubicBezTo>
                    <a:pt x="433" y="103"/>
                    <a:pt x="432" y="104"/>
                    <a:pt x="430" y="104"/>
                  </a:cubicBezTo>
                  <a:cubicBezTo>
                    <a:pt x="429" y="105"/>
                    <a:pt x="427" y="105"/>
                    <a:pt x="426" y="106"/>
                  </a:cubicBezTo>
                  <a:cubicBezTo>
                    <a:pt x="426" y="108"/>
                    <a:pt x="427" y="109"/>
                    <a:pt x="427" y="109"/>
                  </a:cubicBezTo>
                  <a:cubicBezTo>
                    <a:pt x="453" y="107"/>
                    <a:pt x="478" y="105"/>
                    <a:pt x="504" y="103"/>
                  </a:cubicBezTo>
                  <a:cubicBezTo>
                    <a:pt x="513" y="102"/>
                    <a:pt x="522" y="103"/>
                    <a:pt x="531" y="102"/>
                  </a:cubicBezTo>
                  <a:cubicBezTo>
                    <a:pt x="547" y="101"/>
                    <a:pt x="562" y="98"/>
                    <a:pt x="578" y="98"/>
                  </a:cubicBezTo>
                  <a:cubicBezTo>
                    <a:pt x="589" y="97"/>
                    <a:pt x="599" y="99"/>
                    <a:pt x="610" y="99"/>
                  </a:cubicBezTo>
                  <a:cubicBezTo>
                    <a:pt x="614" y="100"/>
                    <a:pt x="619" y="100"/>
                    <a:pt x="623" y="100"/>
                  </a:cubicBezTo>
                  <a:cubicBezTo>
                    <a:pt x="628" y="100"/>
                    <a:pt x="633" y="98"/>
                    <a:pt x="638" y="98"/>
                  </a:cubicBezTo>
                  <a:cubicBezTo>
                    <a:pt x="644" y="97"/>
                    <a:pt x="651" y="98"/>
                    <a:pt x="657" y="97"/>
                  </a:cubicBezTo>
                  <a:cubicBezTo>
                    <a:pt x="663" y="96"/>
                    <a:pt x="669" y="93"/>
                    <a:pt x="675" y="94"/>
                  </a:cubicBezTo>
                  <a:cubicBezTo>
                    <a:pt x="677" y="94"/>
                    <a:pt x="678" y="92"/>
                    <a:pt x="680" y="94"/>
                  </a:cubicBezTo>
                  <a:cubicBezTo>
                    <a:pt x="682" y="95"/>
                    <a:pt x="685" y="100"/>
                    <a:pt x="686" y="96"/>
                  </a:cubicBezTo>
                  <a:cubicBezTo>
                    <a:pt x="688" y="88"/>
                    <a:pt x="689" y="96"/>
                    <a:pt x="690" y="100"/>
                  </a:cubicBezTo>
                  <a:cubicBezTo>
                    <a:pt x="691" y="85"/>
                    <a:pt x="693" y="95"/>
                    <a:pt x="694" y="100"/>
                  </a:cubicBezTo>
                  <a:cubicBezTo>
                    <a:pt x="696" y="85"/>
                    <a:pt x="697" y="95"/>
                    <a:pt x="698" y="100"/>
                  </a:cubicBezTo>
                  <a:cubicBezTo>
                    <a:pt x="699" y="97"/>
                    <a:pt x="699" y="94"/>
                    <a:pt x="700" y="89"/>
                  </a:cubicBezTo>
                  <a:cubicBezTo>
                    <a:pt x="701" y="94"/>
                    <a:pt x="702" y="97"/>
                    <a:pt x="702" y="102"/>
                  </a:cubicBezTo>
                  <a:cubicBezTo>
                    <a:pt x="703" y="97"/>
                    <a:pt x="704" y="94"/>
                    <a:pt x="704" y="91"/>
                  </a:cubicBezTo>
                  <a:cubicBezTo>
                    <a:pt x="705" y="94"/>
                    <a:pt x="706" y="97"/>
                    <a:pt x="707" y="100"/>
                  </a:cubicBezTo>
                  <a:cubicBezTo>
                    <a:pt x="707" y="97"/>
                    <a:pt x="708" y="95"/>
                    <a:pt x="708" y="91"/>
                  </a:cubicBezTo>
                  <a:cubicBezTo>
                    <a:pt x="709" y="95"/>
                    <a:pt x="710" y="97"/>
                    <a:pt x="711" y="101"/>
                  </a:cubicBezTo>
                  <a:cubicBezTo>
                    <a:pt x="712" y="85"/>
                    <a:pt x="714" y="98"/>
                    <a:pt x="715" y="98"/>
                  </a:cubicBezTo>
                  <a:cubicBezTo>
                    <a:pt x="716" y="97"/>
                    <a:pt x="717" y="97"/>
                    <a:pt x="718" y="98"/>
                  </a:cubicBezTo>
                  <a:cubicBezTo>
                    <a:pt x="719" y="98"/>
                    <a:pt x="719" y="98"/>
                    <a:pt x="720" y="98"/>
                  </a:cubicBezTo>
                  <a:cubicBezTo>
                    <a:pt x="722" y="98"/>
                    <a:pt x="724" y="97"/>
                    <a:pt x="726" y="97"/>
                  </a:cubicBezTo>
                  <a:cubicBezTo>
                    <a:pt x="728" y="97"/>
                    <a:pt x="730" y="99"/>
                    <a:pt x="732" y="98"/>
                  </a:cubicBezTo>
                  <a:cubicBezTo>
                    <a:pt x="736" y="98"/>
                    <a:pt x="740" y="97"/>
                    <a:pt x="743" y="97"/>
                  </a:cubicBezTo>
                  <a:cubicBezTo>
                    <a:pt x="747" y="97"/>
                    <a:pt x="750" y="98"/>
                    <a:pt x="753" y="98"/>
                  </a:cubicBezTo>
                  <a:cubicBezTo>
                    <a:pt x="757" y="98"/>
                    <a:pt x="760" y="95"/>
                    <a:pt x="764" y="96"/>
                  </a:cubicBezTo>
                  <a:cubicBezTo>
                    <a:pt x="767" y="96"/>
                    <a:pt x="770" y="99"/>
                    <a:pt x="774" y="99"/>
                  </a:cubicBezTo>
                  <a:cubicBezTo>
                    <a:pt x="777" y="99"/>
                    <a:pt x="781" y="96"/>
                    <a:pt x="784" y="95"/>
                  </a:cubicBezTo>
                  <a:cubicBezTo>
                    <a:pt x="790" y="94"/>
                    <a:pt x="795" y="94"/>
                    <a:pt x="801" y="96"/>
                  </a:cubicBezTo>
                  <a:cubicBezTo>
                    <a:pt x="802" y="96"/>
                    <a:pt x="804" y="97"/>
                    <a:pt x="806" y="96"/>
                  </a:cubicBezTo>
                  <a:cubicBezTo>
                    <a:pt x="808" y="95"/>
                    <a:pt x="810" y="101"/>
                    <a:pt x="812" y="99"/>
                  </a:cubicBezTo>
                  <a:cubicBezTo>
                    <a:pt x="814" y="96"/>
                    <a:pt x="817" y="97"/>
                    <a:pt x="819" y="99"/>
                  </a:cubicBezTo>
                  <a:cubicBezTo>
                    <a:pt x="821" y="100"/>
                    <a:pt x="823" y="97"/>
                    <a:pt x="825" y="97"/>
                  </a:cubicBezTo>
                  <a:cubicBezTo>
                    <a:pt x="827" y="96"/>
                    <a:pt x="829" y="97"/>
                    <a:pt x="831" y="97"/>
                  </a:cubicBezTo>
                  <a:cubicBezTo>
                    <a:pt x="833" y="98"/>
                    <a:pt x="836" y="98"/>
                    <a:pt x="838" y="98"/>
                  </a:cubicBezTo>
                  <a:cubicBezTo>
                    <a:pt x="840" y="98"/>
                    <a:pt x="843" y="99"/>
                    <a:pt x="846" y="100"/>
                  </a:cubicBezTo>
                  <a:cubicBezTo>
                    <a:pt x="846" y="92"/>
                    <a:pt x="848" y="98"/>
                    <a:pt x="849" y="103"/>
                  </a:cubicBezTo>
                  <a:cubicBezTo>
                    <a:pt x="850" y="101"/>
                    <a:pt x="850" y="99"/>
                    <a:pt x="851" y="96"/>
                  </a:cubicBezTo>
                  <a:cubicBezTo>
                    <a:pt x="852" y="98"/>
                    <a:pt x="853" y="101"/>
                    <a:pt x="853" y="103"/>
                  </a:cubicBezTo>
                  <a:cubicBezTo>
                    <a:pt x="854" y="101"/>
                    <a:pt x="855" y="97"/>
                    <a:pt x="856" y="98"/>
                  </a:cubicBezTo>
                  <a:cubicBezTo>
                    <a:pt x="857" y="102"/>
                    <a:pt x="858" y="104"/>
                    <a:pt x="859" y="98"/>
                  </a:cubicBezTo>
                  <a:cubicBezTo>
                    <a:pt x="861" y="104"/>
                    <a:pt x="863" y="100"/>
                    <a:pt x="864" y="99"/>
                  </a:cubicBezTo>
                  <a:cubicBezTo>
                    <a:pt x="866" y="99"/>
                    <a:pt x="867" y="100"/>
                    <a:pt x="867" y="100"/>
                  </a:cubicBezTo>
                  <a:cubicBezTo>
                    <a:pt x="869" y="100"/>
                    <a:pt x="871" y="100"/>
                    <a:pt x="872" y="100"/>
                  </a:cubicBezTo>
                  <a:cubicBezTo>
                    <a:pt x="872" y="99"/>
                    <a:pt x="872" y="98"/>
                    <a:pt x="873" y="96"/>
                  </a:cubicBezTo>
                  <a:cubicBezTo>
                    <a:pt x="873" y="100"/>
                    <a:pt x="874" y="103"/>
                    <a:pt x="874" y="108"/>
                  </a:cubicBezTo>
                  <a:cubicBezTo>
                    <a:pt x="875" y="103"/>
                    <a:pt x="876" y="100"/>
                    <a:pt x="877" y="95"/>
                  </a:cubicBezTo>
                  <a:cubicBezTo>
                    <a:pt x="877" y="100"/>
                    <a:pt x="878" y="104"/>
                    <a:pt x="878" y="108"/>
                  </a:cubicBezTo>
                  <a:cubicBezTo>
                    <a:pt x="879" y="103"/>
                    <a:pt x="880" y="101"/>
                    <a:pt x="881" y="97"/>
                  </a:cubicBezTo>
                  <a:cubicBezTo>
                    <a:pt x="881" y="101"/>
                    <a:pt x="882" y="104"/>
                    <a:pt x="882" y="108"/>
                  </a:cubicBezTo>
                  <a:cubicBezTo>
                    <a:pt x="883" y="103"/>
                    <a:pt x="884" y="101"/>
                    <a:pt x="885" y="97"/>
                  </a:cubicBezTo>
                  <a:cubicBezTo>
                    <a:pt x="885" y="101"/>
                    <a:pt x="886" y="105"/>
                    <a:pt x="887" y="109"/>
                  </a:cubicBezTo>
                  <a:cubicBezTo>
                    <a:pt x="888" y="104"/>
                    <a:pt x="888" y="101"/>
                    <a:pt x="889" y="98"/>
                  </a:cubicBezTo>
                  <a:cubicBezTo>
                    <a:pt x="890" y="102"/>
                    <a:pt x="890" y="104"/>
                    <a:pt x="891" y="107"/>
                  </a:cubicBezTo>
                  <a:cubicBezTo>
                    <a:pt x="892" y="105"/>
                    <a:pt x="892" y="102"/>
                    <a:pt x="893" y="99"/>
                  </a:cubicBezTo>
                  <a:cubicBezTo>
                    <a:pt x="894" y="103"/>
                    <a:pt x="894" y="106"/>
                    <a:pt x="895" y="111"/>
                  </a:cubicBezTo>
                  <a:cubicBezTo>
                    <a:pt x="896" y="106"/>
                    <a:pt x="897" y="103"/>
                    <a:pt x="898" y="99"/>
                  </a:cubicBezTo>
                  <a:cubicBezTo>
                    <a:pt x="898" y="103"/>
                    <a:pt x="899" y="107"/>
                    <a:pt x="899" y="111"/>
                  </a:cubicBezTo>
                  <a:cubicBezTo>
                    <a:pt x="900" y="106"/>
                    <a:pt x="901" y="103"/>
                    <a:pt x="902" y="99"/>
                  </a:cubicBezTo>
                  <a:cubicBezTo>
                    <a:pt x="903" y="110"/>
                    <a:pt x="904" y="112"/>
                    <a:pt x="906" y="100"/>
                  </a:cubicBezTo>
                  <a:cubicBezTo>
                    <a:pt x="907" y="112"/>
                    <a:pt x="908" y="105"/>
                    <a:pt x="910" y="105"/>
                  </a:cubicBezTo>
                  <a:cubicBezTo>
                    <a:pt x="914" y="105"/>
                    <a:pt x="917" y="110"/>
                    <a:pt x="921" y="111"/>
                  </a:cubicBezTo>
                  <a:cubicBezTo>
                    <a:pt x="930" y="113"/>
                    <a:pt x="939" y="113"/>
                    <a:pt x="948" y="114"/>
                  </a:cubicBezTo>
                  <a:cubicBezTo>
                    <a:pt x="969" y="117"/>
                    <a:pt x="989" y="120"/>
                    <a:pt x="1010" y="123"/>
                  </a:cubicBezTo>
                  <a:cubicBezTo>
                    <a:pt x="1025" y="125"/>
                    <a:pt x="1040" y="127"/>
                    <a:pt x="1055" y="129"/>
                  </a:cubicBezTo>
                  <a:cubicBezTo>
                    <a:pt x="1065" y="130"/>
                    <a:pt x="1074" y="132"/>
                    <a:pt x="1084" y="134"/>
                  </a:cubicBezTo>
                  <a:cubicBezTo>
                    <a:pt x="1085" y="134"/>
                    <a:pt x="1086" y="136"/>
                    <a:pt x="1087" y="137"/>
                  </a:cubicBezTo>
                  <a:cubicBezTo>
                    <a:pt x="1086" y="138"/>
                    <a:pt x="1085" y="141"/>
                    <a:pt x="1084" y="141"/>
                  </a:cubicBezTo>
                  <a:cubicBezTo>
                    <a:pt x="1077" y="141"/>
                    <a:pt x="1069" y="140"/>
                    <a:pt x="1061" y="140"/>
                  </a:cubicBezTo>
                  <a:cubicBezTo>
                    <a:pt x="1046" y="139"/>
                    <a:pt x="1032" y="138"/>
                    <a:pt x="1017" y="138"/>
                  </a:cubicBezTo>
                  <a:cubicBezTo>
                    <a:pt x="1007" y="137"/>
                    <a:pt x="997" y="138"/>
                    <a:pt x="988" y="138"/>
                  </a:cubicBezTo>
                  <a:cubicBezTo>
                    <a:pt x="1012" y="142"/>
                    <a:pt x="1036" y="147"/>
                    <a:pt x="1060" y="150"/>
                  </a:cubicBezTo>
                  <a:cubicBezTo>
                    <a:pt x="1072" y="152"/>
                    <a:pt x="1085" y="153"/>
                    <a:pt x="1098" y="154"/>
                  </a:cubicBezTo>
                  <a:cubicBezTo>
                    <a:pt x="1098" y="154"/>
                    <a:pt x="1099" y="156"/>
                    <a:pt x="1101" y="159"/>
                  </a:cubicBezTo>
                  <a:cubicBezTo>
                    <a:pt x="1100" y="161"/>
                    <a:pt x="1099" y="163"/>
                    <a:pt x="1099" y="163"/>
                  </a:cubicBezTo>
                  <a:cubicBezTo>
                    <a:pt x="1095" y="164"/>
                    <a:pt x="1091" y="164"/>
                    <a:pt x="1087" y="165"/>
                  </a:cubicBezTo>
                  <a:cubicBezTo>
                    <a:pt x="1078" y="168"/>
                    <a:pt x="1070" y="174"/>
                    <a:pt x="1061" y="174"/>
                  </a:cubicBezTo>
                  <a:cubicBezTo>
                    <a:pt x="1037" y="174"/>
                    <a:pt x="1008" y="199"/>
                    <a:pt x="984" y="197"/>
                  </a:cubicBezTo>
                  <a:cubicBezTo>
                    <a:pt x="906" y="192"/>
                    <a:pt x="832" y="184"/>
                    <a:pt x="753" y="181"/>
                  </a:cubicBezTo>
                  <a:cubicBezTo>
                    <a:pt x="643" y="176"/>
                    <a:pt x="536" y="188"/>
                    <a:pt x="421" y="181"/>
                  </a:cubicBezTo>
                  <a:cubicBezTo>
                    <a:pt x="418" y="181"/>
                    <a:pt x="415" y="183"/>
                    <a:pt x="413" y="184"/>
                  </a:cubicBezTo>
                  <a:cubicBezTo>
                    <a:pt x="413" y="186"/>
                    <a:pt x="413" y="188"/>
                    <a:pt x="413" y="189"/>
                  </a:cubicBezTo>
                  <a:cubicBezTo>
                    <a:pt x="423" y="189"/>
                    <a:pt x="434" y="190"/>
                    <a:pt x="444" y="189"/>
                  </a:cubicBezTo>
                  <a:cubicBezTo>
                    <a:pt x="454" y="188"/>
                    <a:pt x="465" y="186"/>
                    <a:pt x="475" y="185"/>
                  </a:cubicBezTo>
                  <a:cubicBezTo>
                    <a:pt x="508" y="184"/>
                    <a:pt x="541" y="184"/>
                    <a:pt x="574" y="182"/>
                  </a:cubicBezTo>
                  <a:cubicBezTo>
                    <a:pt x="591" y="182"/>
                    <a:pt x="608" y="179"/>
                    <a:pt x="624" y="179"/>
                  </a:cubicBezTo>
                  <a:cubicBezTo>
                    <a:pt x="646" y="179"/>
                    <a:pt x="668" y="180"/>
                    <a:pt x="690" y="180"/>
                  </a:cubicBezTo>
                  <a:cubicBezTo>
                    <a:pt x="700" y="180"/>
                    <a:pt x="711" y="180"/>
                    <a:pt x="722" y="180"/>
                  </a:cubicBezTo>
                  <a:cubicBezTo>
                    <a:pt x="732" y="181"/>
                    <a:pt x="743" y="180"/>
                    <a:pt x="753" y="181"/>
                  </a:cubicBezTo>
                  <a:cubicBezTo>
                    <a:pt x="762" y="181"/>
                    <a:pt x="771" y="182"/>
                    <a:pt x="780" y="182"/>
                  </a:cubicBezTo>
                  <a:cubicBezTo>
                    <a:pt x="786" y="183"/>
                    <a:pt x="792" y="183"/>
                    <a:pt x="798" y="183"/>
                  </a:cubicBezTo>
                  <a:cubicBezTo>
                    <a:pt x="804" y="183"/>
                    <a:pt x="809" y="183"/>
                    <a:pt x="814" y="183"/>
                  </a:cubicBezTo>
                  <a:cubicBezTo>
                    <a:pt x="818" y="184"/>
                    <a:pt x="823" y="185"/>
                    <a:pt x="828" y="185"/>
                  </a:cubicBezTo>
                  <a:cubicBezTo>
                    <a:pt x="833" y="185"/>
                    <a:pt x="838" y="186"/>
                    <a:pt x="843" y="186"/>
                  </a:cubicBezTo>
                  <a:cubicBezTo>
                    <a:pt x="847" y="186"/>
                    <a:pt x="850" y="185"/>
                    <a:pt x="853" y="185"/>
                  </a:cubicBezTo>
                  <a:cubicBezTo>
                    <a:pt x="857" y="185"/>
                    <a:pt x="860" y="184"/>
                    <a:pt x="864" y="185"/>
                  </a:cubicBezTo>
                  <a:cubicBezTo>
                    <a:pt x="866" y="185"/>
                    <a:pt x="867" y="188"/>
                    <a:pt x="869" y="188"/>
                  </a:cubicBezTo>
                  <a:cubicBezTo>
                    <a:pt x="871" y="188"/>
                    <a:pt x="873" y="186"/>
                    <a:pt x="875" y="185"/>
                  </a:cubicBezTo>
                  <a:cubicBezTo>
                    <a:pt x="877" y="185"/>
                    <a:pt x="879" y="186"/>
                    <a:pt x="881" y="187"/>
                  </a:cubicBezTo>
                  <a:cubicBezTo>
                    <a:pt x="883" y="188"/>
                    <a:pt x="885" y="189"/>
                    <a:pt x="886" y="189"/>
                  </a:cubicBezTo>
                  <a:cubicBezTo>
                    <a:pt x="889" y="189"/>
                    <a:pt x="891" y="186"/>
                    <a:pt x="893" y="186"/>
                  </a:cubicBezTo>
                  <a:cubicBezTo>
                    <a:pt x="895" y="187"/>
                    <a:pt x="897" y="191"/>
                    <a:pt x="899" y="191"/>
                  </a:cubicBezTo>
                  <a:cubicBezTo>
                    <a:pt x="901" y="191"/>
                    <a:pt x="903" y="187"/>
                    <a:pt x="905" y="187"/>
                  </a:cubicBezTo>
                  <a:cubicBezTo>
                    <a:pt x="908" y="187"/>
                    <a:pt x="912" y="192"/>
                    <a:pt x="915" y="190"/>
                  </a:cubicBezTo>
                  <a:cubicBezTo>
                    <a:pt x="922" y="187"/>
                    <a:pt x="928" y="193"/>
                    <a:pt x="934" y="192"/>
                  </a:cubicBezTo>
                  <a:cubicBezTo>
                    <a:pt x="939" y="190"/>
                    <a:pt x="943" y="193"/>
                    <a:pt x="947" y="194"/>
                  </a:cubicBezTo>
                  <a:cubicBezTo>
                    <a:pt x="956" y="196"/>
                    <a:pt x="964" y="198"/>
                    <a:pt x="973" y="200"/>
                  </a:cubicBezTo>
                  <a:cubicBezTo>
                    <a:pt x="980" y="202"/>
                    <a:pt x="988" y="206"/>
                    <a:pt x="995" y="207"/>
                  </a:cubicBezTo>
                  <a:cubicBezTo>
                    <a:pt x="1010" y="210"/>
                    <a:pt x="1024" y="212"/>
                    <a:pt x="1038" y="214"/>
                  </a:cubicBezTo>
                  <a:cubicBezTo>
                    <a:pt x="1053" y="216"/>
                    <a:pt x="998" y="218"/>
                    <a:pt x="1012" y="220"/>
                  </a:cubicBezTo>
                  <a:cubicBezTo>
                    <a:pt x="1031" y="222"/>
                    <a:pt x="1050" y="224"/>
                    <a:pt x="1068" y="226"/>
                  </a:cubicBezTo>
                  <a:cubicBezTo>
                    <a:pt x="1069" y="227"/>
                    <a:pt x="1070" y="228"/>
                    <a:pt x="1071" y="229"/>
                  </a:cubicBezTo>
                  <a:cubicBezTo>
                    <a:pt x="1071" y="232"/>
                    <a:pt x="1070" y="233"/>
                    <a:pt x="1070" y="233"/>
                  </a:cubicBezTo>
                  <a:cubicBezTo>
                    <a:pt x="1047" y="233"/>
                    <a:pt x="1025" y="233"/>
                    <a:pt x="1002" y="232"/>
                  </a:cubicBezTo>
                  <a:cubicBezTo>
                    <a:pt x="983" y="231"/>
                    <a:pt x="964" y="229"/>
                    <a:pt x="945" y="237"/>
                  </a:cubicBezTo>
                  <a:cubicBezTo>
                    <a:pt x="944" y="238"/>
                    <a:pt x="944" y="238"/>
                    <a:pt x="943" y="239"/>
                  </a:cubicBezTo>
                  <a:cubicBezTo>
                    <a:pt x="949" y="242"/>
                    <a:pt x="954" y="243"/>
                    <a:pt x="960" y="244"/>
                  </a:cubicBezTo>
                  <a:cubicBezTo>
                    <a:pt x="987" y="247"/>
                    <a:pt x="1014" y="250"/>
                    <a:pt x="1040" y="253"/>
                  </a:cubicBezTo>
                  <a:cubicBezTo>
                    <a:pt x="1044" y="253"/>
                    <a:pt x="1048" y="256"/>
                    <a:pt x="1052" y="257"/>
                  </a:cubicBezTo>
                  <a:cubicBezTo>
                    <a:pt x="1052" y="259"/>
                    <a:pt x="1052" y="261"/>
                    <a:pt x="1052" y="263"/>
                  </a:cubicBezTo>
                  <a:cubicBezTo>
                    <a:pt x="1026" y="265"/>
                    <a:pt x="1000" y="268"/>
                    <a:pt x="974" y="268"/>
                  </a:cubicBezTo>
                  <a:cubicBezTo>
                    <a:pt x="948" y="269"/>
                    <a:pt x="992" y="266"/>
                    <a:pt x="966" y="264"/>
                  </a:cubicBezTo>
                  <a:cubicBezTo>
                    <a:pt x="966" y="265"/>
                    <a:pt x="966" y="267"/>
                    <a:pt x="966" y="268"/>
                  </a:cubicBezTo>
                  <a:cubicBezTo>
                    <a:pt x="1023" y="285"/>
                    <a:pt x="1010" y="284"/>
                    <a:pt x="1067" y="298"/>
                  </a:cubicBezTo>
                  <a:cubicBezTo>
                    <a:pt x="1067" y="300"/>
                    <a:pt x="1067" y="302"/>
                    <a:pt x="1067" y="305"/>
                  </a:cubicBezTo>
                  <a:cubicBezTo>
                    <a:pt x="990" y="300"/>
                    <a:pt x="983" y="295"/>
                    <a:pt x="906" y="290"/>
                  </a:cubicBezTo>
                  <a:cubicBezTo>
                    <a:pt x="906" y="291"/>
                    <a:pt x="906" y="293"/>
                    <a:pt x="906" y="294"/>
                  </a:cubicBezTo>
                  <a:cubicBezTo>
                    <a:pt x="959" y="301"/>
                    <a:pt x="943" y="309"/>
                    <a:pt x="996" y="316"/>
                  </a:cubicBezTo>
                  <a:cubicBezTo>
                    <a:pt x="996" y="318"/>
                    <a:pt x="996" y="320"/>
                    <a:pt x="996" y="322"/>
                  </a:cubicBezTo>
                  <a:cubicBezTo>
                    <a:pt x="968" y="325"/>
                    <a:pt x="969" y="328"/>
                    <a:pt x="941" y="331"/>
                  </a:cubicBezTo>
                  <a:cubicBezTo>
                    <a:pt x="941" y="332"/>
                    <a:pt x="941" y="333"/>
                    <a:pt x="941" y="334"/>
                  </a:cubicBezTo>
                  <a:cubicBezTo>
                    <a:pt x="942" y="335"/>
                    <a:pt x="874" y="336"/>
                    <a:pt x="876" y="337"/>
                  </a:cubicBezTo>
                  <a:cubicBezTo>
                    <a:pt x="894" y="339"/>
                    <a:pt x="913" y="342"/>
                    <a:pt x="931" y="344"/>
                  </a:cubicBezTo>
                  <a:cubicBezTo>
                    <a:pt x="948" y="347"/>
                    <a:pt x="964" y="348"/>
                    <a:pt x="980" y="351"/>
                  </a:cubicBezTo>
                  <a:cubicBezTo>
                    <a:pt x="981" y="351"/>
                    <a:pt x="983" y="354"/>
                    <a:pt x="984" y="356"/>
                  </a:cubicBezTo>
                  <a:cubicBezTo>
                    <a:pt x="984" y="357"/>
                    <a:pt x="984" y="359"/>
                    <a:pt x="984" y="361"/>
                  </a:cubicBezTo>
                  <a:cubicBezTo>
                    <a:pt x="928" y="357"/>
                    <a:pt x="941" y="354"/>
                    <a:pt x="885" y="350"/>
                  </a:cubicBezTo>
                  <a:cubicBezTo>
                    <a:pt x="885" y="351"/>
                    <a:pt x="885" y="353"/>
                    <a:pt x="885" y="354"/>
                  </a:cubicBezTo>
                  <a:cubicBezTo>
                    <a:pt x="890" y="356"/>
                    <a:pt x="895" y="357"/>
                    <a:pt x="899" y="358"/>
                  </a:cubicBezTo>
                  <a:cubicBezTo>
                    <a:pt x="922" y="362"/>
                    <a:pt x="876" y="365"/>
                    <a:pt x="899" y="369"/>
                  </a:cubicBezTo>
                  <a:cubicBezTo>
                    <a:pt x="932" y="374"/>
                    <a:pt x="965" y="380"/>
                    <a:pt x="999" y="385"/>
                  </a:cubicBezTo>
                  <a:cubicBezTo>
                    <a:pt x="1000" y="386"/>
                    <a:pt x="1002" y="387"/>
                    <a:pt x="1004" y="388"/>
                  </a:cubicBezTo>
                  <a:cubicBezTo>
                    <a:pt x="1003" y="392"/>
                    <a:pt x="1003" y="393"/>
                    <a:pt x="1002" y="393"/>
                  </a:cubicBezTo>
                  <a:cubicBezTo>
                    <a:pt x="977" y="392"/>
                    <a:pt x="952" y="390"/>
                    <a:pt x="926" y="389"/>
                  </a:cubicBezTo>
                  <a:cubicBezTo>
                    <a:pt x="914" y="388"/>
                    <a:pt x="901" y="388"/>
                    <a:pt x="888" y="387"/>
                  </a:cubicBezTo>
                  <a:cubicBezTo>
                    <a:pt x="886" y="387"/>
                    <a:pt x="884" y="390"/>
                    <a:pt x="882" y="392"/>
                  </a:cubicBezTo>
                  <a:cubicBezTo>
                    <a:pt x="882" y="393"/>
                    <a:pt x="882" y="395"/>
                    <a:pt x="882" y="396"/>
                  </a:cubicBezTo>
                  <a:cubicBezTo>
                    <a:pt x="883" y="397"/>
                    <a:pt x="883" y="398"/>
                    <a:pt x="884" y="398"/>
                  </a:cubicBezTo>
                  <a:cubicBezTo>
                    <a:pt x="895" y="403"/>
                    <a:pt x="907" y="395"/>
                    <a:pt x="918" y="411"/>
                  </a:cubicBezTo>
                  <a:cubicBezTo>
                    <a:pt x="922" y="417"/>
                    <a:pt x="927" y="414"/>
                    <a:pt x="931" y="415"/>
                  </a:cubicBezTo>
                  <a:cubicBezTo>
                    <a:pt x="934" y="416"/>
                    <a:pt x="937" y="417"/>
                    <a:pt x="939" y="418"/>
                  </a:cubicBezTo>
                  <a:cubicBezTo>
                    <a:pt x="939" y="420"/>
                    <a:pt x="939" y="422"/>
                    <a:pt x="939" y="424"/>
                  </a:cubicBezTo>
                  <a:cubicBezTo>
                    <a:pt x="876" y="430"/>
                    <a:pt x="921" y="416"/>
                    <a:pt x="858" y="415"/>
                  </a:cubicBezTo>
                  <a:cubicBezTo>
                    <a:pt x="858" y="416"/>
                    <a:pt x="859" y="417"/>
                    <a:pt x="860" y="417"/>
                  </a:cubicBezTo>
                  <a:cubicBezTo>
                    <a:pt x="884" y="420"/>
                    <a:pt x="868" y="423"/>
                    <a:pt x="892" y="426"/>
                  </a:cubicBezTo>
                  <a:cubicBezTo>
                    <a:pt x="905" y="428"/>
                    <a:pt x="917" y="431"/>
                    <a:pt x="930" y="433"/>
                  </a:cubicBezTo>
                  <a:cubicBezTo>
                    <a:pt x="931" y="433"/>
                    <a:pt x="932" y="435"/>
                    <a:pt x="932" y="436"/>
                  </a:cubicBezTo>
                  <a:cubicBezTo>
                    <a:pt x="932" y="437"/>
                    <a:pt x="932" y="439"/>
                    <a:pt x="932" y="440"/>
                  </a:cubicBezTo>
                  <a:cubicBezTo>
                    <a:pt x="919" y="440"/>
                    <a:pt x="907" y="440"/>
                    <a:pt x="894" y="440"/>
                  </a:cubicBezTo>
                  <a:cubicBezTo>
                    <a:pt x="894" y="442"/>
                    <a:pt x="894" y="444"/>
                    <a:pt x="894" y="446"/>
                  </a:cubicBezTo>
                  <a:cubicBezTo>
                    <a:pt x="959" y="457"/>
                    <a:pt x="956" y="467"/>
                    <a:pt x="1021" y="477"/>
                  </a:cubicBezTo>
                  <a:cubicBezTo>
                    <a:pt x="1021" y="478"/>
                    <a:pt x="1021" y="480"/>
                    <a:pt x="1021" y="481"/>
                  </a:cubicBezTo>
                  <a:cubicBezTo>
                    <a:pt x="968" y="489"/>
                    <a:pt x="984" y="476"/>
                    <a:pt x="931" y="475"/>
                  </a:cubicBezTo>
                  <a:cubicBezTo>
                    <a:pt x="937" y="476"/>
                    <a:pt x="874" y="478"/>
                    <a:pt x="880" y="479"/>
                  </a:cubicBezTo>
                  <a:cubicBezTo>
                    <a:pt x="906" y="482"/>
                    <a:pt x="932" y="484"/>
                    <a:pt x="958" y="488"/>
                  </a:cubicBezTo>
                  <a:cubicBezTo>
                    <a:pt x="960" y="488"/>
                    <a:pt x="962" y="490"/>
                    <a:pt x="964" y="491"/>
                  </a:cubicBezTo>
                  <a:cubicBezTo>
                    <a:pt x="964" y="492"/>
                    <a:pt x="964" y="494"/>
                    <a:pt x="964" y="496"/>
                  </a:cubicBezTo>
                  <a:cubicBezTo>
                    <a:pt x="927" y="503"/>
                    <a:pt x="960" y="493"/>
                    <a:pt x="924" y="499"/>
                  </a:cubicBezTo>
                  <a:cubicBezTo>
                    <a:pt x="924" y="500"/>
                    <a:pt x="925" y="500"/>
                    <a:pt x="926" y="500"/>
                  </a:cubicBezTo>
                  <a:cubicBezTo>
                    <a:pt x="953" y="504"/>
                    <a:pt x="910" y="508"/>
                    <a:pt x="937" y="511"/>
                  </a:cubicBezTo>
                  <a:cubicBezTo>
                    <a:pt x="955" y="514"/>
                    <a:pt x="973" y="517"/>
                    <a:pt x="991" y="520"/>
                  </a:cubicBezTo>
                  <a:cubicBezTo>
                    <a:pt x="993" y="521"/>
                    <a:pt x="994" y="523"/>
                    <a:pt x="995" y="525"/>
                  </a:cubicBezTo>
                  <a:cubicBezTo>
                    <a:pt x="993" y="528"/>
                    <a:pt x="991" y="529"/>
                    <a:pt x="989" y="529"/>
                  </a:cubicBezTo>
                  <a:cubicBezTo>
                    <a:pt x="983" y="529"/>
                    <a:pt x="976" y="528"/>
                    <a:pt x="970" y="528"/>
                  </a:cubicBezTo>
                  <a:cubicBezTo>
                    <a:pt x="947" y="527"/>
                    <a:pt x="923" y="528"/>
                    <a:pt x="900" y="526"/>
                  </a:cubicBezTo>
                  <a:cubicBezTo>
                    <a:pt x="837" y="521"/>
                    <a:pt x="886" y="550"/>
                    <a:pt x="823" y="544"/>
                  </a:cubicBezTo>
                  <a:cubicBezTo>
                    <a:pt x="752" y="537"/>
                    <a:pt x="675" y="535"/>
                    <a:pt x="604" y="542"/>
                  </a:cubicBezTo>
                  <a:cubicBezTo>
                    <a:pt x="570" y="545"/>
                    <a:pt x="540" y="521"/>
                    <a:pt x="506" y="525"/>
                  </a:cubicBezTo>
                  <a:cubicBezTo>
                    <a:pt x="500" y="526"/>
                    <a:pt x="493" y="528"/>
                    <a:pt x="488" y="529"/>
                  </a:cubicBezTo>
                  <a:cubicBezTo>
                    <a:pt x="497" y="529"/>
                    <a:pt x="508" y="529"/>
                    <a:pt x="518" y="529"/>
                  </a:cubicBezTo>
                  <a:cubicBezTo>
                    <a:pt x="612" y="529"/>
                    <a:pt x="706" y="528"/>
                    <a:pt x="800" y="541"/>
                  </a:cubicBezTo>
                  <a:cubicBezTo>
                    <a:pt x="852" y="548"/>
                    <a:pt x="864" y="553"/>
                    <a:pt x="916" y="560"/>
                  </a:cubicBezTo>
                  <a:cubicBezTo>
                    <a:pt x="957" y="565"/>
                    <a:pt x="968" y="571"/>
                    <a:pt x="1008" y="576"/>
                  </a:cubicBezTo>
                  <a:cubicBezTo>
                    <a:pt x="1017" y="578"/>
                    <a:pt x="1026" y="581"/>
                    <a:pt x="1035" y="583"/>
                  </a:cubicBezTo>
                  <a:cubicBezTo>
                    <a:pt x="1035" y="583"/>
                    <a:pt x="1036" y="586"/>
                    <a:pt x="1037" y="587"/>
                  </a:cubicBezTo>
                  <a:cubicBezTo>
                    <a:pt x="1037" y="588"/>
                    <a:pt x="1037" y="590"/>
                    <a:pt x="1037" y="592"/>
                  </a:cubicBezTo>
                  <a:cubicBezTo>
                    <a:pt x="1036" y="591"/>
                    <a:pt x="1035" y="590"/>
                    <a:pt x="1034" y="590"/>
                  </a:cubicBezTo>
                  <a:cubicBezTo>
                    <a:pt x="1025" y="591"/>
                    <a:pt x="1015" y="592"/>
                    <a:pt x="1006" y="593"/>
                  </a:cubicBezTo>
                  <a:cubicBezTo>
                    <a:pt x="966" y="594"/>
                    <a:pt x="995" y="588"/>
                    <a:pt x="954" y="589"/>
                  </a:cubicBezTo>
                  <a:cubicBezTo>
                    <a:pt x="899" y="590"/>
                    <a:pt x="856" y="599"/>
                    <a:pt x="801" y="592"/>
                  </a:cubicBezTo>
                  <a:cubicBezTo>
                    <a:pt x="735" y="583"/>
                    <a:pt x="657" y="592"/>
                    <a:pt x="590" y="572"/>
                  </a:cubicBezTo>
                  <a:cubicBezTo>
                    <a:pt x="584" y="572"/>
                    <a:pt x="578" y="574"/>
                    <a:pt x="571" y="575"/>
                  </a:cubicBezTo>
                  <a:cubicBezTo>
                    <a:pt x="572" y="577"/>
                    <a:pt x="573" y="577"/>
                    <a:pt x="574" y="577"/>
                  </a:cubicBezTo>
                  <a:cubicBezTo>
                    <a:pt x="614" y="579"/>
                    <a:pt x="654" y="581"/>
                    <a:pt x="694" y="584"/>
                  </a:cubicBezTo>
                  <a:cubicBezTo>
                    <a:pt x="730" y="586"/>
                    <a:pt x="765" y="587"/>
                    <a:pt x="801" y="592"/>
                  </a:cubicBezTo>
                  <a:cubicBezTo>
                    <a:pt x="851" y="598"/>
                    <a:pt x="901" y="608"/>
                    <a:pt x="952" y="616"/>
                  </a:cubicBezTo>
                  <a:cubicBezTo>
                    <a:pt x="972" y="620"/>
                    <a:pt x="922" y="621"/>
                    <a:pt x="942" y="626"/>
                  </a:cubicBezTo>
                  <a:cubicBezTo>
                    <a:pt x="951" y="628"/>
                    <a:pt x="959" y="641"/>
                    <a:pt x="968" y="639"/>
                  </a:cubicBezTo>
                  <a:cubicBezTo>
                    <a:pt x="969" y="639"/>
                    <a:pt x="971" y="640"/>
                    <a:pt x="972" y="641"/>
                  </a:cubicBezTo>
                  <a:cubicBezTo>
                    <a:pt x="972" y="642"/>
                    <a:pt x="972" y="643"/>
                    <a:pt x="972" y="644"/>
                  </a:cubicBezTo>
                  <a:cubicBezTo>
                    <a:pt x="964" y="646"/>
                    <a:pt x="956" y="647"/>
                    <a:pt x="948" y="649"/>
                  </a:cubicBezTo>
                  <a:cubicBezTo>
                    <a:pt x="948" y="649"/>
                    <a:pt x="948" y="650"/>
                    <a:pt x="948" y="651"/>
                  </a:cubicBezTo>
                  <a:cubicBezTo>
                    <a:pt x="962" y="654"/>
                    <a:pt x="977" y="656"/>
                    <a:pt x="991" y="659"/>
                  </a:cubicBezTo>
                  <a:cubicBezTo>
                    <a:pt x="991" y="661"/>
                    <a:pt x="991" y="664"/>
                    <a:pt x="991" y="666"/>
                  </a:cubicBezTo>
                  <a:cubicBezTo>
                    <a:pt x="932" y="668"/>
                    <a:pt x="942" y="655"/>
                    <a:pt x="882" y="653"/>
                  </a:cubicBezTo>
                  <a:cubicBezTo>
                    <a:pt x="889" y="655"/>
                    <a:pt x="895" y="656"/>
                    <a:pt x="902" y="658"/>
                  </a:cubicBezTo>
                  <a:cubicBezTo>
                    <a:pt x="939" y="663"/>
                    <a:pt x="907" y="669"/>
                    <a:pt x="944" y="675"/>
                  </a:cubicBezTo>
                  <a:cubicBezTo>
                    <a:pt x="958" y="678"/>
                    <a:pt x="1041" y="680"/>
                    <a:pt x="1055" y="682"/>
                  </a:cubicBezTo>
                  <a:cubicBezTo>
                    <a:pt x="1055" y="683"/>
                    <a:pt x="1056" y="686"/>
                    <a:pt x="1057" y="688"/>
                  </a:cubicBezTo>
                  <a:cubicBezTo>
                    <a:pt x="1056" y="690"/>
                    <a:pt x="1055" y="693"/>
                    <a:pt x="1054" y="693"/>
                  </a:cubicBezTo>
                  <a:cubicBezTo>
                    <a:pt x="1051" y="693"/>
                    <a:pt x="1047" y="692"/>
                    <a:pt x="1044" y="692"/>
                  </a:cubicBezTo>
                  <a:cubicBezTo>
                    <a:pt x="1032" y="691"/>
                    <a:pt x="1020" y="690"/>
                    <a:pt x="1008" y="689"/>
                  </a:cubicBezTo>
                  <a:cubicBezTo>
                    <a:pt x="999" y="689"/>
                    <a:pt x="991" y="689"/>
                    <a:pt x="983" y="689"/>
                  </a:cubicBezTo>
                  <a:cubicBezTo>
                    <a:pt x="986" y="690"/>
                    <a:pt x="991" y="692"/>
                    <a:pt x="995" y="694"/>
                  </a:cubicBezTo>
                  <a:cubicBezTo>
                    <a:pt x="995" y="695"/>
                    <a:pt x="995" y="696"/>
                    <a:pt x="995" y="697"/>
                  </a:cubicBezTo>
                  <a:cubicBezTo>
                    <a:pt x="965" y="704"/>
                    <a:pt x="935" y="698"/>
                    <a:pt x="905" y="695"/>
                  </a:cubicBezTo>
                  <a:cubicBezTo>
                    <a:pt x="875" y="692"/>
                    <a:pt x="845" y="689"/>
                    <a:pt x="815" y="686"/>
                  </a:cubicBezTo>
                  <a:cubicBezTo>
                    <a:pt x="815" y="687"/>
                    <a:pt x="815" y="688"/>
                    <a:pt x="815" y="690"/>
                  </a:cubicBezTo>
                  <a:cubicBezTo>
                    <a:pt x="889" y="701"/>
                    <a:pt x="964" y="713"/>
                    <a:pt x="1039" y="725"/>
                  </a:cubicBezTo>
                  <a:cubicBezTo>
                    <a:pt x="1039" y="727"/>
                    <a:pt x="1039" y="730"/>
                    <a:pt x="1039" y="732"/>
                  </a:cubicBezTo>
                  <a:cubicBezTo>
                    <a:pt x="1029" y="732"/>
                    <a:pt x="1020" y="732"/>
                    <a:pt x="1010" y="732"/>
                  </a:cubicBezTo>
                  <a:cubicBezTo>
                    <a:pt x="1010" y="734"/>
                    <a:pt x="1010" y="736"/>
                    <a:pt x="1010" y="738"/>
                  </a:cubicBezTo>
                  <a:cubicBezTo>
                    <a:pt x="1011" y="739"/>
                    <a:pt x="1013" y="741"/>
                    <a:pt x="1015" y="743"/>
                  </a:cubicBezTo>
                  <a:cubicBezTo>
                    <a:pt x="1015" y="745"/>
                    <a:pt x="1015" y="746"/>
                    <a:pt x="1015" y="748"/>
                  </a:cubicBezTo>
                  <a:cubicBezTo>
                    <a:pt x="909" y="746"/>
                    <a:pt x="804" y="721"/>
                    <a:pt x="698" y="717"/>
                  </a:cubicBezTo>
                  <a:cubicBezTo>
                    <a:pt x="738" y="724"/>
                    <a:pt x="778" y="730"/>
                    <a:pt x="818" y="736"/>
                  </a:cubicBezTo>
                  <a:cubicBezTo>
                    <a:pt x="858" y="743"/>
                    <a:pt x="898" y="750"/>
                    <a:pt x="938" y="757"/>
                  </a:cubicBezTo>
                  <a:cubicBezTo>
                    <a:pt x="977" y="764"/>
                    <a:pt x="1017" y="772"/>
                    <a:pt x="1057" y="780"/>
                  </a:cubicBezTo>
                  <a:cubicBezTo>
                    <a:pt x="1057" y="782"/>
                    <a:pt x="1057" y="783"/>
                    <a:pt x="1057" y="785"/>
                  </a:cubicBezTo>
                  <a:cubicBezTo>
                    <a:pt x="1056" y="785"/>
                    <a:pt x="1055" y="786"/>
                    <a:pt x="1055" y="786"/>
                  </a:cubicBezTo>
                  <a:cubicBezTo>
                    <a:pt x="1042" y="786"/>
                    <a:pt x="1029" y="787"/>
                    <a:pt x="1016" y="786"/>
                  </a:cubicBezTo>
                  <a:cubicBezTo>
                    <a:pt x="974" y="780"/>
                    <a:pt x="932" y="773"/>
                    <a:pt x="890" y="767"/>
                  </a:cubicBezTo>
                  <a:cubicBezTo>
                    <a:pt x="844" y="760"/>
                    <a:pt x="798" y="752"/>
                    <a:pt x="751" y="747"/>
                  </a:cubicBezTo>
                  <a:cubicBezTo>
                    <a:pt x="708" y="742"/>
                    <a:pt x="664" y="740"/>
                    <a:pt x="620" y="738"/>
                  </a:cubicBezTo>
                  <a:cubicBezTo>
                    <a:pt x="582" y="737"/>
                    <a:pt x="545" y="737"/>
                    <a:pt x="508" y="736"/>
                  </a:cubicBezTo>
                  <a:cubicBezTo>
                    <a:pt x="455" y="735"/>
                    <a:pt x="401" y="734"/>
                    <a:pt x="348" y="733"/>
                  </a:cubicBezTo>
                  <a:cubicBezTo>
                    <a:pt x="344" y="733"/>
                    <a:pt x="340" y="737"/>
                    <a:pt x="336" y="738"/>
                  </a:cubicBezTo>
                  <a:cubicBezTo>
                    <a:pt x="335" y="739"/>
                    <a:pt x="334" y="739"/>
                    <a:pt x="333" y="738"/>
                  </a:cubicBezTo>
                  <a:cubicBezTo>
                    <a:pt x="331" y="736"/>
                    <a:pt x="330" y="733"/>
                    <a:pt x="328" y="732"/>
                  </a:cubicBezTo>
                  <a:cubicBezTo>
                    <a:pt x="324" y="731"/>
                    <a:pt x="321" y="731"/>
                    <a:pt x="317" y="732"/>
                  </a:cubicBezTo>
                  <a:cubicBezTo>
                    <a:pt x="283" y="735"/>
                    <a:pt x="248" y="737"/>
                    <a:pt x="213" y="743"/>
                  </a:cubicBezTo>
                  <a:cubicBezTo>
                    <a:pt x="186" y="748"/>
                    <a:pt x="158" y="757"/>
                    <a:pt x="131" y="764"/>
                  </a:cubicBezTo>
                  <a:cubicBezTo>
                    <a:pt x="110" y="770"/>
                    <a:pt x="121" y="777"/>
                    <a:pt x="101" y="783"/>
                  </a:cubicBezTo>
                  <a:cubicBezTo>
                    <a:pt x="77" y="789"/>
                    <a:pt x="66" y="795"/>
                    <a:pt x="42" y="801"/>
                  </a:cubicBezTo>
                  <a:cubicBezTo>
                    <a:pt x="28" y="804"/>
                    <a:pt x="43" y="806"/>
                    <a:pt x="29" y="808"/>
                  </a:cubicBezTo>
                  <a:cubicBezTo>
                    <a:pt x="26" y="808"/>
                    <a:pt x="3" y="805"/>
                    <a:pt x="0" y="803"/>
                  </a:cubicBezTo>
                  <a:cubicBezTo>
                    <a:pt x="0" y="801"/>
                    <a:pt x="0" y="800"/>
                    <a:pt x="0" y="798"/>
                  </a:cubicBezTo>
                  <a:cubicBezTo>
                    <a:pt x="1" y="795"/>
                    <a:pt x="2" y="792"/>
                    <a:pt x="3" y="790"/>
                  </a:cubicBezTo>
                  <a:cubicBezTo>
                    <a:pt x="13" y="779"/>
                    <a:pt x="43" y="767"/>
                    <a:pt x="53" y="758"/>
                  </a:cubicBezTo>
                  <a:cubicBezTo>
                    <a:pt x="61" y="751"/>
                    <a:pt x="39" y="749"/>
                    <a:pt x="47" y="744"/>
                  </a:cubicBezTo>
                  <a:cubicBezTo>
                    <a:pt x="48" y="743"/>
                    <a:pt x="50" y="741"/>
                    <a:pt x="51" y="739"/>
                  </a:cubicBezTo>
                  <a:cubicBezTo>
                    <a:pt x="51" y="738"/>
                    <a:pt x="51" y="736"/>
                    <a:pt x="51" y="734"/>
                  </a:cubicBezTo>
                  <a:cubicBezTo>
                    <a:pt x="49" y="734"/>
                    <a:pt x="48" y="735"/>
                    <a:pt x="47" y="734"/>
                  </a:cubicBezTo>
                  <a:cubicBezTo>
                    <a:pt x="35" y="733"/>
                    <a:pt x="53" y="732"/>
                    <a:pt x="41" y="730"/>
                  </a:cubicBezTo>
                  <a:cubicBezTo>
                    <a:pt x="40" y="730"/>
                    <a:pt x="39" y="728"/>
                    <a:pt x="37" y="726"/>
                  </a:cubicBezTo>
                  <a:cubicBezTo>
                    <a:pt x="37" y="725"/>
                    <a:pt x="37" y="723"/>
                    <a:pt x="37" y="721"/>
                  </a:cubicBezTo>
                  <a:cubicBezTo>
                    <a:pt x="39" y="720"/>
                    <a:pt x="40" y="717"/>
                    <a:pt x="42" y="717"/>
                  </a:cubicBezTo>
                  <a:cubicBezTo>
                    <a:pt x="52" y="714"/>
                    <a:pt x="32" y="711"/>
                    <a:pt x="42" y="708"/>
                  </a:cubicBezTo>
                  <a:cubicBezTo>
                    <a:pt x="44" y="707"/>
                    <a:pt x="47" y="711"/>
                    <a:pt x="47" y="697"/>
                  </a:cubicBezTo>
                  <a:cubicBezTo>
                    <a:pt x="47" y="695"/>
                    <a:pt x="49" y="694"/>
                    <a:pt x="49" y="693"/>
                  </a:cubicBezTo>
                  <a:cubicBezTo>
                    <a:pt x="51" y="691"/>
                    <a:pt x="53" y="689"/>
                    <a:pt x="56" y="687"/>
                  </a:cubicBezTo>
                  <a:cubicBezTo>
                    <a:pt x="82" y="667"/>
                    <a:pt x="95" y="660"/>
                    <a:pt x="122" y="653"/>
                  </a:cubicBezTo>
                  <a:cubicBezTo>
                    <a:pt x="126" y="651"/>
                    <a:pt x="129" y="643"/>
                    <a:pt x="132" y="634"/>
                  </a:cubicBezTo>
                  <a:cubicBezTo>
                    <a:pt x="129" y="634"/>
                    <a:pt x="125" y="635"/>
                    <a:pt x="122" y="636"/>
                  </a:cubicBezTo>
                  <a:cubicBezTo>
                    <a:pt x="111" y="639"/>
                    <a:pt x="101" y="642"/>
                    <a:pt x="90" y="644"/>
                  </a:cubicBezTo>
                  <a:cubicBezTo>
                    <a:pt x="69" y="648"/>
                    <a:pt x="62" y="651"/>
                    <a:pt x="41" y="654"/>
                  </a:cubicBezTo>
                  <a:cubicBezTo>
                    <a:pt x="40" y="654"/>
                    <a:pt x="39" y="652"/>
                    <a:pt x="38" y="650"/>
                  </a:cubicBezTo>
                  <a:cubicBezTo>
                    <a:pt x="38" y="649"/>
                    <a:pt x="38" y="648"/>
                    <a:pt x="38" y="646"/>
                  </a:cubicBezTo>
                  <a:cubicBezTo>
                    <a:pt x="39" y="644"/>
                    <a:pt x="40" y="641"/>
                    <a:pt x="42" y="641"/>
                  </a:cubicBezTo>
                  <a:cubicBezTo>
                    <a:pt x="51" y="634"/>
                    <a:pt x="48" y="627"/>
                    <a:pt x="58" y="623"/>
                  </a:cubicBezTo>
                  <a:cubicBezTo>
                    <a:pt x="81" y="613"/>
                    <a:pt x="104" y="605"/>
                    <a:pt x="128" y="598"/>
                  </a:cubicBezTo>
                  <a:cubicBezTo>
                    <a:pt x="149" y="590"/>
                    <a:pt x="139" y="584"/>
                    <a:pt x="161" y="579"/>
                  </a:cubicBezTo>
                  <a:cubicBezTo>
                    <a:pt x="183" y="575"/>
                    <a:pt x="205" y="569"/>
                    <a:pt x="226" y="554"/>
                  </a:cubicBezTo>
                  <a:cubicBezTo>
                    <a:pt x="230" y="552"/>
                    <a:pt x="233" y="549"/>
                    <a:pt x="237" y="547"/>
                  </a:cubicBezTo>
                  <a:cubicBezTo>
                    <a:pt x="237" y="545"/>
                    <a:pt x="237" y="544"/>
                    <a:pt x="237" y="543"/>
                  </a:cubicBezTo>
                  <a:cubicBezTo>
                    <a:pt x="235" y="544"/>
                    <a:pt x="232" y="544"/>
                    <a:pt x="230" y="545"/>
                  </a:cubicBezTo>
                  <a:cubicBezTo>
                    <a:pt x="222" y="549"/>
                    <a:pt x="213" y="553"/>
                    <a:pt x="205" y="557"/>
                  </a:cubicBezTo>
                  <a:cubicBezTo>
                    <a:pt x="194" y="561"/>
                    <a:pt x="183" y="565"/>
                    <a:pt x="172" y="569"/>
                  </a:cubicBezTo>
                  <a:cubicBezTo>
                    <a:pt x="164" y="573"/>
                    <a:pt x="155" y="576"/>
                    <a:pt x="146" y="578"/>
                  </a:cubicBezTo>
                  <a:cubicBezTo>
                    <a:pt x="133" y="582"/>
                    <a:pt x="151" y="587"/>
                    <a:pt x="138" y="590"/>
                  </a:cubicBezTo>
                  <a:cubicBezTo>
                    <a:pt x="123" y="593"/>
                    <a:pt x="109" y="594"/>
                    <a:pt x="94" y="595"/>
                  </a:cubicBezTo>
                  <a:cubicBezTo>
                    <a:pt x="93" y="596"/>
                    <a:pt x="92" y="594"/>
                    <a:pt x="91" y="593"/>
                  </a:cubicBezTo>
                  <a:cubicBezTo>
                    <a:pt x="91" y="591"/>
                    <a:pt x="91" y="590"/>
                    <a:pt x="91" y="588"/>
                  </a:cubicBezTo>
                  <a:cubicBezTo>
                    <a:pt x="92" y="586"/>
                    <a:pt x="94" y="583"/>
                    <a:pt x="95" y="582"/>
                  </a:cubicBezTo>
                  <a:cubicBezTo>
                    <a:pt x="100" y="578"/>
                    <a:pt x="85" y="575"/>
                    <a:pt x="90" y="572"/>
                  </a:cubicBezTo>
                  <a:cubicBezTo>
                    <a:pt x="93" y="571"/>
                    <a:pt x="94" y="567"/>
                    <a:pt x="95" y="556"/>
                  </a:cubicBezTo>
                  <a:cubicBezTo>
                    <a:pt x="93" y="556"/>
                    <a:pt x="92" y="556"/>
                    <a:pt x="91" y="556"/>
                  </a:cubicBezTo>
                  <a:cubicBezTo>
                    <a:pt x="80" y="558"/>
                    <a:pt x="69" y="560"/>
                    <a:pt x="58" y="562"/>
                  </a:cubicBezTo>
                  <a:cubicBezTo>
                    <a:pt x="56" y="562"/>
                    <a:pt x="55" y="564"/>
                    <a:pt x="54" y="561"/>
                  </a:cubicBezTo>
                  <a:cubicBezTo>
                    <a:pt x="51" y="552"/>
                    <a:pt x="48" y="555"/>
                    <a:pt x="44" y="554"/>
                  </a:cubicBezTo>
                  <a:cubicBezTo>
                    <a:pt x="43" y="554"/>
                    <a:pt x="42" y="552"/>
                    <a:pt x="41" y="551"/>
                  </a:cubicBezTo>
                  <a:cubicBezTo>
                    <a:pt x="41" y="549"/>
                    <a:pt x="41" y="548"/>
                    <a:pt x="41" y="546"/>
                  </a:cubicBezTo>
                  <a:cubicBezTo>
                    <a:pt x="43" y="544"/>
                    <a:pt x="35" y="540"/>
                    <a:pt x="37" y="539"/>
                  </a:cubicBezTo>
                  <a:cubicBezTo>
                    <a:pt x="60" y="529"/>
                    <a:pt x="48" y="517"/>
                    <a:pt x="71" y="510"/>
                  </a:cubicBezTo>
                  <a:cubicBezTo>
                    <a:pt x="111" y="498"/>
                    <a:pt x="151" y="487"/>
                    <a:pt x="191" y="463"/>
                  </a:cubicBezTo>
                  <a:cubicBezTo>
                    <a:pt x="195" y="461"/>
                    <a:pt x="198" y="458"/>
                    <a:pt x="202" y="455"/>
                  </a:cubicBezTo>
                  <a:cubicBezTo>
                    <a:pt x="201" y="453"/>
                    <a:pt x="200" y="453"/>
                    <a:pt x="199" y="453"/>
                  </a:cubicBezTo>
                  <a:cubicBezTo>
                    <a:pt x="186" y="456"/>
                    <a:pt x="174" y="460"/>
                    <a:pt x="161" y="463"/>
                  </a:cubicBezTo>
                  <a:cubicBezTo>
                    <a:pt x="151" y="465"/>
                    <a:pt x="141" y="466"/>
                    <a:pt x="131" y="469"/>
                  </a:cubicBezTo>
                  <a:cubicBezTo>
                    <a:pt x="109" y="475"/>
                    <a:pt x="87" y="482"/>
                    <a:pt x="65" y="488"/>
                  </a:cubicBezTo>
                  <a:cubicBezTo>
                    <a:pt x="62" y="489"/>
                    <a:pt x="59" y="485"/>
                    <a:pt x="56" y="483"/>
                  </a:cubicBezTo>
                  <a:cubicBezTo>
                    <a:pt x="55" y="483"/>
                    <a:pt x="54" y="482"/>
                    <a:pt x="53" y="483"/>
                  </a:cubicBezTo>
                  <a:cubicBezTo>
                    <a:pt x="47" y="485"/>
                    <a:pt x="42" y="487"/>
                    <a:pt x="36" y="489"/>
                  </a:cubicBezTo>
                  <a:cubicBezTo>
                    <a:pt x="27" y="492"/>
                    <a:pt x="53" y="495"/>
                    <a:pt x="44" y="498"/>
                  </a:cubicBezTo>
                  <a:cubicBezTo>
                    <a:pt x="43" y="498"/>
                    <a:pt x="41" y="496"/>
                    <a:pt x="39" y="496"/>
                  </a:cubicBezTo>
                  <a:cubicBezTo>
                    <a:pt x="39" y="494"/>
                    <a:pt x="39" y="492"/>
                    <a:pt x="39" y="491"/>
                  </a:cubicBezTo>
                  <a:cubicBezTo>
                    <a:pt x="41" y="489"/>
                    <a:pt x="42" y="486"/>
                    <a:pt x="44" y="485"/>
                  </a:cubicBezTo>
                  <a:cubicBezTo>
                    <a:pt x="50" y="482"/>
                    <a:pt x="22" y="479"/>
                    <a:pt x="28" y="475"/>
                  </a:cubicBezTo>
                  <a:cubicBezTo>
                    <a:pt x="41" y="468"/>
                    <a:pt x="53" y="459"/>
                    <a:pt x="66" y="451"/>
                  </a:cubicBezTo>
                  <a:cubicBezTo>
                    <a:pt x="76" y="445"/>
                    <a:pt x="86" y="441"/>
                    <a:pt x="96" y="436"/>
                  </a:cubicBezTo>
                  <a:cubicBezTo>
                    <a:pt x="89" y="436"/>
                    <a:pt x="82" y="438"/>
                    <a:pt x="76" y="440"/>
                  </a:cubicBezTo>
                  <a:cubicBezTo>
                    <a:pt x="63" y="445"/>
                    <a:pt x="50" y="450"/>
                    <a:pt x="37" y="454"/>
                  </a:cubicBezTo>
                  <a:cubicBezTo>
                    <a:pt x="36" y="455"/>
                    <a:pt x="34" y="453"/>
                    <a:pt x="33" y="453"/>
                  </a:cubicBezTo>
                  <a:cubicBezTo>
                    <a:pt x="33" y="451"/>
                    <a:pt x="33" y="448"/>
                    <a:pt x="33" y="446"/>
                  </a:cubicBezTo>
                  <a:cubicBezTo>
                    <a:pt x="35" y="444"/>
                    <a:pt x="38" y="441"/>
                    <a:pt x="41" y="439"/>
                  </a:cubicBezTo>
                  <a:cubicBezTo>
                    <a:pt x="66" y="428"/>
                    <a:pt x="90" y="418"/>
                    <a:pt x="115" y="407"/>
                  </a:cubicBezTo>
                  <a:cubicBezTo>
                    <a:pt x="133" y="399"/>
                    <a:pt x="151" y="391"/>
                    <a:pt x="169" y="382"/>
                  </a:cubicBezTo>
                  <a:cubicBezTo>
                    <a:pt x="176" y="379"/>
                    <a:pt x="183" y="374"/>
                    <a:pt x="189" y="371"/>
                  </a:cubicBezTo>
                  <a:cubicBezTo>
                    <a:pt x="187" y="369"/>
                    <a:pt x="185" y="370"/>
                    <a:pt x="183" y="370"/>
                  </a:cubicBezTo>
                  <a:cubicBezTo>
                    <a:pt x="177" y="370"/>
                    <a:pt x="171" y="376"/>
                    <a:pt x="164" y="368"/>
                  </a:cubicBezTo>
                  <a:cubicBezTo>
                    <a:pt x="161" y="365"/>
                    <a:pt x="157" y="370"/>
                    <a:pt x="153" y="371"/>
                  </a:cubicBezTo>
                  <a:cubicBezTo>
                    <a:pt x="130" y="380"/>
                    <a:pt x="106" y="388"/>
                    <a:pt x="82" y="397"/>
                  </a:cubicBezTo>
                  <a:cubicBezTo>
                    <a:pt x="70" y="402"/>
                    <a:pt x="58" y="409"/>
                    <a:pt x="46" y="414"/>
                  </a:cubicBezTo>
                  <a:cubicBezTo>
                    <a:pt x="44" y="414"/>
                    <a:pt x="42" y="419"/>
                    <a:pt x="40" y="406"/>
                  </a:cubicBezTo>
                  <a:cubicBezTo>
                    <a:pt x="77" y="374"/>
                    <a:pt x="115" y="360"/>
                    <a:pt x="152" y="336"/>
                  </a:cubicBezTo>
                  <a:cubicBezTo>
                    <a:pt x="147" y="333"/>
                    <a:pt x="142" y="340"/>
                    <a:pt x="137" y="332"/>
                  </a:cubicBezTo>
                  <a:cubicBezTo>
                    <a:pt x="153" y="315"/>
                    <a:pt x="86" y="311"/>
                    <a:pt x="102" y="298"/>
                  </a:cubicBezTo>
                  <a:cubicBezTo>
                    <a:pt x="101" y="295"/>
                    <a:pt x="99" y="291"/>
                    <a:pt x="98" y="291"/>
                  </a:cubicBezTo>
                  <a:cubicBezTo>
                    <a:pt x="81" y="298"/>
                    <a:pt x="147" y="306"/>
                    <a:pt x="130" y="313"/>
                  </a:cubicBezTo>
                  <a:cubicBezTo>
                    <a:pt x="117" y="319"/>
                    <a:pt x="104" y="325"/>
                    <a:pt x="91" y="330"/>
                  </a:cubicBezTo>
                  <a:cubicBezTo>
                    <a:pt x="89" y="331"/>
                    <a:pt x="88" y="330"/>
                    <a:pt x="86" y="330"/>
                  </a:cubicBezTo>
                  <a:cubicBezTo>
                    <a:pt x="86" y="328"/>
                    <a:pt x="86" y="326"/>
                    <a:pt x="86" y="324"/>
                  </a:cubicBezTo>
                  <a:cubicBezTo>
                    <a:pt x="87" y="322"/>
                    <a:pt x="89" y="319"/>
                    <a:pt x="90" y="318"/>
                  </a:cubicBezTo>
                  <a:cubicBezTo>
                    <a:pt x="96" y="313"/>
                    <a:pt x="103" y="310"/>
                    <a:pt x="109" y="305"/>
                  </a:cubicBezTo>
                  <a:cubicBezTo>
                    <a:pt x="127" y="291"/>
                    <a:pt x="62" y="278"/>
                    <a:pt x="80" y="264"/>
                  </a:cubicBezTo>
                  <a:cubicBezTo>
                    <a:pt x="81" y="263"/>
                    <a:pt x="83" y="261"/>
                    <a:pt x="83" y="259"/>
                  </a:cubicBezTo>
                  <a:cubicBezTo>
                    <a:pt x="84" y="243"/>
                    <a:pt x="87" y="245"/>
                    <a:pt x="90" y="243"/>
                  </a:cubicBezTo>
                  <a:cubicBezTo>
                    <a:pt x="99" y="235"/>
                    <a:pt x="94" y="227"/>
                    <a:pt x="103" y="220"/>
                  </a:cubicBezTo>
                  <a:cubicBezTo>
                    <a:pt x="110" y="214"/>
                    <a:pt x="117" y="208"/>
                    <a:pt x="124" y="203"/>
                  </a:cubicBezTo>
                  <a:cubicBezTo>
                    <a:pt x="130" y="199"/>
                    <a:pt x="136" y="197"/>
                    <a:pt x="141" y="193"/>
                  </a:cubicBezTo>
                  <a:cubicBezTo>
                    <a:pt x="131" y="195"/>
                    <a:pt x="121" y="198"/>
                    <a:pt x="110" y="203"/>
                  </a:cubicBezTo>
                  <a:cubicBezTo>
                    <a:pt x="99" y="208"/>
                    <a:pt x="88" y="215"/>
                    <a:pt x="76" y="220"/>
                  </a:cubicBezTo>
                  <a:cubicBezTo>
                    <a:pt x="75" y="221"/>
                    <a:pt x="73" y="220"/>
                    <a:pt x="71" y="220"/>
                  </a:cubicBezTo>
                  <a:cubicBezTo>
                    <a:pt x="71" y="218"/>
                    <a:pt x="71" y="216"/>
                    <a:pt x="71" y="214"/>
                  </a:cubicBezTo>
                  <a:cubicBezTo>
                    <a:pt x="73" y="212"/>
                    <a:pt x="74" y="209"/>
                    <a:pt x="76" y="208"/>
                  </a:cubicBezTo>
                  <a:cubicBezTo>
                    <a:pt x="83" y="203"/>
                    <a:pt x="90" y="199"/>
                    <a:pt x="97" y="194"/>
                  </a:cubicBezTo>
                  <a:cubicBezTo>
                    <a:pt x="101" y="191"/>
                    <a:pt x="105" y="188"/>
                    <a:pt x="109" y="186"/>
                  </a:cubicBezTo>
                  <a:cubicBezTo>
                    <a:pt x="107" y="183"/>
                    <a:pt x="106" y="184"/>
                    <a:pt x="105" y="184"/>
                  </a:cubicBezTo>
                  <a:cubicBezTo>
                    <a:pt x="85" y="193"/>
                    <a:pt x="66" y="202"/>
                    <a:pt x="46" y="211"/>
                  </a:cubicBezTo>
                  <a:cubicBezTo>
                    <a:pt x="44" y="212"/>
                    <a:pt x="42" y="211"/>
                    <a:pt x="40" y="211"/>
                  </a:cubicBezTo>
                  <a:cubicBezTo>
                    <a:pt x="40" y="209"/>
                    <a:pt x="40" y="207"/>
                    <a:pt x="40" y="205"/>
                  </a:cubicBezTo>
                  <a:cubicBezTo>
                    <a:pt x="42" y="202"/>
                    <a:pt x="44" y="199"/>
                    <a:pt x="47" y="198"/>
                  </a:cubicBezTo>
                  <a:cubicBezTo>
                    <a:pt x="63" y="186"/>
                    <a:pt x="79" y="175"/>
                    <a:pt x="96" y="162"/>
                  </a:cubicBezTo>
                  <a:cubicBezTo>
                    <a:pt x="103" y="155"/>
                    <a:pt x="111" y="149"/>
                    <a:pt x="118" y="130"/>
                  </a:cubicBezTo>
                  <a:cubicBezTo>
                    <a:pt x="121" y="121"/>
                    <a:pt x="125" y="114"/>
                    <a:pt x="129" y="112"/>
                  </a:cubicBezTo>
                  <a:cubicBezTo>
                    <a:pt x="141" y="106"/>
                    <a:pt x="79" y="98"/>
                    <a:pt x="91" y="98"/>
                  </a:cubicBezTo>
                  <a:cubicBezTo>
                    <a:pt x="103" y="98"/>
                    <a:pt x="113" y="79"/>
                    <a:pt x="125" y="73"/>
                  </a:cubicBezTo>
                  <a:cubicBezTo>
                    <a:pt x="124" y="71"/>
                    <a:pt x="124" y="70"/>
                    <a:pt x="123" y="70"/>
                  </a:cubicBezTo>
                  <a:cubicBezTo>
                    <a:pt x="109" y="72"/>
                    <a:pt x="94" y="73"/>
                    <a:pt x="80" y="76"/>
                  </a:cubicBezTo>
                  <a:cubicBezTo>
                    <a:pt x="68" y="79"/>
                    <a:pt x="56" y="84"/>
                    <a:pt x="44" y="87"/>
                  </a:cubicBezTo>
                  <a:cubicBezTo>
                    <a:pt x="42" y="88"/>
                    <a:pt x="40" y="86"/>
                    <a:pt x="38" y="85"/>
                  </a:cubicBezTo>
                  <a:cubicBezTo>
                    <a:pt x="38" y="83"/>
                    <a:pt x="38" y="81"/>
                    <a:pt x="38" y="79"/>
                  </a:cubicBezTo>
                  <a:cubicBezTo>
                    <a:pt x="40" y="77"/>
                    <a:pt x="42" y="74"/>
                    <a:pt x="44" y="73"/>
                  </a:cubicBezTo>
                  <a:cubicBezTo>
                    <a:pt x="54" y="69"/>
                    <a:pt x="63" y="66"/>
                    <a:pt x="72" y="62"/>
                  </a:cubicBezTo>
                  <a:cubicBezTo>
                    <a:pt x="74" y="61"/>
                    <a:pt x="75" y="60"/>
                    <a:pt x="77" y="59"/>
                  </a:cubicBezTo>
                  <a:cubicBezTo>
                    <a:pt x="77" y="57"/>
                    <a:pt x="77" y="56"/>
                    <a:pt x="77" y="54"/>
                  </a:cubicBezTo>
                  <a:cubicBezTo>
                    <a:pt x="73" y="54"/>
                    <a:pt x="69" y="54"/>
                    <a:pt x="66" y="54"/>
                  </a:cubicBezTo>
                  <a:cubicBezTo>
                    <a:pt x="65" y="53"/>
                    <a:pt x="65" y="51"/>
                    <a:pt x="65" y="49"/>
                  </a:cubicBezTo>
                  <a:cubicBezTo>
                    <a:pt x="67" y="47"/>
                    <a:pt x="69" y="44"/>
                    <a:pt x="70" y="43"/>
                  </a:cubicBezTo>
                  <a:cubicBezTo>
                    <a:pt x="88" y="35"/>
                    <a:pt x="105" y="24"/>
                    <a:pt x="122" y="19"/>
                  </a:cubicBezTo>
                  <a:cubicBezTo>
                    <a:pt x="144" y="13"/>
                    <a:pt x="166" y="9"/>
                    <a:pt x="188" y="8"/>
                  </a:cubicBezTo>
                  <a:cubicBezTo>
                    <a:pt x="210" y="6"/>
                    <a:pt x="436" y="9"/>
                    <a:pt x="458" y="9"/>
                  </a:cubicBezTo>
                  <a:cubicBezTo>
                    <a:pt x="481" y="10"/>
                    <a:pt x="504" y="10"/>
                    <a:pt x="527" y="10"/>
                  </a:cubicBezTo>
                  <a:cubicBezTo>
                    <a:pt x="543" y="10"/>
                    <a:pt x="559" y="10"/>
                    <a:pt x="576" y="10"/>
                  </a:cubicBezTo>
                  <a:cubicBezTo>
                    <a:pt x="582" y="9"/>
                    <a:pt x="588" y="8"/>
                    <a:pt x="594" y="7"/>
                  </a:cubicBezTo>
                  <a:cubicBezTo>
                    <a:pt x="597" y="7"/>
                    <a:pt x="600" y="6"/>
                    <a:pt x="603" y="7"/>
                  </a:cubicBezTo>
                  <a:cubicBezTo>
                    <a:pt x="606" y="7"/>
                    <a:pt x="608" y="10"/>
                    <a:pt x="611" y="10"/>
                  </a:cubicBezTo>
                  <a:cubicBezTo>
                    <a:pt x="613" y="11"/>
                    <a:pt x="615" y="5"/>
                    <a:pt x="616" y="7"/>
                  </a:cubicBezTo>
                  <a:cubicBezTo>
                    <a:pt x="617" y="15"/>
                    <a:pt x="618" y="10"/>
                    <a:pt x="620" y="5"/>
                  </a:cubicBezTo>
                  <a:cubicBezTo>
                    <a:pt x="621" y="14"/>
                    <a:pt x="623" y="13"/>
                    <a:pt x="624" y="4"/>
                  </a:cubicBezTo>
                  <a:cubicBezTo>
                    <a:pt x="624" y="6"/>
                    <a:pt x="624" y="8"/>
                    <a:pt x="624" y="10"/>
                  </a:cubicBezTo>
                  <a:cubicBezTo>
                    <a:pt x="625" y="9"/>
                    <a:pt x="627" y="9"/>
                    <a:pt x="629" y="8"/>
                  </a:cubicBezTo>
                  <a:cubicBezTo>
                    <a:pt x="629" y="15"/>
                    <a:pt x="631" y="13"/>
                    <a:pt x="632" y="9"/>
                  </a:cubicBezTo>
                  <a:cubicBezTo>
                    <a:pt x="649" y="9"/>
                    <a:pt x="666" y="9"/>
                    <a:pt x="683" y="9"/>
                  </a:cubicBezTo>
                  <a:close/>
                  <a:moveTo>
                    <a:pt x="314" y="424"/>
                  </a:moveTo>
                  <a:cubicBezTo>
                    <a:pt x="338" y="421"/>
                    <a:pt x="394" y="416"/>
                    <a:pt x="418" y="413"/>
                  </a:cubicBezTo>
                  <a:cubicBezTo>
                    <a:pt x="432" y="412"/>
                    <a:pt x="448" y="414"/>
                    <a:pt x="462" y="415"/>
                  </a:cubicBezTo>
                  <a:cubicBezTo>
                    <a:pt x="482" y="416"/>
                    <a:pt x="511" y="414"/>
                    <a:pt x="531" y="414"/>
                  </a:cubicBezTo>
                  <a:cubicBezTo>
                    <a:pt x="564" y="413"/>
                    <a:pt x="603" y="415"/>
                    <a:pt x="636" y="415"/>
                  </a:cubicBezTo>
                  <a:cubicBezTo>
                    <a:pt x="671" y="414"/>
                    <a:pt x="690" y="419"/>
                    <a:pt x="725" y="419"/>
                  </a:cubicBezTo>
                  <a:cubicBezTo>
                    <a:pt x="740" y="419"/>
                    <a:pt x="764" y="431"/>
                    <a:pt x="778" y="429"/>
                  </a:cubicBezTo>
                  <a:cubicBezTo>
                    <a:pt x="748" y="406"/>
                    <a:pt x="324" y="410"/>
                    <a:pt x="269" y="432"/>
                  </a:cubicBezTo>
                  <a:cubicBezTo>
                    <a:pt x="269" y="433"/>
                    <a:pt x="269" y="435"/>
                    <a:pt x="269" y="436"/>
                  </a:cubicBezTo>
                  <a:cubicBezTo>
                    <a:pt x="286" y="438"/>
                    <a:pt x="297" y="425"/>
                    <a:pt x="314" y="424"/>
                  </a:cubicBezTo>
                  <a:close/>
                  <a:moveTo>
                    <a:pt x="525" y="257"/>
                  </a:moveTo>
                  <a:cubicBezTo>
                    <a:pt x="588" y="255"/>
                    <a:pt x="652" y="253"/>
                    <a:pt x="715" y="250"/>
                  </a:cubicBezTo>
                  <a:cubicBezTo>
                    <a:pt x="715" y="249"/>
                    <a:pt x="715" y="248"/>
                    <a:pt x="715" y="247"/>
                  </a:cubicBezTo>
                  <a:cubicBezTo>
                    <a:pt x="652" y="243"/>
                    <a:pt x="588" y="250"/>
                    <a:pt x="525" y="257"/>
                  </a:cubicBezTo>
                  <a:close/>
                  <a:moveTo>
                    <a:pt x="326" y="578"/>
                  </a:moveTo>
                  <a:cubicBezTo>
                    <a:pt x="299" y="577"/>
                    <a:pt x="271" y="582"/>
                    <a:pt x="244" y="605"/>
                  </a:cubicBezTo>
                  <a:cubicBezTo>
                    <a:pt x="271" y="596"/>
                    <a:pt x="299" y="587"/>
                    <a:pt x="326" y="578"/>
                  </a:cubicBezTo>
                  <a:close/>
                  <a:moveTo>
                    <a:pt x="713" y="474"/>
                  </a:moveTo>
                  <a:cubicBezTo>
                    <a:pt x="713" y="474"/>
                    <a:pt x="713" y="473"/>
                    <a:pt x="713" y="473"/>
                  </a:cubicBezTo>
                  <a:cubicBezTo>
                    <a:pt x="672" y="473"/>
                    <a:pt x="630" y="473"/>
                    <a:pt x="589" y="473"/>
                  </a:cubicBezTo>
                  <a:cubicBezTo>
                    <a:pt x="589" y="473"/>
                    <a:pt x="589" y="474"/>
                    <a:pt x="589" y="474"/>
                  </a:cubicBezTo>
                  <a:cubicBezTo>
                    <a:pt x="630" y="474"/>
                    <a:pt x="672" y="474"/>
                    <a:pt x="713" y="474"/>
                  </a:cubicBezTo>
                  <a:close/>
                  <a:moveTo>
                    <a:pt x="289" y="523"/>
                  </a:moveTo>
                  <a:cubicBezTo>
                    <a:pt x="289" y="524"/>
                    <a:pt x="289" y="526"/>
                    <a:pt x="289" y="527"/>
                  </a:cubicBezTo>
                  <a:cubicBezTo>
                    <a:pt x="309" y="539"/>
                    <a:pt x="329" y="521"/>
                    <a:pt x="348" y="516"/>
                  </a:cubicBezTo>
                  <a:cubicBezTo>
                    <a:pt x="329" y="518"/>
                    <a:pt x="309" y="521"/>
                    <a:pt x="289" y="523"/>
                  </a:cubicBezTo>
                  <a:close/>
                  <a:moveTo>
                    <a:pt x="411" y="270"/>
                  </a:moveTo>
                  <a:cubicBezTo>
                    <a:pt x="411" y="270"/>
                    <a:pt x="411" y="271"/>
                    <a:pt x="411" y="271"/>
                  </a:cubicBezTo>
                  <a:cubicBezTo>
                    <a:pt x="425" y="271"/>
                    <a:pt x="438" y="271"/>
                    <a:pt x="452" y="271"/>
                  </a:cubicBezTo>
                  <a:cubicBezTo>
                    <a:pt x="452" y="269"/>
                    <a:pt x="452" y="267"/>
                    <a:pt x="452" y="265"/>
                  </a:cubicBezTo>
                  <a:cubicBezTo>
                    <a:pt x="438" y="267"/>
                    <a:pt x="425" y="268"/>
                    <a:pt x="411" y="270"/>
                  </a:cubicBezTo>
                  <a:close/>
                  <a:moveTo>
                    <a:pt x="677" y="673"/>
                  </a:moveTo>
                  <a:cubicBezTo>
                    <a:pt x="677" y="674"/>
                    <a:pt x="677" y="675"/>
                    <a:pt x="677" y="675"/>
                  </a:cubicBezTo>
                  <a:cubicBezTo>
                    <a:pt x="703" y="678"/>
                    <a:pt x="729" y="680"/>
                    <a:pt x="755" y="682"/>
                  </a:cubicBezTo>
                  <a:cubicBezTo>
                    <a:pt x="755" y="681"/>
                    <a:pt x="755" y="680"/>
                    <a:pt x="755" y="679"/>
                  </a:cubicBezTo>
                  <a:cubicBezTo>
                    <a:pt x="729" y="677"/>
                    <a:pt x="703" y="675"/>
                    <a:pt x="677" y="673"/>
                  </a:cubicBezTo>
                  <a:close/>
                  <a:moveTo>
                    <a:pt x="793" y="251"/>
                  </a:moveTo>
                  <a:cubicBezTo>
                    <a:pt x="793" y="251"/>
                    <a:pt x="793" y="251"/>
                    <a:pt x="793" y="251"/>
                  </a:cubicBezTo>
                  <a:cubicBezTo>
                    <a:pt x="771" y="249"/>
                    <a:pt x="750" y="248"/>
                    <a:pt x="728" y="247"/>
                  </a:cubicBezTo>
                  <a:cubicBezTo>
                    <a:pt x="728" y="248"/>
                    <a:pt x="728" y="250"/>
                    <a:pt x="727" y="251"/>
                  </a:cubicBezTo>
                  <a:cubicBezTo>
                    <a:pt x="749" y="251"/>
                    <a:pt x="771" y="251"/>
                    <a:pt x="793" y="251"/>
                  </a:cubicBezTo>
                  <a:close/>
                  <a:moveTo>
                    <a:pt x="514" y="476"/>
                  </a:moveTo>
                  <a:cubicBezTo>
                    <a:pt x="514" y="476"/>
                    <a:pt x="514" y="477"/>
                    <a:pt x="514" y="477"/>
                  </a:cubicBezTo>
                  <a:cubicBezTo>
                    <a:pt x="532" y="477"/>
                    <a:pt x="550" y="477"/>
                    <a:pt x="567" y="477"/>
                  </a:cubicBezTo>
                  <a:cubicBezTo>
                    <a:pt x="567" y="477"/>
                    <a:pt x="567" y="476"/>
                    <a:pt x="567" y="476"/>
                  </a:cubicBezTo>
                  <a:cubicBezTo>
                    <a:pt x="550" y="476"/>
                    <a:pt x="532" y="476"/>
                    <a:pt x="514" y="476"/>
                  </a:cubicBezTo>
                  <a:close/>
                  <a:moveTo>
                    <a:pt x="283" y="340"/>
                  </a:moveTo>
                  <a:cubicBezTo>
                    <a:pt x="287" y="347"/>
                    <a:pt x="293" y="346"/>
                    <a:pt x="304" y="336"/>
                  </a:cubicBezTo>
                  <a:cubicBezTo>
                    <a:pt x="297" y="337"/>
                    <a:pt x="290" y="339"/>
                    <a:pt x="283" y="340"/>
                  </a:cubicBezTo>
                  <a:close/>
                  <a:moveTo>
                    <a:pt x="780" y="683"/>
                  </a:moveTo>
                  <a:cubicBezTo>
                    <a:pt x="780" y="683"/>
                    <a:pt x="780" y="683"/>
                    <a:pt x="780" y="682"/>
                  </a:cubicBezTo>
                  <a:cubicBezTo>
                    <a:pt x="773" y="682"/>
                    <a:pt x="767" y="682"/>
                    <a:pt x="760" y="682"/>
                  </a:cubicBezTo>
                  <a:cubicBezTo>
                    <a:pt x="760" y="683"/>
                    <a:pt x="760" y="683"/>
                    <a:pt x="760" y="683"/>
                  </a:cubicBezTo>
                  <a:cubicBezTo>
                    <a:pt x="767" y="683"/>
                    <a:pt x="773" y="683"/>
                    <a:pt x="780" y="683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 txBox="1"/>
            <p:nvPr/>
          </p:nvSpPr>
          <p:spPr>
            <a:xfrm>
              <a:off x="955675" y="3900487"/>
              <a:ext cx="1597025" cy="954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consectetur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elit</a:t>
              </a:r>
              <a:endParaRPr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2C58F507-61A7-7048-AA59-61E2D5179133}"/>
              </a:ext>
            </a:extLst>
          </p:cNvPr>
          <p:cNvGrpSpPr/>
          <p:nvPr/>
        </p:nvGrpSpPr>
        <p:grpSpPr>
          <a:xfrm>
            <a:off x="4035425" y="4291012"/>
            <a:ext cx="2468562" cy="1698625"/>
            <a:chOff x="4035425" y="4291012"/>
            <a:chExt cx="2468562" cy="1698625"/>
          </a:xfrm>
        </p:grpSpPr>
        <p:sp>
          <p:nvSpPr>
            <p:cNvPr id="204" name="Google Shape;204;p14"/>
            <p:cNvSpPr/>
            <p:nvPr/>
          </p:nvSpPr>
          <p:spPr>
            <a:xfrm>
              <a:off x="4035425" y="4291012"/>
              <a:ext cx="2468562" cy="1698625"/>
            </a:xfrm>
            <a:custGeom>
              <a:avLst/>
              <a:gdLst/>
              <a:ahLst/>
              <a:cxnLst/>
              <a:rect l="l" t="t" r="r" b="b"/>
              <a:pathLst>
                <a:path w="1212" h="834" extrusionOk="0">
                  <a:moveTo>
                    <a:pt x="474" y="824"/>
                  </a:moveTo>
                  <a:cubicBezTo>
                    <a:pt x="474" y="823"/>
                    <a:pt x="474" y="821"/>
                    <a:pt x="474" y="820"/>
                  </a:cubicBezTo>
                  <a:cubicBezTo>
                    <a:pt x="472" y="817"/>
                    <a:pt x="471" y="813"/>
                    <a:pt x="469" y="813"/>
                  </a:cubicBezTo>
                  <a:cubicBezTo>
                    <a:pt x="462" y="811"/>
                    <a:pt x="455" y="810"/>
                    <a:pt x="447" y="809"/>
                  </a:cubicBezTo>
                  <a:cubicBezTo>
                    <a:pt x="439" y="809"/>
                    <a:pt x="431" y="809"/>
                    <a:pt x="423" y="809"/>
                  </a:cubicBezTo>
                  <a:cubicBezTo>
                    <a:pt x="423" y="807"/>
                    <a:pt x="423" y="805"/>
                    <a:pt x="423" y="803"/>
                  </a:cubicBezTo>
                  <a:cubicBezTo>
                    <a:pt x="531" y="803"/>
                    <a:pt x="640" y="803"/>
                    <a:pt x="749" y="803"/>
                  </a:cubicBezTo>
                  <a:cubicBezTo>
                    <a:pt x="749" y="801"/>
                    <a:pt x="749" y="798"/>
                    <a:pt x="749" y="796"/>
                  </a:cubicBezTo>
                  <a:cubicBezTo>
                    <a:pt x="612" y="795"/>
                    <a:pt x="474" y="794"/>
                    <a:pt x="337" y="793"/>
                  </a:cubicBezTo>
                  <a:cubicBezTo>
                    <a:pt x="342" y="796"/>
                    <a:pt x="347" y="797"/>
                    <a:pt x="353" y="798"/>
                  </a:cubicBezTo>
                  <a:cubicBezTo>
                    <a:pt x="369" y="800"/>
                    <a:pt x="385" y="802"/>
                    <a:pt x="402" y="804"/>
                  </a:cubicBezTo>
                  <a:cubicBezTo>
                    <a:pt x="406" y="804"/>
                    <a:pt x="407" y="808"/>
                    <a:pt x="405" y="825"/>
                  </a:cubicBezTo>
                  <a:cubicBezTo>
                    <a:pt x="404" y="819"/>
                    <a:pt x="403" y="814"/>
                    <a:pt x="402" y="807"/>
                  </a:cubicBezTo>
                  <a:cubicBezTo>
                    <a:pt x="402" y="815"/>
                    <a:pt x="401" y="819"/>
                    <a:pt x="401" y="827"/>
                  </a:cubicBezTo>
                  <a:cubicBezTo>
                    <a:pt x="400" y="820"/>
                    <a:pt x="399" y="816"/>
                    <a:pt x="398" y="811"/>
                  </a:cubicBezTo>
                  <a:cubicBezTo>
                    <a:pt x="397" y="816"/>
                    <a:pt x="397" y="820"/>
                    <a:pt x="397" y="825"/>
                  </a:cubicBezTo>
                  <a:cubicBezTo>
                    <a:pt x="395" y="819"/>
                    <a:pt x="395" y="815"/>
                    <a:pt x="394" y="810"/>
                  </a:cubicBezTo>
                  <a:cubicBezTo>
                    <a:pt x="393" y="816"/>
                    <a:pt x="393" y="819"/>
                    <a:pt x="392" y="825"/>
                  </a:cubicBezTo>
                  <a:cubicBezTo>
                    <a:pt x="391" y="820"/>
                    <a:pt x="390" y="817"/>
                    <a:pt x="389" y="813"/>
                  </a:cubicBezTo>
                  <a:cubicBezTo>
                    <a:pt x="389" y="817"/>
                    <a:pt x="388" y="820"/>
                    <a:pt x="388" y="824"/>
                  </a:cubicBezTo>
                  <a:cubicBezTo>
                    <a:pt x="387" y="820"/>
                    <a:pt x="386" y="818"/>
                    <a:pt x="385" y="814"/>
                  </a:cubicBezTo>
                  <a:cubicBezTo>
                    <a:pt x="384" y="831"/>
                    <a:pt x="382" y="819"/>
                    <a:pt x="381" y="814"/>
                  </a:cubicBezTo>
                  <a:cubicBezTo>
                    <a:pt x="379" y="834"/>
                    <a:pt x="378" y="815"/>
                    <a:pt x="376" y="813"/>
                  </a:cubicBezTo>
                  <a:cubicBezTo>
                    <a:pt x="376" y="817"/>
                    <a:pt x="375" y="820"/>
                    <a:pt x="374" y="826"/>
                  </a:cubicBezTo>
                  <a:cubicBezTo>
                    <a:pt x="374" y="820"/>
                    <a:pt x="373" y="816"/>
                    <a:pt x="372" y="810"/>
                  </a:cubicBezTo>
                  <a:cubicBezTo>
                    <a:pt x="371" y="817"/>
                    <a:pt x="371" y="820"/>
                    <a:pt x="371" y="824"/>
                  </a:cubicBezTo>
                  <a:cubicBezTo>
                    <a:pt x="369" y="819"/>
                    <a:pt x="369" y="816"/>
                    <a:pt x="368" y="812"/>
                  </a:cubicBezTo>
                  <a:cubicBezTo>
                    <a:pt x="367" y="816"/>
                    <a:pt x="367" y="819"/>
                    <a:pt x="366" y="824"/>
                  </a:cubicBezTo>
                  <a:cubicBezTo>
                    <a:pt x="365" y="819"/>
                    <a:pt x="364" y="816"/>
                    <a:pt x="363" y="812"/>
                  </a:cubicBezTo>
                  <a:cubicBezTo>
                    <a:pt x="363" y="816"/>
                    <a:pt x="362" y="819"/>
                    <a:pt x="361" y="826"/>
                  </a:cubicBezTo>
                  <a:cubicBezTo>
                    <a:pt x="361" y="818"/>
                    <a:pt x="360" y="813"/>
                    <a:pt x="360" y="808"/>
                  </a:cubicBezTo>
                  <a:cubicBezTo>
                    <a:pt x="359" y="810"/>
                    <a:pt x="359" y="811"/>
                    <a:pt x="358" y="813"/>
                  </a:cubicBezTo>
                  <a:cubicBezTo>
                    <a:pt x="358" y="816"/>
                    <a:pt x="358" y="819"/>
                    <a:pt x="358" y="822"/>
                  </a:cubicBezTo>
                  <a:cubicBezTo>
                    <a:pt x="354" y="806"/>
                    <a:pt x="350" y="806"/>
                    <a:pt x="349" y="820"/>
                  </a:cubicBezTo>
                  <a:cubicBezTo>
                    <a:pt x="348" y="816"/>
                    <a:pt x="347" y="811"/>
                    <a:pt x="345" y="809"/>
                  </a:cubicBezTo>
                  <a:cubicBezTo>
                    <a:pt x="343" y="807"/>
                    <a:pt x="340" y="806"/>
                    <a:pt x="337" y="805"/>
                  </a:cubicBezTo>
                  <a:cubicBezTo>
                    <a:pt x="325" y="804"/>
                    <a:pt x="314" y="803"/>
                    <a:pt x="302" y="801"/>
                  </a:cubicBezTo>
                  <a:cubicBezTo>
                    <a:pt x="282" y="799"/>
                    <a:pt x="262" y="796"/>
                    <a:pt x="242" y="794"/>
                  </a:cubicBezTo>
                  <a:cubicBezTo>
                    <a:pt x="225" y="791"/>
                    <a:pt x="207" y="790"/>
                    <a:pt x="189" y="787"/>
                  </a:cubicBezTo>
                  <a:cubicBezTo>
                    <a:pt x="188" y="787"/>
                    <a:pt x="187" y="783"/>
                    <a:pt x="186" y="781"/>
                  </a:cubicBezTo>
                  <a:cubicBezTo>
                    <a:pt x="191" y="778"/>
                    <a:pt x="195" y="779"/>
                    <a:pt x="199" y="778"/>
                  </a:cubicBezTo>
                  <a:cubicBezTo>
                    <a:pt x="204" y="778"/>
                    <a:pt x="209" y="778"/>
                    <a:pt x="214" y="777"/>
                  </a:cubicBezTo>
                  <a:cubicBezTo>
                    <a:pt x="215" y="777"/>
                    <a:pt x="216" y="776"/>
                    <a:pt x="217" y="776"/>
                  </a:cubicBezTo>
                  <a:cubicBezTo>
                    <a:pt x="216" y="774"/>
                    <a:pt x="215" y="771"/>
                    <a:pt x="214" y="771"/>
                  </a:cubicBezTo>
                  <a:cubicBezTo>
                    <a:pt x="202" y="769"/>
                    <a:pt x="191" y="767"/>
                    <a:pt x="179" y="766"/>
                  </a:cubicBezTo>
                  <a:cubicBezTo>
                    <a:pt x="158" y="763"/>
                    <a:pt x="136" y="759"/>
                    <a:pt x="115" y="757"/>
                  </a:cubicBezTo>
                  <a:cubicBezTo>
                    <a:pt x="101" y="755"/>
                    <a:pt x="88" y="754"/>
                    <a:pt x="75" y="752"/>
                  </a:cubicBezTo>
                  <a:cubicBezTo>
                    <a:pt x="68" y="751"/>
                    <a:pt x="61" y="748"/>
                    <a:pt x="55" y="748"/>
                  </a:cubicBezTo>
                  <a:cubicBezTo>
                    <a:pt x="47" y="747"/>
                    <a:pt x="39" y="747"/>
                    <a:pt x="31" y="747"/>
                  </a:cubicBezTo>
                  <a:cubicBezTo>
                    <a:pt x="30" y="747"/>
                    <a:pt x="28" y="746"/>
                    <a:pt x="26" y="745"/>
                  </a:cubicBezTo>
                  <a:cubicBezTo>
                    <a:pt x="26" y="744"/>
                    <a:pt x="26" y="743"/>
                    <a:pt x="26" y="741"/>
                  </a:cubicBezTo>
                  <a:cubicBezTo>
                    <a:pt x="30" y="740"/>
                    <a:pt x="34" y="739"/>
                    <a:pt x="37" y="739"/>
                  </a:cubicBezTo>
                  <a:cubicBezTo>
                    <a:pt x="54" y="739"/>
                    <a:pt x="59" y="733"/>
                    <a:pt x="91" y="725"/>
                  </a:cubicBezTo>
                  <a:cubicBezTo>
                    <a:pt x="103" y="724"/>
                    <a:pt x="120" y="717"/>
                    <a:pt x="132" y="718"/>
                  </a:cubicBezTo>
                  <a:cubicBezTo>
                    <a:pt x="174" y="721"/>
                    <a:pt x="192" y="710"/>
                    <a:pt x="234" y="715"/>
                  </a:cubicBezTo>
                  <a:cubicBezTo>
                    <a:pt x="276" y="719"/>
                    <a:pt x="332" y="732"/>
                    <a:pt x="374" y="732"/>
                  </a:cubicBezTo>
                  <a:cubicBezTo>
                    <a:pt x="450" y="732"/>
                    <a:pt x="526" y="734"/>
                    <a:pt x="602" y="728"/>
                  </a:cubicBezTo>
                  <a:cubicBezTo>
                    <a:pt x="644" y="724"/>
                    <a:pt x="687" y="715"/>
                    <a:pt x="731" y="728"/>
                  </a:cubicBezTo>
                  <a:cubicBezTo>
                    <a:pt x="733" y="727"/>
                    <a:pt x="734" y="727"/>
                    <a:pt x="736" y="726"/>
                  </a:cubicBezTo>
                  <a:cubicBezTo>
                    <a:pt x="737" y="725"/>
                    <a:pt x="739" y="725"/>
                    <a:pt x="740" y="724"/>
                  </a:cubicBezTo>
                  <a:cubicBezTo>
                    <a:pt x="740" y="722"/>
                    <a:pt x="739" y="721"/>
                    <a:pt x="739" y="721"/>
                  </a:cubicBezTo>
                  <a:cubicBezTo>
                    <a:pt x="712" y="724"/>
                    <a:pt x="686" y="726"/>
                    <a:pt x="659" y="728"/>
                  </a:cubicBezTo>
                  <a:cubicBezTo>
                    <a:pt x="650" y="728"/>
                    <a:pt x="641" y="727"/>
                    <a:pt x="632" y="728"/>
                  </a:cubicBezTo>
                  <a:cubicBezTo>
                    <a:pt x="615" y="730"/>
                    <a:pt x="599" y="732"/>
                    <a:pt x="582" y="733"/>
                  </a:cubicBezTo>
                  <a:cubicBezTo>
                    <a:pt x="571" y="734"/>
                    <a:pt x="560" y="732"/>
                    <a:pt x="549" y="731"/>
                  </a:cubicBezTo>
                  <a:cubicBezTo>
                    <a:pt x="545" y="731"/>
                    <a:pt x="540" y="730"/>
                    <a:pt x="536" y="731"/>
                  </a:cubicBezTo>
                  <a:cubicBezTo>
                    <a:pt x="530" y="731"/>
                    <a:pt x="525" y="733"/>
                    <a:pt x="520" y="733"/>
                  </a:cubicBezTo>
                  <a:cubicBezTo>
                    <a:pt x="514" y="733"/>
                    <a:pt x="507" y="733"/>
                    <a:pt x="501" y="733"/>
                  </a:cubicBezTo>
                  <a:cubicBezTo>
                    <a:pt x="495" y="734"/>
                    <a:pt x="488" y="738"/>
                    <a:pt x="482" y="737"/>
                  </a:cubicBezTo>
                  <a:cubicBezTo>
                    <a:pt x="480" y="737"/>
                    <a:pt x="479" y="739"/>
                    <a:pt x="477" y="737"/>
                  </a:cubicBezTo>
                  <a:cubicBezTo>
                    <a:pt x="475" y="735"/>
                    <a:pt x="472" y="731"/>
                    <a:pt x="471" y="734"/>
                  </a:cubicBezTo>
                  <a:cubicBezTo>
                    <a:pt x="469" y="743"/>
                    <a:pt x="468" y="735"/>
                    <a:pt x="466" y="731"/>
                  </a:cubicBezTo>
                  <a:cubicBezTo>
                    <a:pt x="465" y="746"/>
                    <a:pt x="464" y="736"/>
                    <a:pt x="462" y="730"/>
                  </a:cubicBezTo>
                  <a:cubicBezTo>
                    <a:pt x="461" y="747"/>
                    <a:pt x="459" y="735"/>
                    <a:pt x="458" y="731"/>
                  </a:cubicBezTo>
                  <a:cubicBezTo>
                    <a:pt x="457" y="734"/>
                    <a:pt x="457" y="737"/>
                    <a:pt x="456" y="742"/>
                  </a:cubicBezTo>
                  <a:cubicBezTo>
                    <a:pt x="455" y="737"/>
                    <a:pt x="455" y="733"/>
                    <a:pt x="454" y="729"/>
                  </a:cubicBezTo>
                  <a:cubicBezTo>
                    <a:pt x="453" y="734"/>
                    <a:pt x="453" y="736"/>
                    <a:pt x="452" y="740"/>
                  </a:cubicBezTo>
                  <a:cubicBezTo>
                    <a:pt x="451" y="736"/>
                    <a:pt x="450" y="733"/>
                    <a:pt x="449" y="730"/>
                  </a:cubicBezTo>
                  <a:cubicBezTo>
                    <a:pt x="449" y="734"/>
                    <a:pt x="448" y="736"/>
                    <a:pt x="448" y="740"/>
                  </a:cubicBezTo>
                  <a:cubicBezTo>
                    <a:pt x="447" y="736"/>
                    <a:pt x="446" y="733"/>
                    <a:pt x="445" y="730"/>
                  </a:cubicBezTo>
                  <a:cubicBezTo>
                    <a:pt x="443" y="746"/>
                    <a:pt x="442" y="732"/>
                    <a:pt x="440" y="732"/>
                  </a:cubicBezTo>
                  <a:cubicBezTo>
                    <a:pt x="439" y="734"/>
                    <a:pt x="438" y="733"/>
                    <a:pt x="437" y="733"/>
                  </a:cubicBezTo>
                  <a:cubicBezTo>
                    <a:pt x="437" y="733"/>
                    <a:pt x="436" y="732"/>
                    <a:pt x="436" y="732"/>
                  </a:cubicBezTo>
                  <a:cubicBezTo>
                    <a:pt x="433" y="733"/>
                    <a:pt x="431" y="734"/>
                    <a:pt x="429" y="734"/>
                  </a:cubicBezTo>
                  <a:cubicBezTo>
                    <a:pt x="427" y="734"/>
                    <a:pt x="425" y="732"/>
                    <a:pt x="423" y="732"/>
                  </a:cubicBezTo>
                  <a:cubicBezTo>
                    <a:pt x="419" y="732"/>
                    <a:pt x="415" y="734"/>
                    <a:pt x="412" y="734"/>
                  </a:cubicBezTo>
                  <a:cubicBezTo>
                    <a:pt x="408" y="734"/>
                    <a:pt x="405" y="733"/>
                    <a:pt x="401" y="733"/>
                  </a:cubicBezTo>
                  <a:cubicBezTo>
                    <a:pt x="397" y="733"/>
                    <a:pt x="394" y="735"/>
                    <a:pt x="390" y="735"/>
                  </a:cubicBezTo>
                  <a:cubicBezTo>
                    <a:pt x="387" y="735"/>
                    <a:pt x="383" y="731"/>
                    <a:pt x="380" y="731"/>
                  </a:cubicBezTo>
                  <a:cubicBezTo>
                    <a:pt x="376" y="732"/>
                    <a:pt x="373" y="735"/>
                    <a:pt x="369" y="736"/>
                  </a:cubicBezTo>
                  <a:cubicBezTo>
                    <a:pt x="363" y="736"/>
                    <a:pt x="358" y="737"/>
                    <a:pt x="352" y="735"/>
                  </a:cubicBezTo>
                  <a:cubicBezTo>
                    <a:pt x="350" y="734"/>
                    <a:pt x="349" y="734"/>
                    <a:pt x="347" y="735"/>
                  </a:cubicBezTo>
                  <a:cubicBezTo>
                    <a:pt x="345" y="735"/>
                    <a:pt x="342" y="730"/>
                    <a:pt x="341" y="732"/>
                  </a:cubicBezTo>
                  <a:cubicBezTo>
                    <a:pt x="338" y="735"/>
                    <a:pt x="335" y="733"/>
                    <a:pt x="333" y="732"/>
                  </a:cubicBezTo>
                  <a:cubicBezTo>
                    <a:pt x="331" y="730"/>
                    <a:pt x="328" y="734"/>
                    <a:pt x="326" y="734"/>
                  </a:cubicBezTo>
                  <a:cubicBezTo>
                    <a:pt x="324" y="735"/>
                    <a:pt x="322" y="734"/>
                    <a:pt x="320" y="733"/>
                  </a:cubicBezTo>
                  <a:cubicBezTo>
                    <a:pt x="318" y="733"/>
                    <a:pt x="316" y="733"/>
                    <a:pt x="314" y="733"/>
                  </a:cubicBezTo>
                  <a:cubicBezTo>
                    <a:pt x="311" y="732"/>
                    <a:pt x="309" y="731"/>
                    <a:pt x="305" y="731"/>
                  </a:cubicBezTo>
                  <a:cubicBezTo>
                    <a:pt x="305" y="739"/>
                    <a:pt x="303" y="732"/>
                    <a:pt x="302" y="727"/>
                  </a:cubicBezTo>
                  <a:cubicBezTo>
                    <a:pt x="301" y="730"/>
                    <a:pt x="300" y="732"/>
                    <a:pt x="300" y="735"/>
                  </a:cubicBezTo>
                  <a:cubicBezTo>
                    <a:pt x="299" y="732"/>
                    <a:pt x="298" y="730"/>
                    <a:pt x="298" y="728"/>
                  </a:cubicBezTo>
                  <a:cubicBezTo>
                    <a:pt x="297" y="730"/>
                    <a:pt x="295" y="733"/>
                    <a:pt x="295" y="733"/>
                  </a:cubicBezTo>
                  <a:cubicBezTo>
                    <a:pt x="294" y="729"/>
                    <a:pt x="293" y="726"/>
                    <a:pt x="291" y="733"/>
                  </a:cubicBezTo>
                  <a:cubicBezTo>
                    <a:pt x="290" y="726"/>
                    <a:pt x="288" y="731"/>
                    <a:pt x="286" y="732"/>
                  </a:cubicBezTo>
                  <a:cubicBezTo>
                    <a:pt x="285" y="732"/>
                    <a:pt x="284" y="730"/>
                    <a:pt x="283" y="730"/>
                  </a:cubicBezTo>
                  <a:cubicBezTo>
                    <a:pt x="281" y="730"/>
                    <a:pt x="279" y="730"/>
                    <a:pt x="278" y="730"/>
                  </a:cubicBezTo>
                  <a:cubicBezTo>
                    <a:pt x="278" y="732"/>
                    <a:pt x="278" y="733"/>
                    <a:pt x="277" y="734"/>
                  </a:cubicBezTo>
                  <a:cubicBezTo>
                    <a:pt x="277" y="731"/>
                    <a:pt x="277" y="727"/>
                    <a:pt x="276" y="723"/>
                  </a:cubicBezTo>
                  <a:cubicBezTo>
                    <a:pt x="275" y="728"/>
                    <a:pt x="274" y="730"/>
                    <a:pt x="273" y="735"/>
                  </a:cubicBezTo>
                  <a:cubicBezTo>
                    <a:pt x="273" y="731"/>
                    <a:pt x="272" y="727"/>
                    <a:pt x="272" y="723"/>
                  </a:cubicBezTo>
                  <a:cubicBezTo>
                    <a:pt x="271" y="728"/>
                    <a:pt x="270" y="730"/>
                    <a:pt x="269" y="734"/>
                  </a:cubicBezTo>
                  <a:cubicBezTo>
                    <a:pt x="268" y="730"/>
                    <a:pt x="268" y="726"/>
                    <a:pt x="267" y="723"/>
                  </a:cubicBezTo>
                  <a:cubicBezTo>
                    <a:pt x="266" y="727"/>
                    <a:pt x="266" y="730"/>
                    <a:pt x="265" y="734"/>
                  </a:cubicBezTo>
                  <a:cubicBezTo>
                    <a:pt x="264" y="729"/>
                    <a:pt x="264" y="726"/>
                    <a:pt x="263" y="721"/>
                  </a:cubicBezTo>
                  <a:cubicBezTo>
                    <a:pt x="262" y="727"/>
                    <a:pt x="261" y="729"/>
                    <a:pt x="261" y="732"/>
                  </a:cubicBezTo>
                  <a:cubicBezTo>
                    <a:pt x="260" y="729"/>
                    <a:pt x="259" y="726"/>
                    <a:pt x="258" y="723"/>
                  </a:cubicBezTo>
                  <a:cubicBezTo>
                    <a:pt x="258" y="726"/>
                    <a:pt x="257" y="728"/>
                    <a:pt x="256" y="731"/>
                  </a:cubicBezTo>
                  <a:cubicBezTo>
                    <a:pt x="255" y="728"/>
                    <a:pt x="255" y="724"/>
                    <a:pt x="254" y="719"/>
                  </a:cubicBezTo>
                  <a:cubicBezTo>
                    <a:pt x="253" y="725"/>
                    <a:pt x="253" y="728"/>
                    <a:pt x="252" y="732"/>
                  </a:cubicBezTo>
                  <a:cubicBezTo>
                    <a:pt x="251" y="727"/>
                    <a:pt x="251" y="724"/>
                    <a:pt x="250" y="719"/>
                  </a:cubicBezTo>
                  <a:cubicBezTo>
                    <a:pt x="249" y="725"/>
                    <a:pt x="248" y="727"/>
                    <a:pt x="247" y="731"/>
                  </a:cubicBezTo>
                  <a:cubicBezTo>
                    <a:pt x="246" y="720"/>
                    <a:pt x="245" y="718"/>
                    <a:pt x="243" y="731"/>
                  </a:cubicBezTo>
                  <a:cubicBezTo>
                    <a:pt x="242" y="719"/>
                    <a:pt x="240" y="725"/>
                    <a:pt x="239" y="725"/>
                  </a:cubicBezTo>
                  <a:cubicBezTo>
                    <a:pt x="235" y="725"/>
                    <a:pt x="231" y="720"/>
                    <a:pt x="228" y="719"/>
                  </a:cubicBezTo>
                  <a:cubicBezTo>
                    <a:pt x="218" y="718"/>
                    <a:pt x="209" y="717"/>
                    <a:pt x="199" y="716"/>
                  </a:cubicBezTo>
                  <a:cubicBezTo>
                    <a:pt x="178" y="713"/>
                    <a:pt x="157" y="710"/>
                    <a:pt x="135" y="707"/>
                  </a:cubicBezTo>
                  <a:cubicBezTo>
                    <a:pt x="120" y="705"/>
                    <a:pt x="104" y="703"/>
                    <a:pt x="89" y="701"/>
                  </a:cubicBezTo>
                  <a:cubicBezTo>
                    <a:pt x="79" y="699"/>
                    <a:pt x="69" y="697"/>
                    <a:pt x="59" y="695"/>
                  </a:cubicBezTo>
                  <a:cubicBezTo>
                    <a:pt x="58" y="695"/>
                    <a:pt x="57" y="693"/>
                    <a:pt x="56" y="692"/>
                  </a:cubicBezTo>
                  <a:cubicBezTo>
                    <a:pt x="57" y="691"/>
                    <a:pt x="58" y="688"/>
                    <a:pt x="59" y="688"/>
                  </a:cubicBezTo>
                  <a:cubicBezTo>
                    <a:pt x="66" y="688"/>
                    <a:pt x="74" y="689"/>
                    <a:pt x="82" y="690"/>
                  </a:cubicBezTo>
                  <a:cubicBezTo>
                    <a:pt x="98" y="691"/>
                    <a:pt x="113" y="691"/>
                    <a:pt x="128" y="692"/>
                  </a:cubicBezTo>
                  <a:cubicBezTo>
                    <a:pt x="138" y="692"/>
                    <a:pt x="148" y="692"/>
                    <a:pt x="158" y="692"/>
                  </a:cubicBezTo>
                  <a:cubicBezTo>
                    <a:pt x="133" y="687"/>
                    <a:pt x="109" y="682"/>
                    <a:pt x="84" y="679"/>
                  </a:cubicBezTo>
                  <a:cubicBezTo>
                    <a:pt x="71" y="677"/>
                    <a:pt x="58" y="676"/>
                    <a:pt x="45" y="675"/>
                  </a:cubicBezTo>
                  <a:cubicBezTo>
                    <a:pt x="44" y="675"/>
                    <a:pt x="43" y="672"/>
                    <a:pt x="41" y="670"/>
                  </a:cubicBezTo>
                  <a:cubicBezTo>
                    <a:pt x="42" y="667"/>
                    <a:pt x="43" y="666"/>
                    <a:pt x="43" y="666"/>
                  </a:cubicBezTo>
                  <a:cubicBezTo>
                    <a:pt x="47" y="665"/>
                    <a:pt x="51" y="665"/>
                    <a:pt x="55" y="664"/>
                  </a:cubicBezTo>
                  <a:cubicBezTo>
                    <a:pt x="65" y="661"/>
                    <a:pt x="74" y="655"/>
                    <a:pt x="83" y="655"/>
                  </a:cubicBezTo>
                  <a:cubicBezTo>
                    <a:pt x="107" y="654"/>
                    <a:pt x="137" y="628"/>
                    <a:pt x="162" y="630"/>
                  </a:cubicBezTo>
                  <a:cubicBezTo>
                    <a:pt x="243" y="636"/>
                    <a:pt x="320" y="644"/>
                    <a:pt x="401" y="647"/>
                  </a:cubicBezTo>
                  <a:cubicBezTo>
                    <a:pt x="516" y="652"/>
                    <a:pt x="626" y="640"/>
                    <a:pt x="745" y="647"/>
                  </a:cubicBezTo>
                  <a:cubicBezTo>
                    <a:pt x="748" y="647"/>
                    <a:pt x="751" y="645"/>
                    <a:pt x="754" y="643"/>
                  </a:cubicBezTo>
                  <a:cubicBezTo>
                    <a:pt x="754" y="642"/>
                    <a:pt x="754" y="640"/>
                    <a:pt x="754" y="639"/>
                  </a:cubicBezTo>
                  <a:cubicBezTo>
                    <a:pt x="743" y="639"/>
                    <a:pt x="732" y="638"/>
                    <a:pt x="721" y="639"/>
                  </a:cubicBezTo>
                  <a:cubicBezTo>
                    <a:pt x="710" y="639"/>
                    <a:pt x="700" y="642"/>
                    <a:pt x="689" y="643"/>
                  </a:cubicBezTo>
                  <a:cubicBezTo>
                    <a:pt x="655" y="644"/>
                    <a:pt x="621" y="644"/>
                    <a:pt x="587" y="646"/>
                  </a:cubicBezTo>
                  <a:cubicBezTo>
                    <a:pt x="569" y="646"/>
                    <a:pt x="552" y="649"/>
                    <a:pt x="535" y="649"/>
                  </a:cubicBezTo>
                  <a:cubicBezTo>
                    <a:pt x="512" y="649"/>
                    <a:pt x="489" y="648"/>
                    <a:pt x="467" y="648"/>
                  </a:cubicBezTo>
                  <a:cubicBezTo>
                    <a:pt x="456" y="648"/>
                    <a:pt x="445" y="648"/>
                    <a:pt x="433" y="648"/>
                  </a:cubicBezTo>
                  <a:cubicBezTo>
                    <a:pt x="423" y="647"/>
                    <a:pt x="412" y="648"/>
                    <a:pt x="401" y="647"/>
                  </a:cubicBezTo>
                  <a:cubicBezTo>
                    <a:pt x="392" y="647"/>
                    <a:pt x="382" y="646"/>
                    <a:pt x="373" y="646"/>
                  </a:cubicBezTo>
                  <a:cubicBezTo>
                    <a:pt x="367" y="645"/>
                    <a:pt x="360" y="645"/>
                    <a:pt x="354" y="645"/>
                  </a:cubicBezTo>
                  <a:cubicBezTo>
                    <a:pt x="349" y="645"/>
                    <a:pt x="344" y="645"/>
                    <a:pt x="338" y="645"/>
                  </a:cubicBezTo>
                  <a:cubicBezTo>
                    <a:pt x="334" y="644"/>
                    <a:pt x="329" y="643"/>
                    <a:pt x="324" y="643"/>
                  </a:cubicBezTo>
                  <a:cubicBezTo>
                    <a:pt x="319" y="642"/>
                    <a:pt x="313" y="642"/>
                    <a:pt x="308" y="642"/>
                  </a:cubicBezTo>
                  <a:cubicBezTo>
                    <a:pt x="304" y="642"/>
                    <a:pt x="301" y="643"/>
                    <a:pt x="297" y="643"/>
                  </a:cubicBezTo>
                  <a:cubicBezTo>
                    <a:pt x="294" y="643"/>
                    <a:pt x="290" y="644"/>
                    <a:pt x="287" y="643"/>
                  </a:cubicBezTo>
                  <a:cubicBezTo>
                    <a:pt x="285" y="643"/>
                    <a:pt x="283" y="640"/>
                    <a:pt x="281" y="640"/>
                  </a:cubicBezTo>
                  <a:cubicBezTo>
                    <a:pt x="279" y="640"/>
                    <a:pt x="277" y="642"/>
                    <a:pt x="275" y="642"/>
                  </a:cubicBezTo>
                  <a:cubicBezTo>
                    <a:pt x="273" y="643"/>
                    <a:pt x="271" y="641"/>
                    <a:pt x="269" y="641"/>
                  </a:cubicBezTo>
                  <a:cubicBezTo>
                    <a:pt x="267" y="640"/>
                    <a:pt x="265" y="639"/>
                    <a:pt x="263" y="639"/>
                  </a:cubicBezTo>
                  <a:cubicBezTo>
                    <a:pt x="261" y="639"/>
                    <a:pt x="259" y="642"/>
                    <a:pt x="257" y="641"/>
                  </a:cubicBezTo>
                  <a:cubicBezTo>
                    <a:pt x="255" y="641"/>
                    <a:pt x="253" y="637"/>
                    <a:pt x="251" y="637"/>
                  </a:cubicBezTo>
                  <a:cubicBezTo>
                    <a:pt x="248" y="637"/>
                    <a:pt x="246" y="641"/>
                    <a:pt x="244" y="641"/>
                  </a:cubicBezTo>
                  <a:cubicBezTo>
                    <a:pt x="240" y="640"/>
                    <a:pt x="237" y="636"/>
                    <a:pt x="233" y="637"/>
                  </a:cubicBezTo>
                  <a:cubicBezTo>
                    <a:pt x="227" y="641"/>
                    <a:pt x="220" y="634"/>
                    <a:pt x="213" y="636"/>
                  </a:cubicBezTo>
                  <a:cubicBezTo>
                    <a:pt x="209" y="637"/>
                    <a:pt x="205" y="634"/>
                    <a:pt x="200" y="633"/>
                  </a:cubicBezTo>
                  <a:cubicBezTo>
                    <a:pt x="191" y="631"/>
                    <a:pt x="183" y="630"/>
                    <a:pt x="174" y="628"/>
                  </a:cubicBezTo>
                  <a:cubicBezTo>
                    <a:pt x="166" y="625"/>
                    <a:pt x="158" y="622"/>
                    <a:pt x="150" y="620"/>
                  </a:cubicBezTo>
                  <a:cubicBezTo>
                    <a:pt x="135" y="617"/>
                    <a:pt x="121" y="615"/>
                    <a:pt x="106" y="613"/>
                  </a:cubicBezTo>
                  <a:cubicBezTo>
                    <a:pt x="91" y="610"/>
                    <a:pt x="76" y="609"/>
                    <a:pt x="61" y="607"/>
                  </a:cubicBezTo>
                  <a:cubicBezTo>
                    <a:pt x="42" y="604"/>
                    <a:pt x="22" y="602"/>
                    <a:pt x="3" y="600"/>
                  </a:cubicBezTo>
                  <a:cubicBezTo>
                    <a:pt x="2" y="600"/>
                    <a:pt x="1" y="599"/>
                    <a:pt x="0" y="598"/>
                  </a:cubicBezTo>
                  <a:cubicBezTo>
                    <a:pt x="0" y="594"/>
                    <a:pt x="1" y="593"/>
                    <a:pt x="1" y="593"/>
                  </a:cubicBezTo>
                  <a:cubicBezTo>
                    <a:pt x="25" y="593"/>
                    <a:pt x="48" y="593"/>
                    <a:pt x="71" y="594"/>
                  </a:cubicBezTo>
                  <a:cubicBezTo>
                    <a:pt x="91" y="595"/>
                    <a:pt x="215" y="598"/>
                    <a:pt x="234" y="589"/>
                  </a:cubicBezTo>
                  <a:cubicBezTo>
                    <a:pt x="235" y="589"/>
                    <a:pt x="236" y="588"/>
                    <a:pt x="237" y="587"/>
                  </a:cubicBezTo>
                  <a:cubicBezTo>
                    <a:pt x="231" y="584"/>
                    <a:pt x="225" y="583"/>
                    <a:pt x="219" y="582"/>
                  </a:cubicBezTo>
                  <a:cubicBezTo>
                    <a:pt x="191" y="579"/>
                    <a:pt x="163" y="576"/>
                    <a:pt x="136" y="573"/>
                  </a:cubicBezTo>
                  <a:cubicBezTo>
                    <a:pt x="132" y="573"/>
                    <a:pt x="128" y="570"/>
                    <a:pt x="124" y="569"/>
                  </a:cubicBezTo>
                  <a:cubicBezTo>
                    <a:pt x="124" y="567"/>
                    <a:pt x="124" y="565"/>
                    <a:pt x="124" y="563"/>
                  </a:cubicBezTo>
                  <a:cubicBezTo>
                    <a:pt x="151" y="561"/>
                    <a:pt x="177" y="557"/>
                    <a:pt x="204" y="557"/>
                  </a:cubicBezTo>
                  <a:cubicBezTo>
                    <a:pt x="231" y="557"/>
                    <a:pt x="154" y="560"/>
                    <a:pt x="181" y="561"/>
                  </a:cubicBezTo>
                  <a:cubicBezTo>
                    <a:pt x="181" y="560"/>
                    <a:pt x="181" y="558"/>
                    <a:pt x="181" y="557"/>
                  </a:cubicBezTo>
                  <a:cubicBezTo>
                    <a:pt x="122" y="540"/>
                    <a:pt x="167" y="541"/>
                    <a:pt x="108" y="527"/>
                  </a:cubicBezTo>
                  <a:cubicBezTo>
                    <a:pt x="108" y="524"/>
                    <a:pt x="108" y="522"/>
                    <a:pt x="108" y="520"/>
                  </a:cubicBezTo>
                  <a:cubicBezTo>
                    <a:pt x="188" y="525"/>
                    <a:pt x="164" y="530"/>
                    <a:pt x="243" y="535"/>
                  </a:cubicBezTo>
                  <a:cubicBezTo>
                    <a:pt x="243" y="533"/>
                    <a:pt x="243" y="532"/>
                    <a:pt x="243" y="530"/>
                  </a:cubicBezTo>
                  <a:cubicBezTo>
                    <a:pt x="188" y="523"/>
                    <a:pt x="237" y="515"/>
                    <a:pt x="181" y="508"/>
                  </a:cubicBezTo>
                  <a:cubicBezTo>
                    <a:pt x="181" y="506"/>
                    <a:pt x="181" y="503"/>
                    <a:pt x="181" y="501"/>
                  </a:cubicBezTo>
                  <a:cubicBezTo>
                    <a:pt x="211" y="498"/>
                    <a:pt x="136" y="495"/>
                    <a:pt x="166" y="493"/>
                  </a:cubicBezTo>
                  <a:cubicBezTo>
                    <a:pt x="166" y="491"/>
                    <a:pt x="166" y="490"/>
                    <a:pt x="166" y="489"/>
                  </a:cubicBezTo>
                  <a:cubicBezTo>
                    <a:pt x="164" y="488"/>
                    <a:pt x="163" y="487"/>
                    <a:pt x="161" y="487"/>
                  </a:cubicBezTo>
                  <a:cubicBezTo>
                    <a:pt x="142" y="484"/>
                    <a:pt x="227" y="481"/>
                    <a:pt x="207" y="478"/>
                  </a:cubicBezTo>
                  <a:cubicBezTo>
                    <a:pt x="191" y="476"/>
                    <a:pt x="174" y="474"/>
                    <a:pt x="157" y="472"/>
                  </a:cubicBezTo>
                  <a:cubicBezTo>
                    <a:pt x="156" y="472"/>
                    <a:pt x="154" y="469"/>
                    <a:pt x="153" y="467"/>
                  </a:cubicBezTo>
                  <a:cubicBezTo>
                    <a:pt x="153" y="465"/>
                    <a:pt x="153" y="463"/>
                    <a:pt x="153" y="461"/>
                  </a:cubicBezTo>
                  <a:cubicBezTo>
                    <a:pt x="211" y="465"/>
                    <a:pt x="165" y="469"/>
                    <a:pt x="223" y="473"/>
                  </a:cubicBezTo>
                  <a:cubicBezTo>
                    <a:pt x="223" y="471"/>
                    <a:pt x="223" y="470"/>
                    <a:pt x="223" y="468"/>
                  </a:cubicBezTo>
                  <a:cubicBezTo>
                    <a:pt x="218" y="467"/>
                    <a:pt x="214" y="465"/>
                    <a:pt x="209" y="465"/>
                  </a:cubicBezTo>
                  <a:cubicBezTo>
                    <a:pt x="185" y="461"/>
                    <a:pt x="265" y="457"/>
                    <a:pt x="241" y="453"/>
                  </a:cubicBezTo>
                  <a:cubicBezTo>
                    <a:pt x="207" y="447"/>
                    <a:pt x="172" y="442"/>
                    <a:pt x="138" y="436"/>
                  </a:cubicBezTo>
                  <a:cubicBezTo>
                    <a:pt x="136" y="436"/>
                    <a:pt x="134" y="434"/>
                    <a:pt x="133" y="433"/>
                  </a:cubicBezTo>
                  <a:cubicBezTo>
                    <a:pt x="133" y="429"/>
                    <a:pt x="133" y="428"/>
                    <a:pt x="134" y="428"/>
                  </a:cubicBezTo>
                  <a:cubicBezTo>
                    <a:pt x="160" y="430"/>
                    <a:pt x="186" y="431"/>
                    <a:pt x="213" y="432"/>
                  </a:cubicBezTo>
                  <a:cubicBezTo>
                    <a:pt x="226" y="433"/>
                    <a:pt x="135" y="434"/>
                    <a:pt x="148" y="434"/>
                  </a:cubicBezTo>
                  <a:cubicBezTo>
                    <a:pt x="150" y="434"/>
                    <a:pt x="152" y="431"/>
                    <a:pt x="155" y="429"/>
                  </a:cubicBezTo>
                  <a:cubicBezTo>
                    <a:pt x="155" y="428"/>
                    <a:pt x="154" y="426"/>
                    <a:pt x="154" y="425"/>
                  </a:cubicBezTo>
                  <a:cubicBezTo>
                    <a:pt x="154" y="424"/>
                    <a:pt x="154" y="423"/>
                    <a:pt x="153" y="423"/>
                  </a:cubicBezTo>
                  <a:cubicBezTo>
                    <a:pt x="141" y="418"/>
                    <a:pt x="233" y="426"/>
                    <a:pt x="221" y="409"/>
                  </a:cubicBezTo>
                  <a:cubicBezTo>
                    <a:pt x="217" y="404"/>
                    <a:pt x="212" y="406"/>
                    <a:pt x="208" y="405"/>
                  </a:cubicBezTo>
                  <a:cubicBezTo>
                    <a:pt x="205" y="404"/>
                    <a:pt x="202" y="403"/>
                    <a:pt x="199" y="402"/>
                  </a:cubicBezTo>
                  <a:cubicBezTo>
                    <a:pt x="199" y="400"/>
                    <a:pt x="199" y="398"/>
                    <a:pt x="199" y="396"/>
                  </a:cubicBezTo>
                  <a:cubicBezTo>
                    <a:pt x="265" y="390"/>
                    <a:pt x="227" y="405"/>
                    <a:pt x="293" y="405"/>
                  </a:cubicBezTo>
                  <a:cubicBezTo>
                    <a:pt x="292" y="404"/>
                    <a:pt x="292" y="404"/>
                    <a:pt x="291" y="404"/>
                  </a:cubicBezTo>
                  <a:cubicBezTo>
                    <a:pt x="266" y="401"/>
                    <a:pt x="241" y="398"/>
                    <a:pt x="216" y="394"/>
                  </a:cubicBezTo>
                  <a:cubicBezTo>
                    <a:pt x="203" y="392"/>
                    <a:pt x="190" y="389"/>
                    <a:pt x="177" y="387"/>
                  </a:cubicBezTo>
                  <a:cubicBezTo>
                    <a:pt x="176" y="387"/>
                    <a:pt x="175" y="385"/>
                    <a:pt x="175" y="384"/>
                  </a:cubicBezTo>
                  <a:cubicBezTo>
                    <a:pt x="175" y="382"/>
                    <a:pt x="175" y="381"/>
                    <a:pt x="175" y="380"/>
                  </a:cubicBezTo>
                  <a:cubicBezTo>
                    <a:pt x="188" y="380"/>
                    <a:pt x="201" y="380"/>
                    <a:pt x="215" y="380"/>
                  </a:cubicBezTo>
                  <a:cubicBezTo>
                    <a:pt x="215" y="378"/>
                    <a:pt x="215" y="375"/>
                    <a:pt x="215" y="373"/>
                  </a:cubicBezTo>
                  <a:cubicBezTo>
                    <a:pt x="147" y="363"/>
                    <a:pt x="182" y="352"/>
                    <a:pt x="114" y="341"/>
                  </a:cubicBezTo>
                  <a:cubicBezTo>
                    <a:pt x="114" y="340"/>
                    <a:pt x="114" y="339"/>
                    <a:pt x="114" y="337"/>
                  </a:cubicBezTo>
                  <a:cubicBezTo>
                    <a:pt x="170" y="329"/>
                    <a:pt x="121" y="342"/>
                    <a:pt x="176" y="344"/>
                  </a:cubicBezTo>
                  <a:cubicBezTo>
                    <a:pt x="170" y="342"/>
                    <a:pt x="164" y="341"/>
                    <a:pt x="157" y="340"/>
                  </a:cubicBezTo>
                  <a:cubicBezTo>
                    <a:pt x="130" y="337"/>
                    <a:pt x="207" y="334"/>
                    <a:pt x="180" y="331"/>
                  </a:cubicBezTo>
                  <a:cubicBezTo>
                    <a:pt x="178" y="330"/>
                    <a:pt x="176" y="328"/>
                    <a:pt x="174" y="327"/>
                  </a:cubicBezTo>
                  <a:cubicBezTo>
                    <a:pt x="174" y="326"/>
                    <a:pt x="174" y="324"/>
                    <a:pt x="174" y="322"/>
                  </a:cubicBezTo>
                  <a:cubicBezTo>
                    <a:pt x="212" y="315"/>
                    <a:pt x="146" y="326"/>
                    <a:pt x="183" y="318"/>
                  </a:cubicBezTo>
                  <a:cubicBezTo>
                    <a:pt x="183" y="318"/>
                    <a:pt x="182" y="318"/>
                    <a:pt x="181" y="318"/>
                  </a:cubicBezTo>
                  <a:cubicBezTo>
                    <a:pt x="154" y="314"/>
                    <a:pt x="230" y="310"/>
                    <a:pt x="202" y="306"/>
                  </a:cubicBezTo>
                  <a:cubicBezTo>
                    <a:pt x="183" y="303"/>
                    <a:pt x="164" y="300"/>
                    <a:pt x="145" y="297"/>
                  </a:cubicBezTo>
                  <a:cubicBezTo>
                    <a:pt x="144" y="296"/>
                    <a:pt x="143" y="294"/>
                    <a:pt x="142" y="292"/>
                  </a:cubicBezTo>
                  <a:cubicBezTo>
                    <a:pt x="144" y="288"/>
                    <a:pt x="146" y="287"/>
                    <a:pt x="147" y="288"/>
                  </a:cubicBezTo>
                  <a:cubicBezTo>
                    <a:pt x="154" y="288"/>
                    <a:pt x="161" y="289"/>
                    <a:pt x="168" y="289"/>
                  </a:cubicBezTo>
                  <a:cubicBezTo>
                    <a:pt x="192" y="290"/>
                    <a:pt x="216" y="289"/>
                    <a:pt x="240" y="290"/>
                  </a:cubicBezTo>
                  <a:cubicBezTo>
                    <a:pt x="305" y="296"/>
                    <a:pt x="264" y="266"/>
                    <a:pt x="329" y="272"/>
                  </a:cubicBezTo>
                  <a:cubicBezTo>
                    <a:pt x="402" y="279"/>
                    <a:pt x="482" y="282"/>
                    <a:pt x="556" y="275"/>
                  </a:cubicBezTo>
                  <a:cubicBezTo>
                    <a:pt x="591" y="272"/>
                    <a:pt x="622" y="296"/>
                    <a:pt x="657" y="292"/>
                  </a:cubicBezTo>
                  <a:cubicBezTo>
                    <a:pt x="664" y="291"/>
                    <a:pt x="670" y="289"/>
                    <a:pt x="675" y="288"/>
                  </a:cubicBezTo>
                  <a:cubicBezTo>
                    <a:pt x="666" y="288"/>
                    <a:pt x="655" y="288"/>
                    <a:pt x="644" y="288"/>
                  </a:cubicBezTo>
                  <a:cubicBezTo>
                    <a:pt x="547" y="288"/>
                    <a:pt x="450" y="289"/>
                    <a:pt x="353" y="276"/>
                  </a:cubicBezTo>
                  <a:cubicBezTo>
                    <a:pt x="299" y="268"/>
                    <a:pt x="245" y="263"/>
                    <a:pt x="191" y="256"/>
                  </a:cubicBezTo>
                  <a:cubicBezTo>
                    <a:pt x="149" y="251"/>
                    <a:pt x="211" y="245"/>
                    <a:pt x="169" y="239"/>
                  </a:cubicBezTo>
                  <a:cubicBezTo>
                    <a:pt x="160" y="238"/>
                    <a:pt x="151" y="235"/>
                    <a:pt x="142" y="232"/>
                  </a:cubicBezTo>
                  <a:cubicBezTo>
                    <a:pt x="141" y="232"/>
                    <a:pt x="36" y="229"/>
                    <a:pt x="35" y="228"/>
                  </a:cubicBezTo>
                  <a:cubicBezTo>
                    <a:pt x="35" y="227"/>
                    <a:pt x="35" y="225"/>
                    <a:pt x="35" y="223"/>
                  </a:cubicBezTo>
                  <a:cubicBezTo>
                    <a:pt x="37" y="224"/>
                    <a:pt x="38" y="225"/>
                    <a:pt x="39" y="225"/>
                  </a:cubicBezTo>
                  <a:cubicBezTo>
                    <a:pt x="48" y="224"/>
                    <a:pt x="58" y="222"/>
                    <a:pt x="67" y="222"/>
                  </a:cubicBezTo>
                  <a:cubicBezTo>
                    <a:pt x="109" y="221"/>
                    <a:pt x="151" y="227"/>
                    <a:pt x="193" y="226"/>
                  </a:cubicBezTo>
                  <a:cubicBezTo>
                    <a:pt x="250" y="225"/>
                    <a:pt x="295" y="216"/>
                    <a:pt x="352" y="223"/>
                  </a:cubicBezTo>
                  <a:cubicBezTo>
                    <a:pt x="420" y="232"/>
                    <a:pt x="501" y="223"/>
                    <a:pt x="570" y="244"/>
                  </a:cubicBezTo>
                  <a:cubicBezTo>
                    <a:pt x="576" y="243"/>
                    <a:pt x="583" y="242"/>
                    <a:pt x="589" y="241"/>
                  </a:cubicBezTo>
                  <a:cubicBezTo>
                    <a:pt x="588" y="239"/>
                    <a:pt x="588" y="239"/>
                    <a:pt x="587" y="239"/>
                  </a:cubicBezTo>
                  <a:cubicBezTo>
                    <a:pt x="545" y="236"/>
                    <a:pt x="504" y="234"/>
                    <a:pt x="462" y="231"/>
                  </a:cubicBezTo>
                  <a:cubicBezTo>
                    <a:pt x="425" y="229"/>
                    <a:pt x="389" y="228"/>
                    <a:pt x="352" y="223"/>
                  </a:cubicBezTo>
                  <a:cubicBezTo>
                    <a:pt x="300" y="216"/>
                    <a:pt x="248" y="206"/>
                    <a:pt x="196" y="198"/>
                  </a:cubicBezTo>
                  <a:cubicBezTo>
                    <a:pt x="175" y="194"/>
                    <a:pt x="154" y="193"/>
                    <a:pt x="134" y="188"/>
                  </a:cubicBezTo>
                  <a:cubicBezTo>
                    <a:pt x="124" y="186"/>
                    <a:pt x="116" y="172"/>
                    <a:pt x="106" y="174"/>
                  </a:cubicBezTo>
                  <a:cubicBezTo>
                    <a:pt x="105" y="174"/>
                    <a:pt x="104" y="173"/>
                    <a:pt x="103" y="172"/>
                  </a:cubicBezTo>
                  <a:cubicBezTo>
                    <a:pt x="103" y="171"/>
                    <a:pt x="103" y="170"/>
                    <a:pt x="103" y="169"/>
                  </a:cubicBezTo>
                  <a:cubicBezTo>
                    <a:pt x="111" y="168"/>
                    <a:pt x="119" y="166"/>
                    <a:pt x="128" y="164"/>
                  </a:cubicBezTo>
                  <a:cubicBezTo>
                    <a:pt x="128" y="164"/>
                    <a:pt x="128" y="163"/>
                    <a:pt x="128" y="162"/>
                  </a:cubicBezTo>
                  <a:cubicBezTo>
                    <a:pt x="113" y="159"/>
                    <a:pt x="98" y="157"/>
                    <a:pt x="83" y="154"/>
                  </a:cubicBezTo>
                  <a:cubicBezTo>
                    <a:pt x="83" y="151"/>
                    <a:pt x="83" y="149"/>
                    <a:pt x="83" y="146"/>
                  </a:cubicBezTo>
                  <a:cubicBezTo>
                    <a:pt x="144" y="144"/>
                    <a:pt x="206" y="158"/>
                    <a:pt x="267" y="160"/>
                  </a:cubicBezTo>
                  <a:cubicBezTo>
                    <a:pt x="261" y="158"/>
                    <a:pt x="254" y="156"/>
                    <a:pt x="247" y="155"/>
                  </a:cubicBezTo>
                  <a:cubicBezTo>
                    <a:pt x="209" y="149"/>
                    <a:pt x="170" y="143"/>
                    <a:pt x="132" y="137"/>
                  </a:cubicBezTo>
                  <a:cubicBezTo>
                    <a:pt x="117" y="135"/>
                    <a:pt x="103" y="132"/>
                    <a:pt x="89" y="130"/>
                  </a:cubicBezTo>
                  <a:cubicBezTo>
                    <a:pt x="88" y="129"/>
                    <a:pt x="88" y="126"/>
                    <a:pt x="87" y="124"/>
                  </a:cubicBezTo>
                  <a:cubicBezTo>
                    <a:pt x="88" y="122"/>
                    <a:pt x="89" y="118"/>
                    <a:pt x="89" y="118"/>
                  </a:cubicBezTo>
                  <a:cubicBezTo>
                    <a:pt x="93" y="118"/>
                    <a:pt x="96" y="120"/>
                    <a:pt x="100" y="120"/>
                  </a:cubicBezTo>
                  <a:cubicBezTo>
                    <a:pt x="112" y="121"/>
                    <a:pt x="125" y="122"/>
                    <a:pt x="137" y="123"/>
                  </a:cubicBezTo>
                  <a:cubicBezTo>
                    <a:pt x="146" y="123"/>
                    <a:pt x="155" y="123"/>
                    <a:pt x="163" y="123"/>
                  </a:cubicBezTo>
                  <a:cubicBezTo>
                    <a:pt x="160" y="122"/>
                    <a:pt x="155" y="120"/>
                    <a:pt x="150" y="118"/>
                  </a:cubicBezTo>
                  <a:cubicBezTo>
                    <a:pt x="150" y="117"/>
                    <a:pt x="150" y="115"/>
                    <a:pt x="150" y="114"/>
                  </a:cubicBezTo>
                  <a:cubicBezTo>
                    <a:pt x="182" y="108"/>
                    <a:pt x="213" y="114"/>
                    <a:pt x="244" y="116"/>
                  </a:cubicBezTo>
                  <a:cubicBezTo>
                    <a:pt x="275" y="119"/>
                    <a:pt x="306" y="123"/>
                    <a:pt x="338" y="126"/>
                  </a:cubicBezTo>
                  <a:cubicBezTo>
                    <a:pt x="338" y="125"/>
                    <a:pt x="338" y="123"/>
                    <a:pt x="338" y="122"/>
                  </a:cubicBezTo>
                  <a:cubicBezTo>
                    <a:pt x="260" y="110"/>
                    <a:pt x="183" y="98"/>
                    <a:pt x="105" y="86"/>
                  </a:cubicBezTo>
                  <a:cubicBezTo>
                    <a:pt x="105" y="83"/>
                    <a:pt x="105" y="81"/>
                    <a:pt x="105" y="78"/>
                  </a:cubicBezTo>
                  <a:cubicBezTo>
                    <a:pt x="115" y="78"/>
                    <a:pt x="125" y="78"/>
                    <a:pt x="135" y="78"/>
                  </a:cubicBezTo>
                  <a:cubicBezTo>
                    <a:pt x="135" y="76"/>
                    <a:pt x="136" y="74"/>
                    <a:pt x="136" y="73"/>
                  </a:cubicBezTo>
                  <a:cubicBezTo>
                    <a:pt x="134" y="71"/>
                    <a:pt x="132" y="69"/>
                    <a:pt x="130" y="67"/>
                  </a:cubicBezTo>
                  <a:cubicBezTo>
                    <a:pt x="130" y="65"/>
                    <a:pt x="130" y="64"/>
                    <a:pt x="130" y="62"/>
                  </a:cubicBezTo>
                  <a:cubicBezTo>
                    <a:pt x="240" y="64"/>
                    <a:pt x="349" y="90"/>
                    <a:pt x="458" y="93"/>
                  </a:cubicBezTo>
                  <a:cubicBezTo>
                    <a:pt x="417" y="86"/>
                    <a:pt x="376" y="81"/>
                    <a:pt x="334" y="74"/>
                  </a:cubicBezTo>
                  <a:cubicBezTo>
                    <a:pt x="293" y="67"/>
                    <a:pt x="251" y="60"/>
                    <a:pt x="210" y="52"/>
                  </a:cubicBezTo>
                  <a:cubicBezTo>
                    <a:pt x="169" y="45"/>
                    <a:pt x="128" y="37"/>
                    <a:pt x="87" y="29"/>
                  </a:cubicBezTo>
                  <a:cubicBezTo>
                    <a:pt x="87" y="27"/>
                    <a:pt x="87" y="26"/>
                    <a:pt x="87" y="24"/>
                  </a:cubicBezTo>
                  <a:cubicBezTo>
                    <a:pt x="88" y="24"/>
                    <a:pt x="88" y="23"/>
                    <a:pt x="89" y="23"/>
                  </a:cubicBezTo>
                  <a:cubicBezTo>
                    <a:pt x="102" y="23"/>
                    <a:pt x="116" y="21"/>
                    <a:pt x="129" y="23"/>
                  </a:cubicBezTo>
                  <a:cubicBezTo>
                    <a:pt x="172" y="29"/>
                    <a:pt x="216" y="36"/>
                    <a:pt x="260" y="42"/>
                  </a:cubicBezTo>
                  <a:cubicBezTo>
                    <a:pt x="307" y="50"/>
                    <a:pt x="355" y="58"/>
                    <a:pt x="403" y="63"/>
                  </a:cubicBezTo>
                  <a:cubicBezTo>
                    <a:pt x="448" y="68"/>
                    <a:pt x="494" y="70"/>
                    <a:pt x="539" y="72"/>
                  </a:cubicBezTo>
                  <a:cubicBezTo>
                    <a:pt x="578" y="73"/>
                    <a:pt x="616" y="73"/>
                    <a:pt x="655" y="74"/>
                  </a:cubicBezTo>
                  <a:cubicBezTo>
                    <a:pt x="710" y="75"/>
                    <a:pt x="765" y="77"/>
                    <a:pt x="821" y="78"/>
                  </a:cubicBezTo>
                  <a:cubicBezTo>
                    <a:pt x="825" y="78"/>
                    <a:pt x="829" y="74"/>
                    <a:pt x="833" y="72"/>
                  </a:cubicBezTo>
                  <a:cubicBezTo>
                    <a:pt x="834" y="71"/>
                    <a:pt x="836" y="71"/>
                    <a:pt x="837" y="72"/>
                  </a:cubicBezTo>
                  <a:cubicBezTo>
                    <a:pt x="838" y="74"/>
                    <a:pt x="840" y="78"/>
                    <a:pt x="841" y="78"/>
                  </a:cubicBezTo>
                  <a:cubicBezTo>
                    <a:pt x="845" y="79"/>
                    <a:pt x="849" y="79"/>
                    <a:pt x="852" y="79"/>
                  </a:cubicBezTo>
                  <a:cubicBezTo>
                    <a:pt x="888" y="75"/>
                    <a:pt x="924" y="73"/>
                    <a:pt x="960" y="67"/>
                  </a:cubicBezTo>
                  <a:cubicBezTo>
                    <a:pt x="989" y="62"/>
                    <a:pt x="1017" y="53"/>
                    <a:pt x="1045" y="45"/>
                  </a:cubicBezTo>
                  <a:cubicBezTo>
                    <a:pt x="1067" y="39"/>
                    <a:pt x="1055" y="32"/>
                    <a:pt x="1077" y="26"/>
                  </a:cubicBezTo>
                  <a:cubicBezTo>
                    <a:pt x="1101" y="19"/>
                    <a:pt x="1113" y="13"/>
                    <a:pt x="1137" y="7"/>
                  </a:cubicBezTo>
                  <a:cubicBezTo>
                    <a:pt x="1152" y="4"/>
                    <a:pt x="1167" y="2"/>
                    <a:pt x="1182" y="0"/>
                  </a:cubicBezTo>
                  <a:cubicBezTo>
                    <a:pt x="1185" y="0"/>
                    <a:pt x="1209" y="3"/>
                    <a:pt x="1212" y="5"/>
                  </a:cubicBezTo>
                  <a:cubicBezTo>
                    <a:pt x="1212" y="7"/>
                    <a:pt x="1212" y="9"/>
                    <a:pt x="1212" y="10"/>
                  </a:cubicBezTo>
                  <a:cubicBezTo>
                    <a:pt x="1211" y="13"/>
                    <a:pt x="1210" y="17"/>
                    <a:pt x="1209" y="18"/>
                  </a:cubicBezTo>
                  <a:cubicBezTo>
                    <a:pt x="1198" y="30"/>
                    <a:pt x="1167" y="43"/>
                    <a:pt x="1157" y="52"/>
                  </a:cubicBezTo>
                  <a:cubicBezTo>
                    <a:pt x="1149" y="59"/>
                    <a:pt x="1141" y="61"/>
                    <a:pt x="1132" y="66"/>
                  </a:cubicBezTo>
                  <a:cubicBezTo>
                    <a:pt x="1131" y="67"/>
                    <a:pt x="1130" y="69"/>
                    <a:pt x="1128" y="71"/>
                  </a:cubicBezTo>
                  <a:cubicBezTo>
                    <a:pt x="1128" y="73"/>
                    <a:pt x="1128" y="74"/>
                    <a:pt x="1128" y="76"/>
                  </a:cubicBezTo>
                  <a:cubicBezTo>
                    <a:pt x="1130" y="76"/>
                    <a:pt x="1131" y="76"/>
                    <a:pt x="1133" y="76"/>
                  </a:cubicBezTo>
                  <a:cubicBezTo>
                    <a:pt x="1145" y="77"/>
                    <a:pt x="1157" y="79"/>
                    <a:pt x="1169" y="80"/>
                  </a:cubicBezTo>
                  <a:cubicBezTo>
                    <a:pt x="1171" y="81"/>
                    <a:pt x="1172" y="83"/>
                    <a:pt x="1173" y="84"/>
                  </a:cubicBezTo>
                  <a:cubicBezTo>
                    <a:pt x="1173" y="86"/>
                    <a:pt x="1173" y="88"/>
                    <a:pt x="1173" y="90"/>
                  </a:cubicBezTo>
                  <a:cubicBezTo>
                    <a:pt x="1172" y="91"/>
                    <a:pt x="1170" y="94"/>
                    <a:pt x="1169" y="94"/>
                  </a:cubicBezTo>
                  <a:cubicBezTo>
                    <a:pt x="1158" y="97"/>
                    <a:pt x="1148" y="100"/>
                    <a:pt x="1138" y="103"/>
                  </a:cubicBezTo>
                  <a:cubicBezTo>
                    <a:pt x="1135" y="104"/>
                    <a:pt x="1132" y="100"/>
                    <a:pt x="1132" y="115"/>
                  </a:cubicBezTo>
                  <a:cubicBezTo>
                    <a:pt x="1132" y="116"/>
                    <a:pt x="1131" y="118"/>
                    <a:pt x="1130" y="119"/>
                  </a:cubicBezTo>
                  <a:cubicBezTo>
                    <a:pt x="1128" y="121"/>
                    <a:pt x="1126" y="123"/>
                    <a:pt x="1123" y="125"/>
                  </a:cubicBezTo>
                  <a:cubicBezTo>
                    <a:pt x="1096" y="146"/>
                    <a:pt x="1082" y="153"/>
                    <a:pt x="1055" y="160"/>
                  </a:cubicBezTo>
                  <a:cubicBezTo>
                    <a:pt x="1050" y="162"/>
                    <a:pt x="1048" y="170"/>
                    <a:pt x="1044" y="180"/>
                  </a:cubicBezTo>
                  <a:cubicBezTo>
                    <a:pt x="1048" y="180"/>
                    <a:pt x="1051" y="179"/>
                    <a:pt x="1055" y="178"/>
                  </a:cubicBezTo>
                  <a:cubicBezTo>
                    <a:pt x="1066" y="175"/>
                    <a:pt x="1077" y="171"/>
                    <a:pt x="1088" y="169"/>
                  </a:cubicBezTo>
                  <a:cubicBezTo>
                    <a:pt x="1109" y="165"/>
                    <a:pt x="1117" y="162"/>
                    <a:pt x="1138" y="159"/>
                  </a:cubicBezTo>
                  <a:cubicBezTo>
                    <a:pt x="1139" y="159"/>
                    <a:pt x="1141" y="161"/>
                    <a:pt x="1142" y="163"/>
                  </a:cubicBezTo>
                  <a:cubicBezTo>
                    <a:pt x="1142" y="164"/>
                    <a:pt x="1142" y="166"/>
                    <a:pt x="1142" y="167"/>
                  </a:cubicBezTo>
                  <a:cubicBezTo>
                    <a:pt x="1141" y="169"/>
                    <a:pt x="1139" y="172"/>
                    <a:pt x="1138" y="173"/>
                  </a:cubicBezTo>
                  <a:cubicBezTo>
                    <a:pt x="1128" y="179"/>
                    <a:pt x="1131" y="187"/>
                    <a:pt x="1121" y="191"/>
                  </a:cubicBezTo>
                  <a:cubicBezTo>
                    <a:pt x="1097" y="201"/>
                    <a:pt x="1073" y="209"/>
                    <a:pt x="1049" y="217"/>
                  </a:cubicBezTo>
                  <a:cubicBezTo>
                    <a:pt x="1027" y="224"/>
                    <a:pt x="1037" y="231"/>
                    <a:pt x="1015" y="236"/>
                  </a:cubicBezTo>
                  <a:cubicBezTo>
                    <a:pt x="992" y="241"/>
                    <a:pt x="969" y="247"/>
                    <a:pt x="947" y="262"/>
                  </a:cubicBezTo>
                  <a:cubicBezTo>
                    <a:pt x="943" y="264"/>
                    <a:pt x="939" y="267"/>
                    <a:pt x="936" y="270"/>
                  </a:cubicBezTo>
                  <a:cubicBezTo>
                    <a:pt x="936" y="271"/>
                    <a:pt x="936" y="272"/>
                    <a:pt x="936" y="273"/>
                  </a:cubicBezTo>
                  <a:cubicBezTo>
                    <a:pt x="938" y="273"/>
                    <a:pt x="940" y="272"/>
                    <a:pt x="943" y="271"/>
                  </a:cubicBezTo>
                  <a:cubicBezTo>
                    <a:pt x="952" y="267"/>
                    <a:pt x="960" y="263"/>
                    <a:pt x="969" y="259"/>
                  </a:cubicBezTo>
                  <a:cubicBezTo>
                    <a:pt x="980" y="255"/>
                    <a:pt x="991" y="250"/>
                    <a:pt x="1002" y="246"/>
                  </a:cubicBezTo>
                  <a:cubicBezTo>
                    <a:pt x="1011" y="243"/>
                    <a:pt x="1020" y="240"/>
                    <a:pt x="1029" y="237"/>
                  </a:cubicBezTo>
                  <a:cubicBezTo>
                    <a:pt x="1043" y="233"/>
                    <a:pt x="1025" y="228"/>
                    <a:pt x="1038" y="225"/>
                  </a:cubicBezTo>
                  <a:cubicBezTo>
                    <a:pt x="1053" y="222"/>
                    <a:pt x="1068" y="221"/>
                    <a:pt x="1083" y="219"/>
                  </a:cubicBezTo>
                  <a:cubicBezTo>
                    <a:pt x="1084" y="219"/>
                    <a:pt x="1086" y="221"/>
                    <a:pt x="1087" y="222"/>
                  </a:cubicBezTo>
                  <a:cubicBezTo>
                    <a:pt x="1087" y="224"/>
                    <a:pt x="1087" y="225"/>
                    <a:pt x="1087" y="227"/>
                  </a:cubicBezTo>
                  <a:cubicBezTo>
                    <a:pt x="1085" y="229"/>
                    <a:pt x="1084" y="232"/>
                    <a:pt x="1083" y="233"/>
                  </a:cubicBezTo>
                  <a:cubicBezTo>
                    <a:pt x="1077" y="237"/>
                    <a:pt x="1093" y="241"/>
                    <a:pt x="1087" y="244"/>
                  </a:cubicBezTo>
                  <a:cubicBezTo>
                    <a:pt x="1085" y="245"/>
                    <a:pt x="1083" y="249"/>
                    <a:pt x="1083" y="260"/>
                  </a:cubicBezTo>
                  <a:cubicBezTo>
                    <a:pt x="1084" y="260"/>
                    <a:pt x="1086" y="260"/>
                    <a:pt x="1087" y="260"/>
                  </a:cubicBezTo>
                  <a:cubicBezTo>
                    <a:pt x="1098" y="258"/>
                    <a:pt x="1110" y="256"/>
                    <a:pt x="1121" y="254"/>
                  </a:cubicBezTo>
                  <a:cubicBezTo>
                    <a:pt x="1123" y="253"/>
                    <a:pt x="1124" y="252"/>
                    <a:pt x="1125" y="255"/>
                  </a:cubicBezTo>
                  <a:cubicBezTo>
                    <a:pt x="1128" y="264"/>
                    <a:pt x="1132" y="261"/>
                    <a:pt x="1135" y="262"/>
                  </a:cubicBezTo>
                  <a:cubicBezTo>
                    <a:pt x="1136" y="262"/>
                    <a:pt x="1138" y="264"/>
                    <a:pt x="1139" y="265"/>
                  </a:cubicBezTo>
                  <a:cubicBezTo>
                    <a:pt x="1139" y="267"/>
                    <a:pt x="1139" y="269"/>
                    <a:pt x="1139" y="270"/>
                  </a:cubicBezTo>
                  <a:cubicBezTo>
                    <a:pt x="1136" y="273"/>
                    <a:pt x="1145" y="276"/>
                    <a:pt x="1143" y="277"/>
                  </a:cubicBezTo>
                  <a:cubicBezTo>
                    <a:pt x="1119" y="288"/>
                    <a:pt x="1131" y="300"/>
                    <a:pt x="1107" y="307"/>
                  </a:cubicBezTo>
                  <a:cubicBezTo>
                    <a:pt x="1066" y="320"/>
                    <a:pt x="1024" y="332"/>
                    <a:pt x="983" y="356"/>
                  </a:cubicBezTo>
                  <a:cubicBezTo>
                    <a:pt x="979" y="358"/>
                    <a:pt x="976" y="361"/>
                    <a:pt x="972" y="364"/>
                  </a:cubicBezTo>
                  <a:cubicBezTo>
                    <a:pt x="973" y="366"/>
                    <a:pt x="974" y="367"/>
                    <a:pt x="975" y="366"/>
                  </a:cubicBezTo>
                  <a:cubicBezTo>
                    <a:pt x="988" y="363"/>
                    <a:pt x="1001" y="359"/>
                    <a:pt x="1014" y="356"/>
                  </a:cubicBezTo>
                  <a:cubicBezTo>
                    <a:pt x="1025" y="353"/>
                    <a:pt x="1035" y="353"/>
                    <a:pt x="1046" y="350"/>
                  </a:cubicBezTo>
                  <a:cubicBezTo>
                    <a:pt x="1068" y="344"/>
                    <a:pt x="1091" y="336"/>
                    <a:pt x="1114" y="330"/>
                  </a:cubicBezTo>
                  <a:cubicBezTo>
                    <a:pt x="1117" y="329"/>
                    <a:pt x="1120" y="333"/>
                    <a:pt x="1123" y="335"/>
                  </a:cubicBezTo>
                  <a:cubicBezTo>
                    <a:pt x="1124" y="335"/>
                    <a:pt x="1125" y="336"/>
                    <a:pt x="1126" y="336"/>
                  </a:cubicBezTo>
                  <a:cubicBezTo>
                    <a:pt x="1132" y="334"/>
                    <a:pt x="1138" y="331"/>
                    <a:pt x="1144" y="329"/>
                  </a:cubicBezTo>
                  <a:cubicBezTo>
                    <a:pt x="1153" y="326"/>
                    <a:pt x="1126" y="323"/>
                    <a:pt x="1135" y="320"/>
                  </a:cubicBezTo>
                  <a:cubicBezTo>
                    <a:pt x="1137" y="320"/>
                    <a:pt x="1139" y="322"/>
                    <a:pt x="1140" y="322"/>
                  </a:cubicBezTo>
                  <a:cubicBezTo>
                    <a:pt x="1140" y="324"/>
                    <a:pt x="1140" y="326"/>
                    <a:pt x="1140" y="328"/>
                  </a:cubicBezTo>
                  <a:cubicBezTo>
                    <a:pt x="1139" y="329"/>
                    <a:pt x="1137" y="332"/>
                    <a:pt x="1135" y="333"/>
                  </a:cubicBezTo>
                  <a:cubicBezTo>
                    <a:pt x="1129" y="337"/>
                    <a:pt x="1158" y="339"/>
                    <a:pt x="1152" y="343"/>
                  </a:cubicBezTo>
                  <a:cubicBezTo>
                    <a:pt x="1139" y="351"/>
                    <a:pt x="1126" y="360"/>
                    <a:pt x="1113" y="368"/>
                  </a:cubicBezTo>
                  <a:cubicBezTo>
                    <a:pt x="1102" y="374"/>
                    <a:pt x="1092" y="379"/>
                    <a:pt x="1082" y="384"/>
                  </a:cubicBezTo>
                  <a:cubicBezTo>
                    <a:pt x="1089" y="384"/>
                    <a:pt x="1096" y="382"/>
                    <a:pt x="1103" y="379"/>
                  </a:cubicBezTo>
                  <a:cubicBezTo>
                    <a:pt x="1116" y="375"/>
                    <a:pt x="1129" y="370"/>
                    <a:pt x="1142" y="365"/>
                  </a:cubicBezTo>
                  <a:cubicBezTo>
                    <a:pt x="1144" y="365"/>
                    <a:pt x="1146" y="366"/>
                    <a:pt x="1147" y="367"/>
                  </a:cubicBezTo>
                  <a:cubicBezTo>
                    <a:pt x="1147" y="369"/>
                    <a:pt x="1147" y="371"/>
                    <a:pt x="1147" y="373"/>
                  </a:cubicBezTo>
                  <a:cubicBezTo>
                    <a:pt x="1144" y="376"/>
                    <a:pt x="1142" y="379"/>
                    <a:pt x="1139" y="380"/>
                  </a:cubicBezTo>
                  <a:cubicBezTo>
                    <a:pt x="1113" y="392"/>
                    <a:pt x="1088" y="402"/>
                    <a:pt x="1062" y="414"/>
                  </a:cubicBezTo>
                  <a:cubicBezTo>
                    <a:pt x="1043" y="422"/>
                    <a:pt x="1024" y="430"/>
                    <a:pt x="1006" y="439"/>
                  </a:cubicBezTo>
                  <a:cubicBezTo>
                    <a:pt x="999" y="443"/>
                    <a:pt x="992" y="447"/>
                    <a:pt x="985" y="451"/>
                  </a:cubicBezTo>
                  <a:cubicBezTo>
                    <a:pt x="987" y="453"/>
                    <a:pt x="989" y="452"/>
                    <a:pt x="991" y="452"/>
                  </a:cubicBezTo>
                  <a:cubicBezTo>
                    <a:pt x="998" y="452"/>
                    <a:pt x="1004" y="445"/>
                    <a:pt x="1011" y="454"/>
                  </a:cubicBezTo>
                  <a:cubicBezTo>
                    <a:pt x="1014" y="458"/>
                    <a:pt x="1018" y="452"/>
                    <a:pt x="1022" y="451"/>
                  </a:cubicBezTo>
                  <a:cubicBezTo>
                    <a:pt x="1047" y="442"/>
                    <a:pt x="1071" y="433"/>
                    <a:pt x="1096" y="424"/>
                  </a:cubicBezTo>
                  <a:cubicBezTo>
                    <a:pt x="1108" y="419"/>
                    <a:pt x="1121" y="412"/>
                    <a:pt x="1133" y="407"/>
                  </a:cubicBezTo>
                  <a:cubicBezTo>
                    <a:pt x="1135" y="406"/>
                    <a:pt x="1138" y="402"/>
                    <a:pt x="1140" y="414"/>
                  </a:cubicBezTo>
                  <a:cubicBezTo>
                    <a:pt x="1101" y="447"/>
                    <a:pt x="1062" y="462"/>
                    <a:pt x="1023" y="487"/>
                  </a:cubicBezTo>
                  <a:cubicBezTo>
                    <a:pt x="1029" y="490"/>
                    <a:pt x="1034" y="483"/>
                    <a:pt x="1039" y="491"/>
                  </a:cubicBezTo>
                  <a:cubicBezTo>
                    <a:pt x="1023" y="509"/>
                    <a:pt x="1092" y="513"/>
                    <a:pt x="1076" y="526"/>
                  </a:cubicBezTo>
                  <a:cubicBezTo>
                    <a:pt x="1077" y="530"/>
                    <a:pt x="1078" y="534"/>
                    <a:pt x="1079" y="533"/>
                  </a:cubicBezTo>
                  <a:cubicBezTo>
                    <a:pt x="1097" y="526"/>
                    <a:pt x="1029" y="518"/>
                    <a:pt x="1047" y="510"/>
                  </a:cubicBezTo>
                  <a:cubicBezTo>
                    <a:pt x="1060" y="505"/>
                    <a:pt x="1073" y="499"/>
                    <a:pt x="1087" y="493"/>
                  </a:cubicBezTo>
                  <a:cubicBezTo>
                    <a:pt x="1088" y="492"/>
                    <a:pt x="1090" y="493"/>
                    <a:pt x="1092" y="493"/>
                  </a:cubicBezTo>
                  <a:cubicBezTo>
                    <a:pt x="1092" y="495"/>
                    <a:pt x="1092" y="497"/>
                    <a:pt x="1092" y="499"/>
                  </a:cubicBezTo>
                  <a:cubicBezTo>
                    <a:pt x="1091" y="501"/>
                    <a:pt x="1089" y="505"/>
                    <a:pt x="1088" y="506"/>
                  </a:cubicBezTo>
                  <a:cubicBezTo>
                    <a:pt x="1081" y="510"/>
                    <a:pt x="1075" y="514"/>
                    <a:pt x="1068" y="519"/>
                  </a:cubicBezTo>
                  <a:cubicBezTo>
                    <a:pt x="1050" y="533"/>
                    <a:pt x="1117" y="547"/>
                    <a:pt x="1098" y="562"/>
                  </a:cubicBezTo>
                  <a:cubicBezTo>
                    <a:pt x="1097" y="563"/>
                    <a:pt x="1095" y="564"/>
                    <a:pt x="1095" y="567"/>
                  </a:cubicBezTo>
                  <a:cubicBezTo>
                    <a:pt x="1094" y="583"/>
                    <a:pt x="1091" y="581"/>
                    <a:pt x="1088" y="583"/>
                  </a:cubicBezTo>
                  <a:cubicBezTo>
                    <a:pt x="1079" y="592"/>
                    <a:pt x="1083" y="600"/>
                    <a:pt x="1074" y="607"/>
                  </a:cubicBezTo>
                  <a:cubicBezTo>
                    <a:pt x="1067" y="613"/>
                    <a:pt x="1060" y="619"/>
                    <a:pt x="1052" y="624"/>
                  </a:cubicBezTo>
                  <a:cubicBezTo>
                    <a:pt x="1046" y="628"/>
                    <a:pt x="1040" y="631"/>
                    <a:pt x="1035" y="634"/>
                  </a:cubicBezTo>
                  <a:cubicBezTo>
                    <a:pt x="1045" y="633"/>
                    <a:pt x="1056" y="629"/>
                    <a:pt x="1067" y="624"/>
                  </a:cubicBezTo>
                  <a:cubicBezTo>
                    <a:pt x="1078" y="619"/>
                    <a:pt x="1090" y="612"/>
                    <a:pt x="1102" y="606"/>
                  </a:cubicBezTo>
                  <a:cubicBezTo>
                    <a:pt x="1104" y="606"/>
                    <a:pt x="1106" y="606"/>
                    <a:pt x="1107" y="606"/>
                  </a:cubicBezTo>
                  <a:cubicBezTo>
                    <a:pt x="1107" y="608"/>
                    <a:pt x="1107" y="611"/>
                    <a:pt x="1107" y="613"/>
                  </a:cubicBezTo>
                  <a:cubicBezTo>
                    <a:pt x="1106" y="615"/>
                    <a:pt x="1104" y="618"/>
                    <a:pt x="1103" y="619"/>
                  </a:cubicBezTo>
                  <a:cubicBezTo>
                    <a:pt x="1095" y="624"/>
                    <a:pt x="1088" y="629"/>
                    <a:pt x="1081" y="634"/>
                  </a:cubicBezTo>
                  <a:cubicBezTo>
                    <a:pt x="1077" y="637"/>
                    <a:pt x="1073" y="640"/>
                    <a:pt x="1069" y="642"/>
                  </a:cubicBezTo>
                  <a:cubicBezTo>
                    <a:pt x="1070" y="644"/>
                    <a:pt x="1071" y="644"/>
                    <a:pt x="1073" y="644"/>
                  </a:cubicBezTo>
                  <a:cubicBezTo>
                    <a:pt x="1093" y="635"/>
                    <a:pt x="1113" y="625"/>
                    <a:pt x="1133" y="616"/>
                  </a:cubicBezTo>
                  <a:cubicBezTo>
                    <a:pt x="1135" y="615"/>
                    <a:pt x="1137" y="616"/>
                    <a:pt x="1139" y="616"/>
                  </a:cubicBezTo>
                  <a:cubicBezTo>
                    <a:pt x="1139" y="618"/>
                    <a:pt x="1139" y="620"/>
                    <a:pt x="1139" y="623"/>
                  </a:cubicBezTo>
                  <a:cubicBezTo>
                    <a:pt x="1137" y="625"/>
                    <a:pt x="1135" y="628"/>
                    <a:pt x="1133" y="630"/>
                  </a:cubicBezTo>
                  <a:cubicBezTo>
                    <a:pt x="1116" y="642"/>
                    <a:pt x="1099" y="653"/>
                    <a:pt x="1082" y="667"/>
                  </a:cubicBezTo>
                  <a:cubicBezTo>
                    <a:pt x="1074" y="674"/>
                    <a:pt x="1066" y="680"/>
                    <a:pt x="1059" y="700"/>
                  </a:cubicBezTo>
                  <a:cubicBezTo>
                    <a:pt x="1056" y="709"/>
                    <a:pt x="1051" y="716"/>
                    <a:pt x="1047" y="718"/>
                  </a:cubicBezTo>
                  <a:cubicBezTo>
                    <a:pt x="1035" y="725"/>
                    <a:pt x="1099" y="732"/>
                    <a:pt x="1087" y="732"/>
                  </a:cubicBezTo>
                  <a:cubicBezTo>
                    <a:pt x="1075" y="732"/>
                    <a:pt x="1063" y="752"/>
                    <a:pt x="1051" y="758"/>
                  </a:cubicBezTo>
                  <a:cubicBezTo>
                    <a:pt x="1052" y="760"/>
                    <a:pt x="1053" y="761"/>
                    <a:pt x="1054" y="761"/>
                  </a:cubicBezTo>
                  <a:cubicBezTo>
                    <a:pt x="1069" y="759"/>
                    <a:pt x="1083" y="758"/>
                    <a:pt x="1098" y="755"/>
                  </a:cubicBezTo>
                  <a:cubicBezTo>
                    <a:pt x="1110" y="753"/>
                    <a:pt x="1123" y="747"/>
                    <a:pt x="1135" y="744"/>
                  </a:cubicBezTo>
                  <a:cubicBezTo>
                    <a:pt x="1137" y="743"/>
                    <a:pt x="1139" y="745"/>
                    <a:pt x="1141" y="746"/>
                  </a:cubicBezTo>
                  <a:cubicBezTo>
                    <a:pt x="1141" y="748"/>
                    <a:pt x="1141" y="750"/>
                    <a:pt x="1141" y="752"/>
                  </a:cubicBezTo>
                  <a:cubicBezTo>
                    <a:pt x="1139" y="754"/>
                    <a:pt x="1137" y="757"/>
                    <a:pt x="1135" y="758"/>
                  </a:cubicBezTo>
                  <a:cubicBezTo>
                    <a:pt x="1126" y="762"/>
                    <a:pt x="1116" y="766"/>
                    <a:pt x="1106" y="770"/>
                  </a:cubicBezTo>
                  <a:cubicBezTo>
                    <a:pt x="1105" y="770"/>
                    <a:pt x="1103" y="772"/>
                    <a:pt x="1101" y="773"/>
                  </a:cubicBezTo>
                  <a:cubicBezTo>
                    <a:pt x="1102" y="775"/>
                    <a:pt x="1102" y="776"/>
                    <a:pt x="1102" y="778"/>
                  </a:cubicBezTo>
                  <a:cubicBezTo>
                    <a:pt x="1105" y="778"/>
                    <a:pt x="1109" y="778"/>
                    <a:pt x="1113" y="778"/>
                  </a:cubicBezTo>
                  <a:cubicBezTo>
                    <a:pt x="1113" y="779"/>
                    <a:pt x="1113" y="781"/>
                    <a:pt x="1113" y="783"/>
                  </a:cubicBezTo>
                  <a:cubicBezTo>
                    <a:pt x="1112" y="785"/>
                    <a:pt x="1110" y="788"/>
                    <a:pt x="1108" y="789"/>
                  </a:cubicBezTo>
                  <a:cubicBezTo>
                    <a:pt x="1090" y="798"/>
                    <a:pt x="1073" y="809"/>
                    <a:pt x="1055" y="814"/>
                  </a:cubicBezTo>
                  <a:cubicBezTo>
                    <a:pt x="1032" y="821"/>
                    <a:pt x="1009" y="824"/>
                    <a:pt x="987" y="826"/>
                  </a:cubicBezTo>
                  <a:cubicBezTo>
                    <a:pt x="964" y="827"/>
                    <a:pt x="729" y="825"/>
                    <a:pt x="707" y="824"/>
                  </a:cubicBezTo>
                  <a:cubicBezTo>
                    <a:pt x="683" y="824"/>
                    <a:pt x="659" y="823"/>
                    <a:pt x="635" y="823"/>
                  </a:cubicBezTo>
                  <a:cubicBezTo>
                    <a:pt x="619" y="823"/>
                    <a:pt x="602" y="823"/>
                    <a:pt x="585" y="824"/>
                  </a:cubicBezTo>
                  <a:cubicBezTo>
                    <a:pt x="579" y="824"/>
                    <a:pt x="572" y="825"/>
                    <a:pt x="566" y="826"/>
                  </a:cubicBezTo>
                  <a:cubicBezTo>
                    <a:pt x="563" y="827"/>
                    <a:pt x="560" y="827"/>
                    <a:pt x="557" y="827"/>
                  </a:cubicBezTo>
                  <a:cubicBezTo>
                    <a:pt x="554" y="826"/>
                    <a:pt x="551" y="823"/>
                    <a:pt x="548" y="823"/>
                  </a:cubicBezTo>
                  <a:cubicBezTo>
                    <a:pt x="547" y="823"/>
                    <a:pt x="544" y="828"/>
                    <a:pt x="544" y="826"/>
                  </a:cubicBezTo>
                  <a:cubicBezTo>
                    <a:pt x="542" y="818"/>
                    <a:pt x="541" y="823"/>
                    <a:pt x="539" y="829"/>
                  </a:cubicBezTo>
                  <a:cubicBezTo>
                    <a:pt x="538" y="820"/>
                    <a:pt x="536" y="820"/>
                    <a:pt x="535" y="830"/>
                  </a:cubicBezTo>
                  <a:cubicBezTo>
                    <a:pt x="535" y="828"/>
                    <a:pt x="535" y="826"/>
                    <a:pt x="535" y="824"/>
                  </a:cubicBezTo>
                  <a:cubicBezTo>
                    <a:pt x="533" y="824"/>
                    <a:pt x="532" y="825"/>
                    <a:pt x="530" y="826"/>
                  </a:cubicBezTo>
                  <a:cubicBezTo>
                    <a:pt x="529" y="818"/>
                    <a:pt x="528" y="820"/>
                    <a:pt x="527" y="824"/>
                  </a:cubicBezTo>
                  <a:cubicBezTo>
                    <a:pt x="509" y="824"/>
                    <a:pt x="491" y="824"/>
                    <a:pt x="474" y="824"/>
                  </a:cubicBezTo>
                  <a:close/>
                  <a:moveTo>
                    <a:pt x="856" y="397"/>
                  </a:moveTo>
                  <a:cubicBezTo>
                    <a:pt x="831" y="399"/>
                    <a:pt x="773" y="405"/>
                    <a:pt x="748" y="407"/>
                  </a:cubicBezTo>
                  <a:cubicBezTo>
                    <a:pt x="733" y="409"/>
                    <a:pt x="717" y="407"/>
                    <a:pt x="703" y="406"/>
                  </a:cubicBezTo>
                  <a:cubicBezTo>
                    <a:pt x="682" y="404"/>
                    <a:pt x="652" y="406"/>
                    <a:pt x="631" y="407"/>
                  </a:cubicBezTo>
                  <a:cubicBezTo>
                    <a:pt x="597" y="408"/>
                    <a:pt x="557" y="405"/>
                    <a:pt x="523" y="406"/>
                  </a:cubicBezTo>
                  <a:cubicBezTo>
                    <a:pt x="486" y="407"/>
                    <a:pt x="466" y="402"/>
                    <a:pt x="430" y="401"/>
                  </a:cubicBezTo>
                  <a:cubicBezTo>
                    <a:pt x="415" y="401"/>
                    <a:pt x="390" y="389"/>
                    <a:pt x="376" y="391"/>
                  </a:cubicBezTo>
                  <a:cubicBezTo>
                    <a:pt x="406" y="415"/>
                    <a:pt x="845" y="411"/>
                    <a:pt x="903" y="388"/>
                  </a:cubicBezTo>
                  <a:cubicBezTo>
                    <a:pt x="902" y="386"/>
                    <a:pt x="902" y="385"/>
                    <a:pt x="902" y="384"/>
                  </a:cubicBezTo>
                  <a:cubicBezTo>
                    <a:pt x="885" y="382"/>
                    <a:pt x="874" y="395"/>
                    <a:pt x="856" y="397"/>
                  </a:cubicBezTo>
                  <a:close/>
                  <a:moveTo>
                    <a:pt x="638" y="568"/>
                  </a:moveTo>
                  <a:cubicBezTo>
                    <a:pt x="572" y="571"/>
                    <a:pt x="506" y="573"/>
                    <a:pt x="441" y="576"/>
                  </a:cubicBezTo>
                  <a:cubicBezTo>
                    <a:pt x="441" y="577"/>
                    <a:pt x="441" y="578"/>
                    <a:pt x="441" y="579"/>
                  </a:cubicBezTo>
                  <a:cubicBezTo>
                    <a:pt x="506" y="583"/>
                    <a:pt x="572" y="575"/>
                    <a:pt x="638" y="568"/>
                  </a:cubicBezTo>
                  <a:close/>
                  <a:moveTo>
                    <a:pt x="843" y="238"/>
                  </a:moveTo>
                  <a:cubicBezTo>
                    <a:pt x="872" y="238"/>
                    <a:pt x="900" y="233"/>
                    <a:pt x="929" y="209"/>
                  </a:cubicBezTo>
                  <a:cubicBezTo>
                    <a:pt x="900" y="219"/>
                    <a:pt x="871" y="228"/>
                    <a:pt x="843" y="238"/>
                  </a:cubicBezTo>
                  <a:close/>
                  <a:moveTo>
                    <a:pt x="442" y="344"/>
                  </a:moveTo>
                  <a:cubicBezTo>
                    <a:pt x="442" y="345"/>
                    <a:pt x="442" y="345"/>
                    <a:pt x="442" y="346"/>
                  </a:cubicBezTo>
                  <a:cubicBezTo>
                    <a:pt x="485" y="346"/>
                    <a:pt x="528" y="346"/>
                    <a:pt x="571" y="346"/>
                  </a:cubicBezTo>
                  <a:cubicBezTo>
                    <a:pt x="571" y="345"/>
                    <a:pt x="571" y="345"/>
                    <a:pt x="571" y="344"/>
                  </a:cubicBezTo>
                  <a:cubicBezTo>
                    <a:pt x="528" y="344"/>
                    <a:pt x="485" y="344"/>
                    <a:pt x="442" y="344"/>
                  </a:cubicBezTo>
                  <a:close/>
                  <a:moveTo>
                    <a:pt x="882" y="294"/>
                  </a:moveTo>
                  <a:cubicBezTo>
                    <a:pt x="882" y="293"/>
                    <a:pt x="882" y="291"/>
                    <a:pt x="882" y="290"/>
                  </a:cubicBezTo>
                  <a:cubicBezTo>
                    <a:pt x="861" y="278"/>
                    <a:pt x="841" y="296"/>
                    <a:pt x="820" y="301"/>
                  </a:cubicBezTo>
                  <a:cubicBezTo>
                    <a:pt x="841" y="299"/>
                    <a:pt x="861" y="296"/>
                    <a:pt x="882" y="294"/>
                  </a:cubicBezTo>
                  <a:close/>
                  <a:moveTo>
                    <a:pt x="755" y="555"/>
                  </a:moveTo>
                  <a:cubicBezTo>
                    <a:pt x="755" y="555"/>
                    <a:pt x="755" y="554"/>
                    <a:pt x="755" y="554"/>
                  </a:cubicBezTo>
                  <a:cubicBezTo>
                    <a:pt x="741" y="554"/>
                    <a:pt x="727" y="554"/>
                    <a:pt x="713" y="554"/>
                  </a:cubicBezTo>
                  <a:cubicBezTo>
                    <a:pt x="713" y="556"/>
                    <a:pt x="713" y="558"/>
                    <a:pt x="713" y="560"/>
                  </a:cubicBezTo>
                  <a:cubicBezTo>
                    <a:pt x="727" y="559"/>
                    <a:pt x="741" y="557"/>
                    <a:pt x="755" y="555"/>
                  </a:cubicBezTo>
                  <a:close/>
                  <a:moveTo>
                    <a:pt x="480" y="139"/>
                  </a:moveTo>
                  <a:cubicBezTo>
                    <a:pt x="480" y="139"/>
                    <a:pt x="480" y="138"/>
                    <a:pt x="480" y="137"/>
                  </a:cubicBezTo>
                  <a:cubicBezTo>
                    <a:pt x="453" y="134"/>
                    <a:pt x="426" y="132"/>
                    <a:pt x="399" y="130"/>
                  </a:cubicBezTo>
                  <a:cubicBezTo>
                    <a:pt x="399" y="131"/>
                    <a:pt x="399" y="132"/>
                    <a:pt x="399" y="133"/>
                  </a:cubicBezTo>
                  <a:cubicBezTo>
                    <a:pt x="426" y="135"/>
                    <a:pt x="453" y="137"/>
                    <a:pt x="480" y="139"/>
                  </a:cubicBezTo>
                  <a:close/>
                  <a:moveTo>
                    <a:pt x="360" y="574"/>
                  </a:moveTo>
                  <a:cubicBezTo>
                    <a:pt x="360" y="575"/>
                    <a:pt x="360" y="575"/>
                    <a:pt x="360" y="575"/>
                  </a:cubicBezTo>
                  <a:cubicBezTo>
                    <a:pt x="382" y="576"/>
                    <a:pt x="405" y="578"/>
                    <a:pt x="428" y="579"/>
                  </a:cubicBezTo>
                  <a:cubicBezTo>
                    <a:pt x="428" y="578"/>
                    <a:pt x="428" y="576"/>
                    <a:pt x="428" y="574"/>
                  </a:cubicBezTo>
                  <a:cubicBezTo>
                    <a:pt x="405" y="574"/>
                    <a:pt x="382" y="574"/>
                    <a:pt x="360" y="574"/>
                  </a:cubicBezTo>
                  <a:close/>
                  <a:moveTo>
                    <a:pt x="649" y="343"/>
                  </a:moveTo>
                  <a:cubicBezTo>
                    <a:pt x="649" y="342"/>
                    <a:pt x="649" y="342"/>
                    <a:pt x="649" y="342"/>
                  </a:cubicBezTo>
                  <a:cubicBezTo>
                    <a:pt x="630" y="342"/>
                    <a:pt x="612" y="342"/>
                    <a:pt x="594" y="342"/>
                  </a:cubicBezTo>
                  <a:cubicBezTo>
                    <a:pt x="594" y="342"/>
                    <a:pt x="594" y="342"/>
                    <a:pt x="594" y="343"/>
                  </a:cubicBezTo>
                  <a:cubicBezTo>
                    <a:pt x="612" y="343"/>
                    <a:pt x="630" y="343"/>
                    <a:pt x="649" y="343"/>
                  </a:cubicBezTo>
                  <a:close/>
                  <a:moveTo>
                    <a:pt x="888" y="483"/>
                  </a:moveTo>
                  <a:cubicBezTo>
                    <a:pt x="884" y="476"/>
                    <a:pt x="878" y="477"/>
                    <a:pt x="866" y="487"/>
                  </a:cubicBezTo>
                  <a:cubicBezTo>
                    <a:pt x="873" y="486"/>
                    <a:pt x="880" y="484"/>
                    <a:pt x="888" y="483"/>
                  </a:cubicBezTo>
                  <a:close/>
                  <a:moveTo>
                    <a:pt x="373" y="129"/>
                  </a:moveTo>
                  <a:cubicBezTo>
                    <a:pt x="373" y="129"/>
                    <a:pt x="373" y="129"/>
                    <a:pt x="373" y="130"/>
                  </a:cubicBezTo>
                  <a:cubicBezTo>
                    <a:pt x="380" y="130"/>
                    <a:pt x="387" y="130"/>
                    <a:pt x="394" y="130"/>
                  </a:cubicBezTo>
                  <a:cubicBezTo>
                    <a:pt x="394" y="129"/>
                    <a:pt x="394" y="129"/>
                    <a:pt x="394" y="129"/>
                  </a:cubicBezTo>
                  <a:cubicBezTo>
                    <a:pt x="387" y="129"/>
                    <a:pt x="380" y="129"/>
                    <a:pt x="373" y="129"/>
                  </a:cubicBez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 txBox="1"/>
            <p:nvPr/>
          </p:nvSpPr>
          <p:spPr>
            <a:xfrm>
              <a:off x="4535487" y="4714875"/>
              <a:ext cx="1597025" cy="954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amet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,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consectetur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adipiscing</a:t>
              </a:r>
              <a:r>
                <a:rPr lang="en-US" sz="1400" b="0" i="0" u="none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 </a:t>
              </a:r>
              <a:r>
                <a:rPr lang="en-US" sz="1400" b="0" i="0" u="none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elit</a:t>
              </a:r>
              <a:endParaRPr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A81A5E45-B2C9-4540-8819-93DB1BA1FBD8}"/>
              </a:ext>
            </a:extLst>
          </p:cNvPr>
          <p:cNvGrpSpPr/>
          <p:nvPr/>
        </p:nvGrpSpPr>
        <p:grpSpPr>
          <a:xfrm>
            <a:off x="9117012" y="3074987"/>
            <a:ext cx="2714625" cy="403225"/>
            <a:chOff x="9117012" y="3074987"/>
            <a:chExt cx="2714625" cy="403225"/>
          </a:xfrm>
        </p:grpSpPr>
        <p:sp>
          <p:nvSpPr>
            <p:cNvPr id="201" name="Google Shape;201;p14"/>
            <p:cNvSpPr/>
            <p:nvPr/>
          </p:nvSpPr>
          <p:spPr>
            <a:xfrm>
              <a:off x="9117012" y="3074987"/>
              <a:ext cx="2714625" cy="403225"/>
            </a:xfrm>
            <a:custGeom>
              <a:avLst/>
              <a:gdLst/>
              <a:ahLst/>
              <a:cxnLst/>
              <a:rect l="l" t="t" r="r" b="b"/>
              <a:pathLst>
                <a:path w="1333" h="198" extrusionOk="0">
                  <a:moveTo>
                    <a:pt x="517" y="196"/>
                  </a:moveTo>
                  <a:cubicBezTo>
                    <a:pt x="517" y="196"/>
                    <a:pt x="517" y="195"/>
                    <a:pt x="517" y="195"/>
                  </a:cubicBezTo>
                  <a:cubicBezTo>
                    <a:pt x="515" y="194"/>
                    <a:pt x="513" y="193"/>
                    <a:pt x="511" y="193"/>
                  </a:cubicBezTo>
                  <a:cubicBezTo>
                    <a:pt x="503" y="193"/>
                    <a:pt x="495" y="193"/>
                    <a:pt x="486" y="193"/>
                  </a:cubicBezTo>
                  <a:cubicBezTo>
                    <a:pt x="477" y="192"/>
                    <a:pt x="467" y="192"/>
                    <a:pt x="458" y="192"/>
                  </a:cubicBezTo>
                  <a:cubicBezTo>
                    <a:pt x="458" y="192"/>
                    <a:pt x="458" y="191"/>
                    <a:pt x="458" y="191"/>
                  </a:cubicBezTo>
                  <a:cubicBezTo>
                    <a:pt x="583" y="191"/>
                    <a:pt x="709" y="191"/>
                    <a:pt x="834" y="191"/>
                  </a:cubicBezTo>
                  <a:cubicBezTo>
                    <a:pt x="834" y="190"/>
                    <a:pt x="834" y="190"/>
                    <a:pt x="834" y="189"/>
                  </a:cubicBezTo>
                  <a:cubicBezTo>
                    <a:pt x="676" y="189"/>
                    <a:pt x="518" y="189"/>
                    <a:pt x="359" y="189"/>
                  </a:cubicBezTo>
                  <a:cubicBezTo>
                    <a:pt x="365" y="189"/>
                    <a:pt x="371" y="190"/>
                    <a:pt x="377" y="190"/>
                  </a:cubicBezTo>
                  <a:cubicBezTo>
                    <a:pt x="396" y="190"/>
                    <a:pt x="415" y="191"/>
                    <a:pt x="434" y="191"/>
                  </a:cubicBezTo>
                  <a:cubicBezTo>
                    <a:pt x="439" y="191"/>
                    <a:pt x="439" y="192"/>
                    <a:pt x="437" y="196"/>
                  </a:cubicBezTo>
                  <a:cubicBezTo>
                    <a:pt x="436" y="195"/>
                    <a:pt x="435" y="194"/>
                    <a:pt x="434" y="192"/>
                  </a:cubicBezTo>
                  <a:cubicBezTo>
                    <a:pt x="434" y="194"/>
                    <a:pt x="433" y="195"/>
                    <a:pt x="433" y="197"/>
                  </a:cubicBezTo>
                  <a:cubicBezTo>
                    <a:pt x="431" y="195"/>
                    <a:pt x="430" y="194"/>
                    <a:pt x="429" y="193"/>
                  </a:cubicBezTo>
                  <a:cubicBezTo>
                    <a:pt x="429" y="194"/>
                    <a:pt x="428" y="195"/>
                    <a:pt x="428" y="196"/>
                  </a:cubicBezTo>
                  <a:cubicBezTo>
                    <a:pt x="426" y="195"/>
                    <a:pt x="426" y="194"/>
                    <a:pt x="424" y="193"/>
                  </a:cubicBezTo>
                  <a:cubicBezTo>
                    <a:pt x="424" y="194"/>
                    <a:pt x="423" y="195"/>
                    <a:pt x="423" y="196"/>
                  </a:cubicBezTo>
                  <a:cubicBezTo>
                    <a:pt x="421" y="195"/>
                    <a:pt x="421" y="194"/>
                    <a:pt x="419" y="194"/>
                  </a:cubicBezTo>
                  <a:cubicBezTo>
                    <a:pt x="419" y="194"/>
                    <a:pt x="418" y="195"/>
                    <a:pt x="418" y="196"/>
                  </a:cubicBezTo>
                  <a:cubicBezTo>
                    <a:pt x="416" y="195"/>
                    <a:pt x="416" y="195"/>
                    <a:pt x="414" y="194"/>
                  </a:cubicBezTo>
                  <a:cubicBezTo>
                    <a:pt x="413" y="198"/>
                    <a:pt x="411" y="195"/>
                    <a:pt x="410" y="194"/>
                  </a:cubicBezTo>
                  <a:cubicBezTo>
                    <a:pt x="407" y="198"/>
                    <a:pt x="406" y="194"/>
                    <a:pt x="405" y="193"/>
                  </a:cubicBezTo>
                  <a:cubicBezTo>
                    <a:pt x="404" y="194"/>
                    <a:pt x="403" y="195"/>
                    <a:pt x="402" y="196"/>
                  </a:cubicBezTo>
                  <a:cubicBezTo>
                    <a:pt x="401" y="195"/>
                    <a:pt x="401" y="194"/>
                    <a:pt x="400" y="193"/>
                  </a:cubicBezTo>
                  <a:cubicBezTo>
                    <a:pt x="399" y="194"/>
                    <a:pt x="398" y="195"/>
                    <a:pt x="398" y="196"/>
                  </a:cubicBezTo>
                  <a:cubicBezTo>
                    <a:pt x="396" y="195"/>
                    <a:pt x="396" y="194"/>
                    <a:pt x="394" y="193"/>
                  </a:cubicBezTo>
                  <a:cubicBezTo>
                    <a:pt x="394" y="194"/>
                    <a:pt x="393" y="195"/>
                    <a:pt x="393" y="196"/>
                  </a:cubicBezTo>
                  <a:cubicBezTo>
                    <a:pt x="392" y="195"/>
                    <a:pt x="391" y="194"/>
                    <a:pt x="390" y="193"/>
                  </a:cubicBezTo>
                  <a:cubicBezTo>
                    <a:pt x="389" y="194"/>
                    <a:pt x="388" y="195"/>
                    <a:pt x="387" y="196"/>
                  </a:cubicBezTo>
                  <a:cubicBezTo>
                    <a:pt x="386" y="195"/>
                    <a:pt x="386" y="194"/>
                    <a:pt x="385" y="192"/>
                  </a:cubicBezTo>
                  <a:cubicBezTo>
                    <a:pt x="385" y="193"/>
                    <a:pt x="384" y="193"/>
                    <a:pt x="384" y="193"/>
                  </a:cubicBezTo>
                  <a:cubicBezTo>
                    <a:pt x="384" y="194"/>
                    <a:pt x="383" y="195"/>
                    <a:pt x="383" y="196"/>
                  </a:cubicBezTo>
                  <a:cubicBezTo>
                    <a:pt x="378" y="192"/>
                    <a:pt x="375" y="192"/>
                    <a:pt x="373" y="195"/>
                  </a:cubicBezTo>
                  <a:cubicBezTo>
                    <a:pt x="371" y="194"/>
                    <a:pt x="370" y="193"/>
                    <a:pt x="369" y="193"/>
                  </a:cubicBezTo>
                  <a:cubicBezTo>
                    <a:pt x="366" y="192"/>
                    <a:pt x="362" y="192"/>
                    <a:pt x="359" y="192"/>
                  </a:cubicBezTo>
                  <a:cubicBezTo>
                    <a:pt x="346" y="191"/>
                    <a:pt x="332" y="191"/>
                    <a:pt x="318" y="191"/>
                  </a:cubicBezTo>
                  <a:cubicBezTo>
                    <a:pt x="295" y="190"/>
                    <a:pt x="273" y="189"/>
                    <a:pt x="250" y="189"/>
                  </a:cubicBezTo>
                  <a:cubicBezTo>
                    <a:pt x="229" y="188"/>
                    <a:pt x="209" y="188"/>
                    <a:pt x="188" y="187"/>
                  </a:cubicBezTo>
                  <a:cubicBezTo>
                    <a:pt x="187" y="187"/>
                    <a:pt x="186" y="186"/>
                    <a:pt x="185" y="186"/>
                  </a:cubicBezTo>
                  <a:cubicBezTo>
                    <a:pt x="191" y="185"/>
                    <a:pt x="195" y="185"/>
                    <a:pt x="200" y="185"/>
                  </a:cubicBezTo>
                  <a:cubicBezTo>
                    <a:pt x="206" y="185"/>
                    <a:pt x="211" y="185"/>
                    <a:pt x="217" y="185"/>
                  </a:cubicBezTo>
                  <a:cubicBezTo>
                    <a:pt x="218" y="185"/>
                    <a:pt x="219" y="185"/>
                    <a:pt x="220" y="185"/>
                  </a:cubicBezTo>
                  <a:cubicBezTo>
                    <a:pt x="219" y="184"/>
                    <a:pt x="218" y="183"/>
                    <a:pt x="217" y="183"/>
                  </a:cubicBezTo>
                  <a:cubicBezTo>
                    <a:pt x="204" y="183"/>
                    <a:pt x="190" y="183"/>
                    <a:pt x="177" y="182"/>
                  </a:cubicBezTo>
                  <a:cubicBezTo>
                    <a:pt x="152" y="181"/>
                    <a:pt x="127" y="181"/>
                    <a:pt x="103" y="180"/>
                  </a:cubicBezTo>
                  <a:cubicBezTo>
                    <a:pt x="87" y="180"/>
                    <a:pt x="72" y="179"/>
                    <a:pt x="56" y="179"/>
                  </a:cubicBezTo>
                  <a:cubicBezTo>
                    <a:pt x="49" y="179"/>
                    <a:pt x="41" y="178"/>
                    <a:pt x="33" y="178"/>
                  </a:cubicBezTo>
                  <a:cubicBezTo>
                    <a:pt x="24" y="178"/>
                    <a:pt x="15" y="178"/>
                    <a:pt x="6" y="178"/>
                  </a:cubicBezTo>
                  <a:cubicBezTo>
                    <a:pt x="4" y="178"/>
                    <a:pt x="2" y="177"/>
                    <a:pt x="0" y="177"/>
                  </a:cubicBezTo>
                  <a:cubicBezTo>
                    <a:pt x="0" y="177"/>
                    <a:pt x="0" y="177"/>
                    <a:pt x="0" y="176"/>
                  </a:cubicBezTo>
                  <a:cubicBezTo>
                    <a:pt x="5" y="176"/>
                    <a:pt x="9" y="176"/>
                    <a:pt x="13" y="176"/>
                  </a:cubicBezTo>
                  <a:cubicBezTo>
                    <a:pt x="32" y="176"/>
                    <a:pt x="52" y="176"/>
                    <a:pt x="71" y="176"/>
                  </a:cubicBezTo>
                  <a:cubicBezTo>
                    <a:pt x="85" y="176"/>
                    <a:pt x="99" y="175"/>
                    <a:pt x="113" y="175"/>
                  </a:cubicBezTo>
                  <a:cubicBezTo>
                    <a:pt x="162" y="176"/>
                    <a:pt x="210" y="176"/>
                    <a:pt x="259" y="177"/>
                  </a:cubicBezTo>
                  <a:cubicBezTo>
                    <a:pt x="307" y="179"/>
                    <a:pt x="378" y="178"/>
                    <a:pt x="426" y="178"/>
                  </a:cubicBezTo>
                  <a:cubicBezTo>
                    <a:pt x="513" y="178"/>
                    <a:pt x="540" y="178"/>
                    <a:pt x="628" y="176"/>
                  </a:cubicBezTo>
                  <a:cubicBezTo>
                    <a:pt x="677" y="176"/>
                    <a:pt x="765" y="175"/>
                    <a:pt x="814" y="173"/>
                  </a:cubicBezTo>
                  <a:cubicBezTo>
                    <a:pt x="816" y="173"/>
                    <a:pt x="817" y="173"/>
                    <a:pt x="819" y="173"/>
                  </a:cubicBezTo>
                  <a:cubicBezTo>
                    <a:pt x="821" y="173"/>
                    <a:pt x="822" y="172"/>
                    <a:pt x="824" y="172"/>
                  </a:cubicBezTo>
                  <a:cubicBezTo>
                    <a:pt x="824" y="172"/>
                    <a:pt x="823" y="172"/>
                    <a:pt x="823" y="172"/>
                  </a:cubicBezTo>
                  <a:cubicBezTo>
                    <a:pt x="792" y="172"/>
                    <a:pt x="762" y="173"/>
                    <a:pt x="731" y="173"/>
                  </a:cubicBezTo>
                  <a:cubicBezTo>
                    <a:pt x="720" y="173"/>
                    <a:pt x="710" y="173"/>
                    <a:pt x="699" y="173"/>
                  </a:cubicBezTo>
                  <a:cubicBezTo>
                    <a:pt x="680" y="174"/>
                    <a:pt x="661" y="174"/>
                    <a:pt x="642" y="174"/>
                  </a:cubicBezTo>
                  <a:cubicBezTo>
                    <a:pt x="629" y="175"/>
                    <a:pt x="617" y="174"/>
                    <a:pt x="604" y="174"/>
                  </a:cubicBezTo>
                  <a:cubicBezTo>
                    <a:pt x="599" y="174"/>
                    <a:pt x="594" y="174"/>
                    <a:pt x="588" y="174"/>
                  </a:cubicBezTo>
                  <a:cubicBezTo>
                    <a:pt x="582" y="174"/>
                    <a:pt x="576" y="174"/>
                    <a:pt x="570" y="174"/>
                  </a:cubicBezTo>
                  <a:cubicBezTo>
                    <a:pt x="563" y="174"/>
                    <a:pt x="556" y="174"/>
                    <a:pt x="548" y="174"/>
                  </a:cubicBezTo>
                  <a:cubicBezTo>
                    <a:pt x="541" y="175"/>
                    <a:pt x="534" y="176"/>
                    <a:pt x="526" y="175"/>
                  </a:cubicBezTo>
                  <a:cubicBezTo>
                    <a:pt x="524" y="175"/>
                    <a:pt x="522" y="176"/>
                    <a:pt x="520" y="175"/>
                  </a:cubicBezTo>
                  <a:cubicBezTo>
                    <a:pt x="518" y="175"/>
                    <a:pt x="514" y="174"/>
                    <a:pt x="513" y="175"/>
                  </a:cubicBezTo>
                  <a:cubicBezTo>
                    <a:pt x="511" y="177"/>
                    <a:pt x="510" y="175"/>
                    <a:pt x="508" y="174"/>
                  </a:cubicBezTo>
                  <a:cubicBezTo>
                    <a:pt x="507" y="178"/>
                    <a:pt x="505" y="175"/>
                    <a:pt x="503" y="174"/>
                  </a:cubicBezTo>
                  <a:cubicBezTo>
                    <a:pt x="502" y="178"/>
                    <a:pt x="500" y="175"/>
                    <a:pt x="499" y="174"/>
                  </a:cubicBezTo>
                  <a:cubicBezTo>
                    <a:pt x="498" y="175"/>
                    <a:pt x="497" y="175"/>
                    <a:pt x="496" y="176"/>
                  </a:cubicBezTo>
                  <a:cubicBezTo>
                    <a:pt x="495" y="175"/>
                    <a:pt x="495" y="174"/>
                    <a:pt x="494" y="173"/>
                  </a:cubicBezTo>
                  <a:cubicBezTo>
                    <a:pt x="493" y="175"/>
                    <a:pt x="492" y="175"/>
                    <a:pt x="492" y="176"/>
                  </a:cubicBezTo>
                  <a:cubicBezTo>
                    <a:pt x="490" y="175"/>
                    <a:pt x="489" y="174"/>
                    <a:pt x="488" y="174"/>
                  </a:cubicBezTo>
                  <a:cubicBezTo>
                    <a:pt x="488" y="175"/>
                    <a:pt x="487" y="175"/>
                    <a:pt x="487" y="176"/>
                  </a:cubicBezTo>
                  <a:cubicBezTo>
                    <a:pt x="485" y="175"/>
                    <a:pt x="485" y="174"/>
                    <a:pt x="483" y="174"/>
                  </a:cubicBezTo>
                  <a:cubicBezTo>
                    <a:pt x="482" y="178"/>
                    <a:pt x="480" y="174"/>
                    <a:pt x="478" y="174"/>
                  </a:cubicBezTo>
                  <a:cubicBezTo>
                    <a:pt x="477" y="175"/>
                    <a:pt x="476" y="174"/>
                    <a:pt x="475" y="174"/>
                  </a:cubicBezTo>
                  <a:cubicBezTo>
                    <a:pt x="474" y="174"/>
                    <a:pt x="473" y="174"/>
                    <a:pt x="473" y="174"/>
                  </a:cubicBezTo>
                  <a:cubicBezTo>
                    <a:pt x="470" y="174"/>
                    <a:pt x="468" y="175"/>
                    <a:pt x="465" y="175"/>
                  </a:cubicBezTo>
                  <a:cubicBezTo>
                    <a:pt x="463" y="175"/>
                    <a:pt x="460" y="174"/>
                    <a:pt x="458" y="174"/>
                  </a:cubicBezTo>
                  <a:cubicBezTo>
                    <a:pt x="454" y="174"/>
                    <a:pt x="449" y="175"/>
                    <a:pt x="445" y="175"/>
                  </a:cubicBezTo>
                  <a:cubicBezTo>
                    <a:pt x="441" y="175"/>
                    <a:pt x="437" y="174"/>
                    <a:pt x="433" y="174"/>
                  </a:cubicBezTo>
                  <a:cubicBezTo>
                    <a:pt x="429" y="174"/>
                    <a:pt x="425" y="175"/>
                    <a:pt x="421" y="175"/>
                  </a:cubicBezTo>
                  <a:cubicBezTo>
                    <a:pt x="417" y="175"/>
                    <a:pt x="412" y="174"/>
                    <a:pt x="408" y="174"/>
                  </a:cubicBezTo>
                  <a:cubicBezTo>
                    <a:pt x="404" y="174"/>
                    <a:pt x="400" y="175"/>
                    <a:pt x="396" y="175"/>
                  </a:cubicBezTo>
                  <a:cubicBezTo>
                    <a:pt x="390" y="175"/>
                    <a:pt x="383" y="175"/>
                    <a:pt x="376" y="175"/>
                  </a:cubicBezTo>
                  <a:cubicBezTo>
                    <a:pt x="374" y="175"/>
                    <a:pt x="372" y="175"/>
                    <a:pt x="370" y="175"/>
                  </a:cubicBezTo>
                  <a:cubicBezTo>
                    <a:pt x="368" y="175"/>
                    <a:pt x="365" y="174"/>
                    <a:pt x="363" y="174"/>
                  </a:cubicBezTo>
                  <a:cubicBezTo>
                    <a:pt x="360" y="175"/>
                    <a:pt x="357" y="174"/>
                    <a:pt x="354" y="174"/>
                  </a:cubicBezTo>
                  <a:cubicBezTo>
                    <a:pt x="352" y="174"/>
                    <a:pt x="349" y="175"/>
                    <a:pt x="347" y="175"/>
                  </a:cubicBezTo>
                  <a:cubicBezTo>
                    <a:pt x="344" y="175"/>
                    <a:pt x="342" y="174"/>
                    <a:pt x="340" y="174"/>
                  </a:cubicBezTo>
                  <a:cubicBezTo>
                    <a:pt x="337" y="174"/>
                    <a:pt x="335" y="174"/>
                    <a:pt x="332" y="174"/>
                  </a:cubicBezTo>
                  <a:cubicBezTo>
                    <a:pt x="329" y="174"/>
                    <a:pt x="326" y="174"/>
                    <a:pt x="323" y="174"/>
                  </a:cubicBezTo>
                  <a:cubicBezTo>
                    <a:pt x="322" y="176"/>
                    <a:pt x="320" y="174"/>
                    <a:pt x="318" y="173"/>
                  </a:cubicBezTo>
                  <a:cubicBezTo>
                    <a:pt x="317" y="174"/>
                    <a:pt x="317" y="174"/>
                    <a:pt x="316" y="175"/>
                  </a:cubicBezTo>
                  <a:cubicBezTo>
                    <a:pt x="315" y="174"/>
                    <a:pt x="314" y="174"/>
                    <a:pt x="313" y="173"/>
                  </a:cubicBezTo>
                  <a:cubicBezTo>
                    <a:pt x="312" y="174"/>
                    <a:pt x="311" y="174"/>
                    <a:pt x="311" y="174"/>
                  </a:cubicBezTo>
                  <a:cubicBezTo>
                    <a:pt x="309" y="173"/>
                    <a:pt x="308" y="173"/>
                    <a:pt x="306" y="174"/>
                  </a:cubicBezTo>
                  <a:cubicBezTo>
                    <a:pt x="304" y="173"/>
                    <a:pt x="302" y="174"/>
                    <a:pt x="300" y="174"/>
                  </a:cubicBezTo>
                  <a:cubicBezTo>
                    <a:pt x="299" y="174"/>
                    <a:pt x="297" y="174"/>
                    <a:pt x="297" y="174"/>
                  </a:cubicBezTo>
                  <a:cubicBezTo>
                    <a:pt x="294" y="174"/>
                    <a:pt x="293" y="174"/>
                    <a:pt x="291" y="174"/>
                  </a:cubicBezTo>
                  <a:cubicBezTo>
                    <a:pt x="291" y="174"/>
                    <a:pt x="290" y="174"/>
                    <a:pt x="290" y="175"/>
                  </a:cubicBezTo>
                  <a:cubicBezTo>
                    <a:pt x="290" y="174"/>
                    <a:pt x="289" y="173"/>
                    <a:pt x="289" y="172"/>
                  </a:cubicBezTo>
                  <a:cubicBezTo>
                    <a:pt x="287" y="173"/>
                    <a:pt x="287" y="174"/>
                    <a:pt x="285" y="175"/>
                  </a:cubicBezTo>
                  <a:cubicBezTo>
                    <a:pt x="285" y="174"/>
                    <a:pt x="284" y="173"/>
                    <a:pt x="284" y="172"/>
                  </a:cubicBezTo>
                  <a:cubicBezTo>
                    <a:pt x="282" y="173"/>
                    <a:pt x="282" y="174"/>
                    <a:pt x="281" y="175"/>
                  </a:cubicBezTo>
                  <a:cubicBezTo>
                    <a:pt x="280" y="174"/>
                    <a:pt x="279" y="173"/>
                    <a:pt x="279" y="172"/>
                  </a:cubicBezTo>
                  <a:cubicBezTo>
                    <a:pt x="277" y="173"/>
                    <a:pt x="277" y="174"/>
                    <a:pt x="276" y="175"/>
                  </a:cubicBezTo>
                  <a:cubicBezTo>
                    <a:pt x="275" y="173"/>
                    <a:pt x="274" y="173"/>
                    <a:pt x="274" y="172"/>
                  </a:cubicBezTo>
                  <a:cubicBezTo>
                    <a:pt x="272" y="173"/>
                    <a:pt x="272" y="173"/>
                    <a:pt x="271" y="174"/>
                  </a:cubicBezTo>
                  <a:cubicBezTo>
                    <a:pt x="270" y="173"/>
                    <a:pt x="269" y="173"/>
                    <a:pt x="268" y="172"/>
                  </a:cubicBezTo>
                  <a:cubicBezTo>
                    <a:pt x="267" y="173"/>
                    <a:pt x="267" y="173"/>
                    <a:pt x="266" y="174"/>
                  </a:cubicBezTo>
                  <a:cubicBezTo>
                    <a:pt x="265" y="173"/>
                    <a:pt x="264" y="172"/>
                    <a:pt x="264" y="171"/>
                  </a:cubicBezTo>
                  <a:cubicBezTo>
                    <a:pt x="262" y="172"/>
                    <a:pt x="262" y="173"/>
                    <a:pt x="261" y="174"/>
                  </a:cubicBezTo>
                  <a:cubicBezTo>
                    <a:pt x="260" y="173"/>
                    <a:pt x="259" y="172"/>
                    <a:pt x="259" y="171"/>
                  </a:cubicBezTo>
                  <a:cubicBezTo>
                    <a:pt x="257" y="172"/>
                    <a:pt x="257" y="173"/>
                    <a:pt x="256" y="174"/>
                  </a:cubicBezTo>
                  <a:cubicBezTo>
                    <a:pt x="254" y="171"/>
                    <a:pt x="253" y="171"/>
                    <a:pt x="251" y="174"/>
                  </a:cubicBezTo>
                  <a:cubicBezTo>
                    <a:pt x="249" y="171"/>
                    <a:pt x="248" y="172"/>
                    <a:pt x="246" y="172"/>
                  </a:cubicBezTo>
                  <a:cubicBezTo>
                    <a:pt x="241" y="173"/>
                    <a:pt x="237" y="171"/>
                    <a:pt x="233" y="171"/>
                  </a:cubicBezTo>
                  <a:cubicBezTo>
                    <a:pt x="222" y="171"/>
                    <a:pt x="211" y="171"/>
                    <a:pt x="200" y="170"/>
                  </a:cubicBezTo>
                  <a:cubicBezTo>
                    <a:pt x="175" y="170"/>
                    <a:pt x="151" y="169"/>
                    <a:pt x="126" y="168"/>
                  </a:cubicBezTo>
                  <a:cubicBezTo>
                    <a:pt x="108" y="168"/>
                    <a:pt x="90" y="167"/>
                    <a:pt x="73" y="167"/>
                  </a:cubicBezTo>
                  <a:cubicBezTo>
                    <a:pt x="61" y="166"/>
                    <a:pt x="49" y="166"/>
                    <a:pt x="38" y="165"/>
                  </a:cubicBezTo>
                  <a:cubicBezTo>
                    <a:pt x="37" y="165"/>
                    <a:pt x="36" y="165"/>
                    <a:pt x="35" y="165"/>
                  </a:cubicBezTo>
                  <a:cubicBezTo>
                    <a:pt x="36" y="164"/>
                    <a:pt x="37" y="164"/>
                    <a:pt x="38" y="164"/>
                  </a:cubicBezTo>
                  <a:cubicBezTo>
                    <a:pt x="47" y="164"/>
                    <a:pt x="56" y="164"/>
                    <a:pt x="65" y="164"/>
                  </a:cubicBezTo>
                  <a:cubicBezTo>
                    <a:pt x="83" y="164"/>
                    <a:pt x="100" y="164"/>
                    <a:pt x="118" y="165"/>
                  </a:cubicBezTo>
                  <a:cubicBezTo>
                    <a:pt x="130" y="165"/>
                    <a:pt x="141" y="165"/>
                    <a:pt x="153" y="165"/>
                  </a:cubicBezTo>
                  <a:cubicBezTo>
                    <a:pt x="124" y="163"/>
                    <a:pt x="95" y="162"/>
                    <a:pt x="67" y="161"/>
                  </a:cubicBezTo>
                  <a:cubicBezTo>
                    <a:pt x="52" y="161"/>
                    <a:pt x="37" y="161"/>
                    <a:pt x="21" y="161"/>
                  </a:cubicBezTo>
                  <a:cubicBezTo>
                    <a:pt x="20" y="161"/>
                    <a:pt x="19" y="160"/>
                    <a:pt x="17" y="159"/>
                  </a:cubicBezTo>
                  <a:cubicBezTo>
                    <a:pt x="19" y="159"/>
                    <a:pt x="19" y="158"/>
                    <a:pt x="20" y="158"/>
                  </a:cubicBezTo>
                  <a:cubicBezTo>
                    <a:pt x="25" y="158"/>
                    <a:pt x="29" y="158"/>
                    <a:pt x="34" y="158"/>
                  </a:cubicBezTo>
                  <a:cubicBezTo>
                    <a:pt x="45" y="157"/>
                    <a:pt x="55" y="156"/>
                    <a:pt x="65" y="156"/>
                  </a:cubicBezTo>
                  <a:cubicBezTo>
                    <a:pt x="94" y="156"/>
                    <a:pt x="128" y="149"/>
                    <a:pt x="157" y="150"/>
                  </a:cubicBezTo>
                  <a:cubicBezTo>
                    <a:pt x="251" y="151"/>
                    <a:pt x="339" y="153"/>
                    <a:pt x="433" y="154"/>
                  </a:cubicBezTo>
                  <a:cubicBezTo>
                    <a:pt x="565" y="155"/>
                    <a:pt x="693" y="152"/>
                    <a:pt x="830" y="154"/>
                  </a:cubicBezTo>
                  <a:cubicBezTo>
                    <a:pt x="833" y="154"/>
                    <a:pt x="837" y="153"/>
                    <a:pt x="840" y="153"/>
                  </a:cubicBezTo>
                  <a:cubicBezTo>
                    <a:pt x="840" y="153"/>
                    <a:pt x="840" y="152"/>
                    <a:pt x="840" y="152"/>
                  </a:cubicBezTo>
                  <a:cubicBezTo>
                    <a:pt x="827" y="152"/>
                    <a:pt x="815" y="152"/>
                    <a:pt x="802" y="152"/>
                  </a:cubicBezTo>
                  <a:cubicBezTo>
                    <a:pt x="790" y="152"/>
                    <a:pt x="778" y="153"/>
                    <a:pt x="766" y="153"/>
                  </a:cubicBezTo>
                  <a:cubicBezTo>
                    <a:pt x="726" y="153"/>
                    <a:pt x="687" y="153"/>
                    <a:pt x="647" y="153"/>
                  </a:cubicBezTo>
                  <a:cubicBezTo>
                    <a:pt x="627" y="154"/>
                    <a:pt x="607" y="154"/>
                    <a:pt x="587" y="154"/>
                  </a:cubicBezTo>
                  <a:cubicBezTo>
                    <a:pt x="561" y="154"/>
                    <a:pt x="535" y="154"/>
                    <a:pt x="509" y="154"/>
                  </a:cubicBezTo>
                  <a:cubicBezTo>
                    <a:pt x="496" y="154"/>
                    <a:pt x="483" y="154"/>
                    <a:pt x="470" y="154"/>
                  </a:cubicBezTo>
                  <a:cubicBezTo>
                    <a:pt x="458" y="154"/>
                    <a:pt x="446" y="154"/>
                    <a:pt x="433" y="154"/>
                  </a:cubicBezTo>
                  <a:cubicBezTo>
                    <a:pt x="422" y="154"/>
                    <a:pt x="411" y="154"/>
                    <a:pt x="400" y="153"/>
                  </a:cubicBezTo>
                  <a:cubicBezTo>
                    <a:pt x="393" y="153"/>
                    <a:pt x="386" y="153"/>
                    <a:pt x="379" y="153"/>
                  </a:cubicBezTo>
                  <a:cubicBezTo>
                    <a:pt x="373" y="153"/>
                    <a:pt x="367" y="153"/>
                    <a:pt x="361" y="153"/>
                  </a:cubicBezTo>
                  <a:cubicBezTo>
                    <a:pt x="355" y="153"/>
                    <a:pt x="350" y="153"/>
                    <a:pt x="344" y="153"/>
                  </a:cubicBezTo>
                  <a:cubicBezTo>
                    <a:pt x="338" y="153"/>
                    <a:pt x="331" y="153"/>
                    <a:pt x="325" y="153"/>
                  </a:cubicBezTo>
                  <a:cubicBezTo>
                    <a:pt x="321" y="153"/>
                    <a:pt x="317" y="153"/>
                    <a:pt x="313" y="153"/>
                  </a:cubicBezTo>
                  <a:cubicBezTo>
                    <a:pt x="309" y="153"/>
                    <a:pt x="305" y="153"/>
                    <a:pt x="301" y="153"/>
                  </a:cubicBezTo>
                  <a:cubicBezTo>
                    <a:pt x="299" y="153"/>
                    <a:pt x="296" y="152"/>
                    <a:pt x="294" y="152"/>
                  </a:cubicBezTo>
                  <a:cubicBezTo>
                    <a:pt x="292" y="152"/>
                    <a:pt x="289" y="153"/>
                    <a:pt x="287" y="153"/>
                  </a:cubicBezTo>
                  <a:cubicBezTo>
                    <a:pt x="285" y="153"/>
                    <a:pt x="283" y="153"/>
                    <a:pt x="281" y="152"/>
                  </a:cubicBezTo>
                  <a:cubicBezTo>
                    <a:pt x="278" y="152"/>
                    <a:pt x="276" y="152"/>
                    <a:pt x="274" y="152"/>
                  </a:cubicBezTo>
                  <a:cubicBezTo>
                    <a:pt x="271" y="152"/>
                    <a:pt x="269" y="153"/>
                    <a:pt x="266" y="153"/>
                  </a:cubicBezTo>
                  <a:cubicBezTo>
                    <a:pt x="264" y="152"/>
                    <a:pt x="262" y="151"/>
                    <a:pt x="259" y="151"/>
                  </a:cubicBezTo>
                  <a:cubicBezTo>
                    <a:pt x="257" y="151"/>
                    <a:pt x="254" y="152"/>
                    <a:pt x="251" y="152"/>
                  </a:cubicBezTo>
                  <a:cubicBezTo>
                    <a:pt x="247" y="152"/>
                    <a:pt x="243" y="151"/>
                    <a:pt x="240" y="152"/>
                  </a:cubicBezTo>
                  <a:cubicBezTo>
                    <a:pt x="232" y="152"/>
                    <a:pt x="224" y="151"/>
                    <a:pt x="216" y="151"/>
                  </a:cubicBezTo>
                  <a:cubicBezTo>
                    <a:pt x="211" y="152"/>
                    <a:pt x="206" y="151"/>
                    <a:pt x="201" y="151"/>
                  </a:cubicBezTo>
                  <a:cubicBezTo>
                    <a:pt x="191" y="150"/>
                    <a:pt x="181" y="150"/>
                    <a:pt x="171" y="149"/>
                  </a:cubicBezTo>
                  <a:cubicBezTo>
                    <a:pt x="162" y="149"/>
                    <a:pt x="153" y="148"/>
                    <a:pt x="143" y="147"/>
                  </a:cubicBezTo>
                  <a:cubicBezTo>
                    <a:pt x="126" y="147"/>
                    <a:pt x="109" y="146"/>
                    <a:pt x="92" y="146"/>
                  </a:cubicBezTo>
                  <a:cubicBezTo>
                    <a:pt x="75" y="145"/>
                    <a:pt x="141" y="145"/>
                    <a:pt x="123" y="144"/>
                  </a:cubicBezTo>
                  <a:cubicBezTo>
                    <a:pt x="101" y="144"/>
                    <a:pt x="79" y="143"/>
                    <a:pt x="56" y="143"/>
                  </a:cubicBezTo>
                  <a:cubicBezTo>
                    <a:pt x="55" y="143"/>
                    <a:pt x="54" y="142"/>
                    <a:pt x="53" y="142"/>
                  </a:cubicBezTo>
                  <a:cubicBezTo>
                    <a:pt x="53" y="141"/>
                    <a:pt x="54" y="141"/>
                    <a:pt x="55" y="141"/>
                  </a:cubicBezTo>
                  <a:cubicBezTo>
                    <a:pt x="82" y="141"/>
                    <a:pt x="109" y="141"/>
                    <a:pt x="135" y="141"/>
                  </a:cubicBezTo>
                  <a:cubicBezTo>
                    <a:pt x="158" y="141"/>
                    <a:pt x="181" y="142"/>
                    <a:pt x="204" y="140"/>
                  </a:cubicBezTo>
                  <a:cubicBezTo>
                    <a:pt x="205" y="140"/>
                    <a:pt x="206" y="140"/>
                    <a:pt x="206" y="140"/>
                  </a:cubicBezTo>
                  <a:cubicBezTo>
                    <a:pt x="199" y="139"/>
                    <a:pt x="193" y="138"/>
                    <a:pt x="186" y="138"/>
                  </a:cubicBezTo>
                  <a:cubicBezTo>
                    <a:pt x="154" y="138"/>
                    <a:pt x="122" y="137"/>
                    <a:pt x="90" y="136"/>
                  </a:cubicBezTo>
                  <a:cubicBezTo>
                    <a:pt x="85" y="136"/>
                    <a:pt x="81" y="136"/>
                    <a:pt x="76" y="135"/>
                  </a:cubicBezTo>
                  <a:cubicBezTo>
                    <a:pt x="76" y="135"/>
                    <a:pt x="76" y="134"/>
                    <a:pt x="76" y="134"/>
                  </a:cubicBezTo>
                  <a:cubicBezTo>
                    <a:pt x="107" y="133"/>
                    <a:pt x="138" y="132"/>
                    <a:pt x="169" y="132"/>
                  </a:cubicBezTo>
                  <a:cubicBezTo>
                    <a:pt x="200" y="132"/>
                    <a:pt x="148" y="133"/>
                    <a:pt x="179" y="133"/>
                  </a:cubicBezTo>
                  <a:cubicBezTo>
                    <a:pt x="179" y="133"/>
                    <a:pt x="179" y="133"/>
                    <a:pt x="179" y="132"/>
                  </a:cubicBezTo>
                  <a:cubicBezTo>
                    <a:pt x="111" y="128"/>
                    <a:pt x="126" y="129"/>
                    <a:pt x="58" y="125"/>
                  </a:cubicBezTo>
                  <a:cubicBezTo>
                    <a:pt x="58" y="125"/>
                    <a:pt x="58" y="124"/>
                    <a:pt x="58" y="123"/>
                  </a:cubicBezTo>
                  <a:cubicBezTo>
                    <a:pt x="150" y="125"/>
                    <a:pt x="159" y="126"/>
                    <a:pt x="251" y="127"/>
                  </a:cubicBezTo>
                  <a:cubicBezTo>
                    <a:pt x="251" y="127"/>
                    <a:pt x="251" y="126"/>
                    <a:pt x="251" y="126"/>
                  </a:cubicBezTo>
                  <a:cubicBezTo>
                    <a:pt x="187" y="124"/>
                    <a:pt x="206" y="122"/>
                    <a:pt x="143" y="121"/>
                  </a:cubicBezTo>
                  <a:cubicBezTo>
                    <a:pt x="143" y="120"/>
                    <a:pt x="143" y="120"/>
                    <a:pt x="143" y="119"/>
                  </a:cubicBezTo>
                  <a:cubicBezTo>
                    <a:pt x="177" y="118"/>
                    <a:pt x="175" y="118"/>
                    <a:pt x="209" y="117"/>
                  </a:cubicBezTo>
                  <a:cubicBezTo>
                    <a:pt x="209" y="117"/>
                    <a:pt x="209" y="116"/>
                    <a:pt x="209" y="116"/>
                  </a:cubicBezTo>
                  <a:cubicBezTo>
                    <a:pt x="207" y="116"/>
                    <a:pt x="288" y="116"/>
                    <a:pt x="286" y="116"/>
                  </a:cubicBezTo>
                  <a:cubicBezTo>
                    <a:pt x="264" y="115"/>
                    <a:pt x="242" y="114"/>
                    <a:pt x="220" y="114"/>
                  </a:cubicBezTo>
                  <a:cubicBezTo>
                    <a:pt x="201" y="113"/>
                    <a:pt x="181" y="113"/>
                    <a:pt x="162" y="112"/>
                  </a:cubicBezTo>
                  <a:cubicBezTo>
                    <a:pt x="160" y="112"/>
                    <a:pt x="159" y="111"/>
                    <a:pt x="157" y="111"/>
                  </a:cubicBezTo>
                  <a:cubicBezTo>
                    <a:pt x="157" y="110"/>
                    <a:pt x="157" y="110"/>
                    <a:pt x="158" y="110"/>
                  </a:cubicBezTo>
                  <a:cubicBezTo>
                    <a:pt x="224" y="110"/>
                    <a:pt x="208" y="111"/>
                    <a:pt x="275" y="112"/>
                  </a:cubicBezTo>
                  <a:cubicBezTo>
                    <a:pt x="275" y="112"/>
                    <a:pt x="275" y="112"/>
                    <a:pt x="275" y="111"/>
                  </a:cubicBezTo>
                  <a:cubicBezTo>
                    <a:pt x="270" y="111"/>
                    <a:pt x="264" y="111"/>
                    <a:pt x="259" y="110"/>
                  </a:cubicBezTo>
                  <a:cubicBezTo>
                    <a:pt x="231" y="109"/>
                    <a:pt x="286" y="109"/>
                    <a:pt x="259" y="108"/>
                  </a:cubicBezTo>
                  <a:cubicBezTo>
                    <a:pt x="219" y="106"/>
                    <a:pt x="180" y="105"/>
                    <a:pt x="140" y="104"/>
                  </a:cubicBezTo>
                  <a:cubicBezTo>
                    <a:pt x="138" y="103"/>
                    <a:pt x="136" y="103"/>
                    <a:pt x="134" y="103"/>
                  </a:cubicBezTo>
                  <a:cubicBezTo>
                    <a:pt x="134" y="102"/>
                    <a:pt x="135" y="102"/>
                    <a:pt x="135" y="102"/>
                  </a:cubicBezTo>
                  <a:cubicBezTo>
                    <a:pt x="166" y="102"/>
                    <a:pt x="196" y="102"/>
                    <a:pt x="226" y="103"/>
                  </a:cubicBezTo>
                  <a:cubicBezTo>
                    <a:pt x="241" y="103"/>
                    <a:pt x="256" y="103"/>
                    <a:pt x="272" y="103"/>
                  </a:cubicBezTo>
                  <a:cubicBezTo>
                    <a:pt x="274" y="103"/>
                    <a:pt x="276" y="102"/>
                    <a:pt x="279" y="102"/>
                  </a:cubicBezTo>
                  <a:cubicBezTo>
                    <a:pt x="279" y="102"/>
                    <a:pt x="279" y="101"/>
                    <a:pt x="279" y="101"/>
                  </a:cubicBezTo>
                  <a:cubicBezTo>
                    <a:pt x="278" y="101"/>
                    <a:pt x="278" y="101"/>
                    <a:pt x="277" y="100"/>
                  </a:cubicBezTo>
                  <a:cubicBezTo>
                    <a:pt x="263" y="99"/>
                    <a:pt x="249" y="101"/>
                    <a:pt x="236" y="97"/>
                  </a:cubicBezTo>
                  <a:cubicBezTo>
                    <a:pt x="231" y="96"/>
                    <a:pt x="225" y="96"/>
                    <a:pt x="220" y="96"/>
                  </a:cubicBezTo>
                  <a:cubicBezTo>
                    <a:pt x="217" y="96"/>
                    <a:pt x="214" y="96"/>
                    <a:pt x="210" y="95"/>
                  </a:cubicBezTo>
                  <a:cubicBezTo>
                    <a:pt x="210" y="95"/>
                    <a:pt x="211" y="94"/>
                    <a:pt x="211" y="94"/>
                  </a:cubicBezTo>
                  <a:cubicBezTo>
                    <a:pt x="286" y="93"/>
                    <a:pt x="232" y="96"/>
                    <a:pt x="308" y="96"/>
                  </a:cubicBezTo>
                  <a:cubicBezTo>
                    <a:pt x="307" y="96"/>
                    <a:pt x="307" y="96"/>
                    <a:pt x="306" y="96"/>
                  </a:cubicBezTo>
                  <a:cubicBezTo>
                    <a:pt x="277" y="95"/>
                    <a:pt x="296" y="94"/>
                    <a:pt x="267" y="94"/>
                  </a:cubicBezTo>
                  <a:cubicBezTo>
                    <a:pt x="252" y="93"/>
                    <a:pt x="237" y="92"/>
                    <a:pt x="221" y="92"/>
                  </a:cubicBezTo>
                  <a:cubicBezTo>
                    <a:pt x="221" y="92"/>
                    <a:pt x="220" y="91"/>
                    <a:pt x="219" y="91"/>
                  </a:cubicBezTo>
                  <a:cubicBezTo>
                    <a:pt x="219" y="91"/>
                    <a:pt x="219" y="90"/>
                    <a:pt x="219" y="90"/>
                  </a:cubicBezTo>
                  <a:cubicBezTo>
                    <a:pt x="235" y="90"/>
                    <a:pt x="250" y="90"/>
                    <a:pt x="265" y="90"/>
                  </a:cubicBezTo>
                  <a:cubicBezTo>
                    <a:pt x="265" y="90"/>
                    <a:pt x="265" y="89"/>
                    <a:pt x="265" y="89"/>
                  </a:cubicBezTo>
                  <a:cubicBezTo>
                    <a:pt x="187" y="86"/>
                    <a:pt x="191" y="84"/>
                    <a:pt x="113" y="81"/>
                  </a:cubicBezTo>
                  <a:cubicBezTo>
                    <a:pt x="113" y="81"/>
                    <a:pt x="113" y="80"/>
                    <a:pt x="113" y="80"/>
                  </a:cubicBezTo>
                  <a:cubicBezTo>
                    <a:pt x="177" y="78"/>
                    <a:pt x="157" y="81"/>
                    <a:pt x="221" y="82"/>
                  </a:cubicBezTo>
                  <a:cubicBezTo>
                    <a:pt x="214" y="81"/>
                    <a:pt x="289" y="81"/>
                    <a:pt x="282" y="81"/>
                  </a:cubicBezTo>
                  <a:cubicBezTo>
                    <a:pt x="251" y="80"/>
                    <a:pt x="220" y="79"/>
                    <a:pt x="188" y="78"/>
                  </a:cubicBezTo>
                  <a:cubicBezTo>
                    <a:pt x="186" y="78"/>
                    <a:pt x="184" y="78"/>
                    <a:pt x="181" y="78"/>
                  </a:cubicBezTo>
                  <a:cubicBezTo>
                    <a:pt x="182" y="77"/>
                    <a:pt x="182" y="77"/>
                    <a:pt x="182" y="76"/>
                  </a:cubicBezTo>
                  <a:cubicBezTo>
                    <a:pt x="225" y="75"/>
                    <a:pt x="186" y="77"/>
                    <a:pt x="229" y="76"/>
                  </a:cubicBezTo>
                  <a:cubicBezTo>
                    <a:pt x="228" y="75"/>
                    <a:pt x="228" y="75"/>
                    <a:pt x="227" y="75"/>
                  </a:cubicBezTo>
                  <a:cubicBezTo>
                    <a:pt x="195" y="74"/>
                    <a:pt x="246" y="74"/>
                    <a:pt x="214" y="73"/>
                  </a:cubicBezTo>
                  <a:cubicBezTo>
                    <a:pt x="192" y="72"/>
                    <a:pt x="170" y="71"/>
                    <a:pt x="148" y="70"/>
                  </a:cubicBezTo>
                  <a:cubicBezTo>
                    <a:pt x="147" y="70"/>
                    <a:pt x="146" y="70"/>
                    <a:pt x="144" y="69"/>
                  </a:cubicBezTo>
                  <a:cubicBezTo>
                    <a:pt x="147" y="68"/>
                    <a:pt x="149" y="68"/>
                    <a:pt x="151" y="68"/>
                  </a:cubicBezTo>
                  <a:cubicBezTo>
                    <a:pt x="159" y="68"/>
                    <a:pt x="167" y="68"/>
                    <a:pt x="174" y="69"/>
                  </a:cubicBezTo>
                  <a:cubicBezTo>
                    <a:pt x="202" y="69"/>
                    <a:pt x="230" y="68"/>
                    <a:pt x="257" y="69"/>
                  </a:cubicBezTo>
                  <a:cubicBezTo>
                    <a:pt x="333" y="70"/>
                    <a:pt x="274" y="63"/>
                    <a:pt x="350" y="65"/>
                  </a:cubicBezTo>
                  <a:cubicBezTo>
                    <a:pt x="434" y="66"/>
                    <a:pt x="527" y="67"/>
                    <a:pt x="611" y="65"/>
                  </a:cubicBezTo>
                  <a:cubicBezTo>
                    <a:pt x="652" y="64"/>
                    <a:pt x="688" y="70"/>
                    <a:pt x="729" y="69"/>
                  </a:cubicBezTo>
                  <a:cubicBezTo>
                    <a:pt x="736" y="69"/>
                    <a:pt x="744" y="69"/>
                    <a:pt x="749" y="68"/>
                  </a:cubicBezTo>
                  <a:cubicBezTo>
                    <a:pt x="739" y="68"/>
                    <a:pt x="726" y="68"/>
                    <a:pt x="714" y="68"/>
                  </a:cubicBezTo>
                  <a:cubicBezTo>
                    <a:pt x="602" y="68"/>
                    <a:pt x="489" y="68"/>
                    <a:pt x="377" y="65"/>
                  </a:cubicBezTo>
                  <a:cubicBezTo>
                    <a:pt x="315" y="64"/>
                    <a:pt x="300" y="62"/>
                    <a:pt x="238" y="61"/>
                  </a:cubicBezTo>
                  <a:cubicBezTo>
                    <a:pt x="190" y="59"/>
                    <a:pt x="177" y="58"/>
                    <a:pt x="128" y="57"/>
                  </a:cubicBezTo>
                  <a:cubicBezTo>
                    <a:pt x="118" y="56"/>
                    <a:pt x="107" y="56"/>
                    <a:pt x="97" y="55"/>
                  </a:cubicBezTo>
                  <a:cubicBezTo>
                    <a:pt x="96" y="55"/>
                    <a:pt x="95" y="54"/>
                    <a:pt x="94" y="54"/>
                  </a:cubicBezTo>
                  <a:cubicBezTo>
                    <a:pt x="94" y="54"/>
                    <a:pt x="94" y="53"/>
                    <a:pt x="94" y="53"/>
                  </a:cubicBezTo>
                  <a:cubicBezTo>
                    <a:pt x="95" y="53"/>
                    <a:pt x="97" y="53"/>
                    <a:pt x="98" y="53"/>
                  </a:cubicBezTo>
                  <a:cubicBezTo>
                    <a:pt x="109" y="53"/>
                    <a:pt x="120" y="53"/>
                    <a:pt x="131" y="53"/>
                  </a:cubicBezTo>
                  <a:cubicBezTo>
                    <a:pt x="179" y="52"/>
                    <a:pt x="145" y="54"/>
                    <a:pt x="193" y="54"/>
                  </a:cubicBezTo>
                  <a:cubicBezTo>
                    <a:pt x="259" y="53"/>
                    <a:pt x="310" y="51"/>
                    <a:pt x="376" y="53"/>
                  </a:cubicBezTo>
                  <a:cubicBezTo>
                    <a:pt x="455" y="55"/>
                    <a:pt x="548" y="53"/>
                    <a:pt x="628" y="58"/>
                  </a:cubicBezTo>
                  <a:cubicBezTo>
                    <a:pt x="635" y="58"/>
                    <a:pt x="643" y="57"/>
                    <a:pt x="650" y="57"/>
                  </a:cubicBezTo>
                  <a:cubicBezTo>
                    <a:pt x="649" y="56"/>
                    <a:pt x="648" y="56"/>
                    <a:pt x="647" y="56"/>
                  </a:cubicBezTo>
                  <a:cubicBezTo>
                    <a:pt x="599" y="56"/>
                    <a:pt x="551" y="55"/>
                    <a:pt x="504" y="55"/>
                  </a:cubicBezTo>
                  <a:cubicBezTo>
                    <a:pt x="461" y="54"/>
                    <a:pt x="418" y="54"/>
                    <a:pt x="376" y="53"/>
                  </a:cubicBezTo>
                  <a:cubicBezTo>
                    <a:pt x="316" y="51"/>
                    <a:pt x="256" y="49"/>
                    <a:pt x="196" y="47"/>
                  </a:cubicBezTo>
                  <a:cubicBezTo>
                    <a:pt x="172" y="46"/>
                    <a:pt x="231" y="46"/>
                    <a:pt x="207" y="44"/>
                  </a:cubicBezTo>
                  <a:cubicBezTo>
                    <a:pt x="197" y="44"/>
                    <a:pt x="187" y="41"/>
                    <a:pt x="176" y="41"/>
                  </a:cubicBezTo>
                  <a:cubicBezTo>
                    <a:pt x="175" y="41"/>
                    <a:pt x="173" y="41"/>
                    <a:pt x="172" y="41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82" y="40"/>
                    <a:pt x="191" y="39"/>
                    <a:pt x="200" y="39"/>
                  </a:cubicBezTo>
                  <a:cubicBezTo>
                    <a:pt x="200" y="39"/>
                    <a:pt x="200" y="38"/>
                    <a:pt x="200" y="38"/>
                  </a:cubicBezTo>
                  <a:cubicBezTo>
                    <a:pt x="183" y="38"/>
                    <a:pt x="166" y="37"/>
                    <a:pt x="149" y="36"/>
                  </a:cubicBezTo>
                  <a:cubicBezTo>
                    <a:pt x="149" y="36"/>
                    <a:pt x="149" y="35"/>
                    <a:pt x="149" y="35"/>
                  </a:cubicBezTo>
                  <a:cubicBezTo>
                    <a:pt x="220" y="34"/>
                    <a:pt x="208" y="37"/>
                    <a:pt x="279" y="38"/>
                  </a:cubicBezTo>
                  <a:cubicBezTo>
                    <a:pt x="271" y="37"/>
                    <a:pt x="263" y="37"/>
                    <a:pt x="255" y="37"/>
                  </a:cubicBezTo>
                  <a:cubicBezTo>
                    <a:pt x="211" y="35"/>
                    <a:pt x="249" y="34"/>
                    <a:pt x="205" y="32"/>
                  </a:cubicBezTo>
                  <a:cubicBezTo>
                    <a:pt x="189" y="32"/>
                    <a:pt x="89" y="31"/>
                    <a:pt x="73" y="30"/>
                  </a:cubicBezTo>
                  <a:cubicBezTo>
                    <a:pt x="72" y="30"/>
                    <a:pt x="71" y="30"/>
                    <a:pt x="70" y="29"/>
                  </a:cubicBezTo>
                  <a:cubicBezTo>
                    <a:pt x="71" y="29"/>
                    <a:pt x="72" y="28"/>
                    <a:pt x="73" y="28"/>
                  </a:cubicBezTo>
                  <a:cubicBezTo>
                    <a:pt x="77" y="28"/>
                    <a:pt x="81" y="28"/>
                    <a:pt x="85" y="28"/>
                  </a:cubicBezTo>
                  <a:cubicBezTo>
                    <a:pt x="100" y="28"/>
                    <a:pt x="114" y="29"/>
                    <a:pt x="129" y="29"/>
                  </a:cubicBezTo>
                  <a:cubicBezTo>
                    <a:pt x="139" y="29"/>
                    <a:pt x="149" y="29"/>
                    <a:pt x="158" y="29"/>
                  </a:cubicBezTo>
                  <a:cubicBezTo>
                    <a:pt x="154" y="29"/>
                    <a:pt x="149" y="28"/>
                    <a:pt x="144" y="28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80" y="25"/>
                    <a:pt x="216" y="27"/>
                    <a:pt x="252" y="27"/>
                  </a:cubicBezTo>
                  <a:cubicBezTo>
                    <a:pt x="288" y="28"/>
                    <a:pt x="324" y="29"/>
                    <a:pt x="360" y="30"/>
                  </a:cubicBezTo>
                  <a:cubicBezTo>
                    <a:pt x="360" y="29"/>
                    <a:pt x="360" y="29"/>
                    <a:pt x="360" y="29"/>
                  </a:cubicBezTo>
                  <a:cubicBezTo>
                    <a:pt x="270" y="26"/>
                    <a:pt x="181" y="23"/>
                    <a:pt x="91" y="20"/>
                  </a:cubicBezTo>
                  <a:cubicBezTo>
                    <a:pt x="91" y="19"/>
                    <a:pt x="91" y="19"/>
                    <a:pt x="91" y="18"/>
                  </a:cubicBezTo>
                  <a:cubicBezTo>
                    <a:pt x="103" y="18"/>
                    <a:pt x="115" y="18"/>
                    <a:pt x="126" y="18"/>
                  </a:cubicBezTo>
                  <a:cubicBezTo>
                    <a:pt x="126" y="18"/>
                    <a:pt x="126" y="17"/>
                    <a:pt x="127" y="17"/>
                  </a:cubicBezTo>
                  <a:cubicBezTo>
                    <a:pt x="124" y="16"/>
                    <a:pt x="122" y="16"/>
                    <a:pt x="120" y="16"/>
                  </a:cubicBezTo>
                  <a:cubicBezTo>
                    <a:pt x="120" y="15"/>
                    <a:pt x="120" y="15"/>
                    <a:pt x="121" y="14"/>
                  </a:cubicBezTo>
                  <a:cubicBezTo>
                    <a:pt x="247" y="15"/>
                    <a:pt x="373" y="21"/>
                    <a:pt x="499" y="22"/>
                  </a:cubicBezTo>
                  <a:cubicBezTo>
                    <a:pt x="451" y="20"/>
                    <a:pt x="404" y="19"/>
                    <a:pt x="356" y="17"/>
                  </a:cubicBezTo>
                  <a:cubicBezTo>
                    <a:pt x="308" y="16"/>
                    <a:pt x="260" y="14"/>
                    <a:pt x="212" y="12"/>
                  </a:cubicBezTo>
                  <a:cubicBezTo>
                    <a:pt x="165" y="10"/>
                    <a:pt x="118" y="8"/>
                    <a:pt x="70" y="6"/>
                  </a:cubicBezTo>
                  <a:cubicBezTo>
                    <a:pt x="70" y="6"/>
                    <a:pt x="70" y="6"/>
                    <a:pt x="70" y="5"/>
                  </a:cubicBezTo>
                  <a:cubicBezTo>
                    <a:pt x="71" y="5"/>
                    <a:pt x="72" y="5"/>
                    <a:pt x="73" y="5"/>
                  </a:cubicBezTo>
                  <a:cubicBezTo>
                    <a:pt x="88" y="5"/>
                    <a:pt x="103" y="5"/>
                    <a:pt x="119" y="5"/>
                  </a:cubicBezTo>
                  <a:cubicBezTo>
                    <a:pt x="169" y="6"/>
                    <a:pt x="219" y="8"/>
                    <a:pt x="270" y="10"/>
                  </a:cubicBezTo>
                  <a:cubicBezTo>
                    <a:pt x="325" y="11"/>
                    <a:pt x="380" y="13"/>
                    <a:pt x="435" y="15"/>
                  </a:cubicBezTo>
                  <a:cubicBezTo>
                    <a:pt x="488" y="16"/>
                    <a:pt x="540" y="16"/>
                    <a:pt x="593" y="17"/>
                  </a:cubicBezTo>
                  <a:cubicBezTo>
                    <a:pt x="637" y="17"/>
                    <a:pt x="681" y="17"/>
                    <a:pt x="726" y="17"/>
                  </a:cubicBezTo>
                  <a:cubicBezTo>
                    <a:pt x="790" y="18"/>
                    <a:pt x="853" y="18"/>
                    <a:pt x="917" y="18"/>
                  </a:cubicBezTo>
                  <a:cubicBezTo>
                    <a:pt x="922" y="18"/>
                    <a:pt x="927" y="17"/>
                    <a:pt x="932" y="17"/>
                  </a:cubicBezTo>
                  <a:cubicBezTo>
                    <a:pt x="933" y="17"/>
                    <a:pt x="934" y="17"/>
                    <a:pt x="936" y="17"/>
                  </a:cubicBezTo>
                  <a:cubicBezTo>
                    <a:pt x="938" y="17"/>
                    <a:pt x="939" y="18"/>
                    <a:pt x="941" y="18"/>
                  </a:cubicBezTo>
                  <a:cubicBezTo>
                    <a:pt x="945" y="18"/>
                    <a:pt x="950" y="18"/>
                    <a:pt x="954" y="18"/>
                  </a:cubicBezTo>
                  <a:cubicBezTo>
                    <a:pt x="995" y="17"/>
                    <a:pt x="1037" y="17"/>
                    <a:pt x="1078" y="15"/>
                  </a:cubicBezTo>
                  <a:cubicBezTo>
                    <a:pt x="1111" y="14"/>
                    <a:pt x="1144" y="12"/>
                    <a:pt x="1177" y="10"/>
                  </a:cubicBezTo>
                  <a:cubicBezTo>
                    <a:pt x="1201" y="9"/>
                    <a:pt x="1188" y="7"/>
                    <a:pt x="1213" y="6"/>
                  </a:cubicBezTo>
                  <a:cubicBezTo>
                    <a:pt x="1241" y="4"/>
                    <a:pt x="1254" y="3"/>
                    <a:pt x="1283" y="1"/>
                  </a:cubicBezTo>
                  <a:cubicBezTo>
                    <a:pt x="1300" y="1"/>
                    <a:pt x="1281" y="0"/>
                    <a:pt x="1299" y="0"/>
                  </a:cubicBezTo>
                  <a:cubicBezTo>
                    <a:pt x="1302" y="0"/>
                    <a:pt x="1330" y="0"/>
                    <a:pt x="1333" y="1"/>
                  </a:cubicBezTo>
                  <a:cubicBezTo>
                    <a:pt x="1333" y="1"/>
                    <a:pt x="1333" y="2"/>
                    <a:pt x="1333" y="2"/>
                  </a:cubicBezTo>
                  <a:cubicBezTo>
                    <a:pt x="1332" y="3"/>
                    <a:pt x="1331" y="4"/>
                    <a:pt x="1329" y="4"/>
                  </a:cubicBezTo>
                  <a:cubicBezTo>
                    <a:pt x="1318" y="7"/>
                    <a:pt x="1282" y="10"/>
                    <a:pt x="1270" y="12"/>
                  </a:cubicBezTo>
                  <a:cubicBezTo>
                    <a:pt x="1260" y="14"/>
                    <a:pt x="1286" y="14"/>
                    <a:pt x="1277" y="15"/>
                  </a:cubicBezTo>
                  <a:cubicBezTo>
                    <a:pt x="1275" y="16"/>
                    <a:pt x="1274" y="16"/>
                    <a:pt x="1272" y="17"/>
                  </a:cubicBezTo>
                  <a:cubicBezTo>
                    <a:pt x="1272" y="17"/>
                    <a:pt x="1272" y="17"/>
                    <a:pt x="1272" y="18"/>
                  </a:cubicBezTo>
                  <a:cubicBezTo>
                    <a:pt x="1274" y="18"/>
                    <a:pt x="1276" y="18"/>
                    <a:pt x="1277" y="18"/>
                  </a:cubicBezTo>
                  <a:cubicBezTo>
                    <a:pt x="1291" y="18"/>
                    <a:pt x="1270" y="18"/>
                    <a:pt x="1284" y="19"/>
                  </a:cubicBezTo>
                  <a:cubicBezTo>
                    <a:pt x="1286" y="19"/>
                    <a:pt x="1287" y="19"/>
                    <a:pt x="1289" y="20"/>
                  </a:cubicBezTo>
                  <a:cubicBezTo>
                    <a:pt x="1289" y="20"/>
                    <a:pt x="1289" y="21"/>
                    <a:pt x="1289" y="21"/>
                  </a:cubicBezTo>
                  <a:cubicBezTo>
                    <a:pt x="1287" y="21"/>
                    <a:pt x="1285" y="22"/>
                    <a:pt x="1283" y="22"/>
                  </a:cubicBezTo>
                  <a:cubicBezTo>
                    <a:pt x="1271" y="23"/>
                    <a:pt x="1295" y="23"/>
                    <a:pt x="1283" y="24"/>
                  </a:cubicBezTo>
                  <a:cubicBezTo>
                    <a:pt x="1280" y="24"/>
                    <a:pt x="1277" y="23"/>
                    <a:pt x="1277" y="27"/>
                  </a:cubicBezTo>
                  <a:cubicBezTo>
                    <a:pt x="1276" y="27"/>
                    <a:pt x="1275" y="28"/>
                    <a:pt x="1274" y="28"/>
                  </a:cubicBezTo>
                  <a:cubicBezTo>
                    <a:pt x="1272" y="28"/>
                    <a:pt x="1269" y="29"/>
                    <a:pt x="1267" y="29"/>
                  </a:cubicBezTo>
                  <a:cubicBezTo>
                    <a:pt x="1236" y="34"/>
                    <a:pt x="1219" y="36"/>
                    <a:pt x="1188" y="38"/>
                  </a:cubicBezTo>
                  <a:cubicBezTo>
                    <a:pt x="1182" y="38"/>
                    <a:pt x="1179" y="40"/>
                    <a:pt x="1175" y="42"/>
                  </a:cubicBezTo>
                  <a:cubicBezTo>
                    <a:pt x="1179" y="43"/>
                    <a:pt x="1183" y="42"/>
                    <a:pt x="1187" y="42"/>
                  </a:cubicBezTo>
                  <a:cubicBezTo>
                    <a:pt x="1200" y="41"/>
                    <a:pt x="1213" y="40"/>
                    <a:pt x="1226" y="40"/>
                  </a:cubicBezTo>
                  <a:cubicBezTo>
                    <a:pt x="1250" y="39"/>
                    <a:pt x="1259" y="38"/>
                    <a:pt x="1284" y="38"/>
                  </a:cubicBezTo>
                  <a:cubicBezTo>
                    <a:pt x="1285" y="37"/>
                    <a:pt x="1287" y="38"/>
                    <a:pt x="1288" y="38"/>
                  </a:cubicBezTo>
                  <a:cubicBezTo>
                    <a:pt x="1288" y="39"/>
                    <a:pt x="1288" y="39"/>
                    <a:pt x="1288" y="39"/>
                  </a:cubicBezTo>
                  <a:cubicBezTo>
                    <a:pt x="1287" y="40"/>
                    <a:pt x="1285" y="41"/>
                    <a:pt x="1284" y="41"/>
                  </a:cubicBezTo>
                  <a:cubicBezTo>
                    <a:pt x="1272" y="42"/>
                    <a:pt x="1275" y="44"/>
                    <a:pt x="1263" y="45"/>
                  </a:cubicBezTo>
                  <a:cubicBezTo>
                    <a:pt x="1236" y="47"/>
                    <a:pt x="1208" y="50"/>
                    <a:pt x="1181" y="51"/>
                  </a:cubicBezTo>
                  <a:cubicBezTo>
                    <a:pt x="1155" y="53"/>
                    <a:pt x="1167" y="55"/>
                    <a:pt x="1141" y="56"/>
                  </a:cubicBezTo>
                  <a:cubicBezTo>
                    <a:pt x="1115" y="57"/>
                    <a:pt x="1089" y="58"/>
                    <a:pt x="1063" y="62"/>
                  </a:cubicBezTo>
                  <a:cubicBezTo>
                    <a:pt x="1058" y="63"/>
                    <a:pt x="1054" y="63"/>
                    <a:pt x="1050" y="64"/>
                  </a:cubicBezTo>
                  <a:cubicBezTo>
                    <a:pt x="1050" y="64"/>
                    <a:pt x="1050" y="64"/>
                    <a:pt x="1050" y="65"/>
                  </a:cubicBezTo>
                  <a:cubicBezTo>
                    <a:pt x="1053" y="65"/>
                    <a:pt x="1055" y="65"/>
                    <a:pt x="1058" y="64"/>
                  </a:cubicBezTo>
                  <a:cubicBezTo>
                    <a:pt x="1068" y="63"/>
                    <a:pt x="1078" y="62"/>
                    <a:pt x="1088" y="61"/>
                  </a:cubicBezTo>
                  <a:cubicBezTo>
                    <a:pt x="1101" y="60"/>
                    <a:pt x="1114" y="59"/>
                    <a:pt x="1127" y="58"/>
                  </a:cubicBezTo>
                  <a:cubicBezTo>
                    <a:pt x="1137" y="58"/>
                    <a:pt x="1148" y="57"/>
                    <a:pt x="1158" y="56"/>
                  </a:cubicBezTo>
                  <a:cubicBezTo>
                    <a:pt x="1174" y="55"/>
                    <a:pt x="1153" y="54"/>
                    <a:pt x="1169" y="53"/>
                  </a:cubicBezTo>
                  <a:cubicBezTo>
                    <a:pt x="1186" y="53"/>
                    <a:pt x="1203" y="52"/>
                    <a:pt x="1220" y="52"/>
                  </a:cubicBezTo>
                  <a:cubicBezTo>
                    <a:pt x="1222" y="52"/>
                    <a:pt x="1223" y="52"/>
                    <a:pt x="1224" y="53"/>
                  </a:cubicBezTo>
                  <a:cubicBezTo>
                    <a:pt x="1224" y="53"/>
                    <a:pt x="1224" y="53"/>
                    <a:pt x="1225" y="54"/>
                  </a:cubicBezTo>
                  <a:cubicBezTo>
                    <a:pt x="1223" y="54"/>
                    <a:pt x="1221" y="55"/>
                    <a:pt x="1219" y="55"/>
                  </a:cubicBezTo>
                  <a:cubicBezTo>
                    <a:pt x="1213" y="56"/>
                    <a:pt x="1231" y="57"/>
                    <a:pt x="1225" y="58"/>
                  </a:cubicBezTo>
                  <a:cubicBezTo>
                    <a:pt x="1222" y="58"/>
                    <a:pt x="1220" y="59"/>
                    <a:pt x="1220" y="62"/>
                  </a:cubicBezTo>
                  <a:cubicBezTo>
                    <a:pt x="1222" y="62"/>
                    <a:pt x="1223" y="62"/>
                    <a:pt x="1224" y="62"/>
                  </a:cubicBezTo>
                  <a:cubicBezTo>
                    <a:pt x="1238" y="61"/>
                    <a:pt x="1251" y="61"/>
                    <a:pt x="1264" y="60"/>
                  </a:cubicBezTo>
                  <a:cubicBezTo>
                    <a:pt x="1266" y="60"/>
                    <a:pt x="1268" y="60"/>
                    <a:pt x="1269" y="60"/>
                  </a:cubicBezTo>
                  <a:cubicBezTo>
                    <a:pt x="1272" y="63"/>
                    <a:pt x="1276" y="62"/>
                    <a:pt x="1280" y="62"/>
                  </a:cubicBezTo>
                  <a:cubicBezTo>
                    <a:pt x="1282" y="62"/>
                    <a:pt x="1283" y="62"/>
                    <a:pt x="1285" y="63"/>
                  </a:cubicBezTo>
                  <a:cubicBezTo>
                    <a:pt x="1285" y="63"/>
                    <a:pt x="1285" y="64"/>
                    <a:pt x="1285" y="64"/>
                  </a:cubicBezTo>
                  <a:cubicBezTo>
                    <a:pt x="1282" y="65"/>
                    <a:pt x="1292" y="65"/>
                    <a:pt x="1289" y="66"/>
                  </a:cubicBezTo>
                  <a:cubicBezTo>
                    <a:pt x="1261" y="68"/>
                    <a:pt x="1276" y="71"/>
                    <a:pt x="1248" y="73"/>
                  </a:cubicBezTo>
                  <a:cubicBezTo>
                    <a:pt x="1200" y="76"/>
                    <a:pt x="1152" y="79"/>
                    <a:pt x="1105" y="84"/>
                  </a:cubicBezTo>
                  <a:cubicBezTo>
                    <a:pt x="1100" y="85"/>
                    <a:pt x="1096" y="86"/>
                    <a:pt x="1092" y="86"/>
                  </a:cubicBezTo>
                  <a:cubicBezTo>
                    <a:pt x="1093" y="87"/>
                    <a:pt x="1094" y="87"/>
                    <a:pt x="1095" y="87"/>
                  </a:cubicBezTo>
                  <a:cubicBezTo>
                    <a:pt x="1110" y="86"/>
                    <a:pt x="1126" y="85"/>
                    <a:pt x="1141" y="84"/>
                  </a:cubicBezTo>
                  <a:cubicBezTo>
                    <a:pt x="1153" y="84"/>
                    <a:pt x="1165" y="84"/>
                    <a:pt x="1177" y="83"/>
                  </a:cubicBezTo>
                  <a:cubicBezTo>
                    <a:pt x="1203" y="82"/>
                    <a:pt x="1229" y="80"/>
                    <a:pt x="1256" y="78"/>
                  </a:cubicBezTo>
                  <a:cubicBezTo>
                    <a:pt x="1259" y="78"/>
                    <a:pt x="1263" y="79"/>
                    <a:pt x="1267" y="79"/>
                  </a:cubicBezTo>
                  <a:cubicBezTo>
                    <a:pt x="1268" y="80"/>
                    <a:pt x="1269" y="80"/>
                    <a:pt x="1269" y="80"/>
                  </a:cubicBezTo>
                  <a:cubicBezTo>
                    <a:pt x="1276" y="79"/>
                    <a:pt x="1283" y="79"/>
                    <a:pt x="1290" y="78"/>
                  </a:cubicBezTo>
                  <a:cubicBezTo>
                    <a:pt x="1301" y="77"/>
                    <a:pt x="1270" y="77"/>
                    <a:pt x="1280" y="76"/>
                  </a:cubicBezTo>
                  <a:cubicBezTo>
                    <a:pt x="1282" y="76"/>
                    <a:pt x="1284" y="76"/>
                    <a:pt x="1286" y="76"/>
                  </a:cubicBezTo>
                  <a:cubicBezTo>
                    <a:pt x="1286" y="77"/>
                    <a:pt x="1286" y="77"/>
                    <a:pt x="1286" y="78"/>
                  </a:cubicBezTo>
                  <a:cubicBezTo>
                    <a:pt x="1284" y="78"/>
                    <a:pt x="1282" y="79"/>
                    <a:pt x="1281" y="79"/>
                  </a:cubicBezTo>
                  <a:cubicBezTo>
                    <a:pt x="1273" y="80"/>
                    <a:pt x="1307" y="80"/>
                    <a:pt x="1299" y="81"/>
                  </a:cubicBezTo>
                  <a:cubicBezTo>
                    <a:pt x="1284" y="83"/>
                    <a:pt x="1269" y="86"/>
                    <a:pt x="1254" y="87"/>
                  </a:cubicBezTo>
                  <a:cubicBezTo>
                    <a:pt x="1242" y="89"/>
                    <a:pt x="1230" y="90"/>
                    <a:pt x="1218" y="91"/>
                  </a:cubicBezTo>
                  <a:cubicBezTo>
                    <a:pt x="1226" y="91"/>
                    <a:pt x="1235" y="91"/>
                    <a:pt x="1243" y="90"/>
                  </a:cubicBezTo>
                  <a:cubicBezTo>
                    <a:pt x="1258" y="89"/>
                    <a:pt x="1273" y="88"/>
                    <a:pt x="1288" y="87"/>
                  </a:cubicBezTo>
                  <a:cubicBezTo>
                    <a:pt x="1290" y="87"/>
                    <a:pt x="1292" y="87"/>
                    <a:pt x="1294" y="87"/>
                  </a:cubicBezTo>
                  <a:cubicBezTo>
                    <a:pt x="1294" y="88"/>
                    <a:pt x="1294" y="88"/>
                    <a:pt x="1294" y="89"/>
                  </a:cubicBezTo>
                  <a:cubicBezTo>
                    <a:pt x="1291" y="89"/>
                    <a:pt x="1288" y="90"/>
                    <a:pt x="1284" y="90"/>
                  </a:cubicBezTo>
                  <a:cubicBezTo>
                    <a:pt x="1255" y="93"/>
                    <a:pt x="1225" y="96"/>
                    <a:pt x="1196" y="98"/>
                  </a:cubicBezTo>
                  <a:cubicBezTo>
                    <a:pt x="1174" y="100"/>
                    <a:pt x="1152" y="102"/>
                    <a:pt x="1131" y="104"/>
                  </a:cubicBezTo>
                  <a:cubicBezTo>
                    <a:pt x="1123" y="105"/>
                    <a:pt x="1115" y="106"/>
                    <a:pt x="1107" y="107"/>
                  </a:cubicBezTo>
                  <a:cubicBezTo>
                    <a:pt x="1110" y="108"/>
                    <a:pt x="1112" y="107"/>
                    <a:pt x="1114" y="107"/>
                  </a:cubicBezTo>
                  <a:cubicBezTo>
                    <a:pt x="1122" y="107"/>
                    <a:pt x="1129" y="106"/>
                    <a:pt x="1137" y="108"/>
                  </a:cubicBezTo>
                  <a:cubicBezTo>
                    <a:pt x="1141" y="109"/>
                    <a:pt x="1145" y="107"/>
                    <a:pt x="1150" y="107"/>
                  </a:cubicBezTo>
                  <a:cubicBezTo>
                    <a:pt x="1178" y="105"/>
                    <a:pt x="1207" y="103"/>
                    <a:pt x="1235" y="101"/>
                  </a:cubicBezTo>
                  <a:cubicBezTo>
                    <a:pt x="1249" y="99"/>
                    <a:pt x="1264" y="98"/>
                    <a:pt x="1278" y="97"/>
                  </a:cubicBezTo>
                  <a:cubicBezTo>
                    <a:pt x="1280" y="96"/>
                    <a:pt x="1283" y="95"/>
                    <a:pt x="1286" y="98"/>
                  </a:cubicBezTo>
                  <a:cubicBezTo>
                    <a:pt x="1241" y="106"/>
                    <a:pt x="1196" y="110"/>
                    <a:pt x="1151" y="116"/>
                  </a:cubicBezTo>
                  <a:cubicBezTo>
                    <a:pt x="1157" y="117"/>
                    <a:pt x="1163" y="115"/>
                    <a:pt x="1169" y="117"/>
                  </a:cubicBezTo>
                  <a:cubicBezTo>
                    <a:pt x="1150" y="121"/>
                    <a:pt x="1230" y="122"/>
                    <a:pt x="1211" y="125"/>
                  </a:cubicBezTo>
                  <a:cubicBezTo>
                    <a:pt x="1213" y="126"/>
                    <a:pt x="1214" y="127"/>
                    <a:pt x="1216" y="127"/>
                  </a:cubicBezTo>
                  <a:cubicBezTo>
                    <a:pt x="1236" y="125"/>
                    <a:pt x="1158" y="123"/>
                    <a:pt x="1178" y="121"/>
                  </a:cubicBezTo>
                  <a:cubicBezTo>
                    <a:pt x="1194" y="120"/>
                    <a:pt x="1209" y="118"/>
                    <a:pt x="1224" y="117"/>
                  </a:cubicBezTo>
                  <a:cubicBezTo>
                    <a:pt x="1226" y="117"/>
                    <a:pt x="1228" y="117"/>
                    <a:pt x="1230" y="117"/>
                  </a:cubicBezTo>
                  <a:cubicBezTo>
                    <a:pt x="1230" y="118"/>
                    <a:pt x="1230" y="118"/>
                    <a:pt x="1230" y="119"/>
                  </a:cubicBezTo>
                  <a:cubicBezTo>
                    <a:pt x="1229" y="119"/>
                    <a:pt x="1227" y="120"/>
                    <a:pt x="1225" y="120"/>
                  </a:cubicBezTo>
                  <a:cubicBezTo>
                    <a:pt x="1218" y="121"/>
                    <a:pt x="1210" y="122"/>
                    <a:pt x="1203" y="123"/>
                  </a:cubicBezTo>
                  <a:cubicBezTo>
                    <a:pt x="1181" y="127"/>
                    <a:pt x="1259" y="130"/>
                    <a:pt x="1238" y="134"/>
                  </a:cubicBezTo>
                  <a:cubicBezTo>
                    <a:pt x="1236" y="134"/>
                    <a:pt x="1234" y="134"/>
                    <a:pt x="1234" y="135"/>
                  </a:cubicBezTo>
                  <a:cubicBezTo>
                    <a:pt x="1233" y="139"/>
                    <a:pt x="1229" y="138"/>
                    <a:pt x="1226" y="139"/>
                  </a:cubicBezTo>
                  <a:cubicBezTo>
                    <a:pt x="1215" y="141"/>
                    <a:pt x="1220" y="143"/>
                    <a:pt x="1210" y="144"/>
                  </a:cubicBezTo>
                  <a:cubicBezTo>
                    <a:pt x="1202" y="146"/>
                    <a:pt x="1193" y="147"/>
                    <a:pt x="1185" y="148"/>
                  </a:cubicBezTo>
                  <a:cubicBezTo>
                    <a:pt x="1178" y="149"/>
                    <a:pt x="1171" y="150"/>
                    <a:pt x="1164" y="151"/>
                  </a:cubicBezTo>
                  <a:cubicBezTo>
                    <a:pt x="1177" y="150"/>
                    <a:pt x="1189" y="150"/>
                    <a:pt x="1201" y="148"/>
                  </a:cubicBezTo>
                  <a:cubicBezTo>
                    <a:pt x="1215" y="147"/>
                    <a:pt x="1228" y="146"/>
                    <a:pt x="1242" y="144"/>
                  </a:cubicBezTo>
                  <a:cubicBezTo>
                    <a:pt x="1244" y="144"/>
                    <a:pt x="1246" y="144"/>
                    <a:pt x="1248" y="144"/>
                  </a:cubicBezTo>
                  <a:cubicBezTo>
                    <a:pt x="1248" y="145"/>
                    <a:pt x="1248" y="145"/>
                    <a:pt x="1248" y="146"/>
                  </a:cubicBezTo>
                  <a:cubicBezTo>
                    <a:pt x="1246" y="146"/>
                    <a:pt x="1245" y="147"/>
                    <a:pt x="1243" y="147"/>
                  </a:cubicBezTo>
                  <a:cubicBezTo>
                    <a:pt x="1234" y="148"/>
                    <a:pt x="1226" y="150"/>
                    <a:pt x="1217" y="151"/>
                  </a:cubicBezTo>
                  <a:cubicBezTo>
                    <a:pt x="1213" y="151"/>
                    <a:pt x="1208" y="152"/>
                    <a:pt x="1203" y="153"/>
                  </a:cubicBezTo>
                  <a:cubicBezTo>
                    <a:pt x="1205" y="153"/>
                    <a:pt x="1207" y="153"/>
                    <a:pt x="1208" y="153"/>
                  </a:cubicBezTo>
                  <a:cubicBezTo>
                    <a:pt x="1231" y="151"/>
                    <a:pt x="1254" y="149"/>
                    <a:pt x="1278" y="147"/>
                  </a:cubicBezTo>
                  <a:cubicBezTo>
                    <a:pt x="1280" y="146"/>
                    <a:pt x="1282" y="147"/>
                    <a:pt x="1285" y="147"/>
                  </a:cubicBezTo>
                  <a:cubicBezTo>
                    <a:pt x="1285" y="147"/>
                    <a:pt x="1285" y="148"/>
                    <a:pt x="1285" y="148"/>
                  </a:cubicBezTo>
                  <a:cubicBezTo>
                    <a:pt x="1283" y="149"/>
                    <a:pt x="1280" y="149"/>
                    <a:pt x="1277" y="150"/>
                  </a:cubicBezTo>
                  <a:cubicBezTo>
                    <a:pt x="1258" y="153"/>
                    <a:pt x="1238" y="155"/>
                    <a:pt x="1219" y="159"/>
                  </a:cubicBezTo>
                  <a:cubicBezTo>
                    <a:pt x="1210" y="160"/>
                    <a:pt x="1200" y="162"/>
                    <a:pt x="1192" y="166"/>
                  </a:cubicBezTo>
                  <a:cubicBezTo>
                    <a:pt x="1189" y="169"/>
                    <a:pt x="1184" y="170"/>
                    <a:pt x="1179" y="171"/>
                  </a:cubicBezTo>
                  <a:cubicBezTo>
                    <a:pt x="1165" y="172"/>
                    <a:pt x="1239" y="174"/>
                    <a:pt x="1225" y="174"/>
                  </a:cubicBezTo>
                  <a:cubicBezTo>
                    <a:pt x="1210" y="174"/>
                    <a:pt x="1197" y="179"/>
                    <a:pt x="1184" y="180"/>
                  </a:cubicBezTo>
                  <a:cubicBezTo>
                    <a:pt x="1184" y="181"/>
                    <a:pt x="1185" y="181"/>
                    <a:pt x="1186" y="181"/>
                  </a:cubicBezTo>
                  <a:cubicBezTo>
                    <a:pt x="1203" y="181"/>
                    <a:pt x="1220" y="180"/>
                    <a:pt x="1237" y="180"/>
                  </a:cubicBezTo>
                  <a:cubicBezTo>
                    <a:pt x="1252" y="179"/>
                    <a:pt x="1266" y="178"/>
                    <a:pt x="1280" y="177"/>
                  </a:cubicBezTo>
                  <a:cubicBezTo>
                    <a:pt x="1282" y="177"/>
                    <a:pt x="1285" y="177"/>
                    <a:pt x="1287" y="177"/>
                  </a:cubicBezTo>
                  <a:cubicBezTo>
                    <a:pt x="1287" y="178"/>
                    <a:pt x="1287" y="178"/>
                    <a:pt x="1287" y="179"/>
                  </a:cubicBezTo>
                  <a:cubicBezTo>
                    <a:pt x="1285" y="179"/>
                    <a:pt x="1283" y="180"/>
                    <a:pt x="1280" y="180"/>
                  </a:cubicBezTo>
                  <a:cubicBezTo>
                    <a:pt x="1269" y="181"/>
                    <a:pt x="1258" y="182"/>
                    <a:pt x="1247" y="183"/>
                  </a:cubicBezTo>
                  <a:cubicBezTo>
                    <a:pt x="1245" y="183"/>
                    <a:pt x="1243" y="184"/>
                    <a:pt x="1241" y="184"/>
                  </a:cubicBezTo>
                  <a:cubicBezTo>
                    <a:pt x="1241" y="184"/>
                    <a:pt x="1241" y="185"/>
                    <a:pt x="1241" y="185"/>
                  </a:cubicBezTo>
                  <a:cubicBezTo>
                    <a:pt x="1246" y="185"/>
                    <a:pt x="1250" y="185"/>
                    <a:pt x="1255" y="185"/>
                  </a:cubicBezTo>
                  <a:cubicBezTo>
                    <a:pt x="1255" y="185"/>
                    <a:pt x="1255" y="186"/>
                    <a:pt x="1255" y="186"/>
                  </a:cubicBezTo>
                  <a:cubicBezTo>
                    <a:pt x="1253" y="187"/>
                    <a:pt x="1251" y="188"/>
                    <a:pt x="1249" y="188"/>
                  </a:cubicBezTo>
                  <a:cubicBezTo>
                    <a:pt x="1229" y="190"/>
                    <a:pt x="1208" y="193"/>
                    <a:pt x="1188" y="194"/>
                  </a:cubicBezTo>
                  <a:cubicBezTo>
                    <a:pt x="1161" y="195"/>
                    <a:pt x="1135" y="196"/>
                    <a:pt x="1109" y="196"/>
                  </a:cubicBezTo>
                  <a:cubicBezTo>
                    <a:pt x="1083" y="197"/>
                    <a:pt x="812" y="196"/>
                    <a:pt x="786" y="196"/>
                  </a:cubicBezTo>
                  <a:cubicBezTo>
                    <a:pt x="758" y="196"/>
                    <a:pt x="731" y="196"/>
                    <a:pt x="703" y="196"/>
                  </a:cubicBezTo>
                  <a:cubicBezTo>
                    <a:pt x="684" y="196"/>
                    <a:pt x="665" y="196"/>
                    <a:pt x="645" y="196"/>
                  </a:cubicBezTo>
                  <a:cubicBezTo>
                    <a:pt x="638" y="196"/>
                    <a:pt x="630" y="196"/>
                    <a:pt x="623" y="197"/>
                  </a:cubicBezTo>
                  <a:cubicBezTo>
                    <a:pt x="619" y="197"/>
                    <a:pt x="616" y="197"/>
                    <a:pt x="613" y="197"/>
                  </a:cubicBezTo>
                  <a:cubicBezTo>
                    <a:pt x="609" y="197"/>
                    <a:pt x="606" y="196"/>
                    <a:pt x="603" y="196"/>
                  </a:cubicBezTo>
                  <a:cubicBezTo>
                    <a:pt x="601" y="196"/>
                    <a:pt x="598" y="197"/>
                    <a:pt x="597" y="197"/>
                  </a:cubicBezTo>
                  <a:cubicBezTo>
                    <a:pt x="595" y="195"/>
                    <a:pt x="594" y="196"/>
                    <a:pt x="593" y="197"/>
                  </a:cubicBezTo>
                  <a:cubicBezTo>
                    <a:pt x="591" y="195"/>
                    <a:pt x="589" y="195"/>
                    <a:pt x="587" y="197"/>
                  </a:cubicBezTo>
                  <a:cubicBezTo>
                    <a:pt x="587" y="197"/>
                    <a:pt x="587" y="196"/>
                    <a:pt x="587" y="196"/>
                  </a:cubicBezTo>
                  <a:cubicBezTo>
                    <a:pt x="586" y="196"/>
                    <a:pt x="584" y="196"/>
                    <a:pt x="582" y="196"/>
                  </a:cubicBezTo>
                  <a:cubicBezTo>
                    <a:pt x="581" y="195"/>
                    <a:pt x="579" y="195"/>
                    <a:pt x="578" y="196"/>
                  </a:cubicBezTo>
                  <a:cubicBezTo>
                    <a:pt x="558" y="196"/>
                    <a:pt x="537" y="196"/>
                    <a:pt x="517" y="196"/>
                  </a:cubicBezTo>
                  <a:close/>
                  <a:moveTo>
                    <a:pt x="958" y="94"/>
                  </a:moveTo>
                  <a:cubicBezTo>
                    <a:pt x="929" y="95"/>
                    <a:pt x="862" y="96"/>
                    <a:pt x="833" y="97"/>
                  </a:cubicBezTo>
                  <a:cubicBezTo>
                    <a:pt x="816" y="97"/>
                    <a:pt x="798" y="97"/>
                    <a:pt x="781" y="96"/>
                  </a:cubicBezTo>
                  <a:cubicBezTo>
                    <a:pt x="757" y="96"/>
                    <a:pt x="723" y="96"/>
                    <a:pt x="699" y="97"/>
                  </a:cubicBezTo>
                  <a:cubicBezTo>
                    <a:pt x="659" y="97"/>
                    <a:pt x="613" y="96"/>
                    <a:pt x="573" y="96"/>
                  </a:cubicBezTo>
                  <a:cubicBezTo>
                    <a:pt x="531" y="97"/>
                    <a:pt x="508" y="95"/>
                    <a:pt x="466" y="95"/>
                  </a:cubicBezTo>
                  <a:cubicBezTo>
                    <a:pt x="449" y="95"/>
                    <a:pt x="420" y="92"/>
                    <a:pt x="404" y="93"/>
                  </a:cubicBezTo>
                  <a:cubicBezTo>
                    <a:pt x="439" y="98"/>
                    <a:pt x="946" y="98"/>
                    <a:pt x="1012" y="92"/>
                  </a:cubicBezTo>
                  <a:cubicBezTo>
                    <a:pt x="1012" y="92"/>
                    <a:pt x="1012" y="91"/>
                    <a:pt x="1012" y="91"/>
                  </a:cubicBezTo>
                  <a:cubicBezTo>
                    <a:pt x="991" y="91"/>
                    <a:pt x="978" y="94"/>
                    <a:pt x="958" y="94"/>
                  </a:cubicBezTo>
                  <a:close/>
                  <a:moveTo>
                    <a:pt x="706" y="135"/>
                  </a:moveTo>
                  <a:cubicBezTo>
                    <a:pt x="630" y="136"/>
                    <a:pt x="554" y="136"/>
                    <a:pt x="479" y="137"/>
                  </a:cubicBezTo>
                  <a:cubicBezTo>
                    <a:pt x="479" y="137"/>
                    <a:pt x="479" y="137"/>
                    <a:pt x="479" y="138"/>
                  </a:cubicBezTo>
                  <a:cubicBezTo>
                    <a:pt x="554" y="139"/>
                    <a:pt x="630" y="137"/>
                    <a:pt x="706" y="135"/>
                  </a:cubicBezTo>
                  <a:close/>
                  <a:moveTo>
                    <a:pt x="943" y="56"/>
                  </a:moveTo>
                  <a:cubicBezTo>
                    <a:pt x="976" y="56"/>
                    <a:pt x="1009" y="55"/>
                    <a:pt x="1042" y="49"/>
                  </a:cubicBezTo>
                  <a:cubicBezTo>
                    <a:pt x="1009" y="52"/>
                    <a:pt x="976" y="54"/>
                    <a:pt x="943" y="56"/>
                  </a:cubicBezTo>
                  <a:close/>
                  <a:moveTo>
                    <a:pt x="481" y="82"/>
                  </a:moveTo>
                  <a:cubicBezTo>
                    <a:pt x="481" y="82"/>
                    <a:pt x="481" y="82"/>
                    <a:pt x="481" y="82"/>
                  </a:cubicBezTo>
                  <a:cubicBezTo>
                    <a:pt x="530" y="82"/>
                    <a:pt x="580" y="82"/>
                    <a:pt x="629" y="82"/>
                  </a:cubicBezTo>
                  <a:cubicBezTo>
                    <a:pt x="629" y="82"/>
                    <a:pt x="629" y="82"/>
                    <a:pt x="629" y="82"/>
                  </a:cubicBezTo>
                  <a:cubicBezTo>
                    <a:pt x="580" y="82"/>
                    <a:pt x="530" y="82"/>
                    <a:pt x="481" y="82"/>
                  </a:cubicBezTo>
                  <a:close/>
                  <a:moveTo>
                    <a:pt x="988" y="70"/>
                  </a:moveTo>
                  <a:cubicBezTo>
                    <a:pt x="988" y="69"/>
                    <a:pt x="988" y="69"/>
                    <a:pt x="988" y="69"/>
                  </a:cubicBezTo>
                  <a:cubicBezTo>
                    <a:pt x="964" y="66"/>
                    <a:pt x="941" y="70"/>
                    <a:pt x="917" y="71"/>
                  </a:cubicBezTo>
                  <a:cubicBezTo>
                    <a:pt x="941" y="71"/>
                    <a:pt x="964" y="70"/>
                    <a:pt x="988" y="70"/>
                  </a:cubicBezTo>
                  <a:close/>
                  <a:moveTo>
                    <a:pt x="842" y="132"/>
                  </a:moveTo>
                  <a:cubicBezTo>
                    <a:pt x="842" y="132"/>
                    <a:pt x="842" y="132"/>
                    <a:pt x="842" y="132"/>
                  </a:cubicBezTo>
                  <a:cubicBezTo>
                    <a:pt x="825" y="132"/>
                    <a:pt x="809" y="132"/>
                    <a:pt x="793" y="132"/>
                  </a:cubicBezTo>
                  <a:cubicBezTo>
                    <a:pt x="793" y="132"/>
                    <a:pt x="793" y="133"/>
                    <a:pt x="793" y="133"/>
                  </a:cubicBezTo>
                  <a:cubicBezTo>
                    <a:pt x="809" y="133"/>
                    <a:pt x="826" y="132"/>
                    <a:pt x="842" y="132"/>
                  </a:cubicBezTo>
                  <a:close/>
                  <a:moveTo>
                    <a:pt x="524" y="33"/>
                  </a:moveTo>
                  <a:cubicBezTo>
                    <a:pt x="524" y="33"/>
                    <a:pt x="524" y="32"/>
                    <a:pt x="524" y="32"/>
                  </a:cubicBezTo>
                  <a:cubicBezTo>
                    <a:pt x="493" y="32"/>
                    <a:pt x="462" y="31"/>
                    <a:pt x="431" y="30"/>
                  </a:cubicBezTo>
                  <a:cubicBezTo>
                    <a:pt x="431" y="31"/>
                    <a:pt x="431" y="31"/>
                    <a:pt x="431" y="31"/>
                  </a:cubicBezTo>
                  <a:cubicBezTo>
                    <a:pt x="462" y="32"/>
                    <a:pt x="493" y="32"/>
                    <a:pt x="524" y="33"/>
                  </a:cubicBezTo>
                  <a:close/>
                  <a:moveTo>
                    <a:pt x="385" y="137"/>
                  </a:moveTo>
                  <a:cubicBezTo>
                    <a:pt x="385" y="137"/>
                    <a:pt x="385" y="137"/>
                    <a:pt x="385" y="137"/>
                  </a:cubicBezTo>
                  <a:cubicBezTo>
                    <a:pt x="411" y="137"/>
                    <a:pt x="437" y="137"/>
                    <a:pt x="464" y="138"/>
                  </a:cubicBezTo>
                  <a:cubicBezTo>
                    <a:pt x="464" y="137"/>
                    <a:pt x="464" y="137"/>
                    <a:pt x="464" y="137"/>
                  </a:cubicBezTo>
                  <a:cubicBezTo>
                    <a:pt x="438" y="137"/>
                    <a:pt x="411" y="137"/>
                    <a:pt x="385" y="137"/>
                  </a:cubicBezTo>
                  <a:close/>
                  <a:moveTo>
                    <a:pt x="719" y="81"/>
                  </a:moveTo>
                  <a:cubicBezTo>
                    <a:pt x="719" y="81"/>
                    <a:pt x="719" y="81"/>
                    <a:pt x="719" y="81"/>
                  </a:cubicBezTo>
                  <a:cubicBezTo>
                    <a:pt x="698" y="81"/>
                    <a:pt x="676" y="81"/>
                    <a:pt x="655" y="81"/>
                  </a:cubicBezTo>
                  <a:cubicBezTo>
                    <a:pt x="655" y="81"/>
                    <a:pt x="655" y="81"/>
                    <a:pt x="655" y="81"/>
                  </a:cubicBezTo>
                  <a:cubicBezTo>
                    <a:pt x="676" y="81"/>
                    <a:pt x="698" y="81"/>
                    <a:pt x="719" y="81"/>
                  </a:cubicBezTo>
                  <a:close/>
                  <a:moveTo>
                    <a:pt x="995" y="115"/>
                  </a:moveTo>
                  <a:cubicBezTo>
                    <a:pt x="991" y="113"/>
                    <a:pt x="983" y="113"/>
                    <a:pt x="969" y="116"/>
                  </a:cubicBezTo>
                  <a:cubicBezTo>
                    <a:pt x="978" y="115"/>
                    <a:pt x="986" y="115"/>
                    <a:pt x="995" y="115"/>
                  </a:cubicBezTo>
                  <a:close/>
                  <a:moveTo>
                    <a:pt x="401" y="30"/>
                  </a:moveTo>
                  <a:cubicBezTo>
                    <a:pt x="401" y="30"/>
                    <a:pt x="401" y="30"/>
                    <a:pt x="401" y="31"/>
                  </a:cubicBezTo>
                  <a:cubicBezTo>
                    <a:pt x="409" y="31"/>
                    <a:pt x="417" y="31"/>
                    <a:pt x="425" y="31"/>
                  </a:cubicBezTo>
                  <a:cubicBezTo>
                    <a:pt x="425" y="30"/>
                    <a:pt x="425" y="30"/>
                    <a:pt x="425" y="30"/>
                  </a:cubicBezTo>
                  <a:cubicBezTo>
                    <a:pt x="417" y="30"/>
                    <a:pt x="409" y="30"/>
                    <a:pt x="401" y="30"/>
                  </a:cubicBezTo>
                  <a:close/>
                </a:path>
              </a:pathLst>
            </a:custGeom>
            <a:solidFill>
              <a:srgbClr val="FF5C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 txBox="1"/>
            <p:nvPr/>
          </p:nvSpPr>
          <p:spPr>
            <a:xfrm>
              <a:off x="9696450" y="3090862"/>
              <a:ext cx="1782762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ontserrat"/>
                <a:buNone/>
              </a:pPr>
              <a:r>
                <a:rPr lang="en-US" sz="1800" b="0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Pablo Picasso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888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0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/>
        </p:nvSpPr>
        <p:spPr>
          <a:xfrm>
            <a:off x="3932237" y="2274887"/>
            <a:ext cx="4327525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AWESOME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18C8FCDA-07D4-4947-B2E3-5450873F4F0D}"/>
              </a:ext>
            </a:extLst>
          </p:cNvPr>
          <p:cNvGrpSpPr/>
          <p:nvPr/>
        </p:nvGrpSpPr>
        <p:grpSpPr>
          <a:xfrm>
            <a:off x="982662" y="-7937"/>
            <a:ext cx="4338637" cy="1592262"/>
            <a:chOff x="982662" y="-7937"/>
            <a:chExt cx="4338637" cy="1592262"/>
          </a:xfrm>
        </p:grpSpPr>
        <p:sp>
          <p:nvSpPr>
            <p:cNvPr id="217" name="Google Shape;217;p15"/>
            <p:cNvSpPr/>
            <p:nvPr/>
          </p:nvSpPr>
          <p:spPr>
            <a:xfrm>
              <a:off x="982662" y="-7937"/>
              <a:ext cx="4338637" cy="1592262"/>
            </a:xfrm>
            <a:custGeom>
              <a:avLst/>
              <a:gdLst/>
              <a:ahLst/>
              <a:cxnLst/>
              <a:rect l="l" t="t" r="r" b="b"/>
              <a:pathLst>
                <a:path w="456" h="167" extrusionOk="0">
                  <a:moveTo>
                    <a:pt x="42" y="19"/>
                  </a:moveTo>
                  <a:cubicBezTo>
                    <a:pt x="73" y="19"/>
                    <a:pt x="73" y="19"/>
                    <a:pt x="73" y="19"/>
                  </a:cubicBezTo>
                  <a:cubicBezTo>
                    <a:pt x="63" y="19"/>
                    <a:pt x="55" y="27"/>
                    <a:pt x="55" y="37"/>
                  </a:cubicBezTo>
                  <a:cubicBezTo>
                    <a:pt x="55" y="47"/>
                    <a:pt x="64" y="56"/>
                    <a:pt x="7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9" y="56"/>
                    <a:pt x="0" y="64"/>
                    <a:pt x="0" y="74"/>
                  </a:cubicBezTo>
                  <a:cubicBezTo>
                    <a:pt x="0" y="84"/>
                    <a:pt x="9" y="93"/>
                    <a:pt x="19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72" y="93"/>
                    <a:pt x="64" y="101"/>
                    <a:pt x="64" y="111"/>
                  </a:cubicBezTo>
                  <a:cubicBezTo>
                    <a:pt x="64" y="121"/>
                    <a:pt x="72" y="130"/>
                    <a:pt x="82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46" y="130"/>
                    <a:pt x="38" y="138"/>
                    <a:pt x="38" y="148"/>
                  </a:cubicBezTo>
                  <a:cubicBezTo>
                    <a:pt x="38" y="158"/>
                    <a:pt x="46" y="167"/>
                    <a:pt x="56" y="167"/>
                  </a:cubicBezTo>
                  <a:cubicBezTo>
                    <a:pt x="411" y="167"/>
                    <a:pt x="411" y="167"/>
                    <a:pt x="411" y="167"/>
                  </a:cubicBezTo>
                  <a:cubicBezTo>
                    <a:pt x="421" y="167"/>
                    <a:pt x="429" y="158"/>
                    <a:pt x="429" y="148"/>
                  </a:cubicBezTo>
                  <a:cubicBezTo>
                    <a:pt x="429" y="138"/>
                    <a:pt x="421" y="130"/>
                    <a:pt x="411" y="130"/>
                  </a:cubicBezTo>
                  <a:cubicBezTo>
                    <a:pt x="437" y="130"/>
                    <a:pt x="437" y="130"/>
                    <a:pt x="437" y="130"/>
                  </a:cubicBezTo>
                  <a:cubicBezTo>
                    <a:pt x="447" y="130"/>
                    <a:pt x="456" y="121"/>
                    <a:pt x="456" y="111"/>
                  </a:cubicBezTo>
                  <a:cubicBezTo>
                    <a:pt x="456" y="101"/>
                    <a:pt x="447" y="93"/>
                    <a:pt x="437" y="93"/>
                  </a:cubicBezTo>
                  <a:cubicBezTo>
                    <a:pt x="373" y="93"/>
                    <a:pt x="373" y="93"/>
                    <a:pt x="373" y="93"/>
                  </a:cubicBezTo>
                  <a:cubicBezTo>
                    <a:pt x="384" y="93"/>
                    <a:pt x="392" y="84"/>
                    <a:pt x="392" y="74"/>
                  </a:cubicBezTo>
                  <a:cubicBezTo>
                    <a:pt x="392" y="64"/>
                    <a:pt x="384" y="56"/>
                    <a:pt x="373" y="56"/>
                  </a:cubicBezTo>
                  <a:cubicBezTo>
                    <a:pt x="428" y="56"/>
                    <a:pt x="428" y="56"/>
                    <a:pt x="428" y="56"/>
                  </a:cubicBezTo>
                  <a:cubicBezTo>
                    <a:pt x="439" y="56"/>
                    <a:pt x="447" y="47"/>
                    <a:pt x="447" y="37"/>
                  </a:cubicBezTo>
                  <a:cubicBezTo>
                    <a:pt x="447" y="27"/>
                    <a:pt x="439" y="19"/>
                    <a:pt x="428" y="19"/>
                  </a:cubicBezTo>
                  <a:cubicBezTo>
                    <a:pt x="401" y="19"/>
                    <a:pt x="401" y="19"/>
                    <a:pt x="401" y="19"/>
                  </a:cubicBezTo>
                  <a:cubicBezTo>
                    <a:pt x="410" y="18"/>
                    <a:pt x="417" y="11"/>
                    <a:pt x="417" y="2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1"/>
                    <a:pt x="33" y="19"/>
                    <a:pt x="42" y="19"/>
                  </a:cubicBezTo>
                  <a:close/>
                </a:path>
              </a:pathLst>
            </a:custGeom>
            <a:solidFill>
              <a:srgbClr val="FFCA4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5"/>
            <p:cNvSpPr txBox="1"/>
            <p:nvPr/>
          </p:nvSpPr>
          <p:spPr>
            <a:xfrm>
              <a:off x="2160587" y="127000"/>
              <a:ext cx="2049462" cy="1322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B24C543F-A216-FB4C-8F85-20447CD78062}"/>
              </a:ext>
            </a:extLst>
          </p:cNvPr>
          <p:cNvGrpSpPr/>
          <p:nvPr/>
        </p:nvGrpSpPr>
        <p:grpSpPr>
          <a:xfrm>
            <a:off x="6681787" y="-7937"/>
            <a:ext cx="4130675" cy="1506537"/>
            <a:chOff x="6681787" y="-7937"/>
            <a:chExt cx="4130675" cy="1506537"/>
          </a:xfrm>
        </p:grpSpPr>
        <p:sp>
          <p:nvSpPr>
            <p:cNvPr id="218" name="Google Shape;218;p15"/>
            <p:cNvSpPr/>
            <p:nvPr/>
          </p:nvSpPr>
          <p:spPr>
            <a:xfrm>
              <a:off x="6681787" y="-7937"/>
              <a:ext cx="4130675" cy="1506537"/>
            </a:xfrm>
            <a:custGeom>
              <a:avLst/>
              <a:gdLst/>
              <a:ahLst/>
              <a:cxnLst/>
              <a:rect l="l" t="t" r="r" b="b"/>
              <a:pathLst>
                <a:path w="434" h="158" extrusionOk="0">
                  <a:moveTo>
                    <a:pt x="6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31" y="9"/>
                    <a:pt x="23" y="18"/>
                    <a:pt x="23" y="28"/>
                  </a:cubicBezTo>
                  <a:cubicBezTo>
                    <a:pt x="23" y="38"/>
                    <a:pt x="31" y="47"/>
                    <a:pt x="42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1" y="47"/>
                    <a:pt x="43" y="55"/>
                    <a:pt x="43" y="65"/>
                  </a:cubicBezTo>
                  <a:cubicBezTo>
                    <a:pt x="43" y="75"/>
                    <a:pt x="51" y="84"/>
                    <a:pt x="61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8" y="84"/>
                    <a:pt x="0" y="92"/>
                    <a:pt x="0" y="102"/>
                  </a:cubicBezTo>
                  <a:cubicBezTo>
                    <a:pt x="0" y="112"/>
                    <a:pt x="8" y="121"/>
                    <a:pt x="18" y="121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0" y="121"/>
                    <a:pt x="21" y="129"/>
                    <a:pt x="21" y="139"/>
                  </a:cubicBezTo>
                  <a:cubicBezTo>
                    <a:pt x="21" y="149"/>
                    <a:pt x="30" y="158"/>
                    <a:pt x="40" y="158"/>
                  </a:cubicBezTo>
                  <a:cubicBezTo>
                    <a:pt x="394" y="158"/>
                    <a:pt x="394" y="158"/>
                    <a:pt x="394" y="158"/>
                  </a:cubicBezTo>
                  <a:cubicBezTo>
                    <a:pt x="405" y="158"/>
                    <a:pt x="413" y="149"/>
                    <a:pt x="413" y="139"/>
                  </a:cubicBezTo>
                  <a:cubicBezTo>
                    <a:pt x="413" y="129"/>
                    <a:pt x="405" y="121"/>
                    <a:pt x="394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83" y="121"/>
                    <a:pt x="391" y="112"/>
                    <a:pt x="391" y="102"/>
                  </a:cubicBezTo>
                  <a:cubicBezTo>
                    <a:pt x="391" y="92"/>
                    <a:pt x="383" y="84"/>
                    <a:pt x="373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26" y="84"/>
                    <a:pt x="434" y="75"/>
                    <a:pt x="434" y="65"/>
                  </a:cubicBezTo>
                  <a:cubicBezTo>
                    <a:pt x="434" y="55"/>
                    <a:pt x="426" y="47"/>
                    <a:pt x="416" y="47"/>
                  </a:cubicBezTo>
                  <a:cubicBezTo>
                    <a:pt x="396" y="47"/>
                    <a:pt x="396" y="47"/>
                    <a:pt x="396" y="47"/>
                  </a:cubicBezTo>
                  <a:cubicBezTo>
                    <a:pt x="406" y="47"/>
                    <a:pt x="415" y="38"/>
                    <a:pt x="415" y="28"/>
                  </a:cubicBezTo>
                  <a:cubicBezTo>
                    <a:pt x="415" y="18"/>
                    <a:pt x="406" y="9"/>
                    <a:pt x="396" y="9"/>
                  </a:cubicBezTo>
                  <a:cubicBezTo>
                    <a:pt x="417" y="9"/>
                    <a:pt x="417" y="9"/>
                    <a:pt x="417" y="9"/>
                  </a:cubicBezTo>
                  <a:cubicBezTo>
                    <a:pt x="423" y="9"/>
                    <a:pt x="429" y="6"/>
                    <a:pt x="433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6"/>
                    <a:pt x="55" y="9"/>
                    <a:pt x="62" y="9"/>
                  </a:cubicBezTo>
                  <a:close/>
                </a:path>
              </a:pathLst>
            </a:custGeom>
            <a:solidFill>
              <a:srgbClr val="B5DA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 txBox="1"/>
            <p:nvPr/>
          </p:nvSpPr>
          <p:spPr>
            <a:xfrm>
              <a:off x="7756525" y="92075"/>
              <a:ext cx="2047875" cy="1323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E6E71518-D1F5-D945-8BEC-FF2CF387C65A}"/>
              </a:ext>
            </a:extLst>
          </p:cNvPr>
          <p:cNvGrpSpPr/>
          <p:nvPr/>
        </p:nvGrpSpPr>
        <p:grpSpPr>
          <a:xfrm>
            <a:off x="9013825" y="2536825"/>
            <a:ext cx="3178175" cy="1763712"/>
            <a:chOff x="9013825" y="2536825"/>
            <a:chExt cx="3178175" cy="1763712"/>
          </a:xfrm>
        </p:grpSpPr>
        <p:sp>
          <p:nvSpPr>
            <p:cNvPr id="213" name="Google Shape;213;p15"/>
            <p:cNvSpPr/>
            <p:nvPr/>
          </p:nvSpPr>
          <p:spPr>
            <a:xfrm>
              <a:off x="9013825" y="2536825"/>
              <a:ext cx="3178175" cy="1763712"/>
            </a:xfrm>
            <a:custGeom>
              <a:avLst/>
              <a:gdLst/>
              <a:ahLst/>
              <a:cxnLst/>
              <a:rect l="l" t="t" r="r" b="b"/>
              <a:pathLst>
                <a:path w="334" h="185" extrusionOk="0">
                  <a:moveTo>
                    <a:pt x="52" y="0"/>
                  </a:moveTo>
                  <a:cubicBezTo>
                    <a:pt x="41" y="0"/>
                    <a:pt x="33" y="9"/>
                    <a:pt x="33" y="19"/>
                  </a:cubicBezTo>
                  <a:cubicBezTo>
                    <a:pt x="33" y="29"/>
                    <a:pt x="41" y="37"/>
                    <a:pt x="52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85" y="37"/>
                    <a:pt x="77" y="46"/>
                    <a:pt x="77" y="56"/>
                  </a:cubicBezTo>
                  <a:cubicBezTo>
                    <a:pt x="77" y="66"/>
                    <a:pt x="85" y="75"/>
                    <a:pt x="95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3" y="75"/>
                    <a:pt x="24" y="83"/>
                    <a:pt x="24" y="93"/>
                  </a:cubicBezTo>
                  <a:cubicBezTo>
                    <a:pt x="24" y="103"/>
                    <a:pt x="33" y="112"/>
                    <a:pt x="43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8" y="112"/>
                    <a:pt x="0" y="120"/>
                    <a:pt x="0" y="130"/>
                  </a:cubicBezTo>
                  <a:cubicBezTo>
                    <a:pt x="0" y="140"/>
                    <a:pt x="8" y="149"/>
                    <a:pt x="18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26" y="150"/>
                    <a:pt x="19" y="157"/>
                    <a:pt x="19" y="167"/>
                  </a:cubicBezTo>
                  <a:cubicBezTo>
                    <a:pt x="19" y="177"/>
                    <a:pt x="27" y="185"/>
                    <a:pt x="37" y="185"/>
                  </a:cubicBezTo>
                  <a:cubicBezTo>
                    <a:pt x="334" y="185"/>
                    <a:pt x="334" y="185"/>
                    <a:pt x="334" y="185"/>
                  </a:cubicBezTo>
                  <a:cubicBezTo>
                    <a:pt x="334" y="0"/>
                    <a:pt x="334" y="0"/>
                    <a:pt x="334" y="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FF7F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 txBox="1"/>
            <p:nvPr/>
          </p:nvSpPr>
          <p:spPr>
            <a:xfrm>
              <a:off x="9988550" y="2767012"/>
              <a:ext cx="2047875" cy="1323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4D114B7B-4AFB-1242-88AE-A178A3E627C7}"/>
              </a:ext>
            </a:extLst>
          </p:cNvPr>
          <p:cNvGrpSpPr/>
          <p:nvPr/>
        </p:nvGrpSpPr>
        <p:grpSpPr>
          <a:xfrm>
            <a:off x="4762" y="2251075"/>
            <a:ext cx="3206750" cy="1763712"/>
            <a:chOff x="4762" y="2251075"/>
            <a:chExt cx="3206750" cy="1763712"/>
          </a:xfrm>
        </p:grpSpPr>
        <p:sp>
          <p:nvSpPr>
            <p:cNvPr id="216" name="Google Shape;216;p15"/>
            <p:cNvSpPr/>
            <p:nvPr/>
          </p:nvSpPr>
          <p:spPr>
            <a:xfrm>
              <a:off x="4762" y="2251075"/>
              <a:ext cx="3206750" cy="1763712"/>
            </a:xfrm>
            <a:custGeom>
              <a:avLst/>
              <a:gdLst/>
              <a:ahLst/>
              <a:cxnLst/>
              <a:rect l="l" t="t" r="r" b="b"/>
              <a:pathLst>
                <a:path w="337" h="185" extrusionOk="0">
                  <a:moveTo>
                    <a:pt x="279" y="167"/>
                  </a:moveTo>
                  <a:cubicBezTo>
                    <a:pt x="279" y="156"/>
                    <a:pt x="271" y="148"/>
                    <a:pt x="260" y="148"/>
                  </a:cubicBezTo>
                  <a:cubicBezTo>
                    <a:pt x="243" y="148"/>
                    <a:pt x="243" y="148"/>
                    <a:pt x="243" y="148"/>
                  </a:cubicBezTo>
                  <a:cubicBezTo>
                    <a:pt x="253" y="147"/>
                    <a:pt x="260" y="139"/>
                    <a:pt x="260" y="130"/>
                  </a:cubicBezTo>
                  <a:cubicBezTo>
                    <a:pt x="260" y="119"/>
                    <a:pt x="251" y="111"/>
                    <a:pt x="241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76" y="111"/>
                    <a:pt x="284" y="103"/>
                    <a:pt x="284" y="93"/>
                  </a:cubicBezTo>
                  <a:cubicBezTo>
                    <a:pt x="284" y="82"/>
                    <a:pt x="276" y="74"/>
                    <a:pt x="266" y="74"/>
                  </a:cubicBezTo>
                  <a:cubicBezTo>
                    <a:pt x="318" y="74"/>
                    <a:pt x="318" y="74"/>
                    <a:pt x="318" y="74"/>
                  </a:cubicBezTo>
                  <a:cubicBezTo>
                    <a:pt x="328" y="74"/>
                    <a:pt x="337" y="66"/>
                    <a:pt x="337" y="56"/>
                  </a:cubicBezTo>
                  <a:cubicBezTo>
                    <a:pt x="337" y="45"/>
                    <a:pt x="328" y="37"/>
                    <a:pt x="318" y="37"/>
                  </a:cubicBezTo>
                  <a:cubicBezTo>
                    <a:pt x="274" y="37"/>
                    <a:pt x="274" y="37"/>
                    <a:pt x="274" y="37"/>
                  </a:cubicBezTo>
                  <a:cubicBezTo>
                    <a:pt x="285" y="37"/>
                    <a:pt x="293" y="29"/>
                    <a:pt x="293" y="19"/>
                  </a:cubicBezTo>
                  <a:cubicBezTo>
                    <a:pt x="293" y="8"/>
                    <a:pt x="285" y="0"/>
                    <a:pt x="2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260" y="185"/>
                    <a:pt x="260" y="185"/>
                    <a:pt x="260" y="185"/>
                  </a:cubicBezTo>
                  <a:cubicBezTo>
                    <a:pt x="271" y="185"/>
                    <a:pt x="279" y="177"/>
                    <a:pt x="279" y="167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5"/>
            <p:cNvSpPr txBox="1"/>
            <p:nvPr/>
          </p:nvSpPr>
          <p:spPr>
            <a:xfrm>
              <a:off x="217487" y="2471737"/>
              <a:ext cx="2047875" cy="1322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DAA98D35-E406-F142-AFAF-97351F9EC23B}"/>
              </a:ext>
            </a:extLst>
          </p:cNvPr>
          <p:cNvGrpSpPr/>
          <p:nvPr/>
        </p:nvGrpSpPr>
        <p:grpSpPr>
          <a:xfrm>
            <a:off x="1087437" y="5340350"/>
            <a:ext cx="4195762" cy="1516062"/>
            <a:chOff x="1087437" y="5340350"/>
            <a:chExt cx="4195762" cy="1516062"/>
          </a:xfrm>
        </p:grpSpPr>
        <p:sp>
          <p:nvSpPr>
            <p:cNvPr id="215" name="Google Shape;215;p15"/>
            <p:cNvSpPr/>
            <p:nvPr/>
          </p:nvSpPr>
          <p:spPr>
            <a:xfrm>
              <a:off x="1087437" y="5340350"/>
              <a:ext cx="4195762" cy="1516062"/>
            </a:xfrm>
            <a:custGeom>
              <a:avLst/>
              <a:gdLst/>
              <a:ahLst/>
              <a:cxnLst/>
              <a:rect l="l" t="t" r="r" b="b"/>
              <a:pathLst>
                <a:path w="441" h="159" extrusionOk="0">
                  <a:moveTo>
                    <a:pt x="410" y="148"/>
                  </a:moveTo>
                  <a:cubicBezTo>
                    <a:pt x="373" y="148"/>
                    <a:pt x="373" y="148"/>
                    <a:pt x="373" y="148"/>
                  </a:cubicBezTo>
                  <a:cubicBezTo>
                    <a:pt x="383" y="148"/>
                    <a:pt x="391" y="139"/>
                    <a:pt x="391" y="129"/>
                  </a:cubicBezTo>
                  <a:cubicBezTo>
                    <a:pt x="391" y="129"/>
                    <a:pt x="391" y="129"/>
                    <a:pt x="391" y="129"/>
                  </a:cubicBezTo>
                  <a:cubicBezTo>
                    <a:pt x="391" y="119"/>
                    <a:pt x="383" y="111"/>
                    <a:pt x="373" y="111"/>
                  </a:cubicBezTo>
                  <a:cubicBezTo>
                    <a:pt x="416" y="111"/>
                    <a:pt x="416" y="111"/>
                    <a:pt x="416" y="111"/>
                  </a:cubicBezTo>
                  <a:cubicBezTo>
                    <a:pt x="426" y="111"/>
                    <a:pt x="434" y="102"/>
                    <a:pt x="434" y="92"/>
                  </a:cubicBezTo>
                  <a:cubicBezTo>
                    <a:pt x="434" y="84"/>
                    <a:pt x="428" y="76"/>
                    <a:pt x="420" y="74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33" y="74"/>
                    <a:pt x="441" y="66"/>
                    <a:pt x="441" y="56"/>
                  </a:cubicBezTo>
                  <a:cubicBezTo>
                    <a:pt x="441" y="46"/>
                    <a:pt x="433" y="37"/>
                    <a:pt x="423" y="37"/>
                  </a:cubicBezTo>
                  <a:cubicBezTo>
                    <a:pt x="398" y="37"/>
                    <a:pt x="398" y="37"/>
                    <a:pt x="398" y="37"/>
                  </a:cubicBezTo>
                  <a:cubicBezTo>
                    <a:pt x="408" y="37"/>
                    <a:pt x="416" y="29"/>
                    <a:pt x="416" y="19"/>
                  </a:cubicBezTo>
                  <a:cubicBezTo>
                    <a:pt x="416" y="9"/>
                    <a:pt x="408" y="0"/>
                    <a:pt x="39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25" y="9"/>
                    <a:pt x="25" y="19"/>
                  </a:cubicBezTo>
                  <a:cubicBezTo>
                    <a:pt x="25" y="29"/>
                    <a:pt x="33" y="37"/>
                    <a:pt x="43" y="37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58" y="37"/>
                    <a:pt x="50" y="46"/>
                    <a:pt x="50" y="56"/>
                  </a:cubicBezTo>
                  <a:cubicBezTo>
                    <a:pt x="50" y="64"/>
                    <a:pt x="56" y="72"/>
                    <a:pt x="64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1" y="74"/>
                    <a:pt x="43" y="82"/>
                    <a:pt x="43" y="92"/>
                  </a:cubicBezTo>
                  <a:cubicBezTo>
                    <a:pt x="43" y="102"/>
                    <a:pt x="51" y="111"/>
                    <a:pt x="61" y="111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8" y="111"/>
                    <a:pt x="0" y="11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9"/>
                    <a:pt x="8" y="148"/>
                    <a:pt x="18" y="148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48" y="148"/>
                    <a:pt x="42" y="152"/>
                    <a:pt x="39" y="159"/>
                  </a:cubicBezTo>
                  <a:cubicBezTo>
                    <a:pt x="427" y="159"/>
                    <a:pt x="427" y="159"/>
                    <a:pt x="427" y="159"/>
                  </a:cubicBezTo>
                  <a:cubicBezTo>
                    <a:pt x="425" y="152"/>
                    <a:pt x="418" y="148"/>
                    <a:pt x="410" y="148"/>
                  </a:cubicBezTo>
                  <a:close/>
                </a:path>
              </a:pathLst>
            </a:custGeom>
            <a:solidFill>
              <a:srgbClr val="A629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2160587" y="5437187"/>
              <a:ext cx="2049462" cy="1322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53746C34-FFD4-4346-B770-E39D6B45CB61}"/>
              </a:ext>
            </a:extLst>
          </p:cNvPr>
          <p:cNvGrpSpPr/>
          <p:nvPr/>
        </p:nvGrpSpPr>
        <p:grpSpPr>
          <a:xfrm>
            <a:off x="6548437" y="5159375"/>
            <a:ext cx="4464050" cy="1697037"/>
            <a:chOff x="6548437" y="5159375"/>
            <a:chExt cx="4464050" cy="1697037"/>
          </a:xfrm>
        </p:grpSpPr>
        <p:sp>
          <p:nvSpPr>
            <p:cNvPr id="214" name="Google Shape;214;p15"/>
            <p:cNvSpPr/>
            <p:nvPr/>
          </p:nvSpPr>
          <p:spPr>
            <a:xfrm>
              <a:off x="6548437" y="5159375"/>
              <a:ext cx="4464050" cy="1697037"/>
            </a:xfrm>
            <a:custGeom>
              <a:avLst/>
              <a:gdLst/>
              <a:ahLst/>
              <a:cxnLst/>
              <a:rect l="l" t="t" r="r" b="b"/>
              <a:pathLst>
                <a:path w="469" h="178" extrusionOk="0">
                  <a:moveTo>
                    <a:pt x="392" y="148"/>
                  </a:moveTo>
                  <a:cubicBezTo>
                    <a:pt x="375" y="148"/>
                    <a:pt x="375" y="148"/>
                    <a:pt x="375" y="148"/>
                  </a:cubicBezTo>
                  <a:cubicBezTo>
                    <a:pt x="385" y="147"/>
                    <a:pt x="392" y="139"/>
                    <a:pt x="392" y="130"/>
                  </a:cubicBezTo>
                  <a:cubicBezTo>
                    <a:pt x="392" y="119"/>
                    <a:pt x="384" y="111"/>
                    <a:pt x="373" y="111"/>
                  </a:cubicBezTo>
                  <a:cubicBezTo>
                    <a:pt x="398" y="111"/>
                    <a:pt x="398" y="111"/>
                    <a:pt x="398" y="111"/>
                  </a:cubicBezTo>
                  <a:cubicBezTo>
                    <a:pt x="408" y="111"/>
                    <a:pt x="416" y="103"/>
                    <a:pt x="416" y="93"/>
                  </a:cubicBezTo>
                  <a:cubicBezTo>
                    <a:pt x="416" y="82"/>
                    <a:pt x="408" y="74"/>
                    <a:pt x="398" y="74"/>
                  </a:cubicBezTo>
                  <a:cubicBezTo>
                    <a:pt x="450" y="74"/>
                    <a:pt x="450" y="74"/>
                    <a:pt x="450" y="74"/>
                  </a:cubicBezTo>
                  <a:cubicBezTo>
                    <a:pt x="460" y="74"/>
                    <a:pt x="469" y="66"/>
                    <a:pt x="469" y="56"/>
                  </a:cubicBezTo>
                  <a:cubicBezTo>
                    <a:pt x="469" y="56"/>
                    <a:pt x="469" y="56"/>
                    <a:pt x="469" y="56"/>
                  </a:cubicBezTo>
                  <a:cubicBezTo>
                    <a:pt x="469" y="45"/>
                    <a:pt x="460" y="37"/>
                    <a:pt x="450" y="37"/>
                  </a:cubicBezTo>
                  <a:cubicBezTo>
                    <a:pt x="407" y="37"/>
                    <a:pt x="407" y="37"/>
                    <a:pt x="407" y="37"/>
                  </a:cubicBezTo>
                  <a:cubicBezTo>
                    <a:pt x="417" y="37"/>
                    <a:pt x="425" y="29"/>
                    <a:pt x="425" y="19"/>
                  </a:cubicBezTo>
                  <a:cubicBezTo>
                    <a:pt x="425" y="8"/>
                    <a:pt x="417" y="0"/>
                    <a:pt x="40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2" y="0"/>
                    <a:pt x="33" y="8"/>
                    <a:pt x="33" y="19"/>
                  </a:cubicBezTo>
                  <a:cubicBezTo>
                    <a:pt x="33" y="29"/>
                    <a:pt x="42" y="37"/>
                    <a:pt x="52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85" y="37"/>
                    <a:pt x="77" y="4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66"/>
                    <a:pt x="85" y="74"/>
                    <a:pt x="96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33" y="74"/>
                    <a:pt x="25" y="82"/>
                    <a:pt x="25" y="93"/>
                  </a:cubicBezTo>
                  <a:cubicBezTo>
                    <a:pt x="25" y="103"/>
                    <a:pt x="33" y="111"/>
                    <a:pt x="43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9" y="111"/>
                    <a:pt x="0" y="119"/>
                    <a:pt x="0" y="130"/>
                  </a:cubicBezTo>
                  <a:cubicBezTo>
                    <a:pt x="0" y="140"/>
                    <a:pt x="9" y="148"/>
                    <a:pt x="19" y="148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27" y="149"/>
                    <a:pt x="19" y="157"/>
                    <a:pt x="19" y="167"/>
                  </a:cubicBezTo>
                  <a:cubicBezTo>
                    <a:pt x="19" y="171"/>
                    <a:pt x="21" y="175"/>
                    <a:pt x="23" y="178"/>
                  </a:cubicBezTo>
                  <a:cubicBezTo>
                    <a:pt x="407" y="178"/>
                    <a:pt x="407" y="178"/>
                    <a:pt x="407" y="178"/>
                  </a:cubicBezTo>
                  <a:cubicBezTo>
                    <a:pt x="409" y="175"/>
                    <a:pt x="411" y="171"/>
                    <a:pt x="411" y="167"/>
                  </a:cubicBezTo>
                  <a:cubicBezTo>
                    <a:pt x="411" y="156"/>
                    <a:pt x="403" y="148"/>
                    <a:pt x="392" y="148"/>
                  </a:cubicBezTo>
                  <a:close/>
                </a:path>
              </a:pathLst>
            </a:custGeom>
            <a:solidFill>
              <a:srgbClr val="5148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5"/>
            <p:cNvSpPr txBox="1"/>
            <p:nvPr/>
          </p:nvSpPr>
          <p:spPr>
            <a:xfrm>
              <a:off x="7805737" y="5375275"/>
              <a:ext cx="2047875" cy="1322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66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7441927B-13B1-1045-A1DF-2A0ED01AA50B}"/>
              </a:ext>
            </a:extLst>
          </p:cNvPr>
          <p:cNvGrpSpPr/>
          <p:nvPr/>
        </p:nvGrpSpPr>
        <p:grpSpPr>
          <a:xfrm>
            <a:off x="990600" y="554037"/>
            <a:ext cx="4872037" cy="677862"/>
            <a:chOff x="990600" y="554037"/>
            <a:chExt cx="4872037" cy="677862"/>
          </a:xfrm>
        </p:grpSpPr>
        <p:sp>
          <p:nvSpPr>
            <p:cNvPr id="230" name="Google Shape;230;p16"/>
            <p:cNvSpPr/>
            <p:nvPr/>
          </p:nvSpPr>
          <p:spPr>
            <a:xfrm>
              <a:off x="990600" y="554037"/>
              <a:ext cx="4872037" cy="677862"/>
            </a:xfrm>
            <a:custGeom>
              <a:avLst/>
              <a:gdLst/>
              <a:ahLst/>
              <a:cxnLst/>
              <a:rect l="l" t="t" r="r" b="b"/>
              <a:pathLst>
                <a:path w="512" h="71" extrusionOk="0">
                  <a:moveTo>
                    <a:pt x="310" y="0"/>
                  </a:moveTo>
                  <a:cubicBezTo>
                    <a:pt x="310" y="1"/>
                    <a:pt x="310" y="1"/>
                    <a:pt x="310" y="1"/>
                  </a:cubicBezTo>
                  <a:cubicBezTo>
                    <a:pt x="310" y="1"/>
                    <a:pt x="311" y="1"/>
                    <a:pt x="312" y="1"/>
                  </a:cubicBezTo>
                  <a:cubicBezTo>
                    <a:pt x="315" y="2"/>
                    <a:pt x="318" y="2"/>
                    <a:pt x="322" y="2"/>
                  </a:cubicBezTo>
                  <a:cubicBezTo>
                    <a:pt x="325" y="2"/>
                    <a:pt x="329" y="2"/>
                    <a:pt x="333" y="2"/>
                  </a:cubicBezTo>
                  <a:cubicBezTo>
                    <a:pt x="333" y="2"/>
                    <a:pt x="333" y="2"/>
                    <a:pt x="333" y="2"/>
                  </a:cubicBezTo>
                  <a:cubicBezTo>
                    <a:pt x="284" y="2"/>
                    <a:pt x="234" y="2"/>
                    <a:pt x="185" y="2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247" y="3"/>
                    <a:pt x="309" y="3"/>
                    <a:pt x="372" y="3"/>
                  </a:cubicBezTo>
                  <a:cubicBezTo>
                    <a:pt x="369" y="3"/>
                    <a:pt x="367" y="3"/>
                    <a:pt x="365" y="3"/>
                  </a:cubicBezTo>
                  <a:cubicBezTo>
                    <a:pt x="357" y="3"/>
                    <a:pt x="350" y="2"/>
                    <a:pt x="342" y="2"/>
                  </a:cubicBezTo>
                  <a:cubicBezTo>
                    <a:pt x="340" y="2"/>
                    <a:pt x="340" y="2"/>
                    <a:pt x="341" y="0"/>
                  </a:cubicBezTo>
                  <a:cubicBezTo>
                    <a:pt x="341" y="1"/>
                    <a:pt x="342" y="1"/>
                    <a:pt x="342" y="2"/>
                  </a:cubicBezTo>
                  <a:cubicBezTo>
                    <a:pt x="342" y="1"/>
                    <a:pt x="342" y="1"/>
                    <a:pt x="343" y="0"/>
                  </a:cubicBezTo>
                  <a:cubicBezTo>
                    <a:pt x="343" y="1"/>
                    <a:pt x="344" y="1"/>
                    <a:pt x="344" y="2"/>
                  </a:cubicBezTo>
                  <a:cubicBezTo>
                    <a:pt x="344" y="1"/>
                    <a:pt x="344" y="1"/>
                    <a:pt x="345" y="0"/>
                  </a:cubicBezTo>
                  <a:cubicBezTo>
                    <a:pt x="345" y="1"/>
                    <a:pt x="346" y="1"/>
                    <a:pt x="346" y="2"/>
                  </a:cubicBezTo>
                  <a:cubicBezTo>
                    <a:pt x="346" y="1"/>
                    <a:pt x="346" y="1"/>
                    <a:pt x="347" y="0"/>
                  </a:cubicBezTo>
                  <a:cubicBezTo>
                    <a:pt x="347" y="1"/>
                    <a:pt x="347" y="1"/>
                    <a:pt x="348" y="1"/>
                  </a:cubicBezTo>
                  <a:cubicBezTo>
                    <a:pt x="348" y="1"/>
                    <a:pt x="348" y="1"/>
                    <a:pt x="349" y="1"/>
                  </a:cubicBezTo>
                  <a:cubicBezTo>
                    <a:pt x="349" y="1"/>
                    <a:pt x="349" y="1"/>
                    <a:pt x="350" y="1"/>
                  </a:cubicBezTo>
                  <a:cubicBezTo>
                    <a:pt x="351" y="0"/>
                    <a:pt x="351" y="1"/>
                    <a:pt x="352" y="1"/>
                  </a:cubicBezTo>
                  <a:cubicBezTo>
                    <a:pt x="353" y="0"/>
                    <a:pt x="353" y="1"/>
                    <a:pt x="354" y="1"/>
                  </a:cubicBezTo>
                  <a:cubicBezTo>
                    <a:pt x="354" y="1"/>
                    <a:pt x="354" y="1"/>
                    <a:pt x="355" y="0"/>
                  </a:cubicBezTo>
                  <a:cubicBezTo>
                    <a:pt x="355" y="1"/>
                    <a:pt x="355" y="1"/>
                    <a:pt x="356" y="2"/>
                  </a:cubicBezTo>
                  <a:cubicBezTo>
                    <a:pt x="356" y="1"/>
                    <a:pt x="356" y="1"/>
                    <a:pt x="356" y="0"/>
                  </a:cubicBezTo>
                  <a:cubicBezTo>
                    <a:pt x="357" y="1"/>
                    <a:pt x="357" y="1"/>
                    <a:pt x="358" y="2"/>
                  </a:cubicBezTo>
                  <a:cubicBezTo>
                    <a:pt x="358" y="1"/>
                    <a:pt x="358" y="1"/>
                    <a:pt x="358" y="0"/>
                  </a:cubicBezTo>
                  <a:cubicBezTo>
                    <a:pt x="359" y="1"/>
                    <a:pt x="359" y="1"/>
                    <a:pt x="360" y="2"/>
                  </a:cubicBezTo>
                  <a:cubicBezTo>
                    <a:pt x="360" y="1"/>
                    <a:pt x="360" y="1"/>
                    <a:pt x="361" y="0"/>
                  </a:cubicBezTo>
                  <a:cubicBezTo>
                    <a:pt x="361" y="1"/>
                    <a:pt x="361" y="1"/>
                    <a:pt x="361" y="2"/>
                  </a:cubicBezTo>
                  <a:cubicBezTo>
                    <a:pt x="362" y="2"/>
                    <a:pt x="362" y="2"/>
                    <a:pt x="362" y="1"/>
                  </a:cubicBezTo>
                  <a:cubicBezTo>
                    <a:pt x="362" y="1"/>
                    <a:pt x="362" y="1"/>
                    <a:pt x="362" y="1"/>
                  </a:cubicBezTo>
                  <a:cubicBezTo>
                    <a:pt x="364" y="2"/>
                    <a:pt x="366" y="2"/>
                    <a:pt x="366" y="1"/>
                  </a:cubicBezTo>
                  <a:cubicBezTo>
                    <a:pt x="367" y="1"/>
                    <a:pt x="367" y="2"/>
                    <a:pt x="368" y="2"/>
                  </a:cubicBezTo>
                  <a:cubicBezTo>
                    <a:pt x="369" y="2"/>
                    <a:pt x="370" y="2"/>
                    <a:pt x="372" y="2"/>
                  </a:cubicBezTo>
                  <a:cubicBezTo>
                    <a:pt x="377" y="2"/>
                    <a:pt x="382" y="2"/>
                    <a:pt x="388" y="2"/>
                  </a:cubicBezTo>
                  <a:cubicBezTo>
                    <a:pt x="397" y="3"/>
                    <a:pt x="405" y="3"/>
                    <a:pt x="414" y="3"/>
                  </a:cubicBezTo>
                  <a:cubicBezTo>
                    <a:pt x="422" y="3"/>
                    <a:pt x="430" y="3"/>
                    <a:pt x="439" y="4"/>
                  </a:cubicBezTo>
                  <a:cubicBezTo>
                    <a:pt x="439" y="4"/>
                    <a:pt x="439" y="4"/>
                    <a:pt x="440" y="4"/>
                  </a:cubicBezTo>
                  <a:cubicBezTo>
                    <a:pt x="438" y="4"/>
                    <a:pt x="436" y="4"/>
                    <a:pt x="434" y="4"/>
                  </a:cubicBezTo>
                  <a:cubicBezTo>
                    <a:pt x="432" y="4"/>
                    <a:pt x="429" y="5"/>
                    <a:pt x="427" y="5"/>
                  </a:cubicBezTo>
                  <a:cubicBezTo>
                    <a:pt x="427" y="5"/>
                    <a:pt x="426" y="5"/>
                    <a:pt x="426" y="5"/>
                  </a:cubicBezTo>
                  <a:cubicBezTo>
                    <a:pt x="426" y="5"/>
                    <a:pt x="427" y="5"/>
                    <a:pt x="427" y="5"/>
                  </a:cubicBezTo>
                  <a:cubicBezTo>
                    <a:pt x="433" y="5"/>
                    <a:pt x="438" y="5"/>
                    <a:pt x="443" y="6"/>
                  </a:cubicBezTo>
                  <a:cubicBezTo>
                    <a:pt x="453" y="6"/>
                    <a:pt x="462" y="6"/>
                    <a:pt x="472" y="6"/>
                  </a:cubicBezTo>
                  <a:cubicBezTo>
                    <a:pt x="478" y="7"/>
                    <a:pt x="484" y="7"/>
                    <a:pt x="490" y="7"/>
                  </a:cubicBezTo>
                  <a:cubicBezTo>
                    <a:pt x="493" y="7"/>
                    <a:pt x="496" y="7"/>
                    <a:pt x="499" y="7"/>
                  </a:cubicBezTo>
                  <a:cubicBezTo>
                    <a:pt x="503" y="7"/>
                    <a:pt x="506" y="7"/>
                    <a:pt x="510" y="7"/>
                  </a:cubicBezTo>
                  <a:cubicBezTo>
                    <a:pt x="511" y="7"/>
                    <a:pt x="511" y="7"/>
                    <a:pt x="512" y="7"/>
                  </a:cubicBezTo>
                  <a:cubicBezTo>
                    <a:pt x="512" y="7"/>
                    <a:pt x="512" y="8"/>
                    <a:pt x="512" y="8"/>
                  </a:cubicBezTo>
                  <a:cubicBezTo>
                    <a:pt x="511" y="8"/>
                    <a:pt x="509" y="8"/>
                    <a:pt x="507" y="8"/>
                  </a:cubicBezTo>
                  <a:cubicBezTo>
                    <a:pt x="500" y="8"/>
                    <a:pt x="500" y="9"/>
                    <a:pt x="492" y="9"/>
                  </a:cubicBezTo>
                  <a:cubicBezTo>
                    <a:pt x="487" y="9"/>
                    <a:pt x="478" y="10"/>
                    <a:pt x="472" y="10"/>
                  </a:cubicBezTo>
                  <a:cubicBezTo>
                    <a:pt x="453" y="9"/>
                    <a:pt x="445" y="9"/>
                    <a:pt x="426" y="9"/>
                  </a:cubicBezTo>
                  <a:cubicBezTo>
                    <a:pt x="407" y="9"/>
                    <a:pt x="372" y="8"/>
                    <a:pt x="353" y="8"/>
                  </a:cubicBezTo>
                  <a:cubicBezTo>
                    <a:pt x="319" y="8"/>
                    <a:pt x="287" y="7"/>
                    <a:pt x="253" y="7"/>
                  </a:cubicBezTo>
                  <a:cubicBezTo>
                    <a:pt x="233" y="8"/>
                    <a:pt x="213" y="8"/>
                    <a:pt x="193" y="9"/>
                  </a:cubicBezTo>
                  <a:cubicBezTo>
                    <a:pt x="193" y="9"/>
                    <a:pt x="192" y="9"/>
                    <a:pt x="191" y="9"/>
                  </a:cubicBezTo>
                  <a:cubicBezTo>
                    <a:pt x="191" y="9"/>
                    <a:pt x="190" y="9"/>
                    <a:pt x="189" y="9"/>
                  </a:cubicBezTo>
                  <a:cubicBezTo>
                    <a:pt x="190" y="9"/>
                    <a:pt x="190" y="9"/>
                    <a:pt x="190" y="9"/>
                  </a:cubicBezTo>
                  <a:cubicBezTo>
                    <a:pt x="202" y="9"/>
                    <a:pt x="214" y="9"/>
                    <a:pt x="226" y="9"/>
                  </a:cubicBezTo>
                  <a:cubicBezTo>
                    <a:pt x="230" y="9"/>
                    <a:pt x="234" y="9"/>
                    <a:pt x="238" y="9"/>
                  </a:cubicBezTo>
                  <a:cubicBezTo>
                    <a:pt x="246" y="9"/>
                    <a:pt x="253" y="8"/>
                    <a:pt x="261" y="8"/>
                  </a:cubicBezTo>
                  <a:cubicBezTo>
                    <a:pt x="266" y="8"/>
                    <a:pt x="271" y="9"/>
                    <a:pt x="275" y="9"/>
                  </a:cubicBezTo>
                  <a:cubicBezTo>
                    <a:pt x="278" y="9"/>
                    <a:pt x="280" y="9"/>
                    <a:pt x="282" y="9"/>
                  </a:cubicBezTo>
                  <a:cubicBezTo>
                    <a:pt x="284" y="9"/>
                    <a:pt x="286" y="8"/>
                    <a:pt x="289" y="8"/>
                  </a:cubicBezTo>
                  <a:cubicBezTo>
                    <a:pt x="292" y="8"/>
                    <a:pt x="295" y="8"/>
                    <a:pt x="297" y="8"/>
                  </a:cubicBezTo>
                  <a:cubicBezTo>
                    <a:pt x="300" y="8"/>
                    <a:pt x="303" y="8"/>
                    <a:pt x="306" y="8"/>
                  </a:cubicBezTo>
                  <a:cubicBezTo>
                    <a:pt x="307" y="8"/>
                    <a:pt x="308" y="8"/>
                    <a:pt x="308" y="8"/>
                  </a:cubicBezTo>
                  <a:cubicBezTo>
                    <a:pt x="309" y="8"/>
                    <a:pt x="311" y="9"/>
                    <a:pt x="311" y="8"/>
                  </a:cubicBezTo>
                  <a:cubicBezTo>
                    <a:pt x="312" y="8"/>
                    <a:pt x="312" y="8"/>
                    <a:pt x="313" y="9"/>
                  </a:cubicBezTo>
                  <a:cubicBezTo>
                    <a:pt x="314" y="7"/>
                    <a:pt x="314" y="8"/>
                    <a:pt x="315" y="9"/>
                  </a:cubicBezTo>
                  <a:cubicBezTo>
                    <a:pt x="316" y="7"/>
                    <a:pt x="316" y="8"/>
                    <a:pt x="317" y="9"/>
                  </a:cubicBezTo>
                  <a:cubicBezTo>
                    <a:pt x="317" y="8"/>
                    <a:pt x="317" y="8"/>
                    <a:pt x="318" y="8"/>
                  </a:cubicBezTo>
                  <a:cubicBezTo>
                    <a:pt x="318" y="8"/>
                    <a:pt x="318" y="8"/>
                    <a:pt x="319" y="9"/>
                  </a:cubicBezTo>
                  <a:cubicBezTo>
                    <a:pt x="319" y="8"/>
                    <a:pt x="319" y="8"/>
                    <a:pt x="320" y="8"/>
                  </a:cubicBezTo>
                  <a:cubicBezTo>
                    <a:pt x="320" y="8"/>
                    <a:pt x="320" y="8"/>
                    <a:pt x="321" y="9"/>
                  </a:cubicBezTo>
                  <a:cubicBezTo>
                    <a:pt x="321" y="8"/>
                    <a:pt x="321" y="8"/>
                    <a:pt x="322" y="8"/>
                  </a:cubicBezTo>
                  <a:cubicBezTo>
                    <a:pt x="322" y="8"/>
                    <a:pt x="322" y="8"/>
                    <a:pt x="323" y="9"/>
                  </a:cubicBezTo>
                  <a:cubicBezTo>
                    <a:pt x="324" y="7"/>
                    <a:pt x="324" y="8"/>
                    <a:pt x="325" y="8"/>
                  </a:cubicBezTo>
                  <a:cubicBezTo>
                    <a:pt x="325" y="8"/>
                    <a:pt x="326" y="8"/>
                    <a:pt x="326" y="8"/>
                  </a:cubicBezTo>
                  <a:cubicBezTo>
                    <a:pt x="327" y="8"/>
                    <a:pt x="327" y="8"/>
                    <a:pt x="327" y="8"/>
                  </a:cubicBezTo>
                  <a:cubicBezTo>
                    <a:pt x="328" y="8"/>
                    <a:pt x="329" y="8"/>
                    <a:pt x="330" y="8"/>
                  </a:cubicBezTo>
                  <a:cubicBezTo>
                    <a:pt x="331" y="8"/>
                    <a:pt x="332" y="9"/>
                    <a:pt x="333" y="9"/>
                  </a:cubicBezTo>
                  <a:cubicBezTo>
                    <a:pt x="335" y="8"/>
                    <a:pt x="336" y="8"/>
                    <a:pt x="338" y="8"/>
                  </a:cubicBezTo>
                  <a:cubicBezTo>
                    <a:pt x="339" y="8"/>
                    <a:pt x="341" y="8"/>
                    <a:pt x="343" y="8"/>
                  </a:cubicBezTo>
                  <a:cubicBezTo>
                    <a:pt x="344" y="8"/>
                    <a:pt x="346" y="8"/>
                    <a:pt x="347" y="8"/>
                  </a:cubicBezTo>
                  <a:cubicBezTo>
                    <a:pt x="349" y="8"/>
                    <a:pt x="351" y="9"/>
                    <a:pt x="352" y="9"/>
                  </a:cubicBezTo>
                  <a:cubicBezTo>
                    <a:pt x="354" y="9"/>
                    <a:pt x="355" y="8"/>
                    <a:pt x="357" y="8"/>
                  </a:cubicBezTo>
                  <a:cubicBezTo>
                    <a:pt x="360" y="8"/>
                    <a:pt x="362" y="8"/>
                    <a:pt x="365" y="8"/>
                  </a:cubicBezTo>
                  <a:cubicBezTo>
                    <a:pt x="366" y="8"/>
                    <a:pt x="366" y="8"/>
                    <a:pt x="367" y="8"/>
                  </a:cubicBezTo>
                  <a:cubicBezTo>
                    <a:pt x="368" y="8"/>
                    <a:pt x="369" y="9"/>
                    <a:pt x="370" y="9"/>
                  </a:cubicBezTo>
                  <a:cubicBezTo>
                    <a:pt x="371" y="8"/>
                    <a:pt x="372" y="8"/>
                    <a:pt x="374" y="9"/>
                  </a:cubicBezTo>
                  <a:cubicBezTo>
                    <a:pt x="374" y="9"/>
                    <a:pt x="375" y="8"/>
                    <a:pt x="376" y="8"/>
                  </a:cubicBezTo>
                  <a:cubicBezTo>
                    <a:pt x="377" y="8"/>
                    <a:pt x="378" y="8"/>
                    <a:pt x="379" y="8"/>
                  </a:cubicBezTo>
                  <a:cubicBezTo>
                    <a:pt x="380" y="8"/>
                    <a:pt x="381" y="8"/>
                    <a:pt x="382" y="8"/>
                  </a:cubicBezTo>
                  <a:cubicBezTo>
                    <a:pt x="383" y="8"/>
                    <a:pt x="384" y="9"/>
                    <a:pt x="386" y="9"/>
                  </a:cubicBezTo>
                  <a:cubicBezTo>
                    <a:pt x="386" y="8"/>
                    <a:pt x="387" y="8"/>
                    <a:pt x="388" y="9"/>
                  </a:cubicBezTo>
                  <a:cubicBezTo>
                    <a:pt x="388" y="9"/>
                    <a:pt x="388" y="9"/>
                    <a:pt x="388" y="8"/>
                  </a:cubicBezTo>
                  <a:cubicBezTo>
                    <a:pt x="389" y="8"/>
                    <a:pt x="389" y="9"/>
                    <a:pt x="389" y="9"/>
                  </a:cubicBezTo>
                  <a:cubicBezTo>
                    <a:pt x="390" y="9"/>
                    <a:pt x="390" y="8"/>
                    <a:pt x="391" y="8"/>
                  </a:cubicBezTo>
                  <a:cubicBezTo>
                    <a:pt x="391" y="9"/>
                    <a:pt x="392" y="9"/>
                    <a:pt x="392" y="8"/>
                  </a:cubicBezTo>
                  <a:cubicBezTo>
                    <a:pt x="393" y="9"/>
                    <a:pt x="394" y="9"/>
                    <a:pt x="395" y="9"/>
                  </a:cubicBezTo>
                  <a:cubicBezTo>
                    <a:pt x="395" y="9"/>
                    <a:pt x="396" y="9"/>
                    <a:pt x="396" y="9"/>
                  </a:cubicBezTo>
                  <a:cubicBezTo>
                    <a:pt x="397" y="9"/>
                    <a:pt x="398" y="9"/>
                    <a:pt x="398" y="9"/>
                  </a:cubicBezTo>
                  <a:cubicBezTo>
                    <a:pt x="398" y="9"/>
                    <a:pt x="398" y="8"/>
                    <a:pt x="399" y="8"/>
                  </a:cubicBezTo>
                  <a:cubicBezTo>
                    <a:pt x="399" y="9"/>
                    <a:pt x="399" y="9"/>
                    <a:pt x="399" y="9"/>
                  </a:cubicBezTo>
                  <a:cubicBezTo>
                    <a:pt x="400" y="9"/>
                    <a:pt x="400" y="9"/>
                    <a:pt x="400" y="8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402" y="9"/>
                    <a:pt x="402" y="9"/>
                    <a:pt x="402" y="8"/>
                  </a:cubicBezTo>
                  <a:cubicBezTo>
                    <a:pt x="403" y="9"/>
                    <a:pt x="403" y="9"/>
                    <a:pt x="403" y="9"/>
                  </a:cubicBezTo>
                  <a:cubicBezTo>
                    <a:pt x="404" y="9"/>
                    <a:pt x="404" y="9"/>
                    <a:pt x="404" y="8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6" y="9"/>
                    <a:pt x="406" y="9"/>
                    <a:pt x="406" y="8"/>
                  </a:cubicBezTo>
                  <a:cubicBezTo>
                    <a:pt x="407" y="9"/>
                    <a:pt x="407" y="9"/>
                    <a:pt x="407" y="9"/>
                  </a:cubicBezTo>
                  <a:cubicBezTo>
                    <a:pt x="408" y="9"/>
                    <a:pt x="408" y="9"/>
                    <a:pt x="408" y="9"/>
                  </a:cubicBezTo>
                  <a:cubicBezTo>
                    <a:pt x="408" y="9"/>
                    <a:pt x="409" y="9"/>
                    <a:pt x="409" y="10"/>
                  </a:cubicBezTo>
                  <a:cubicBezTo>
                    <a:pt x="410" y="9"/>
                    <a:pt x="410" y="9"/>
                    <a:pt x="410" y="9"/>
                  </a:cubicBezTo>
                  <a:cubicBezTo>
                    <a:pt x="410" y="9"/>
                    <a:pt x="411" y="9"/>
                    <a:pt x="411" y="10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13" y="10"/>
                    <a:pt x="413" y="10"/>
                    <a:pt x="414" y="9"/>
                  </a:cubicBezTo>
                  <a:cubicBezTo>
                    <a:pt x="415" y="10"/>
                    <a:pt x="415" y="9"/>
                    <a:pt x="416" y="9"/>
                  </a:cubicBezTo>
                  <a:cubicBezTo>
                    <a:pt x="418" y="9"/>
                    <a:pt x="419" y="10"/>
                    <a:pt x="421" y="10"/>
                  </a:cubicBezTo>
                  <a:cubicBezTo>
                    <a:pt x="425" y="10"/>
                    <a:pt x="430" y="10"/>
                    <a:pt x="434" y="10"/>
                  </a:cubicBezTo>
                  <a:cubicBezTo>
                    <a:pt x="444" y="10"/>
                    <a:pt x="453" y="10"/>
                    <a:pt x="463" y="11"/>
                  </a:cubicBezTo>
                  <a:cubicBezTo>
                    <a:pt x="470" y="11"/>
                    <a:pt x="477" y="11"/>
                    <a:pt x="484" y="11"/>
                  </a:cubicBezTo>
                  <a:cubicBezTo>
                    <a:pt x="488" y="11"/>
                    <a:pt x="493" y="12"/>
                    <a:pt x="498" y="12"/>
                  </a:cubicBezTo>
                  <a:cubicBezTo>
                    <a:pt x="498" y="12"/>
                    <a:pt x="498" y="12"/>
                    <a:pt x="499" y="12"/>
                  </a:cubicBezTo>
                  <a:cubicBezTo>
                    <a:pt x="498" y="12"/>
                    <a:pt x="498" y="12"/>
                    <a:pt x="498" y="12"/>
                  </a:cubicBezTo>
                  <a:cubicBezTo>
                    <a:pt x="494" y="12"/>
                    <a:pt x="490" y="12"/>
                    <a:pt x="487" y="12"/>
                  </a:cubicBezTo>
                  <a:cubicBezTo>
                    <a:pt x="480" y="12"/>
                    <a:pt x="473" y="12"/>
                    <a:pt x="466" y="12"/>
                  </a:cubicBezTo>
                  <a:cubicBezTo>
                    <a:pt x="461" y="12"/>
                    <a:pt x="457" y="12"/>
                    <a:pt x="453" y="12"/>
                  </a:cubicBezTo>
                  <a:cubicBezTo>
                    <a:pt x="464" y="12"/>
                    <a:pt x="475" y="13"/>
                    <a:pt x="486" y="13"/>
                  </a:cubicBezTo>
                  <a:cubicBezTo>
                    <a:pt x="492" y="13"/>
                    <a:pt x="498" y="13"/>
                    <a:pt x="504" y="13"/>
                  </a:cubicBezTo>
                  <a:cubicBezTo>
                    <a:pt x="504" y="14"/>
                    <a:pt x="505" y="14"/>
                    <a:pt x="505" y="14"/>
                  </a:cubicBezTo>
                  <a:cubicBezTo>
                    <a:pt x="505" y="14"/>
                    <a:pt x="505" y="14"/>
                    <a:pt x="505" y="14"/>
                  </a:cubicBezTo>
                  <a:cubicBezTo>
                    <a:pt x="503" y="14"/>
                    <a:pt x="501" y="14"/>
                    <a:pt x="499" y="14"/>
                  </a:cubicBezTo>
                  <a:cubicBezTo>
                    <a:pt x="495" y="15"/>
                    <a:pt x="491" y="15"/>
                    <a:pt x="487" y="15"/>
                  </a:cubicBezTo>
                  <a:cubicBezTo>
                    <a:pt x="475" y="15"/>
                    <a:pt x="462" y="18"/>
                    <a:pt x="451" y="17"/>
                  </a:cubicBezTo>
                  <a:cubicBezTo>
                    <a:pt x="414" y="17"/>
                    <a:pt x="379" y="16"/>
                    <a:pt x="343" y="16"/>
                  </a:cubicBezTo>
                  <a:cubicBezTo>
                    <a:pt x="291" y="15"/>
                    <a:pt x="241" y="17"/>
                    <a:pt x="187" y="16"/>
                  </a:cubicBezTo>
                  <a:cubicBezTo>
                    <a:pt x="186" y="16"/>
                    <a:pt x="184" y="16"/>
                    <a:pt x="183" y="16"/>
                  </a:cubicBezTo>
                  <a:cubicBezTo>
                    <a:pt x="183" y="16"/>
                    <a:pt x="183" y="17"/>
                    <a:pt x="183" y="17"/>
                  </a:cubicBezTo>
                  <a:cubicBezTo>
                    <a:pt x="188" y="17"/>
                    <a:pt x="193" y="17"/>
                    <a:pt x="198" y="17"/>
                  </a:cubicBezTo>
                  <a:cubicBezTo>
                    <a:pt x="203" y="17"/>
                    <a:pt x="207" y="16"/>
                    <a:pt x="212" y="16"/>
                  </a:cubicBezTo>
                  <a:cubicBezTo>
                    <a:pt x="228" y="16"/>
                    <a:pt x="243" y="16"/>
                    <a:pt x="259" y="16"/>
                  </a:cubicBezTo>
                  <a:cubicBezTo>
                    <a:pt x="267" y="16"/>
                    <a:pt x="274" y="16"/>
                    <a:pt x="282" y="16"/>
                  </a:cubicBezTo>
                  <a:cubicBezTo>
                    <a:pt x="292" y="16"/>
                    <a:pt x="303" y="16"/>
                    <a:pt x="313" y="16"/>
                  </a:cubicBezTo>
                  <a:cubicBezTo>
                    <a:pt x="318" y="16"/>
                    <a:pt x="323" y="16"/>
                    <a:pt x="328" y="16"/>
                  </a:cubicBezTo>
                  <a:cubicBezTo>
                    <a:pt x="333" y="16"/>
                    <a:pt x="338" y="16"/>
                    <a:pt x="343" y="16"/>
                  </a:cubicBezTo>
                  <a:cubicBezTo>
                    <a:pt x="347" y="16"/>
                    <a:pt x="351" y="16"/>
                    <a:pt x="355" y="16"/>
                  </a:cubicBezTo>
                  <a:cubicBezTo>
                    <a:pt x="358" y="16"/>
                    <a:pt x="361" y="16"/>
                    <a:pt x="364" y="16"/>
                  </a:cubicBezTo>
                  <a:cubicBezTo>
                    <a:pt x="366" y="16"/>
                    <a:pt x="369" y="16"/>
                    <a:pt x="371" y="16"/>
                  </a:cubicBezTo>
                  <a:cubicBezTo>
                    <a:pt x="373" y="16"/>
                    <a:pt x="375" y="16"/>
                    <a:pt x="377" y="16"/>
                  </a:cubicBezTo>
                  <a:cubicBezTo>
                    <a:pt x="380" y="16"/>
                    <a:pt x="382" y="16"/>
                    <a:pt x="385" y="16"/>
                  </a:cubicBezTo>
                  <a:cubicBezTo>
                    <a:pt x="386" y="16"/>
                    <a:pt x="388" y="16"/>
                    <a:pt x="390" y="16"/>
                  </a:cubicBezTo>
                  <a:cubicBezTo>
                    <a:pt x="391" y="16"/>
                    <a:pt x="393" y="16"/>
                    <a:pt x="394" y="16"/>
                  </a:cubicBezTo>
                  <a:cubicBezTo>
                    <a:pt x="395" y="16"/>
                    <a:pt x="396" y="17"/>
                    <a:pt x="397" y="17"/>
                  </a:cubicBezTo>
                  <a:cubicBezTo>
                    <a:pt x="398" y="17"/>
                    <a:pt x="399" y="16"/>
                    <a:pt x="400" y="16"/>
                  </a:cubicBezTo>
                  <a:cubicBezTo>
                    <a:pt x="401" y="16"/>
                    <a:pt x="402" y="16"/>
                    <a:pt x="402" y="16"/>
                  </a:cubicBezTo>
                  <a:cubicBezTo>
                    <a:pt x="403" y="17"/>
                    <a:pt x="404" y="17"/>
                    <a:pt x="405" y="17"/>
                  </a:cubicBezTo>
                  <a:cubicBezTo>
                    <a:pt x="406" y="17"/>
                    <a:pt x="407" y="16"/>
                    <a:pt x="408" y="16"/>
                  </a:cubicBezTo>
                  <a:cubicBezTo>
                    <a:pt x="409" y="16"/>
                    <a:pt x="410" y="17"/>
                    <a:pt x="411" y="17"/>
                  </a:cubicBezTo>
                  <a:cubicBezTo>
                    <a:pt x="412" y="17"/>
                    <a:pt x="413" y="16"/>
                    <a:pt x="414" y="16"/>
                  </a:cubicBezTo>
                  <a:cubicBezTo>
                    <a:pt x="415" y="17"/>
                    <a:pt x="417" y="17"/>
                    <a:pt x="418" y="17"/>
                  </a:cubicBezTo>
                  <a:cubicBezTo>
                    <a:pt x="422" y="17"/>
                    <a:pt x="424" y="17"/>
                    <a:pt x="428" y="17"/>
                  </a:cubicBezTo>
                  <a:cubicBezTo>
                    <a:pt x="430" y="17"/>
                    <a:pt x="432" y="17"/>
                    <a:pt x="434" y="17"/>
                  </a:cubicBezTo>
                  <a:cubicBezTo>
                    <a:pt x="437" y="17"/>
                    <a:pt x="441" y="17"/>
                    <a:pt x="445" y="18"/>
                  </a:cubicBezTo>
                  <a:cubicBezTo>
                    <a:pt x="449" y="18"/>
                    <a:pt x="452" y="18"/>
                    <a:pt x="456" y="18"/>
                  </a:cubicBezTo>
                  <a:cubicBezTo>
                    <a:pt x="463" y="19"/>
                    <a:pt x="469" y="19"/>
                    <a:pt x="476" y="19"/>
                  </a:cubicBezTo>
                  <a:cubicBezTo>
                    <a:pt x="483" y="19"/>
                    <a:pt x="457" y="19"/>
                    <a:pt x="464" y="19"/>
                  </a:cubicBezTo>
                  <a:cubicBezTo>
                    <a:pt x="473" y="20"/>
                    <a:pt x="481" y="20"/>
                    <a:pt x="490" y="20"/>
                  </a:cubicBezTo>
                  <a:cubicBezTo>
                    <a:pt x="491" y="20"/>
                    <a:pt x="491" y="20"/>
                    <a:pt x="492" y="20"/>
                  </a:cubicBezTo>
                  <a:cubicBezTo>
                    <a:pt x="491" y="21"/>
                    <a:pt x="491" y="21"/>
                    <a:pt x="491" y="21"/>
                  </a:cubicBezTo>
                  <a:cubicBezTo>
                    <a:pt x="480" y="21"/>
                    <a:pt x="470" y="21"/>
                    <a:pt x="459" y="21"/>
                  </a:cubicBezTo>
                  <a:cubicBezTo>
                    <a:pt x="450" y="21"/>
                    <a:pt x="441" y="20"/>
                    <a:pt x="433" y="21"/>
                  </a:cubicBezTo>
                  <a:cubicBezTo>
                    <a:pt x="432" y="21"/>
                    <a:pt x="432" y="21"/>
                    <a:pt x="431" y="21"/>
                  </a:cubicBezTo>
                  <a:cubicBezTo>
                    <a:pt x="434" y="21"/>
                    <a:pt x="437" y="22"/>
                    <a:pt x="440" y="22"/>
                  </a:cubicBezTo>
                  <a:cubicBezTo>
                    <a:pt x="452" y="22"/>
                    <a:pt x="465" y="22"/>
                    <a:pt x="477" y="22"/>
                  </a:cubicBezTo>
                  <a:cubicBezTo>
                    <a:pt x="479" y="22"/>
                    <a:pt x="481" y="23"/>
                    <a:pt x="483" y="23"/>
                  </a:cubicBezTo>
                  <a:cubicBezTo>
                    <a:pt x="483" y="23"/>
                    <a:pt x="483" y="23"/>
                    <a:pt x="482" y="23"/>
                  </a:cubicBezTo>
                  <a:cubicBezTo>
                    <a:pt x="470" y="24"/>
                    <a:pt x="458" y="24"/>
                    <a:pt x="446" y="24"/>
                  </a:cubicBezTo>
                  <a:cubicBezTo>
                    <a:pt x="434" y="24"/>
                    <a:pt x="454" y="24"/>
                    <a:pt x="442" y="23"/>
                  </a:cubicBezTo>
                  <a:cubicBezTo>
                    <a:pt x="442" y="24"/>
                    <a:pt x="442" y="24"/>
                    <a:pt x="442" y="24"/>
                  </a:cubicBezTo>
                  <a:cubicBezTo>
                    <a:pt x="469" y="25"/>
                    <a:pt x="463" y="25"/>
                    <a:pt x="490" y="26"/>
                  </a:cubicBezTo>
                  <a:cubicBezTo>
                    <a:pt x="490" y="27"/>
                    <a:pt x="490" y="27"/>
                    <a:pt x="490" y="27"/>
                  </a:cubicBezTo>
                  <a:cubicBezTo>
                    <a:pt x="454" y="27"/>
                    <a:pt x="450" y="26"/>
                    <a:pt x="414" y="26"/>
                  </a:cubicBezTo>
                  <a:cubicBezTo>
                    <a:pt x="414" y="26"/>
                    <a:pt x="414" y="26"/>
                    <a:pt x="414" y="26"/>
                  </a:cubicBezTo>
                  <a:cubicBezTo>
                    <a:pt x="439" y="27"/>
                    <a:pt x="431" y="27"/>
                    <a:pt x="456" y="28"/>
                  </a:cubicBezTo>
                  <a:cubicBezTo>
                    <a:pt x="456" y="28"/>
                    <a:pt x="456" y="29"/>
                    <a:pt x="456" y="29"/>
                  </a:cubicBezTo>
                  <a:cubicBezTo>
                    <a:pt x="443" y="29"/>
                    <a:pt x="444" y="29"/>
                    <a:pt x="431" y="29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1" y="30"/>
                    <a:pt x="399" y="30"/>
                    <a:pt x="400" y="30"/>
                  </a:cubicBezTo>
                  <a:cubicBezTo>
                    <a:pt x="409" y="30"/>
                    <a:pt x="417" y="30"/>
                    <a:pt x="426" y="31"/>
                  </a:cubicBezTo>
                  <a:cubicBezTo>
                    <a:pt x="434" y="31"/>
                    <a:pt x="441" y="31"/>
                    <a:pt x="449" y="31"/>
                  </a:cubicBezTo>
                  <a:cubicBezTo>
                    <a:pt x="449" y="31"/>
                    <a:pt x="450" y="32"/>
                    <a:pt x="451" y="32"/>
                  </a:cubicBezTo>
                  <a:cubicBezTo>
                    <a:pt x="451" y="32"/>
                    <a:pt x="451" y="32"/>
                    <a:pt x="451" y="32"/>
                  </a:cubicBezTo>
                  <a:cubicBezTo>
                    <a:pt x="424" y="32"/>
                    <a:pt x="431" y="32"/>
                    <a:pt x="405" y="31"/>
                  </a:cubicBezTo>
                  <a:cubicBezTo>
                    <a:pt x="405" y="31"/>
                    <a:pt x="405" y="31"/>
                    <a:pt x="405" y="32"/>
                  </a:cubicBezTo>
                  <a:cubicBezTo>
                    <a:pt x="407" y="32"/>
                    <a:pt x="409" y="32"/>
                    <a:pt x="411" y="32"/>
                  </a:cubicBezTo>
                  <a:cubicBezTo>
                    <a:pt x="422" y="32"/>
                    <a:pt x="400" y="33"/>
                    <a:pt x="411" y="33"/>
                  </a:cubicBezTo>
                  <a:cubicBezTo>
                    <a:pt x="426" y="33"/>
                    <a:pt x="442" y="34"/>
                    <a:pt x="457" y="34"/>
                  </a:cubicBezTo>
                  <a:cubicBezTo>
                    <a:pt x="458" y="34"/>
                    <a:pt x="459" y="35"/>
                    <a:pt x="460" y="35"/>
                  </a:cubicBezTo>
                  <a:cubicBezTo>
                    <a:pt x="460" y="35"/>
                    <a:pt x="460" y="35"/>
                    <a:pt x="459" y="35"/>
                  </a:cubicBezTo>
                  <a:cubicBezTo>
                    <a:pt x="447" y="35"/>
                    <a:pt x="436" y="35"/>
                    <a:pt x="424" y="35"/>
                  </a:cubicBezTo>
                  <a:cubicBezTo>
                    <a:pt x="418" y="35"/>
                    <a:pt x="412" y="35"/>
                    <a:pt x="406" y="35"/>
                  </a:cubicBezTo>
                  <a:cubicBezTo>
                    <a:pt x="405" y="35"/>
                    <a:pt x="404" y="35"/>
                    <a:pt x="403" y="35"/>
                  </a:cubicBezTo>
                  <a:cubicBezTo>
                    <a:pt x="403" y="35"/>
                    <a:pt x="403" y="35"/>
                    <a:pt x="403" y="35"/>
                  </a:cubicBezTo>
                  <a:cubicBezTo>
                    <a:pt x="403" y="35"/>
                    <a:pt x="403" y="36"/>
                    <a:pt x="404" y="36"/>
                  </a:cubicBezTo>
                  <a:cubicBezTo>
                    <a:pt x="409" y="36"/>
                    <a:pt x="415" y="35"/>
                    <a:pt x="420" y="37"/>
                  </a:cubicBezTo>
                  <a:cubicBezTo>
                    <a:pt x="422" y="37"/>
                    <a:pt x="424" y="37"/>
                    <a:pt x="426" y="37"/>
                  </a:cubicBezTo>
                  <a:cubicBezTo>
                    <a:pt x="427" y="37"/>
                    <a:pt x="429" y="37"/>
                    <a:pt x="430" y="37"/>
                  </a:cubicBezTo>
                  <a:cubicBezTo>
                    <a:pt x="430" y="38"/>
                    <a:pt x="430" y="38"/>
                    <a:pt x="430" y="38"/>
                  </a:cubicBezTo>
                  <a:cubicBezTo>
                    <a:pt x="400" y="38"/>
                    <a:pt x="421" y="37"/>
                    <a:pt x="392" y="37"/>
                  </a:cubicBezTo>
                  <a:cubicBezTo>
                    <a:pt x="392" y="37"/>
                    <a:pt x="392" y="37"/>
                    <a:pt x="392" y="37"/>
                  </a:cubicBezTo>
                  <a:cubicBezTo>
                    <a:pt x="404" y="38"/>
                    <a:pt x="396" y="38"/>
                    <a:pt x="408" y="38"/>
                  </a:cubicBezTo>
                  <a:cubicBezTo>
                    <a:pt x="414" y="38"/>
                    <a:pt x="420" y="38"/>
                    <a:pt x="426" y="39"/>
                  </a:cubicBezTo>
                  <a:cubicBezTo>
                    <a:pt x="426" y="39"/>
                    <a:pt x="426" y="39"/>
                    <a:pt x="426" y="39"/>
                  </a:cubicBezTo>
                  <a:cubicBezTo>
                    <a:pt x="426" y="39"/>
                    <a:pt x="426" y="39"/>
                    <a:pt x="426" y="39"/>
                  </a:cubicBezTo>
                  <a:cubicBezTo>
                    <a:pt x="420" y="39"/>
                    <a:pt x="414" y="39"/>
                    <a:pt x="408" y="39"/>
                  </a:cubicBezTo>
                  <a:cubicBezTo>
                    <a:pt x="408" y="40"/>
                    <a:pt x="408" y="40"/>
                    <a:pt x="408" y="40"/>
                  </a:cubicBezTo>
                  <a:cubicBezTo>
                    <a:pt x="439" y="41"/>
                    <a:pt x="437" y="42"/>
                    <a:pt x="468" y="43"/>
                  </a:cubicBezTo>
                  <a:cubicBezTo>
                    <a:pt x="468" y="43"/>
                    <a:pt x="468" y="43"/>
                    <a:pt x="468" y="43"/>
                  </a:cubicBezTo>
                  <a:cubicBezTo>
                    <a:pt x="443" y="44"/>
                    <a:pt x="451" y="43"/>
                    <a:pt x="426" y="42"/>
                  </a:cubicBezTo>
                  <a:cubicBezTo>
                    <a:pt x="429" y="43"/>
                    <a:pt x="399" y="43"/>
                    <a:pt x="402" y="43"/>
                  </a:cubicBezTo>
                  <a:cubicBezTo>
                    <a:pt x="414" y="43"/>
                    <a:pt x="426" y="43"/>
                    <a:pt x="438" y="44"/>
                  </a:cubicBezTo>
                  <a:cubicBezTo>
                    <a:pt x="439" y="44"/>
                    <a:pt x="440" y="44"/>
                    <a:pt x="441" y="44"/>
                  </a:cubicBezTo>
                  <a:cubicBezTo>
                    <a:pt x="441" y="44"/>
                    <a:pt x="441" y="44"/>
                    <a:pt x="441" y="44"/>
                  </a:cubicBezTo>
                  <a:cubicBezTo>
                    <a:pt x="424" y="45"/>
                    <a:pt x="440" y="44"/>
                    <a:pt x="422" y="45"/>
                  </a:cubicBezTo>
                  <a:cubicBezTo>
                    <a:pt x="423" y="45"/>
                    <a:pt x="423" y="45"/>
                    <a:pt x="423" y="45"/>
                  </a:cubicBezTo>
                  <a:cubicBezTo>
                    <a:pt x="436" y="45"/>
                    <a:pt x="416" y="45"/>
                    <a:pt x="429" y="46"/>
                  </a:cubicBezTo>
                  <a:cubicBezTo>
                    <a:pt x="437" y="46"/>
                    <a:pt x="446" y="46"/>
                    <a:pt x="454" y="47"/>
                  </a:cubicBezTo>
                  <a:cubicBezTo>
                    <a:pt x="455" y="47"/>
                    <a:pt x="455" y="47"/>
                    <a:pt x="456" y="47"/>
                  </a:cubicBezTo>
                  <a:cubicBezTo>
                    <a:pt x="455" y="47"/>
                    <a:pt x="454" y="47"/>
                    <a:pt x="453" y="47"/>
                  </a:cubicBezTo>
                  <a:cubicBezTo>
                    <a:pt x="450" y="47"/>
                    <a:pt x="447" y="47"/>
                    <a:pt x="444" y="47"/>
                  </a:cubicBezTo>
                  <a:cubicBezTo>
                    <a:pt x="433" y="47"/>
                    <a:pt x="422" y="47"/>
                    <a:pt x="411" y="47"/>
                  </a:cubicBezTo>
                  <a:cubicBezTo>
                    <a:pt x="382" y="47"/>
                    <a:pt x="405" y="49"/>
                    <a:pt x="375" y="49"/>
                  </a:cubicBezTo>
                  <a:cubicBezTo>
                    <a:pt x="342" y="48"/>
                    <a:pt x="306" y="48"/>
                    <a:pt x="273" y="49"/>
                  </a:cubicBezTo>
                  <a:cubicBezTo>
                    <a:pt x="257" y="49"/>
                    <a:pt x="243" y="47"/>
                    <a:pt x="227" y="47"/>
                  </a:cubicBezTo>
                  <a:cubicBezTo>
                    <a:pt x="224" y="47"/>
                    <a:pt x="221" y="47"/>
                    <a:pt x="219" y="47"/>
                  </a:cubicBezTo>
                  <a:cubicBezTo>
                    <a:pt x="223" y="47"/>
                    <a:pt x="228" y="47"/>
                    <a:pt x="233" y="47"/>
                  </a:cubicBezTo>
                  <a:cubicBezTo>
                    <a:pt x="277" y="47"/>
                    <a:pt x="320" y="47"/>
                    <a:pt x="364" y="48"/>
                  </a:cubicBezTo>
                  <a:cubicBezTo>
                    <a:pt x="389" y="49"/>
                    <a:pt x="395" y="50"/>
                    <a:pt x="419" y="50"/>
                  </a:cubicBezTo>
                  <a:cubicBezTo>
                    <a:pt x="438" y="51"/>
                    <a:pt x="443" y="51"/>
                    <a:pt x="462" y="52"/>
                  </a:cubicBezTo>
                  <a:cubicBezTo>
                    <a:pt x="466" y="52"/>
                    <a:pt x="470" y="52"/>
                    <a:pt x="474" y="52"/>
                  </a:cubicBezTo>
                  <a:cubicBezTo>
                    <a:pt x="475" y="52"/>
                    <a:pt x="475" y="52"/>
                    <a:pt x="476" y="53"/>
                  </a:cubicBezTo>
                  <a:cubicBezTo>
                    <a:pt x="476" y="53"/>
                    <a:pt x="476" y="53"/>
                    <a:pt x="475" y="53"/>
                  </a:cubicBezTo>
                  <a:cubicBezTo>
                    <a:pt x="475" y="53"/>
                    <a:pt x="474" y="53"/>
                    <a:pt x="474" y="53"/>
                  </a:cubicBezTo>
                  <a:cubicBezTo>
                    <a:pt x="470" y="53"/>
                    <a:pt x="465" y="53"/>
                    <a:pt x="461" y="53"/>
                  </a:cubicBezTo>
                  <a:cubicBezTo>
                    <a:pt x="442" y="53"/>
                    <a:pt x="456" y="53"/>
                    <a:pt x="437" y="53"/>
                  </a:cubicBezTo>
                  <a:cubicBezTo>
                    <a:pt x="411" y="53"/>
                    <a:pt x="391" y="54"/>
                    <a:pt x="365" y="53"/>
                  </a:cubicBezTo>
                  <a:cubicBezTo>
                    <a:pt x="334" y="52"/>
                    <a:pt x="298" y="53"/>
                    <a:pt x="266" y="51"/>
                  </a:cubicBezTo>
                  <a:cubicBezTo>
                    <a:pt x="263" y="51"/>
                    <a:pt x="260" y="51"/>
                    <a:pt x="257" y="51"/>
                  </a:cubicBezTo>
                  <a:cubicBezTo>
                    <a:pt x="258" y="52"/>
                    <a:pt x="258" y="52"/>
                    <a:pt x="259" y="52"/>
                  </a:cubicBezTo>
                  <a:cubicBezTo>
                    <a:pt x="277" y="52"/>
                    <a:pt x="296" y="52"/>
                    <a:pt x="315" y="52"/>
                  </a:cubicBezTo>
                  <a:cubicBezTo>
                    <a:pt x="332" y="53"/>
                    <a:pt x="348" y="53"/>
                    <a:pt x="365" y="53"/>
                  </a:cubicBezTo>
                  <a:cubicBezTo>
                    <a:pt x="389" y="54"/>
                    <a:pt x="412" y="55"/>
                    <a:pt x="436" y="55"/>
                  </a:cubicBezTo>
                  <a:cubicBezTo>
                    <a:pt x="445" y="56"/>
                    <a:pt x="422" y="56"/>
                    <a:pt x="431" y="56"/>
                  </a:cubicBezTo>
                  <a:cubicBezTo>
                    <a:pt x="435" y="56"/>
                    <a:pt x="439" y="57"/>
                    <a:pt x="443" y="57"/>
                  </a:cubicBezTo>
                  <a:cubicBezTo>
                    <a:pt x="444" y="57"/>
                    <a:pt x="444" y="57"/>
                    <a:pt x="445" y="57"/>
                  </a:cubicBezTo>
                  <a:cubicBezTo>
                    <a:pt x="445" y="58"/>
                    <a:pt x="445" y="58"/>
                    <a:pt x="445" y="58"/>
                  </a:cubicBezTo>
                  <a:cubicBezTo>
                    <a:pt x="441" y="58"/>
                    <a:pt x="438" y="58"/>
                    <a:pt x="434" y="58"/>
                  </a:cubicBezTo>
                  <a:cubicBezTo>
                    <a:pt x="434" y="58"/>
                    <a:pt x="434" y="58"/>
                    <a:pt x="434" y="58"/>
                  </a:cubicBezTo>
                  <a:cubicBezTo>
                    <a:pt x="441" y="59"/>
                    <a:pt x="447" y="59"/>
                    <a:pt x="454" y="59"/>
                  </a:cubicBezTo>
                  <a:cubicBezTo>
                    <a:pt x="454" y="59"/>
                    <a:pt x="454" y="60"/>
                    <a:pt x="454" y="60"/>
                  </a:cubicBezTo>
                  <a:cubicBezTo>
                    <a:pt x="426" y="60"/>
                    <a:pt x="431" y="59"/>
                    <a:pt x="403" y="59"/>
                  </a:cubicBezTo>
                  <a:cubicBezTo>
                    <a:pt x="406" y="59"/>
                    <a:pt x="409" y="59"/>
                    <a:pt x="412" y="59"/>
                  </a:cubicBezTo>
                  <a:cubicBezTo>
                    <a:pt x="430" y="60"/>
                    <a:pt x="415" y="60"/>
                    <a:pt x="432" y="61"/>
                  </a:cubicBezTo>
                  <a:cubicBezTo>
                    <a:pt x="438" y="61"/>
                    <a:pt x="477" y="61"/>
                    <a:pt x="484" y="61"/>
                  </a:cubicBezTo>
                  <a:cubicBezTo>
                    <a:pt x="484" y="61"/>
                    <a:pt x="484" y="62"/>
                    <a:pt x="485" y="62"/>
                  </a:cubicBezTo>
                  <a:cubicBezTo>
                    <a:pt x="484" y="62"/>
                    <a:pt x="484" y="62"/>
                    <a:pt x="484" y="62"/>
                  </a:cubicBezTo>
                  <a:cubicBezTo>
                    <a:pt x="482" y="62"/>
                    <a:pt x="480" y="62"/>
                    <a:pt x="479" y="62"/>
                  </a:cubicBezTo>
                  <a:cubicBezTo>
                    <a:pt x="473" y="62"/>
                    <a:pt x="468" y="62"/>
                    <a:pt x="462" y="62"/>
                  </a:cubicBezTo>
                  <a:cubicBezTo>
                    <a:pt x="458" y="62"/>
                    <a:pt x="454" y="62"/>
                    <a:pt x="450" y="62"/>
                  </a:cubicBezTo>
                  <a:cubicBezTo>
                    <a:pt x="452" y="62"/>
                    <a:pt x="454" y="62"/>
                    <a:pt x="456" y="62"/>
                  </a:cubicBezTo>
                  <a:cubicBezTo>
                    <a:pt x="456" y="62"/>
                    <a:pt x="456" y="62"/>
                    <a:pt x="456" y="63"/>
                  </a:cubicBezTo>
                  <a:cubicBezTo>
                    <a:pt x="442" y="63"/>
                    <a:pt x="428" y="63"/>
                    <a:pt x="414" y="62"/>
                  </a:cubicBezTo>
                  <a:cubicBezTo>
                    <a:pt x="400" y="62"/>
                    <a:pt x="385" y="62"/>
                    <a:pt x="371" y="62"/>
                  </a:cubicBezTo>
                  <a:cubicBezTo>
                    <a:pt x="371" y="62"/>
                    <a:pt x="371" y="62"/>
                    <a:pt x="371" y="62"/>
                  </a:cubicBezTo>
                  <a:cubicBezTo>
                    <a:pt x="406" y="63"/>
                    <a:pt x="441" y="64"/>
                    <a:pt x="476" y="65"/>
                  </a:cubicBezTo>
                  <a:cubicBezTo>
                    <a:pt x="476" y="65"/>
                    <a:pt x="476" y="65"/>
                    <a:pt x="476" y="66"/>
                  </a:cubicBezTo>
                  <a:cubicBezTo>
                    <a:pt x="472" y="66"/>
                    <a:pt x="467" y="66"/>
                    <a:pt x="463" y="66"/>
                  </a:cubicBezTo>
                  <a:cubicBezTo>
                    <a:pt x="463" y="66"/>
                    <a:pt x="463" y="66"/>
                    <a:pt x="463" y="66"/>
                  </a:cubicBezTo>
                  <a:cubicBezTo>
                    <a:pt x="464" y="66"/>
                    <a:pt x="464" y="67"/>
                    <a:pt x="465" y="67"/>
                  </a:cubicBezTo>
                  <a:cubicBezTo>
                    <a:pt x="465" y="67"/>
                    <a:pt x="465" y="67"/>
                    <a:pt x="465" y="67"/>
                  </a:cubicBezTo>
                  <a:cubicBezTo>
                    <a:pt x="416" y="67"/>
                    <a:pt x="366" y="65"/>
                    <a:pt x="317" y="64"/>
                  </a:cubicBezTo>
                  <a:cubicBezTo>
                    <a:pt x="335" y="65"/>
                    <a:pt x="354" y="65"/>
                    <a:pt x="373" y="66"/>
                  </a:cubicBezTo>
                  <a:cubicBezTo>
                    <a:pt x="392" y="67"/>
                    <a:pt x="410" y="67"/>
                    <a:pt x="429" y="68"/>
                  </a:cubicBezTo>
                  <a:cubicBezTo>
                    <a:pt x="448" y="69"/>
                    <a:pt x="466" y="69"/>
                    <a:pt x="485" y="70"/>
                  </a:cubicBezTo>
                  <a:cubicBezTo>
                    <a:pt x="485" y="70"/>
                    <a:pt x="485" y="70"/>
                    <a:pt x="485" y="70"/>
                  </a:cubicBezTo>
                  <a:cubicBezTo>
                    <a:pt x="484" y="70"/>
                    <a:pt x="484" y="71"/>
                    <a:pt x="484" y="71"/>
                  </a:cubicBezTo>
                  <a:cubicBezTo>
                    <a:pt x="478" y="71"/>
                    <a:pt x="472" y="71"/>
                    <a:pt x="466" y="71"/>
                  </a:cubicBezTo>
                  <a:cubicBezTo>
                    <a:pt x="446" y="70"/>
                    <a:pt x="426" y="69"/>
                    <a:pt x="407" y="69"/>
                  </a:cubicBezTo>
                  <a:cubicBezTo>
                    <a:pt x="385" y="68"/>
                    <a:pt x="363" y="67"/>
                    <a:pt x="342" y="67"/>
                  </a:cubicBezTo>
                  <a:cubicBezTo>
                    <a:pt x="321" y="67"/>
                    <a:pt x="301" y="66"/>
                    <a:pt x="280" y="66"/>
                  </a:cubicBezTo>
                  <a:cubicBezTo>
                    <a:pt x="263" y="66"/>
                    <a:pt x="245" y="66"/>
                    <a:pt x="228" y="66"/>
                  </a:cubicBezTo>
                  <a:cubicBezTo>
                    <a:pt x="203" y="66"/>
                    <a:pt x="178" y="66"/>
                    <a:pt x="153" y="66"/>
                  </a:cubicBezTo>
                  <a:cubicBezTo>
                    <a:pt x="151" y="66"/>
                    <a:pt x="149" y="66"/>
                    <a:pt x="147" y="66"/>
                  </a:cubicBezTo>
                  <a:cubicBezTo>
                    <a:pt x="147" y="66"/>
                    <a:pt x="146" y="66"/>
                    <a:pt x="146" y="66"/>
                  </a:cubicBezTo>
                  <a:cubicBezTo>
                    <a:pt x="145" y="66"/>
                    <a:pt x="144" y="66"/>
                    <a:pt x="143" y="66"/>
                  </a:cubicBezTo>
                  <a:cubicBezTo>
                    <a:pt x="142" y="66"/>
                    <a:pt x="140" y="66"/>
                    <a:pt x="139" y="66"/>
                  </a:cubicBezTo>
                  <a:cubicBezTo>
                    <a:pt x="122" y="66"/>
                    <a:pt x="106" y="66"/>
                    <a:pt x="90" y="67"/>
                  </a:cubicBezTo>
                  <a:cubicBezTo>
                    <a:pt x="77" y="67"/>
                    <a:pt x="104" y="60"/>
                    <a:pt x="91" y="61"/>
                  </a:cubicBezTo>
                  <a:cubicBezTo>
                    <a:pt x="82" y="61"/>
                    <a:pt x="87" y="62"/>
                    <a:pt x="77" y="62"/>
                  </a:cubicBezTo>
                  <a:cubicBezTo>
                    <a:pt x="66" y="63"/>
                    <a:pt x="61" y="63"/>
                    <a:pt x="50" y="64"/>
                  </a:cubicBezTo>
                  <a:cubicBezTo>
                    <a:pt x="43" y="64"/>
                    <a:pt x="50" y="64"/>
                    <a:pt x="44" y="65"/>
                  </a:cubicBezTo>
                  <a:cubicBezTo>
                    <a:pt x="42" y="65"/>
                    <a:pt x="31" y="64"/>
                    <a:pt x="30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3"/>
                    <a:pt x="31" y="63"/>
                    <a:pt x="31" y="63"/>
                  </a:cubicBezTo>
                  <a:cubicBezTo>
                    <a:pt x="36" y="62"/>
                    <a:pt x="50" y="61"/>
                    <a:pt x="55" y="60"/>
                  </a:cubicBezTo>
                  <a:cubicBezTo>
                    <a:pt x="59" y="59"/>
                    <a:pt x="48" y="59"/>
                    <a:pt x="52" y="59"/>
                  </a:cubicBezTo>
                  <a:cubicBezTo>
                    <a:pt x="53" y="59"/>
                    <a:pt x="53" y="58"/>
                    <a:pt x="5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3" y="58"/>
                    <a:pt x="53" y="58"/>
                    <a:pt x="52" y="58"/>
                  </a:cubicBezTo>
                  <a:cubicBezTo>
                    <a:pt x="46" y="58"/>
                    <a:pt x="55" y="58"/>
                    <a:pt x="49" y="57"/>
                  </a:cubicBezTo>
                  <a:cubicBezTo>
                    <a:pt x="49" y="57"/>
                    <a:pt x="48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9" y="56"/>
                    <a:pt x="50" y="56"/>
                  </a:cubicBezTo>
                  <a:cubicBezTo>
                    <a:pt x="54" y="56"/>
                    <a:pt x="45" y="56"/>
                    <a:pt x="50" y="56"/>
                  </a:cubicBezTo>
                  <a:cubicBezTo>
                    <a:pt x="51" y="55"/>
                    <a:pt x="12" y="64"/>
                    <a:pt x="12" y="63"/>
                  </a:cubicBezTo>
                  <a:cubicBezTo>
                    <a:pt x="12" y="62"/>
                    <a:pt x="13" y="62"/>
                    <a:pt x="13" y="62"/>
                  </a:cubicBezTo>
                  <a:cubicBezTo>
                    <a:pt x="14" y="62"/>
                    <a:pt x="15" y="62"/>
                    <a:pt x="16" y="62"/>
                  </a:cubicBezTo>
                  <a:cubicBezTo>
                    <a:pt x="28" y="60"/>
                    <a:pt x="34" y="59"/>
                    <a:pt x="47" y="59"/>
                  </a:cubicBezTo>
                  <a:cubicBezTo>
                    <a:pt x="49" y="58"/>
                    <a:pt x="50" y="58"/>
                    <a:pt x="52" y="57"/>
                  </a:cubicBezTo>
                  <a:cubicBezTo>
                    <a:pt x="50" y="57"/>
                    <a:pt x="48" y="57"/>
                    <a:pt x="47" y="57"/>
                  </a:cubicBezTo>
                  <a:cubicBezTo>
                    <a:pt x="42" y="57"/>
                    <a:pt x="37" y="58"/>
                    <a:pt x="32" y="58"/>
                  </a:cubicBezTo>
                  <a:cubicBezTo>
                    <a:pt x="22" y="58"/>
                    <a:pt x="19" y="58"/>
                    <a:pt x="9" y="59"/>
                  </a:cubicBezTo>
                  <a:cubicBezTo>
                    <a:pt x="9" y="59"/>
                    <a:pt x="8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8" y="58"/>
                    <a:pt x="9" y="58"/>
                    <a:pt x="9" y="57"/>
                  </a:cubicBezTo>
                  <a:cubicBezTo>
                    <a:pt x="14" y="57"/>
                    <a:pt x="12" y="56"/>
                    <a:pt x="17" y="56"/>
                  </a:cubicBezTo>
                  <a:cubicBezTo>
                    <a:pt x="28" y="55"/>
                    <a:pt x="39" y="54"/>
                    <a:pt x="50" y="54"/>
                  </a:cubicBezTo>
                  <a:cubicBezTo>
                    <a:pt x="60" y="53"/>
                    <a:pt x="55" y="52"/>
                    <a:pt x="65" y="52"/>
                  </a:cubicBezTo>
                  <a:cubicBezTo>
                    <a:pt x="75" y="51"/>
                    <a:pt x="86" y="51"/>
                    <a:pt x="96" y="50"/>
                  </a:cubicBezTo>
                  <a:cubicBezTo>
                    <a:pt x="97" y="49"/>
                    <a:pt x="99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99" y="49"/>
                    <a:pt x="98" y="49"/>
                  </a:cubicBezTo>
                  <a:cubicBezTo>
                    <a:pt x="94" y="49"/>
                    <a:pt x="90" y="50"/>
                    <a:pt x="86" y="50"/>
                  </a:cubicBezTo>
                  <a:cubicBezTo>
                    <a:pt x="81" y="50"/>
                    <a:pt x="76" y="51"/>
                    <a:pt x="71" y="51"/>
                  </a:cubicBezTo>
                  <a:cubicBezTo>
                    <a:pt x="67" y="51"/>
                    <a:pt x="62" y="52"/>
                    <a:pt x="58" y="52"/>
                  </a:cubicBezTo>
                  <a:cubicBezTo>
                    <a:pt x="52" y="52"/>
                    <a:pt x="61" y="53"/>
                    <a:pt x="54" y="53"/>
                  </a:cubicBezTo>
                  <a:cubicBezTo>
                    <a:pt x="48" y="53"/>
                    <a:pt x="41" y="53"/>
                    <a:pt x="34" y="53"/>
                  </a:cubicBezTo>
                  <a:cubicBezTo>
                    <a:pt x="34" y="53"/>
                    <a:pt x="33" y="53"/>
                    <a:pt x="32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3" y="53"/>
                    <a:pt x="34" y="52"/>
                    <a:pt x="34" y="52"/>
                  </a:cubicBezTo>
                  <a:cubicBezTo>
                    <a:pt x="37" y="52"/>
                    <a:pt x="30" y="51"/>
                    <a:pt x="32" y="51"/>
                  </a:cubicBezTo>
                  <a:cubicBezTo>
                    <a:pt x="33" y="51"/>
                    <a:pt x="34" y="51"/>
                    <a:pt x="34" y="50"/>
                  </a:cubicBezTo>
                  <a:cubicBezTo>
                    <a:pt x="34" y="50"/>
                    <a:pt x="33" y="50"/>
                    <a:pt x="32" y="50"/>
                  </a:cubicBezTo>
                  <a:cubicBezTo>
                    <a:pt x="27" y="50"/>
                    <a:pt x="22" y="50"/>
                    <a:pt x="17" y="50"/>
                  </a:cubicBezTo>
                  <a:cubicBezTo>
                    <a:pt x="16" y="50"/>
                    <a:pt x="15" y="50"/>
                    <a:pt x="15" y="50"/>
                  </a:cubicBezTo>
                  <a:cubicBezTo>
                    <a:pt x="14" y="49"/>
                    <a:pt x="12" y="50"/>
                    <a:pt x="11" y="50"/>
                  </a:cubicBezTo>
                  <a:cubicBezTo>
                    <a:pt x="10" y="50"/>
                    <a:pt x="9" y="4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49"/>
                    <a:pt x="6" y="48"/>
                    <a:pt x="7" y="48"/>
                  </a:cubicBezTo>
                  <a:cubicBezTo>
                    <a:pt x="18" y="47"/>
                    <a:pt x="12" y="46"/>
                    <a:pt x="23" y="46"/>
                  </a:cubicBezTo>
                  <a:cubicBezTo>
                    <a:pt x="42" y="45"/>
                    <a:pt x="61" y="44"/>
                    <a:pt x="79" y="41"/>
                  </a:cubicBezTo>
                  <a:cubicBezTo>
                    <a:pt x="81" y="41"/>
                    <a:pt x="83" y="41"/>
                    <a:pt x="84" y="41"/>
                  </a:cubicBezTo>
                  <a:cubicBezTo>
                    <a:pt x="84" y="40"/>
                    <a:pt x="83" y="40"/>
                    <a:pt x="83" y="41"/>
                  </a:cubicBezTo>
                  <a:cubicBezTo>
                    <a:pt x="77" y="41"/>
                    <a:pt x="71" y="41"/>
                    <a:pt x="65" y="41"/>
                  </a:cubicBezTo>
                  <a:cubicBezTo>
                    <a:pt x="61" y="42"/>
                    <a:pt x="56" y="42"/>
                    <a:pt x="51" y="42"/>
                  </a:cubicBezTo>
                  <a:cubicBezTo>
                    <a:pt x="41" y="42"/>
                    <a:pt x="30" y="43"/>
                    <a:pt x="20" y="44"/>
                  </a:cubicBezTo>
                  <a:cubicBezTo>
                    <a:pt x="19" y="44"/>
                    <a:pt x="17" y="43"/>
                    <a:pt x="16" y="43"/>
                  </a:cubicBezTo>
                  <a:cubicBezTo>
                    <a:pt x="16" y="43"/>
                    <a:pt x="15" y="43"/>
                    <a:pt x="15" y="43"/>
                  </a:cubicBezTo>
                  <a:cubicBezTo>
                    <a:pt x="12" y="43"/>
                    <a:pt x="9" y="44"/>
                    <a:pt x="7" y="44"/>
                  </a:cubicBezTo>
                  <a:cubicBezTo>
                    <a:pt x="2" y="44"/>
                    <a:pt x="15" y="44"/>
                    <a:pt x="10" y="45"/>
                  </a:cubicBezTo>
                  <a:cubicBezTo>
                    <a:pt x="10" y="45"/>
                    <a:pt x="9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10" y="44"/>
                    <a:pt x="10" y="43"/>
                  </a:cubicBezTo>
                  <a:cubicBezTo>
                    <a:pt x="13" y="43"/>
                    <a:pt x="0" y="43"/>
                    <a:pt x="3" y="43"/>
                  </a:cubicBezTo>
                  <a:cubicBezTo>
                    <a:pt x="9" y="42"/>
                    <a:pt x="15" y="41"/>
                    <a:pt x="21" y="40"/>
                  </a:cubicBezTo>
                  <a:cubicBezTo>
                    <a:pt x="25" y="40"/>
                    <a:pt x="30" y="39"/>
                    <a:pt x="35" y="39"/>
                  </a:cubicBezTo>
                  <a:cubicBezTo>
                    <a:pt x="32" y="39"/>
                    <a:pt x="28" y="39"/>
                    <a:pt x="25" y="39"/>
                  </a:cubicBezTo>
                  <a:cubicBezTo>
                    <a:pt x="19" y="40"/>
                    <a:pt x="13" y="40"/>
                    <a:pt x="7" y="41"/>
                  </a:cubicBezTo>
                  <a:cubicBezTo>
                    <a:pt x="7" y="41"/>
                    <a:pt x="6" y="41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8" y="39"/>
                    <a:pt x="9" y="39"/>
                  </a:cubicBezTo>
                  <a:cubicBezTo>
                    <a:pt x="21" y="38"/>
                    <a:pt x="32" y="37"/>
                    <a:pt x="44" y="36"/>
                  </a:cubicBezTo>
                  <a:cubicBezTo>
                    <a:pt x="52" y="36"/>
                    <a:pt x="61" y="35"/>
                    <a:pt x="69" y="34"/>
                  </a:cubicBezTo>
                  <a:cubicBezTo>
                    <a:pt x="72" y="34"/>
                    <a:pt x="75" y="33"/>
                    <a:pt x="78" y="33"/>
                  </a:cubicBezTo>
                  <a:cubicBezTo>
                    <a:pt x="77" y="33"/>
                    <a:pt x="77" y="33"/>
                    <a:pt x="76" y="33"/>
                  </a:cubicBezTo>
                  <a:cubicBezTo>
                    <a:pt x="73" y="33"/>
                    <a:pt x="70" y="34"/>
                    <a:pt x="67" y="33"/>
                  </a:cubicBezTo>
                  <a:cubicBezTo>
                    <a:pt x="65" y="33"/>
                    <a:pt x="63" y="33"/>
                    <a:pt x="62" y="33"/>
                  </a:cubicBezTo>
                  <a:cubicBezTo>
                    <a:pt x="51" y="34"/>
                    <a:pt x="39" y="35"/>
                    <a:pt x="28" y="35"/>
                  </a:cubicBezTo>
                  <a:cubicBezTo>
                    <a:pt x="23" y="36"/>
                    <a:pt x="17" y="36"/>
                    <a:pt x="11" y="37"/>
                  </a:cubicBezTo>
                  <a:cubicBezTo>
                    <a:pt x="10" y="37"/>
                    <a:pt x="9" y="37"/>
                    <a:pt x="8" y="36"/>
                  </a:cubicBezTo>
                  <a:cubicBezTo>
                    <a:pt x="26" y="33"/>
                    <a:pt x="44" y="32"/>
                    <a:pt x="61" y="30"/>
                  </a:cubicBezTo>
                  <a:cubicBezTo>
                    <a:pt x="59" y="30"/>
                    <a:pt x="56" y="30"/>
                    <a:pt x="54" y="30"/>
                  </a:cubicBezTo>
                  <a:cubicBezTo>
                    <a:pt x="61" y="28"/>
                    <a:pt x="30" y="28"/>
                    <a:pt x="37" y="27"/>
                  </a:cubicBezTo>
                  <a:cubicBezTo>
                    <a:pt x="37" y="26"/>
                    <a:pt x="36" y="26"/>
                    <a:pt x="36" y="26"/>
                  </a:cubicBezTo>
                  <a:cubicBezTo>
                    <a:pt x="28" y="27"/>
                    <a:pt x="59" y="27"/>
                    <a:pt x="51" y="28"/>
                  </a:cubicBezTo>
                  <a:cubicBezTo>
                    <a:pt x="45" y="28"/>
                    <a:pt x="38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8"/>
                    <a:pt x="32" y="28"/>
                  </a:cubicBezTo>
                  <a:cubicBezTo>
                    <a:pt x="35" y="28"/>
                    <a:pt x="38" y="28"/>
                    <a:pt x="41" y="27"/>
                  </a:cubicBezTo>
                  <a:cubicBezTo>
                    <a:pt x="49" y="26"/>
                    <a:pt x="19" y="25"/>
                    <a:pt x="27" y="23"/>
                  </a:cubicBezTo>
                  <a:cubicBezTo>
                    <a:pt x="28" y="23"/>
                    <a:pt x="29" y="23"/>
                    <a:pt x="29" y="23"/>
                  </a:cubicBezTo>
                  <a:cubicBezTo>
                    <a:pt x="29" y="22"/>
                    <a:pt x="31" y="22"/>
                    <a:pt x="32" y="22"/>
                  </a:cubicBezTo>
                  <a:cubicBezTo>
                    <a:pt x="36" y="21"/>
                    <a:pt x="34" y="20"/>
                    <a:pt x="38" y="19"/>
                  </a:cubicBezTo>
                  <a:cubicBezTo>
                    <a:pt x="41" y="19"/>
                    <a:pt x="45" y="18"/>
                    <a:pt x="48" y="18"/>
                  </a:cubicBezTo>
                  <a:cubicBezTo>
                    <a:pt x="51" y="18"/>
                    <a:pt x="53" y="17"/>
                    <a:pt x="56" y="17"/>
                  </a:cubicBezTo>
                  <a:cubicBezTo>
                    <a:pt x="51" y="17"/>
                    <a:pt x="46" y="18"/>
                    <a:pt x="42" y="18"/>
                  </a:cubicBezTo>
                  <a:cubicBezTo>
                    <a:pt x="36" y="18"/>
                    <a:pt x="31" y="19"/>
                    <a:pt x="25" y="19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5" y="19"/>
                    <a:pt x="25" y="18"/>
                  </a:cubicBezTo>
                  <a:cubicBezTo>
                    <a:pt x="29" y="18"/>
                    <a:pt x="32" y="18"/>
                    <a:pt x="35" y="17"/>
                  </a:cubicBezTo>
                  <a:cubicBezTo>
                    <a:pt x="37" y="17"/>
                    <a:pt x="39" y="17"/>
                    <a:pt x="41" y="16"/>
                  </a:cubicBezTo>
                  <a:cubicBezTo>
                    <a:pt x="40" y="16"/>
                    <a:pt x="39" y="16"/>
                    <a:pt x="39" y="16"/>
                  </a:cubicBezTo>
                  <a:cubicBezTo>
                    <a:pt x="30" y="17"/>
                    <a:pt x="21" y="18"/>
                    <a:pt x="12" y="19"/>
                  </a:cubicBezTo>
                  <a:cubicBezTo>
                    <a:pt x="11" y="19"/>
                    <a:pt x="10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1" y="18"/>
                    <a:pt x="12" y="17"/>
                  </a:cubicBezTo>
                  <a:cubicBezTo>
                    <a:pt x="19" y="16"/>
                    <a:pt x="27" y="15"/>
                    <a:pt x="35" y="14"/>
                  </a:cubicBezTo>
                  <a:cubicBezTo>
                    <a:pt x="38" y="14"/>
                    <a:pt x="42" y="13"/>
                    <a:pt x="45" y="11"/>
                  </a:cubicBezTo>
                  <a:cubicBezTo>
                    <a:pt x="46" y="11"/>
                    <a:pt x="48" y="10"/>
                    <a:pt x="50" y="10"/>
                  </a:cubicBezTo>
                  <a:cubicBezTo>
                    <a:pt x="56" y="9"/>
                    <a:pt x="27" y="8"/>
                    <a:pt x="32" y="8"/>
                  </a:cubicBezTo>
                  <a:cubicBezTo>
                    <a:pt x="38" y="8"/>
                    <a:pt x="43" y="7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1" y="6"/>
                    <a:pt x="34" y="6"/>
                    <a:pt x="27" y="6"/>
                  </a:cubicBezTo>
                  <a:cubicBezTo>
                    <a:pt x="22" y="7"/>
                    <a:pt x="16" y="7"/>
                    <a:pt x="11" y="7"/>
                  </a:cubicBezTo>
                  <a:cubicBezTo>
                    <a:pt x="10" y="8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5" y="6"/>
                    <a:pt x="19" y="6"/>
                    <a:pt x="24" y="5"/>
                  </a:cubicBezTo>
                  <a:cubicBezTo>
                    <a:pt x="24" y="5"/>
                    <a:pt x="25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2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31" y="3"/>
                    <a:pt x="39" y="2"/>
                    <a:pt x="47" y="1"/>
                  </a:cubicBezTo>
                  <a:cubicBezTo>
                    <a:pt x="57" y="1"/>
                    <a:pt x="67" y="0"/>
                    <a:pt x="78" y="0"/>
                  </a:cubicBezTo>
                  <a:cubicBezTo>
                    <a:pt x="88" y="0"/>
                    <a:pt x="194" y="0"/>
                    <a:pt x="204" y="0"/>
                  </a:cubicBezTo>
                  <a:cubicBezTo>
                    <a:pt x="215" y="0"/>
                    <a:pt x="226" y="1"/>
                    <a:pt x="237" y="1"/>
                  </a:cubicBezTo>
                  <a:cubicBezTo>
                    <a:pt x="244" y="1"/>
                    <a:pt x="252" y="1"/>
                    <a:pt x="259" y="0"/>
                  </a:cubicBezTo>
                  <a:cubicBezTo>
                    <a:pt x="262" y="0"/>
                    <a:pt x="265" y="0"/>
                    <a:pt x="268" y="0"/>
                  </a:cubicBezTo>
                  <a:cubicBezTo>
                    <a:pt x="270" y="0"/>
                    <a:pt x="271" y="0"/>
                    <a:pt x="272" y="0"/>
                  </a:cubicBezTo>
                  <a:cubicBezTo>
                    <a:pt x="274" y="0"/>
                    <a:pt x="275" y="1"/>
                    <a:pt x="276" y="1"/>
                  </a:cubicBezTo>
                  <a:cubicBezTo>
                    <a:pt x="277" y="1"/>
                    <a:pt x="278" y="0"/>
                    <a:pt x="278" y="0"/>
                  </a:cubicBezTo>
                  <a:cubicBezTo>
                    <a:pt x="279" y="1"/>
                    <a:pt x="279" y="1"/>
                    <a:pt x="280" y="0"/>
                  </a:cubicBezTo>
                  <a:cubicBezTo>
                    <a:pt x="281" y="1"/>
                    <a:pt x="281" y="1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3" y="0"/>
                    <a:pt x="283" y="0"/>
                    <a:pt x="284" y="0"/>
                  </a:cubicBezTo>
                  <a:cubicBezTo>
                    <a:pt x="285" y="1"/>
                    <a:pt x="285" y="1"/>
                    <a:pt x="286" y="0"/>
                  </a:cubicBezTo>
                  <a:cubicBezTo>
                    <a:pt x="294" y="0"/>
                    <a:pt x="302" y="0"/>
                    <a:pt x="310" y="0"/>
                  </a:cubicBezTo>
                  <a:close/>
                  <a:moveTo>
                    <a:pt x="137" y="38"/>
                  </a:moveTo>
                  <a:cubicBezTo>
                    <a:pt x="148" y="38"/>
                    <a:pt x="175" y="37"/>
                    <a:pt x="186" y="37"/>
                  </a:cubicBezTo>
                  <a:cubicBezTo>
                    <a:pt x="192" y="37"/>
                    <a:pt x="200" y="37"/>
                    <a:pt x="206" y="37"/>
                  </a:cubicBezTo>
                  <a:cubicBezTo>
                    <a:pt x="216" y="37"/>
                    <a:pt x="229" y="37"/>
                    <a:pt x="239" y="37"/>
                  </a:cubicBezTo>
                  <a:cubicBezTo>
                    <a:pt x="254" y="37"/>
                    <a:pt x="272" y="37"/>
                    <a:pt x="288" y="37"/>
                  </a:cubicBezTo>
                  <a:cubicBezTo>
                    <a:pt x="304" y="37"/>
                    <a:pt x="313" y="37"/>
                    <a:pt x="330" y="37"/>
                  </a:cubicBezTo>
                  <a:cubicBezTo>
                    <a:pt x="336" y="37"/>
                    <a:pt x="348" y="38"/>
                    <a:pt x="354" y="38"/>
                  </a:cubicBezTo>
                  <a:cubicBezTo>
                    <a:pt x="340" y="36"/>
                    <a:pt x="142" y="37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4" y="39"/>
                    <a:pt x="129" y="38"/>
                    <a:pt x="137" y="38"/>
                  </a:cubicBezTo>
                  <a:close/>
                  <a:moveTo>
                    <a:pt x="236" y="23"/>
                  </a:moveTo>
                  <a:cubicBezTo>
                    <a:pt x="265" y="23"/>
                    <a:pt x="295" y="22"/>
                    <a:pt x="325" y="22"/>
                  </a:cubicBezTo>
                  <a:cubicBezTo>
                    <a:pt x="325" y="22"/>
                    <a:pt x="325" y="22"/>
                    <a:pt x="325" y="22"/>
                  </a:cubicBezTo>
                  <a:cubicBezTo>
                    <a:pt x="295" y="22"/>
                    <a:pt x="265" y="22"/>
                    <a:pt x="236" y="23"/>
                  </a:cubicBezTo>
                  <a:close/>
                  <a:moveTo>
                    <a:pt x="143" y="52"/>
                  </a:moveTo>
                  <a:cubicBezTo>
                    <a:pt x="130" y="52"/>
                    <a:pt x="117" y="52"/>
                    <a:pt x="104" y="54"/>
                  </a:cubicBezTo>
                  <a:cubicBezTo>
                    <a:pt x="117" y="53"/>
                    <a:pt x="130" y="53"/>
                    <a:pt x="143" y="52"/>
                  </a:cubicBezTo>
                  <a:close/>
                  <a:moveTo>
                    <a:pt x="324" y="42"/>
                  </a:moveTo>
                  <a:cubicBezTo>
                    <a:pt x="324" y="42"/>
                    <a:pt x="324" y="42"/>
                    <a:pt x="324" y="42"/>
                  </a:cubicBezTo>
                  <a:cubicBezTo>
                    <a:pt x="304" y="42"/>
                    <a:pt x="285" y="42"/>
                    <a:pt x="266" y="42"/>
                  </a:cubicBezTo>
                  <a:cubicBezTo>
                    <a:pt x="266" y="42"/>
                    <a:pt x="266" y="42"/>
                    <a:pt x="266" y="42"/>
                  </a:cubicBezTo>
                  <a:cubicBezTo>
                    <a:pt x="285" y="42"/>
                    <a:pt x="304" y="42"/>
                    <a:pt x="324" y="42"/>
                  </a:cubicBezTo>
                  <a:close/>
                  <a:moveTo>
                    <a:pt x="125" y="47"/>
                  </a:moveTo>
                  <a:cubicBezTo>
                    <a:pt x="125" y="47"/>
                    <a:pt x="125" y="47"/>
                    <a:pt x="125" y="47"/>
                  </a:cubicBezTo>
                  <a:cubicBezTo>
                    <a:pt x="134" y="48"/>
                    <a:pt x="144" y="47"/>
                    <a:pt x="153" y="46"/>
                  </a:cubicBezTo>
                  <a:cubicBezTo>
                    <a:pt x="144" y="46"/>
                    <a:pt x="134" y="47"/>
                    <a:pt x="125" y="47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  <a:cubicBezTo>
                    <a:pt x="189" y="24"/>
                    <a:pt x="195" y="24"/>
                    <a:pt x="202" y="24"/>
                  </a:cubicBezTo>
                  <a:cubicBezTo>
                    <a:pt x="202" y="24"/>
                    <a:pt x="202" y="24"/>
                    <a:pt x="202" y="24"/>
                  </a:cubicBezTo>
                  <a:cubicBezTo>
                    <a:pt x="195" y="24"/>
                    <a:pt x="189" y="24"/>
                    <a:pt x="182" y="24"/>
                  </a:cubicBezTo>
                  <a:close/>
                  <a:moveTo>
                    <a:pt x="307" y="60"/>
                  </a:moveTo>
                  <a:cubicBezTo>
                    <a:pt x="307" y="60"/>
                    <a:pt x="307" y="61"/>
                    <a:pt x="307" y="61"/>
                  </a:cubicBezTo>
                  <a:cubicBezTo>
                    <a:pt x="319" y="61"/>
                    <a:pt x="331" y="61"/>
                    <a:pt x="343" y="61"/>
                  </a:cubicBezTo>
                  <a:cubicBezTo>
                    <a:pt x="343" y="61"/>
                    <a:pt x="343" y="61"/>
                    <a:pt x="343" y="61"/>
                  </a:cubicBezTo>
                  <a:cubicBezTo>
                    <a:pt x="331" y="61"/>
                    <a:pt x="319" y="61"/>
                    <a:pt x="307" y="60"/>
                  </a:cubicBezTo>
                  <a:close/>
                  <a:moveTo>
                    <a:pt x="361" y="22"/>
                  </a:moveTo>
                  <a:cubicBezTo>
                    <a:pt x="361" y="22"/>
                    <a:pt x="361" y="22"/>
                    <a:pt x="361" y="22"/>
                  </a:cubicBezTo>
                  <a:cubicBezTo>
                    <a:pt x="351" y="22"/>
                    <a:pt x="341" y="22"/>
                    <a:pt x="331" y="22"/>
                  </a:cubicBezTo>
                  <a:cubicBezTo>
                    <a:pt x="331" y="22"/>
                    <a:pt x="331" y="22"/>
                    <a:pt x="331" y="22"/>
                  </a:cubicBezTo>
                  <a:cubicBezTo>
                    <a:pt x="341" y="22"/>
                    <a:pt x="351" y="22"/>
                    <a:pt x="361" y="22"/>
                  </a:cubicBezTo>
                  <a:close/>
                  <a:moveTo>
                    <a:pt x="231" y="43"/>
                  </a:moveTo>
                  <a:cubicBezTo>
                    <a:pt x="231" y="43"/>
                    <a:pt x="231" y="43"/>
                    <a:pt x="231" y="43"/>
                  </a:cubicBezTo>
                  <a:cubicBezTo>
                    <a:pt x="239" y="43"/>
                    <a:pt x="247" y="43"/>
                    <a:pt x="256" y="43"/>
                  </a:cubicBezTo>
                  <a:cubicBezTo>
                    <a:pt x="256" y="43"/>
                    <a:pt x="256" y="43"/>
                    <a:pt x="256" y="43"/>
                  </a:cubicBezTo>
                  <a:cubicBezTo>
                    <a:pt x="247" y="43"/>
                    <a:pt x="239" y="43"/>
                    <a:pt x="231" y="43"/>
                  </a:cubicBezTo>
                  <a:close/>
                  <a:moveTo>
                    <a:pt x="122" y="30"/>
                  </a:moveTo>
                  <a:cubicBezTo>
                    <a:pt x="124" y="31"/>
                    <a:pt x="127" y="31"/>
                    <a:pt x="132" y="30"/>
                  </a:cubicBezTo>
                  <a:cubicBezTo>
                    <a:pt x="129" y="30"/>
                    <a:pt x="126" y="30"/>
                    <a:pt x="122" y="30"/>
                  </a:cubicBezTo>
                  <a:close/>
                  <a:moveTo>
                    <a:pt x="355" y="61"/>
                  </a:moveTo>
                  <a:cubicBezTo>
                    <a:pt x="355" y="61"/>
                    <a:pt x="355" y="61"/>
                    <a:pt x="355" y="61"/>
                  </a:cubicBezTo>
                  <a:cubicBezTo>
                    <a:pt x="352" y="61"/>
                    <a:pt x="349" y="61"/>
                    <a:pt x="346" y="61"/>
                  </a:cubicBezTo>
                  <a:cubicBezTo>
                    <a:pt x="346" y="61"/>
                    <a:pt x="346" y="61"/>
                    <a:pt x="346" y="61"/>
                  </a:cubicBezTo>
                  <a:cubicBezTo>
                    <a:pt x="349" y="61"/>
                    <a:pt x="352" y="61"/>
                    <a:pt x="355" y="61"/>
                  </a:cubicBezTo>
                  <a:close/>
                </a:path>
              </a:pathLst>
            </a:custGeom>
            <a:solidFill>
              <a:srgbClr val="FFC5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6"/>
            <p:cNvSpPr txBox="1"/>
            <p:nvPr/>
          </p:nvSpPr>
          <p:spPr>
            <a:xfrm>
              <a:off x="2232025" y="565150"/>
              <a:ext cx="202723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First Title</a:t>
              </a:r>
              <a:endParaRPr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9E11CB13-E169-CF40-A493-6A483190E763}"/>
              </a:ext>
            </a:extLst>
          </p:cNvPr>
          <p:cNvGrpSpPr/>
          <p:nvPr/>
        </p:nvGrpSpPr>
        <p:grpSpPr>
          <a:xfrm>
            <a:off x="704850" y="1812925"/>
            <a:ext cx="5205412" cy="723900"/>
            <a:chOff x="704850" y="1812925"/>
            <a:chExt cx="5205412" cy="723900"/>
          </a:xfrm>
        </p:grpSpPr>
        <p:sp>
          <p:nvSpPr>
            <p:cNvPr id="231" name="Google Shape;231;p16"/>
            <p:cNvSpPr/>
            <p:nvPr/>
          </p:nvSpPr>
          <p:spPr>
            <a:xfrm>
              <a:off x="704850" y="1812925"/>
              <a:ext cx="5205412" cy="723900"/>
            </a:xfrm>
            <a:custGeom>
              <a:avLst/>
              <a:gdLst/>
              <a:ahLst/>
              <a:cxnLst/>
              <a:rect l="l" t="t" r="r" b="b"/>
              <a:pathLst>
                <a:path w="547" h="76" extrusionOk="0">
                  <a:moveTo>
                    <a:pt x="460" y="10"/>
                  </a:moveTo>
                  <a:cubicBezTo>
                    <a:pt x="456" y="11"/>
                    <a:pt x="479" y="11"/>
                    <a:pt x="476" y="12"/>
                  </a:cubicBezTo>
                  <a:cubicBezTo>
                    <a:pt x="475" y="12"/>
                    <a:pt x="474" y="12"/>
                    <a:pt x="474" y="12"/>
                  </a:cubicBezTo>
                  <a:cubicBezTo>
                    <a:pt x="474" y="12"/>
                    <a:pt x="474" y="13"/>
                    <a:pt x="474" y="13"/>
                  </a:cubicBezTo>
                  <a:cubicBezTo>
                    <a:pt x="474" y="13"/>
                    <a:pt x="475" y="13"/>
                    <a:pt x="476" y="13"/>
                  </a:cubicBezTo>
                  <a:cubicBezTo>
                    <a:pt x="481" y="13"/>
                    <a:pt x="460" y="13"/>
                    <a:pt x="465" y="13"/>
                  </a:cubicBezTo>
                  <a:cubicBezTo>
                    <a:pt x="465" y="13"/>
                    <a:pt x="466" y="13"/>
                    <a:pt x="467" y="13"/>
                  </a:cubicBezTo>
                  <a:cubicBezTo>
                    <a:pt x="467" y="14"/>
                    <a:pt x="467" y="14"/>
                    <a:pt x="467" y="14"/>
                  </a:cubicBezTo>
                  <a:cubicBezTo>
                    <a:pt x="466" y="14"/>
                    <a:pt x="465" y="14"/>
                    <a:pt x="465" y="14"/>
                  </a:cubicBezTo>
                  <a:cubicBezTo>
                    <a:pt x="460" y="15"/>
                    <a:pt x="482" y="15"/>
                    <a:pt x="478" y="15"/>
                  </a:cubicBezTo>
                  <a:cubicBezTo>
                    <a:pt x="477" y="15"/>
                    <a:pt x="476" y="15"/>
                    <a:pt x="475" y="16"/>
                  </a:cubicBezTo>
                  <a:cubicBezTo>
                    <a:pt x="475" y="16"/>
                    <a:pt x="475" y="17"/>
                    <a:pt x="474" y="17"/>
                  </a:cubicBezTo>
                  <a:cubicBezTo>
                    <a:pt x="474" y="17"/>
                    <a:pt x="473" y="17"/>
                    <a:pt x="472" y="17"/>
                  </a:cubicBezTo>
                  <a:cubicBezTo>
                    <a:pt x="460" y="19"/>
                    <a:pt x="472" y="20"/>
                    <a:pt x="460" y="21"/>
                  </a:cubicBezTo>
                  <a:cubicBezTo>
                    <a:pt x="458" y="21"/>
                    <a:pt x="457" y="21"/>
                    <a:pt x="455" y="22"/>
                  </a:cubicBezTo>
                  <a:cubicBezTo>
                    <a:pt x="457" y="22"/>
                    <a:pt x="458" y="22"/>
                    <a:pt x="460" y="22"/>
                  </a:cubicBezTo>
                  <a:cubicBezTo>
                    <a:pt x="465" y="22"/>
                    <a:pt x="469" y="21"/>
                    <a:pt x="474" y="21"/>
                  </a:cubicBezTo>
                  <a:cubicBezTo>
                    <a:pt x="483" y="21"/>
                    <a:pt x="469" y="21"/>
                    <a:pt x="478" y="20"/>
                  </a:cubicBezTo>
                  <a:cubicBezTo>
                    <a:pt x="479" y="20"/>
                    <a:pt x="479" y="21"/>
                    <a:pt x="480" y="21"/>
                  </a:cubicBezTo>
                  <a:cubicBezTo>
                    <a:pt x="480" y="21"/>
                    <a:pt x="480" y="21"/>
                    <a:pt x="480" y="21"/>
                  </a:cubicBezTo>
                  <a:cubicBezTo>
                    <a:pt x="479" y="21"/>
                    <a:pt x="479" y="22"/>
                    <a:pt x="478" y="22"/>
                  </a:cubicBezTo>
                  <a:cubicBezTo>
                    <a:pt x="474" y="22"/>
                    <a:pt x="475" y="23"/>
                    <a:pt x="470" y="23"/>
                  </a:cubicBezTo>
                  <a:cubicBezTo>
                    <a:pt x="460" y="24"/>
                    <a:pt x="468" y="25"/>
                    <a:pt x="457" y="26"/>
                  </a:cubicBezTo>
                  <a:cubicBezTo>
                    <a:pt x="448" y="26"/>
                    <a:pt x="452" y="27"/>
                    <a:pt x="443" y="28"/>
                  </a:cubicBezTo>
                  <a:cubicBezTo>
                    <a:pt x="433" y="28"/>
                    <a:pt x="423" y="21"/>
                    <a:pt x="413" y="23"/>
                  </a:cubicBezTo>
                  <a:cubicBezTo>
                    <a:pt x="412" y="23"/>
                    <a:pt x="410" y="23"/>
                    <a:pt x="409" y="23"/>
                  </a:cubicBezTo>
                  <a:cubicBezTo>
                    <a:pt x="409" y="23"/>
                    <a:pt x="409" y="24"/>
                    <a:pt x="409" y="24"/>
                  </a:cubicBezTo>
                  <a:cubicBezTo>
                    <a:pt x="410" y="24"/>
                    <a:pt x="411" y="24"/>
                    <a:pt x="412" y="23"/>
                  </a:cubicBezTo>
                  <a:cubicBezTo>
                    <a:pt x="416" y="23"/>
                    <a:pt x="419" y="23"/>
                    <a:pt x="423" y="22"/>
                  </a:cubicBezTo>
                  <a:cubicBezTo>
                    <a:pt x="428" y="22"/>
                    <a:pt x="433" y="22"/>
                    <a:pt x="437" y="21"/>
                  </a:cubicBezTo>
                  <a:cubicBezTo>
                    <a:pt x="441" y="21"/>
                    <a:pt x="446" y="28"/>
                    <a:pt x="450" y="28"/>
                  </a:cubicBezTo>
                  <a:cubicBezTo>
                    <a:pt x="456" y="28"/>
                    <a:pt x="447" y="27"/>
                    <a:pt x="453" y="27"/>
                  </a:cubicBezTo>
                  <a:cubicBezTo>
                    <a:pt x="459" y="26"/>
                    <a:pt x="466" y="26"/>
                    <a:pt x="472" y="26"/>
                  </a:cubicBezTo>
                  <a:cubicBezTo>
                    <a:pt x="473" y="26"/>
                    <a:pt x="473" y="26"/>
                    <a:pt x="474" y="26"/>
                  </a:cubicBezTo>
                  <a:cubicBezTo>
                    <a:pt x="474" y="26"/>
                    <a:pt x="474" y="27"/>
                    <a:pt x="474" y="27"/>
                  </a:cubicBezTo>
                  <a:cubicBezTo>
                    <a:pt x="473" y="27"/>
                    <a:pt x="472" y="27"/>
                    <a:pt x="472" y="27"/>
                  </a:cubicBezTo>
                  <a:cubicBezTo>
                    <a:pt x="469" y="28"/>
                    <a:pt x="476" y="28"/>
                    <a:pt x="474" y="28"/>
                  </a:cubicBezTo>
                  <a:cubicBezTo>
                    <a:pt x="473" y="28"/>
                    <a:pt x="472" y="29"/>
                    <a:pt x="472" y="30"/>
                  </a:cubicBezTo>
                  <a:cubicBezTo>
                    <a:pt x="473" y="30"/>
                    <a:pt x="473" y="30"/>
                    <a:pt x="474" y="30"/>
                  </a:cubicBezTo>
                  <a:cubicBezTo>
                    <a:pt x="478" y="30"/>
                    <a:pt x="466" y="29"/>
                    <a:pt x="471" y="29"/>
                  </a:cubicBezTo>
                  <a:cubicBezTo>
                    <a:pt x="471" y="29"/>
                    <a:pt x="490" y="29"/>
                    <a:pt x="490" y="29"/>
                  </a:cubicBezTo>
                  <a:cubicBezTo>
                    <a:pt x="491" y="30"/>
                    <a:pt x="493" y="30"/>
                    <a:pt x="494" y="30"/>
                  </a:cubicBezTo>
                  <a:cubicBezTo>
                    <a:pt x="495" y="30"/>
                    <a:pt x="495" y="30"/>
                    <a:pt x="496" y="30"/>
                  </a:cubicBezTo>
                  <a:cubicBezTo>
                    <a:pt x="496" y="30"/>
                    <a:pt x="496" y="31"/>
                    <a:pt x="496" y="31"/>
                  </a:cubicBezTo>
                  <a:cubicBezTo>
                    <a:pt x="495" y="31"/>
                    <a:pt x="499" y="31"/>
                    <a:pt x="498" y="31"/>
                  </a:cubicBezTo>
                  <a:cubicBezTo>
                    <a:pt x="487" y="32"/>
                    <a:pt x="493" y="34"/>
                    <a:pt x="482" y="34"/>
                  </a:cubicBezTo>
                  <a:cubicBezTo>
                    <a:pt x="465" y="35"/>
                    <a:pt x="471" y="35"/>
                    <a:pt x="446" y="35"/>
                  </a:cubicBezTo>
                  <a:cubicBezTo>
                    <a:pt x="445" y="35"/>
                    <a:pt x="426" y="32"/>
                    <a:pt x="424" y="32"/>
                  </a:cubicBezTo>
                  <a:cubicBezTo>
                    <a:pt x="425" y="32"/>
                    <a:pt x="425" y="32"/>
                    <a:pt x="426" y="32"/>
                  </a:cubicBezTo>
                  <a:cubicBezTo>
                    <a:pt x="431" y="32"/>
                    <a:pt x="440" y="37"/>
                    <a:pt x="446" y="36"/>
                  </a:cubicBezTo>
                  <a:cubicBezTo>
                    <a:pt x="450" y="36"/>
                    <a:pt x="451" y="38"/>
                    <a:pt x="456" y="38"/>
                  </a:cubicBezTo>
                  <a:cubicBezTo>
                    <a:pt x="466" y="38"/>
                    <a:pt x="475" y="37"/>
                    <a:pt x="485" y="36"/>
                  </a:cubicBezTo>
                  <a:cubicBezTo>
                    <a:pt x="487" y="36"/>
                    <a:pt x="488" y="37"/>
                    <a:pt x="489" y="37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93" y="37"/>
                    <a:pt x="495" y="36"/>
                    <a:pt x="498" y="36"/>
                  </a:cubicBezTo>
                  <a:cubicBezTo>
                    <a:pt x="502" y="36"/>
                    <a:pt x="490" y="36"/>
                    <a:pt x="494" y="35"/>
                  </a:cubicBezTo>
                  <a:cubicBezTo>
                    <a:pt x="495" y="35"/>
                    <a:pt x="496" y="36"/>
                    <a:pt x="496" y="36"/>
                  </a:cubicBezTo>
                  <a:cubicBezTo>
                    <a:pt x="496" y="36"/>
                    <a:pt x="496" y="36"/>
                    <a:pt x="496" y="36"/>
                  </a:cubicBezTo>
                  <a:cubicBezTo>
                    <a:pt x="496" y="36"/>
                    <a:pt x="495" y="36"/>
                    <a:pt x="494" y="37"/>
                  </a:cubicBezTo>
                  <a:cubicBezTo>
                    <a:pt x="492" y="37"/>
                    <a:pt x="504" y="37"/>
                    <a:pt x="501" y="38"/>
                  </a:cubicBezTo>
                  <a:cubicBezTo>
                    <a:pt x="496" y="38"/>
                    <a:pt x="477" y="39"/>
                    <a:pt x="471" y="40"/>
                  </a:cubicBezTo>
                  <a:cubicBezTo>
                    <a:pt x="467" y="40"/>
                    <a:pt x="463" y="41"/>
                    <a:pt x="458" y="41"/>
                  </a:cubicBezTo>
                  <a:cubicBezTo>
                    <a:pt x="461" y="41"/>
                    <a:pt x="464" y="41"/>
                    <a:pt x="467" y="41"/>
                  </a:cubicBezTo>
                  <a:cubicBezTo>
                    <a:pt x="473" y="40"/>
                    <a:pt x="478" y="40"/>
                    <a:pt x="484" y="40"/>
                  </a:cubicBezTo>
                  <a:cubicBezTo>
                    <a:pt x="485" y="40"/>
                    <a:pt x="486" y="40"/>
                    <a:pt x="486" y="40"/>
                  </a:cubicBezTo>
                  <a:cubicBezTo>
                    <a:pt x="486" y="40"/>
                    <a:pt x="486" y="40"/>
                    <a:pt x="486" y="40"/>
                  </a:cubicBezTo>
                  <a:cubicBezTo>
                    <a:pt x="485" y="41"/>
                    <a:pt x="484" y="41"/>
                    <a:pt x="483" y="41"/>
                  </a:cubicBezTo>
                  <a:cubicBezTo>
                    <a:pt x="472" y="42"/>
                    <a:pt x="474" y="36"/>
                    <a:pt x="463" y="37"/>
                  </a:cubicBezTo>
                  <a:cubicBezTo>
                    <a:pt x="455" y="37"/>
                    <a:pt x="447" y="38"/>
                    <a:pt x="439" y="39"/>
                  </a:cubicBezTo>
                  <a:cubicBezTo>
                    <a:pt x="436" y="39"/>
                    <a:pt x="433" y="40"/>
                    <a:pt x="430" y="40"/>
                  </a:cubicBezTo>
                  <a:cubicBezTo>
                    <a:pt x="431" y="40"/>
                    <a:pt x="432" y="40"/>
                    <a:pt x="433" y="40"/>
                  </a:cubicBezTo>
                  <a:cubicBezTo>
                    <a:pt x="435" y="40"/>
                    <a:pt x="438" y="40"/>
                    <a:pt x="441" y="40"/>
                  </a:cubicBezTo>
                  <a:cubicBezTo>
                    <a:pt x="442" y="41"/>
                    <a:pt x="444" y="40"/>
                    <a:pt x="446" y="40"/>
                  </a:cubicBezTo>
                  <a:cubicBezTo>
                    <a:pt x="444" y="40"/>
                    <a:pt x="454" y="40"/>
                    <a:pt x="478" y="38"/>
                  </a:cubicBezTo>
                  <a:cubicBezTo>
                    <a:pt x="483" y="37"/>
                    <a:pt x="475" y="44"/>
                    <a:pt x="480" y="43"/>
                  </a:cubicBezTo>
                  <a:cubicBezTo>
                    <a:pt x="481" y="43"/>
                    <a:pt x="495" y="36"/>
                    <a:pt x="496" y="37"/>
                  </a:cubicBezTo>
                  <a:cubicBezTo>
                    <a:pt x="468" y="42"/>
                    <a:pt x="451" y="43"/>
                    <a:pt x="446" y="44"/>
                  </a:cubicBezTo>
                  <a:cubicBezTo>
                    <a:pt x="449" y="44"/>
                    <a:pt x="451" y="43"/>
                    <a:pt x="453" y="44"/>
                  </a:cubicBezTo>
                  <a:cubicBezTo>
                    <a:pt x="446" y="46"/>
                    <a:pt x="501" y="46"/>
                    <a:pt x="494" y="47"/>
                  </a:cubicBezTo>
                  <a:cubicBezTo>
                    <a:pt x="494" y="48"/>
                    <a:pt x="495" y="48"/>
                    <a:pt x="495" y="48"/>
                  </a:cubicBezTo>
                  <a:cubicBezTo>
                    <a:pt x="503" y="47"/>
                    <a:pt x="487" y="46"/>
                    <a:pt x="495" y="46"/>
                  </a:cubicBezTo>
                  <a:cubicBezTo>
                    <a:pt x="500" y="45"/>
                    <a:pt x="455" y="45"/>
                    <a:pt x="460" y="44"/>
                  </a:cubicBezTo>
                  <a:cubicBezTo>
                    <a:pt x="461" y="44"/>
                    <a:pt x="462" y="44"/>
                    <a:pt x="462" y="44"/>
                  </a:cubicBezTo>
                  <a:cubicBezTo>
                    <a:pt x="463" y="44"/>
                    <a:pt x="463" y="44"/>
                    <a:pt x="463" y="45"/>
                  </a:cubicBezTo>
                  <a:cubicBezTo>
                    <a:pt x="462" y="45"/>
                    <a:pt x="500" y="45"/>
                    <a:pt x="499" y="45"/>
                  </a:cubicBezTo>
                  <a:cubicBezTo>
                    <a:pt x="496" y="46"/>
                    <a:pt x="493" y="46"/>
                    <a:pt x="490" y="47"/>
                  </a:cubicBezTo>
                  <a:cubicBezTo>
                    <a:pt x="483" y="48"/>
                    <a:pt x="511" y="49"/>
                    <a:pt x="503" y="50"/>
                  </a:cubicBezTo>
                  <a:cubicBezTo>
                    <a:pt x="503" y="51"/>
                    <a:pt x="502" y="51"/>
                    <a:pt x="502" y="51"/>
                  </a:cubicBezTo>
                  <a:cubicBezTo>
                    <a:pt x="502" y="52"/>
                    <a:pt x="500" y="52"/>
                    <a:pt x="499" y="52"/>
                  </a:cubicBezTo>
                  <a:cubicBezTo>
                    <a:pt x="495" y="53"/>
                    <a:pt x="497" y="54"/>
                    <a:pt x="493" y="55"/>
                  </a:cubicBezTo>
                  <a:cubicBezTo>
                    <a:pt x="490" y="55"/>
                    <a:pt x="500" y="56"/>
                    <a:pt x="497" y="56"/>
                  </a:cubicBezTo>
                  <a:cubicBezTo>
                    <a:pt x="494" y="57"/>
                    <a:pt x="492" y="57"/>
                    <a:pt x="489" y="57"/>
                  </a:cubicBezTo>
                  <a:cubicBezTo>
                    <a:pt x="494" y="57"/>
                    <a:pt x="485" y="57"/>
                    <a:pt x="490" y="56"/>
                  </a:cubicBezTo>
                  <a:cubicBezTo>
                    <a:pt x="495" y="56"/>
                    <a:pt x="500" y="55"/>
                    <a:pt x="505" y="55"/>
                  </a:cubicBezTo>
                  <a:cubicBezTo>
                    <a:pt x="506" y="55"/>
                    <a:pt x="507" y="55"/>
                    <a:pt x="507" y="55"/>
                  </a:cubicBezTo>
                  <a:cubicBezTo>
                    <a:pt x="507" y="55"/>
                    <a:pt x="507" y="55"/>
                    <a:pt x="507" y="55"/>
                  </a:cubicBezTo>
                  <a:cubicBezTo>
                    <a:pt x="507" y="55"/>
                    <a:pt x="506" y="56"/>
                    <a:pt x="505" y="56"/>
                  </a:cubicBezTo>
                  <a:cubicBezTo>
                    <a:pt x="502" y="56"/>
                    <a:pt x="499" y="57"/>
                    <a:pt x="496" y="57"/>
                  </a:cubicBezTo>
                  <a:cubicBezTo>
                    <a:pt x="494" y="57"/>
                    <a:pt x="492" y="58"/>
                    <a:pt x="491" y="58"/>
                  </a:cubicBezTo>
                  <a:cubicBezTo>
                    <a:pt x="491" y="58"/>
                    <a:pt x="492" y="58"/>
                    <a:pt x="492" y="58"/>
                  </a:cubicBezTo>
                  <a:cubicBezTo>
                    <a:pt x="501" y="57"/>
                    <a:pt x="510" y="56"/>
                    <a:pt x="518" y="56"/>
                  </a:cubicBezTo>
                  <a:cubicBezTo>
                    <a:pt x="519" y="55"/>
                    <a:pt x="520" y="56"/>
                    <a:pt x="521" y="56"/>
                  </a:cubicBezTo>
                  <a:cubicBezTo>
                    <a:pt x="521" y="56"/>
                    <a:pt x="521" y="56"/>
                    <a:pt x="521" y="56"/>
                  </a:cubicBezTo>
                  <a:cubicBezTo>
                    <a:pt x="520" y="56"/>
                    <a:pt x="519" y="57"/>
                    <a:pt x="518" y="57"/>
                  </a:cubicBezTo>
                  <a:cubicBezTo>
                    <a:pt x="511" y="58"/>
                    <a:pt x="529" y="59"/>
                    <a:pt x="522" y="60"/>
                  </a:cubicBezTo>
                  <a:cubicBezTo>
                    <a:pt x="518" y="61"/>
                    <a:pt x="515" y="61"/>
                    <a:pt x="512" y="63"/>
                  </a:cubicBezTo>
                  <a:cubicBezTo>
                    <a:pt x="511" y="64"/>
                    <a:pt x="522" y="65"/>
                    <a:pt x="520" y="65"/>
                  </a:cubicBezTo>
                  <a:cubicBezTo>
                    <a:pt x="515" y="66"/>
                    <a:pt x="529" y="66"/>
                    <a:pt x="524" y="66"/>
                  </a:cubicBezTo>
                  <a:cubicBezTo>
                    <a:pt x="519" y="66"/>
                    <a:pt x="527" y="68"/>
                    <a:pt x="522" y="69"/>
                  </a:cubicBezTo>
                  <a:cubicBezTo>
                    <a:pt x="522" y="69"/>
                    <a:pt x="523" y="69"/>
                    <a:pt x="523" y="69"/>
                  </a:cubicBezTo>
                  <a:cubicBezTo>
                    <a:pt x="529" y="69"/>
                    <a:pt x="522" y="69"/>
                    <a:pt x="529" y="68"/>
                  </a:cubicBezTo>
                  <a:cubicBezTo>
                    <a:pt x="534" y="68"/>
                    <a:pt x="539" y="68"/>
                    <a:pt x="545" y="67"/>
                  </a:cubicBezTo>
                  <a:cubicBezTo>
                    <a:pt x="546" y="67"/>
                    <a:pt x="546" y="68"/>
                    <a:pt x="547" y="68"/>
                  </a:cubicBezTo>
                  <a:cubicBezTo>
                    <a:pt x="547" y="68"/>
                    <a:pt x="547" y="68"/>
                    <a:pt x="547" y="68"/>
                  </a:cubicBezTo>
                  <a:cubicBezTo>
                    <a:pt x="546" y="68"/>
                    <a:pt x="546" y="69"/>
                    <a:pt x="545" y="69"/>
                  </a:cubicBezTo>
                  <a:cubicBezTo>
                    <a:pt x="541" y="69"/>
                    <a:pt x="536" y="69"/>
                    <a:pt x="532" y="70"/>
                  </a:cubicBezTo>
                  <a:cubicBezTo>
                    <a:pt x="532" y="70"/>
                    <a:pt x="531" y="70"/>
                    <a:pt x="530" y="70"/>
                  </a:cubicBezTo>
                  <a:cubicBezTo>
                    <a:pt x="530" y="70"/>
                    <a:pt x="530" y="70"/>
                    <a:pt x="530" y="71"/>
                  </a:cubicBezTo>
                  <a:cubicBezTo>
                    <a:pt x="532" y="71"/>
                    <a:pt x="534" y="71"/>
                    <a:pt x="535" y="71"/>
                  </a:cubicBezTo>
                  <a:cubicBezTo>
                    <a:pt x="535" y="71"/>
                    <a:pt x="535" y="71"/>
                    <a:pt x="535" y="71"/>
                  </a:cubicBezTo>
                  <a:cubicBezTo>
                    <a:pt x="535" y="71"/>
                    <a:pt x="534" y="72"/>
                    <a:pt x="533" y="72"/>
                  </a:cubicBezTo>
                  <a:cubicBezTo>
                    <a:pt x="525" y="72"/>
                    <a:pt x="531" y="73"/>
                    <a:pt x="524" y="74"/>
                  </a:cubicBezTo>
                  <a:cubicBezTo>
                    <a:pt x="514" y="75"/>
                    <a:pt x="504" y="75"/>
                    <a:pt x="494" y="75"/>
                  </a:cubicBezTo>
                  <a:cubicBezTo>
                    <a:pt x="484" y="75"/>
                    <a:pt x="320" y="75"/>
                    <a:pt x="311" y="75"/>
                  </a:cubicBezTo>
                  <a:cubicBezTo>
                    <a:pt x="300" y="75"/>
                    <a:pt x="290" y="75"/>
                    <a:pt x="280" y="75"/>
                  </a:cubicBezTo>
                  <a:cubicBezTo>
                    <a:pt x="273" y="75"/>
                    <a:pt x="265" y="75"/>
                    <a:pt x="258" y="75"/>
                  </a:cubicBezTo>
                  <a:cubicBezTo>
                    <a:pt x="255" y="75"/>
                    <a:pt x="253" y="75"/>
                    <a:pt x="250" y="75"/>
                  </a:cubicBezTo>
                  <a:cubicBezTo>
                    <a:pt x="249" y="75"/>
                    <a:pt x="247" y="75"/>
                    <a:pt x="246" y="75"/>
                  </a:cubicBezTo>
                  <a:cubicBezTo>
                    <a:pt x="245" y="75"/>
                    <a:pt x="244" y="75"/>
                    <a:pt x="242" y="75"/>
                  </a:cubicBezTo>
                  <a:cubicBezTo>
                    <a:pt x="242" y="75"/>
                    <a:pt x="241" y="75"/>
                    <a:pt x="240" y="75"/>
                  </a:cubicBezTo>
                  <a:cubicBezTo>
                    <a:pt x="240" y="74"/>
                    <a:pt x="239" y="75"/>
                    <a:pt x="239" y="75"/>
                  </a:cubicBezTo>
                  <a:cubicBezTo>
                    <a:pt x="238" y="74"/>
                    <a:pt x="237" y="75"/>
                    <a:pt x="237" y="75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36" y="75"/>
                    <a:pt x="235" y="75"/>
                    <a:pt x="235" y="75"/>
                  </a:cubicBezTo>
                  <a:cubicBezTo>
                    <a:pt x="234" y="74"/>
                    <a:pt x="234" y="75"/>
                    <a:pt x="233" y="75"/>
                  </a:cubicBezTo>
                  <a:cubicBezTo>
                    <a:pt x="226" y="75"/>
                    <a:pt x="218" y="75"/>
                    <a:pt x="211" y="75"/>
                  </a:cubicBezTo>
                  <a:cubicBezTo>
                    <a:pt x="211" y="75"/>
                    <a:pt x="211" y="75"/>
                    <a:pt x="211" y="74"/>
                  </a:cubicBezTo>
                  <a:cubicBezTo>
                    <a:pt x="210" y="74"/>
                    <a:pt x="209" y="74"/>
                    <a:pt x="208" y="74"/>
                  </a:cubicBezTo>
                  <a:cubicBezTo>
                    <a:pt x="205" y="74"/>
                    <a:pt x="202" y="74"/>
                    <a:pt x="199" y="73"/>
                  </a:cubicBezTo>
                  <a:cubicBezTo>
                    <a:pt x="196" y="73"/>
                    <a:pt x="192" y="73"/>
                    <a:pt x="189" y="73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235" y="73"/>
                    <a:pt x="282" y="73"/>
                    <a:pt x="329" y="73"/>
                  </a:cubicBezTo>
                  <a:cubicBezTo>
                    <a:pt x="329" y="73"/>
                    <a:pt x="329" y="72"/>
                    <a:pt x="329" y="72"/>
                  </a:cubicBezTo>
                  <a:cubicBezTo>
                    <a:pt x="270" y="72"/>
                    <a:pt x="224" y="72"/>
                    <a:pt x="165" y="72"/>
                  </a:cubicBezTo>
                  <a:cubicBezTo>
                    <a:pt x="167" y="72"/>
                    <a:pt x="156" y="72"/>
                    <a:pt x="159" y="72"/>
                  </a:cubicBezTo>
                  <a:cubicBezTo>
                    <a:pt x="166" y="73"/>
                    <a:pt x="173" y="73"/>
                    <a:pt x="180" y="73"/>
                  </a:cubicBezTo>
                  <a:cubicBezTo>
                    <a:pt x="181" y="73"/>
                    <a:pt x="182" y="73"/>
                    <a:pt x="181" y="75"/>
                  </a:cubicBezTo>
                  <a:cubicBezTo>
                    <a:pt x="181" y="74"/>
                    <a:pt x="180" y="74"/>
                    <a:pt x="180" y="73"/>
                  </a:cubicBezTo>
                  <a:cubicBezTo>
                    <a:pt x="180" y="74"/>
                    <a:pt x="179" y="74"/>
                    <a:pt x="179" y="75"/>
                  </a:cubicBezTo>
                  <a:cubicBezTo>
                    <a:pt x="179" y="75"/>
                    <a:pt x="178" y="74"/>
                    <a:pt x="178" y="74"/>
                  </a:cubicBezTo>
                  <a:cubicBezTo>
                    <a:pt x="178" y="74"/>
                    <a:pt x="178" y="74"/>
                    <a:pt x="177" y="75"/>
                  </a:cubicBezTo>
                  <a:cubicBezTo>
                    <a:pt x="177" y="74"/>
                    <a:pt x="177" y="74"/>
                    <a:pt x="176" y="74"/>
                  </a:cubicBezTo>
                  <a:cubicBezTo>
                    <a:pt x="176" y="74"/>
                    <a:pt x="176" y="74"/>
                    <a:pt x="175" y="75"/>
                  </a:cubicBezTo>
                  <a:cubicBezTo>
                    <a:pt x="175" y="75"/>
                    <a:pt x="175" y="74"/>
                    <a:pt x="174" y="74"/>
                  </a:cubicBezTo>
                  <a:cubicBezTo>
                    <a:pt x="174" y="74"/>
                    <a:pt x="174" y="74"/>
                    <a:pt x="174" y="75"/>
                  </a:cubicBezTo>
                  <a:cubicBezTo>
                    <a:pt x="173" y="75"/>
                    <a:pt x="173" y="74"/>
                    <a:pt x="172" y="74"/>
                  </a:cubicBezTo>
                  <a:cubicBezTo>
                    <a:pt x="172" y="75"/>
                    <a:pt x="171" y="74"/>
                    <a:pt x="171" y="74"/>
                  </a:cubicBezTo>
                  <a:cubicBezTo>
                    <a:pt x="170" y="76"/>
                    <a:pt x="169" y="74"/>
                    <a:pt x="169" y="74"/>
                  </a:cubicBezTo>
                  <a:cubicBezTo>
                    <a:pt x="168" y="74"/>
                    <a:pt x="168" y="74"/>
                    <a:pt x="168" y="75"/>
                  </a:cubicBezTo>
                  <a:cubicBezTo>
                    <a:pt x="167" y="74"/>
                    <a:pt x="167" y="74"/>
                    <a:pt x="167" y="74"/>
                  </a:cubicBezTo>
                  <a:cubicBezTo>
                    <a:pt x="167" y="74"/>
                    <a:pt x="166" y="74"/>
                    <a:pt x="166" y="75"/>
                  </a:cubicBezTo>
                  <a:cubicBezTo>
                    <a:pt x="166" y="74"/>
                    <a:pt x="165" y="74"/>
                    <a:pt x="165" y="74"/>
                  </a:cubicBezTo>
                  <a:cubicBezTo>
                    <a:pt x="165" y="74"/>
                    <a:pt x="165" y="74"/>
                    <a:pt x="164" y="75"/>
                  </a:cubicBezTo>
                  <a:cubicBezTo>
                    <a:pt x="164" y="74"/>
                    <a:pt x="164" y="74"/>
                    <a:pt x="163" y="74"/>
                  </a:cubicBezTo>
                  <a:cubicBezTo>
                    <a:pt x="163" y="74"/>
                    <a:pt x="163" y="74"/>
                    <a:pt x="162" y="75"/>
                  </a:cubicBezTo>
                  <a:cubicBezTo>
                    <a:pt x="162" y="74"/>
                    <a:pt x="162" y="74"/>
                    <a:pt x="161" y="73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1" y="74"/>
                    <a:pt x="161" y="74"/>
                    <a:pt x="161" y="75"/>
                  </a:cubicBezTo>
                  <a:cubicBezTo>
                    <a:pt x="159" y="73"/>
                    <a:pt x="158" y="73"/>
                    <a:pt x="157" y="75"/>
                  </a:cubicBezTo>
                  <a:cubicBezTo>
                    <a:pt x="156" y="74"/>
                    <a:pt x="169" y="74"/>
                    <a:pt x="169" y="74"/>
                  </a:cubicBezTo>
                  <a:cubicBezTo>
                    <a:pt x="167" y="73"/>
                    <a:pt x="166" y="73"/>
                    <a:pt x="165" y="73"/>
                  </a:cubicBezTo>
                  <a:cubicBezTo>
                    <a:pt x="160" y="73"/>
                    <a:pt x="155" y="73"/>
                    <a:pt x="150" y="73"/>
                  </a:cubicBezTo>
                  <a:cubicBezTo>
                    <a:pt x="141" y="73"/>
                    <a:pt x="164" y="72"/>
                    <a:pt x="155" y="72"/>
                  </a:cubicBezTo>
                  <a:cubicBezTo>
                    <a:pt x="148" y="72"/>
                    <a:pt x="140" y="72"/>
                    <a:pt x="132" y="71"/>
                  </a:cubicBezTo>
                  <a:cubicBezTo>
                    <a:pt x="132" y="71"/>
                    <a:pt x="132" y="71"/>
                    <a:pt x="131" y="71"/>
                  </a:cubicBezTo>
                  <a:cubicBezTo>
                    <a:pt x="133" y="71"/>
                    <a:pt x="135" y="71"/>
                    <a:pt x="137" y="71"/>
                  </a:cubicBezTo>
                  <a:cubicBezTo>
                    <a:pt x="139" y="71"/>
                    <a:pt x="141" y="71"/>
                    <a:pt x="143" y="70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4" y="70"/>
                    <a:pt x="144" y="70"/>
                    <a:pt x="143" y="70"/>
                  </a:cubicBezTo>
                  <a:cubicBezTo>
                    <a:pt x="138" y="70"/>
                    <a:pt x="133" y="70"/>
                    <a:pt x="128" y="69"/>
                  </a:cubicBezTo>
                  <a:cubicBezTo>
                    <a:pt x="119" y="69"/>
                    <a:pt x="110" y="69"/>
                    <a:pt x="101" y="69"/>
                  </a:cubicBezTo>
                  <a:cubicBezTo>
                    <a:pt x="95" y="68"/>
                    <a:pt x="89" y="68"/>
                    <a:pt x="83" y="68"/>
                  </a:cubicBezTo>
                  <a:cubicBezTo>
                    <a:pt x="80" y="68"/>
                    <a:pt x="78" y="68"/>
                    <a:pt x="75" y="68"/>
                  </a:cubicBezTo>
                  <a:cubicBezTo>
                    <a:pt x="71" y="68"/>
                    <a:pt x="55" y="68"/>
                    <a:pt x="51" y="68"/>
                  </a:cubicBezTo>
                  <a:cubicBezTo>
                    <a:pt x="51" y="68"/>
                    <a:pt x="50" y="68"/>
                    <a:pt x="49" y="68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51" y="67"/>
                    <a:pt x="52" y="67"/>
                    <a:pt x="54" y="67"/>
                  </a:cubicBezTo>
                  <a:cubicBezTo>
                    <a:pt x="61" y="67"/>
                    <a:pt x="82" y="67"/>
                    <a:pt x="89" y="67"/>
                  </a:cubicBezTo>
                  <a:cubicBezTo>
                    <a:pt x="94" y="67"/>
                    <a:pt x="99" y="67"/>
                    <a:pt x="104" y="67"/>
                  </a:cubicBezTo>
                  <a:cubicBezTo>
                    <a:pt x="122" y="67"/>
                    <a:pt x="141" y="67"/>
                    <a:pt x="159" y="68"/>
                  </a:cubicBezTo>
                  <a:cubicBezTo>
                    <a:pt x="176" y="68"/>
                    <a:pt x="165" y="68"/>
                    <a:pt x="183" y="68"/>
                  </a:cubicBezTo>
                  <a:cubicBezTo>
                    <a:pt x="215" y="68"/>
                    <a:pt x="238" y="68"/>
                    <a:pt x="271" y="67"/>
                  </a:cubicBezTo>
                  <a:cubicBezTo>
                    <a:pt x="289" y="67"/>
                    <a:pt x="303" y="67"/>
                    <a:pt x="321" y="66"/>
                  </a:cubicBezTo>
                  <a:cubicBezTo>
                    <a:pt x="322" y="66"/>
                    <a:pt x="322" y="66"/>
                    <a:pt x="323" y="66"/>
                  </a:cubicBezTo>
                  <a:cubicBezTo>
                    <a:pt x="324" y="66"/>
                    <a:pt x="324" y="66"/>
                    <a:pt x="325" y="66"/>
                  </a:cubicBezTo>
                  <a:cubicBezTo>
                    <a:pt x="325" y="65"/>
                    <a:pt x="324" y="65"/>
                    <a:pt x="324" y="65"/>
                  </a:cubicBezTo>
                  <a:cubicBezTo>
                    <a:pt x="313" y="66"/>
                    <a:pt x="301" y="66"/>
                    <a:pt x="290" y="66"/>
                  </a:cubicBezTo>
                  <a:cubicBezTo>
                    <a:pt x="286" y="66"/>
                    <a:pt x="282" y="66"/>
                    <a:pt x="278" y="66"/>
                  </a:cubicBezTo>
                  <a:cubicBezTo>
                    <a:pt x="271" y="66"/>
                    <a:pt x="264" y="66"/>
                    <a:pt x="257" y="66"/>
                  </a:cubicBezTo>
                  <a:cubicBezTo>
                    <a:pt x="252" y="66"/>
                    <a:pt x="248" y="66"/>
                    <a:pt x="243" y="66"/>
                  </a:cubicBezTo>
                  <a:cubicBezTo>
                    <a:pt x="241" y="66"/>
                    <a:pt x="239" y="66"/>
                    <a:pt x="237" y="66"/>
                  </a:cubicBezTo>
                  <a:cubicBezTo>
                    <a:pt x="235" y="66"/>
                    <a:pt x="233" y="66"/>
                    <a:pt x="230" y="66"/>
                  </a:cubicBezTo>
                  <a:cubicBezTo>
                    <a:pt x="228" y="66"/>
                    <a:pt x="225" y="66"/>
                    <a:pt x="222" y="66"/>
                  </a:cubicBezTo>
                  <a:cubicBezTo>
                    <a:pt x="219" y="67"/>
                    <a:pt x="217" y="67"/>
                    <a:pt x="214" y="67"/>
                  </a:cubicBezTo>
                  <a:cubicBezTo>
                    <a:pt x="213" y="67"/>
                    <a:pt x="213" y="67"/>
                    <a:pt x="212" y="67"/>
                  </a:cubicBezTo>
                  <a:cubicBezTo>
                    <a:pt x="211" y="67"/>
                    <a:pt x="210" y="66"/>
                    <a:pt x="209" y="67"/>
                  </a:cubicBezTo>
                  <a:cubicBezTo>
                    <a:pt x="208" y="67"/>
                    <a:pt x="208" y="67"/>
                    <a:pt x="207" y="66"/>
                  </a:cubicBezTo>
                  <a:cubicBezTo>
                    <a:pt x="207" y="68"/>
                    <a:pt x="206" y="67"/>
                    <a:pt x="205" y="66"/>
                  </a:cubicBezTo>
                  <a:cubicBezTo>
                    <a:pt x="205" y="68"/>
                    <a:pt x="204" y="67"/>
                    <a:pt x="204" y="66"/>
                  </a:cubicBezTo>
                  <a:cubicBezTo>
                    <a:pt x="203" y="66"/>
                    <a:pt x="203" y="67"/>
                    <a:pt x="203" y="67"/>
                  </a:cubicBezTo>
                  <a:cubicBezTo>
                    <a:pt x="202" y="67"/>
                    <a:pt x="202" y="66"/>
                    <a:pt x="202" y="66"/>
                  </a:cubicBezTo>
                  <a:cubicBezTo>
                    <a:pt x="202" y="66"/>
                    <a:pt x="201" y="67"/>
                    <a:pt x="201" y="67"/>
                  </a:cubicBezTo>
                  <a:cubicBezTo>
                    <a:pt x="201" y="67"/>
                    <a:pt x="200" y="66"/>
                    <a:pt x="200" y="66"/>
                  </a:cubicBezTo>
                  <a:cubicBezTo>
                    <a:pt x="200" y="66"/>
                    <a:pt x="200" y="67"/>
                    <a:pt x="199" y="67"/>
                  </a:cubicBezTo>
                  <a:cubicBezTo>
                    <a:pt x="199" y="67"/>
                    <a:pt x="198" y="66"/>
                    <a:pt x="198" y="66"/>
                  </a:cubicBezTo>
                  <a:cubicBezTo>
                    <a:pt x="197" y="68"/>
                    <a:pt x="197" y="66"/>
                    <a:pt x="196" y="66"/>
                  </a:cubicBezTo>
                  <a:cubicBezTo>
                    <a:pt x="196" y="66"/>
                    <a:pt x="195" y="66"/>
                    <a:pt x="195" y="66"/>
                  </a:cubicBezTo>
                  <a:cubicBezTo>
                    <a:pt x="195" y="66"/>
                    <a:pt x="194" y="66"/>
                    <a:pt x="194" y="66"/>
                  </a:cubicBezTo>
                  <a:cubicBezTo>
                    <a:pt x="193" y="66"/>
                    <a:pt x="192" y="66"/>
                    <a:pt x="191" y="66"/>
                  </a:cubicBezTo>
                  <a:cubicBezTo>
                    <a:pt x="190" y="66"/>
                    <a:pt x="189" y="66"/>
                    <a:pt x="189" y="66"/>
                  </a:cubicBezTo>
                  <a:cubicBezTo>
                    <a:pt x="187" y="66"/>
                    <a:pt x="185" y="66"/>
                    <a:pt x="184" y="66"/>
                  </a:cubicBezTo>
                  <a:cubicBezTo>
                    <a:pt x="182" y="67"/>
                    <a:pt x="181" y="66"/>
                    <a:pt x="179" y="66"/>
                  </a:cubicBezTo>
                  <a:cubicBezTo>
                    <a:pt x="178" y="66"/>
                    <a:pt x="176" y="67"/>
                    <a:pt x="175" y="67"/>
                  </a:cubicBezTo>
                  <a:cubicBezTo>
                    <a:pt x="173" y="67"/>
                    <a:pt x="172" y="66"/>
                    <a:pt x="170" y="66"/>
                  </a:cubicBezTo>
                  <a:cubicBezTo>
                    <a:pt x="169" y="66"/>
                    <a:pt x="167" y="67"/>
                    <a:pt x="166" y="67"/>
                  </a:cubicBezTo>
                  <a:cubicBezTo>
                    <a:pt x="163" y="67"/>
                    <a:pt x="161" y="67"/>
                    <a:pt x="158" y="67"/>
                  </a:cubicBezTo>
                  <a:cubicBezTo>
                    <a:pt x="157" y="67"/>
                    <a:pt x="157" y="67"/>
                    <a:pt x="156" y="67"/>
                  </a:cubicBezTo>
                  <a:cubicBezTo>
                    <a:pt x="155" y="67"/>
                    <a:pt x="167" y="66"/>
                    <a:pt x="167" y="66"/>
                  </a:cubicBezTo>
                  <a:cubicBezTo>
                    <a:pt x="165" y="67"/>
                    <a:pt x="164" y="66"/>
                    <a:pt x="163" y="66"/>
                  </a:cubicBezTo>
                  <a:cubicBezTo>
                    <a:pt x="162" y="66"/>
                    <a:pt x="161" y="66"/>
                    <a:pt x="160" y="67"/>
                  </a:cubicBezTo>
                  <a:cubicBezTo>
                    <a:pt x="160" y="67"/>
                    <a:pt x="159" y="66"/>
                    <a:pt x="158" y="66"/>
                  </a:cubicBezTo>
                  <a:cubicBezTo>
                    <a:pt x="157" y="66"/>
                    <a:pt x="156" y="66"/>
                    <a:pt x="155" y="66"/>
                  </a:cubicBezTo>
                  <a:cubicBezTo>
                    <a:pt x="154" y="66"/>
                    <a:pt x="153" y="66"/>
                    <a:pt x="151" y="66"/>
                  </a:cubicBezTo>
                  <a:cubicBezTo>
                    <a:pt x="151" y="67"/>
                    <a:pt x="150" y="66"/>
                    <a:pt x="150" y="66"/>
                  </a:cubicBezTo>
                  <a:cubicBezTo>
                    <a:pt x="150" y="66"/>
                    <a:pt x="149" y="66"/>
                    <a:pt x="149" y="67"/>
                  </a:cubicBezTo>
                  <a:cubicBezTo>
                    <a:pt x="149" y="66"/>
                    <a:pt x="148" y="66"/>
                    <a:pt x="148" y="66"/>
                  </a:cubicBezTo>
                  <a:cubicBezTo>
                    <a:pt x="148" y="66"/>
                    <a:pt x="147" y="66"/>
                    <a:pt x="147" y="66"/>
                  </a:cubicBezTo>
                  <a:cubicBezTo>
                    <a:pt x="146" y="66"/>
                    <a:pt x="146" y="66"/>
                    <a:pt x="145" y="66"/>
                  </a:cubicBezTo>
                  <a:cubicBezTo>
                    <a:pt x="145" y="66"/>
                    <a:pt x="144" y="66"/>
                    <a:pt x="143" y="66"/>
                  </a:cubicBezTo>
                  <a:cubicBezTo>
                    <a:pt x="143" y="66"/>
                    <a:pt x="142" y="66"/>
                    <a:pt x="142" y="66"/>
                  </a:cubicBezTo>
                  <a:cubicBezTo>
                    <a:pt x="141" y="66"/>
                    <a:pt x="140" y="66"/>
                    <a:pt x="140" y="66"/>
                  </a:cubicBezTo>
                  <a:cubicBezTo>
                    <a:pt x="140" y="66"/>
                    <a:pt x="140" y="66"/>
                    <a:pt x="139" y="67"/>
                  </a:cubicBezTo>
                  <a:cubicBezTo>
                    <a:pt x="139" y="66"/>
                    <a:pt x="139" y="66"/>
                    <a:pt x="139" y="65"/>
                  </a:cubicBezTo>
                  <a:cubicBezTo>
                    <a:pt x="138" y="66"/>
                    <a:pt x="138" y="66"/>
                    <a:pt x="138" y="67"/>
                  </a:cubicBezTo>
                  <a:cubicBezTo>
                    <a:pt x="137" y="66"/>
                    <a:pt x="137" y="66"/>
                    <a:pt x="137" y="65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36" y="66"/>
                    <a:pt x="135" y="66"/>
                    <a:pt x="135" y="65"/>
                  </a:cubicBezTo>
                  <a:cubicBezTo>
                    <a:pt x="135" y="66"/>
                    <a:pt x="134" y="66"/>
                    <a:pt x="134" y="66"/>
                  </a:cubicBezTo>
                  <a:cubicBezTo>
                    <a:pt x="134" y="66"/>
                    <a:pt x="134" y="66"/>
                    <a:pt x="133" y="65"/>
                  </a:cubicBezTo>
                  <a:cubicBezTo>
                    <a:pt x="133" y="66"/>
                    <a:pt x="133" y="66"/>
                    <a:pt x="132" y="66"/>
                  </a:cubicBezTo>
                  <a:cubicBezTo>
                    <a:pt x="132" y="66"/>
                    <a:pt x="132" y="66"/>
                    <a:pt x="131" y="65"/>
                  </a:cubicBezTo>
                  <a:cubicBezTo>
                    <a:pt x="131" y="66"/>
                    <a:pt x="131" y="66"/>
                    <a:pt x="130" y="66"/>
                  </a:cubicBezTo>
                  <a:cubicBezTo>
                    <a:pt x="130" y="66"/>
                    <a:pt x="130" y="66"/>
                    <a:pt x="130" y="65"/>
                  </a:cubicBezTo>
                  <a:cubicBezTo>
                    <a:pt x="129" y="66"/>
                    <a:pt x="160" y="66"/>
                    <a:pt x="159" y="66"/>
                  </a:cubicBezTo>
                  <a:cubicBezTo>
                    <a:pt x="159" y="66"/>
                    <a:pt x="159" y="66"/>
                    <a:pt x="159" y="65"/>
                  </a:cubicBezTo>
                  <a:cubicBezTo>
                    <a:pt x="158" y="66"/>
                    <a:pt x="158" y="66"/>
                    <a:pt x="157" y="66"/>
                  </a:cubicBezTo>
                  <a:cubicBezTo>
                    <a:pt x="157" y="65"/>
                    <a:pt x="156" y="65"/>
                    <a:pt x="156" y="66"/>
                  </a:cubicBezTo>
                  <a:cubicBezTo>
                    <a:pt x="155" y="65"/>
                    <a:pt x="154" y="66"/>
                    <a:pt x="154" y="66"/>
                  </a:cubicBezTo>
                  <a:cubicBezTo>
                    <a:pt x="152" y="66"/>
                    <a:pt x="150" y="65"/>
                    <a:pt x="149" y="65"/>
                  </a:cubicBezTo>
                  <a:cubicBezTo>
                    <a:pt x="145" y="65"/>
                    <a:pt x="141" y="65"/>
                    <a:pt x="137" y="65"/>
                  </a:cubicBezTo>
                  <a:cubicBezTo>
                    <a:pt x="128" y="65"/>
                    <a:pt x="118" y="64"/>
                    <a:pt x="109" y="64"/>
                  </a:cubicBezTo>
                  <a:cubicBezTo>
                    <a:pt x="103" y="64"/>
                    <a:pt x="96" y="64"/>
                    <a:pt x="89" y="63"/>
                  </a:cubicBezTo>
                  <a:cubicBezTo>
                    <a:pt x="85" y="63"/>
                    <a:pt x="81" y="63"/>
                    <a:pt x="76" y="63"/>
                  </a:cubicBezTo>
                  <a:cubicBezTo>
                    <a:pt x="76" y="63"/>
                    <a:pt x="76" y="63"/>
                    <a:pt x="75" y="63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80" y="62"/>
                    <a:pt x="83" y="62"/>
                    <a:pt x="86" y="62"/>
                  </a:cubicBezTo>
                  <a:cubicBezTo>
                    <a:pt x="93" y="62"/>
                    <a:pt x="100" y="63"/>
                    <a:pt x="106" y="63"/>
                  </a:cubicBezTo>
                  <a:cubicBezTo>
                    <a:pt x="111" y="63"/>
                    <a:pt x="115" y="63"/>
                    <a:pt x="119" y="63"/>
                  </a:cubicBezTo>
                  <a:cubicBezTo>
                    <a:pt x="108" y="62"/>
                    <a:pt x="85" y="62"/>
                    <a:pt x="74" y="61"/>
                  </a:cubicBezTo>
                  <a:cubicBezTo>
                    <a:pt x="68" y="61"/>
                    <a:pt x="63" y="61"/>
                    <a:pt x="57" y="61"/>
                  </a:cubicBezTo>
                  <a:cubicBezTo>
                    <a:pt x="57" y="61"/>
                    <a:pt x="56" y="61"/>
                    <a:pt x="56" y="61"/>
                  </a:cubicBezTo>
                  <a:cubicBezTo>
                    <a:pt x="56" y="60"/>
                    <a:pt x="56" y="60"/>
                    <a:pt x="57" y="60"/>
                  </a:cubicBezTo>
                  <a:cubicBezTo>
                    <a:pt x="58" y="60"/>
                    <a:pt x="60" y="60"/>
                    <a:pt x="62" y="60"/>
                  </a:cubicBezTo>
                  <a:cubicBezTo>
                    <a:pt x="66" y="60"/>
                    <a:pt x="70" y="59"/>
                    <a:pt x="73" y="59"/>
                  </a:cubicBezTo>
                  <a:cubicBezTo>
                    <a:pt x="93" y="59"/>
                    <a:pt x="106" y="57"/>
                    <a:pt x="107" y="57"/>
                  </a:cubicBezTo>
                  <a:cubicBezTo>
                    <a:pt x="142" y="57"/>
                    <a:pt x="144" y="58"/>
                    <a:pt x="179" y="58"/>
                  </a:cubicBezTo>
                  <a:cubicBezTo>
                    <a:pt x="228" y="59"/>
                    <a:pt x="280" y="57"/>
                    <a:pt x="331" y="58"/>
                  </a:cubicBezTo>
                  <a:cubicBezTo>
                    <a:pt x="332" y="58"/>
                    <a:pt x="329" y="58"/>
                    <a:pt x="331" y="58"/>
                  </a:cubicBezTo>
                  <a:cubicBezTo>
                    <a:pt x="331" y="58"/>
                    <a:pt x="331" y="58"/>
                    <a:pt x="331" y="58"/>
                  </a:cubicBezTo>
                  <a:cubicBezTo>
                    <a:pt x="326" y="58"/>
                    <a:pt x="321" y="58"/>
                    <a:pt x="317" y="58"/>
                  </a:cubicBezTo>
                  <a:cubicBezTo>
                    <a:pt x="312" y="58"/>
                    <a:pt x="308" y="58"/>
                    <a:pt x="303" y="58"/>
                  </a:cubicBezTo>
                  <a:cubicBezTo>
                    <a:pt x="288" y="58"/>
                    <a:pt x="274" y="58"/>
                    <a:pt x="259" y="58"/>
                  </a:cubicBezTo>
                  <a:cubicBezTo>
                    <a:pt x="252" y="58"/>
                    <a:pt x="244" y="59"/>
                    <a:pt x="237" y="59"/>
                  </a:cubicBezTo>
                  <a:cubicBezTo>
                    <a:pt x="227" y="59"/>
                    <a:pt x="217" y="59"/>
                    <a:pt x="208" y="58"/>
                  </a:cubicBezTo>
                  <a:cubicBezTo>
                    <a:pt x="203" y="58"/>
                    <a:pt x="198" y="58"/>
                    <a:pt x="193" y="58"/>
                  </a:cubicBezTo>
                  <a:cubicBezTo>
                    <a:pt x="189" y="58"/>
                    <a:pt x="184" y="58"/>
                    <a:pt x="179" y="58"/>
                  </a:cubicBezTo>
                  <a:cubicBezTo>
                    <a:pt x="175" y="58"/>
                    <a:pt x="171" y="58"/>
                    <a:pt x="167" y="58"/>
                  </a:cubicBezTo>
                  <a:cubicBezTo>
                    <a:pt x="165" y="58"/>
                    <a:pt x="162" y="58"/>
                    <a:pt x="159" y="58"/>
                  </a:cubicBezTo>
                  <a:cubicBezTo>
                    <a:pt x="157" y="58"/>
                    <a:pt x="155" y="58"/>
                    <a:pt x="152" y="58"/>
                  </a:cubicBezTo>
                  <a:cubicBezTo>
                    <a:pt x="150" y="58"/>
                    <a:pt x="148" y="58"/>
                    <a:pt x="146" y="58"/>
                  </a:cubicBezTo>
                  <a:cubicBezTo>
                    <a:pt x="144" y="58"/>
                    <a:pt x="142" y="58"/>
                    <a:pt x="139" y="58"/>
                  </a:cubicBezTo>
                  <a:cubicBezTo>
                    <a:pt x="138" y="58"/>
                    <a:pt x="136" y="58"/>
                    <a:pt x="135" y="58"/>
                  </a:cubicBezTo>
                  <a:cubicBezTo>
                    <a:pt x="133" y="58"/>
                    <a:pt x="132" y="58"/>
                    <a:pt x="130" y="58"/>
                  </a:cubicBezTo>
                  <a:cubicBezTo>
                    <a:pt x="129" y="58"/>
                    <a:pt x="129" y="58"/>
                    <a:pt x="128" y="58"/>
                  </a:cubicBezTo>
                  <a:cubicBezTo>
                    <a:pt x="127" y="58"/>
                    <a:pt x="126" y="58"/>
                    <a:pt x="125" y="58"/>
                  </a:cubicBezTo>
                  <a:cubicBezTo>
                    <a:pt x="124" y="58"/>
                    <a:pt x="123" y="58"/>
                    <a:pt x="123" y="58"/>
                  </a:cubicBezTo>
                  <a:cubicBezTo>
                    <a:pt x="122" y="58"/>
                    <a:pt x="121" y="58"/>
                    <a:pt x="120" y="58"/>
                  </a:cubicBezTo>
                  <a:cubicBezTo>
                    <a:pt x="119" y="58"/>
                    <a:pt x="118" y="58"/>
                    <a:pt x="117" y="58"/>
                  </a:cubicBezTo>
                  <a:cubicBezTo>
                    <a:pt x="116" y="58"/>
                    <a:pt x="146" y="57"/>
                    <a:pt x="146" y="57"/>
                  </a:cubicBezTo>
                  <a:cubicBezTo>
                    <a:pt x="145" y="57"/>
                    <a:pt x="144" y="58"/>
                    <a:pt x="143" y="58"/>
                  </a:cubicBezTo>
                  <a:cubicBezTo>
                    <a:pt x="141" y="58"/>
                    <a:pt x="140" y="57"/>
                    <a:pt x="138" y="57"/>
                  </a:cubicBezTo>
                  <a:cubicBezTo>
                    <a:pt x="135" y="58"/>
                    <a:pt x="132" y="57"/>
                    <a:pt x="130" y="57"/>
                  </a:cubicBezTo>
                  <a:cubicBezTo>
                    <a:pt x="128" y="58"/>
                    <a:pt x="126" y="57"/>
                    <a:pt x="124" y="57"/>
                  </a:cubicBezTo>
                  <a:cubicBezTo>
                    <a:pt x="120" y="57"/>
                    <a:pt x="116" y="57"/>
                    <a:pt x="113" y="57"/>
                  </a:cubicBezTo>
                  <a:cubicBezTo>
                    <a:pt x="109" y="56"/>
                    <a:pt x="106" y="56"/>
                    <a:pt x="102" y="56"/>
                  </a:cubicBezTo>
                  <a:cubicBezTo>
                    <a:pt x="96" y="56"/>
                    <a:pt x="99" y="55"/>
                    <a:pt x="92" y="55"/>
                  </a:cubicBezTo>
                  <a:cubicBezTo>
                    <a:pt x="86" y="55"/>
                    <a:pt x="79" y="55"/>
                    <a:pt x="73" y="55"/>
                  </a:cubicBezTo>
                  <a:cubicBezTo>
                    <a:pt x="65" y="54"/>
                    <a:pt x="56" y="54"/>
                    <a:pt x="48" y="54"/>
                  </a:cubicBezTo>
                  <a:cubicBezTo>
                    <a:pt x="48" y="54"/>
                    <a:pt x="47" y="54"/>
                    <a:pt x="47" y="54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57" y="53"/>
                    <a:pt x="67" y="53"/>
                    <a:pt x="77" y="53"/>
                  </a:cubicBezTo>
                  <a:cubicBezTo>
                    <a:pt x="86" y="54"/>
                    <a:pt x="86" y="54"/>
                    <a:pt x="94" y="53"/>
                  </a:cubicBezTo>
                  <a:cubicBezTo>
                    <a:pt x="94" y="53"/>
                    <a:pt x="95" y="53"/>
                    <a:pt x="95" y="53"/>
                  </a:cubicBezTo>
                  <a:cubicBezTo>
                    <a:pt x="92" y="53"/>
                    <a:pt x="99" y="52"/>
                    <a:pt x="96" y="52"/>
                  </a:cubicBezTo>
                  <a:cubicBezTo>
                    <a:pt x="84" y="52"/>
                    <a:pt x="72" y="52"/>
                    <a:pt x="61" y="52"/>
                  </a:cubicBezTo>
                  <a:cubicBezTo>
                    <a:pt x="59" y="51"/>
                    <a:pt x="57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7" y="50"/>
                    <a:pt x="78" y="50"/>
                    <a:pt x="90" y="50"/>
                  </a:cubicBezTo>
                  <a:cubicBezTo>
                    <a:pt x="101" y="50"/>
                    <a:pt x="104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90" y="48"/>
                    <a:pt x="43" y="49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52" y="47"/>
                    <a:pt x="77" y="47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88" y="47"/>
                    <a:pt x="73" y="46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62" y="45"/>
                    <a:pt x="66" y="44"/>
                    <a:pt x="78" y="4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4"/>
                    <a:pt x="77" y="43"/>
                    <a:pt x="76" y="43"/>
                  </a:cubicBezTo>
                  <a:cubicBezTo>
                    <a:pt x="68" y="43"/>
                    <a:pt x="69" y="43"/>
                    <a:pt x="60" y="43"/>
                  </a:cubicBezTo>
                  <a:cubicBezTo>
                    <a:pt x="53" y="43"/>
                    <a:pt x="46" y="42"/>
                    <a:pt x="39" y="42"/>
                  </a:cubicBezTo>
                  <a:cubicBezTo>
                    <a:pt x="38" y="42"/>
                    <a:pt x="38" y="42"/>
                    <a:pt x="37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62" y="41"/>
                    <a:pt x="78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1" y="42"/>
                    <a:pt x="99" y="42"/>
                    <a:pt x="97" y="41"/>
                  </a:cubicBezTo>
                  <a:cubicBezTo>
                    <a:pt x="87" y="41"/>
                    <a:pt x="76" y="41"/>
                    <a:pt x="66" y="40"/>
                  </a:cubicBezTo>
                  <a:cubicBezTo>
                    <a:pt x="51" y="40"/>
                    <a:pt x="45" y="39"/>
                    <a:pt x="31" y="39"/>
                  </a:cubicBezTo>
                  <a:cubicBezTo>
                    <a:pt x="30" y="39"/>
                    <a:pt x="29" y="39"/>
                    <a:pt x="28" y="39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0" y="38"/>
                    <a:pt x="51" y="38"/>
                    <a:pt x="63" y="38"/>
                  </a:cubicBezTo>
                  <a:cubicBezTo>
                    <a:pt x="68" y="38"/>
                    <a:pt x="65" y="39"/>
                    <a:pt x="71" y="39"/>
                  </a:cubicBezTo>
                  <a:cubicBezTo>
                    <a:pt x="72" y="39"/>
                    <a:pt x="73" y="38"/>
                    <a:pt x="74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68" y="37"/>
                    <a:pt x="62" y="38"/>
                    <a:pt x="57" y="36"/>
                  </a:cubicBezTo>
                  <a:cubicBezTo>
                    <a:pt x="56" y="36"/>
                    <a:pt x="62" y="36"/>
                    <a:pt x="61" y="36"/>
                  </a:cubicBezTo>
                  <a:cubicBezTo>
                    <a:pt x="59" y="36"/>
                    <a:pt x="58" y="36"/>
                    <a:pt x="57" y="36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85" y="35"/>
                    <a:pt x="105" y="36"/>
                    <a:pt x="133" y="36"/>
                  </a:cubicBezTo>
                  <a:cubicBezTo>
                    <a:pt x="133" y="36"/>
                    <a:pt x="132" y="36"/>
                    <a:pt x="132" y="36"/>
                  </a:cubicBezTo>
                  <a:cubicBezTo>
                    <a:pt x="121" y="35"/>
                    <a:pt x="111" y="35"/>
                    <a:pt x="100" y="35"/>
                  </a:cubicBezTo>
                  <a:cubicBezTo>
                    <a:pt x="94" y="35"/>
                    <a:pt x="89" y="34"/>
                    <a:pt x="83" y="34"/>
                  </a:cubicBezTo>
                  <a:cubicBezTo>
                    <a:pt x="83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8" y="34"/>
                    <a:pt x="94" y="34"/>
                    <a:pt x="99" y="34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70" y="32"/>
                    <a:pt x="50" y="31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44" y="29"/>
                    <a:pt x="59" y="30"/>
                    <a:pt x="83" y="30"/>
                  </a:cubicBezTo>
                  <a:cubicBezTo>
                    <a:pt x="80" y="30"/>
                    <a:pt x="77" y="30"/>
                    <a:pt x="75" y="30"/>
                  </a:cubicBezTo>
                  <a:cubicBezTo>
                    <a:pt x="63" y="30"/>
                    <a:pt x="60" y="29"/>
                    <a:pt x="49" y="29"/>
                  </a:cubicBezTo>
                  <a:cubicBezTo>
                    <a:pt x="48" y="29"/>
                    <a:pt x="47" y="29"/>
                    <a:pt x="46" y="29"/>
                  </a:cubicBezTo>
                  <a:cubicBezTo>
                    <a:pt x="46" y="29"/>
                    <a:pt x="46" y="28"/>
                    <a:pt x="46" y="28"/>
                  </a:cubicBezTo>
                  <a:cubicBezTo>
                    <a:pt x="62" y="28"/>
                    <a:pt x="70" y="28"/>
                    <a:pt x="86" y="28"/>
                  </a:cubicBezTo>
                  <a:cubicBezTo>
                    <a:pt x="86" y="28"/>
                    <a:pt x="85" y="28"/>
                    <a:pt x="85" y="28"/>
                  </a:cubicBezTo>
                  <a:cubicBezTo>
                    <a:pt x="73" y="27"/>
                    <a:pt x="70" y="27"/>
                    <a:pt x="58" y="27"/>
                  </a:cubicBezTo>
                  <a:cubicBezTo>
                    <a:pt x="50" y="26"/>
                    <a:pt x="42" y="26"/>
                    <a:pt x="34" y="26"/>
                  </a:cubicBezTo>
                  <a:cubicBezTo>
                    <a:pt x="33" y="26"/>
                    <a:pt x="33" y="26"/>
                    <a:pt x="32" y="25"/>
                  </a:cubicBezTo>
                  <a:cubicBezTo>
                    <a:pt x="33" y="25"/>
                    <a:pt x="34" y="25"/>
                    <a:pt x="35" y="25"/>
                  </a:cubicBezTo>
                  <a:cubicBezTo>
                    <a:pt x="38" y="25"/>
                    <a:pt x="41" y="25"/>
                    <a:pt x="43" y="25"/>
                  </a:cubicBezTo>
                  <a:cubicBezTo>
                    <a:pt x="54" y="25"/>
                    <a:pt x="55" y="25"/>
                    <a:pt x="66" y="25"/>
                  </a:cubicBezTo>
                  <a:cubicBezTo>
                    <a:pt x="94" y="26"/>
                    <a:pt x="120" y="23"/>
                    <a:pt x="148" y="24"/>
                  </a:cubicBezTo>
                  <a:cubicBezTo>
                    <a:pt x="180" y="24"/>
                    <a:pt x="214" y="24"/>
                    <a:pt x="246" y="24"/>
                  </a:cubicBezTo>
                  <a:cubicBezTo>
                    <a:pt x="261" y="23"/>
                    <a:pt x="272" y="25"/>
                    <a:pt x="287" y="25"/>
                  </a:cubicBezTo>
                  <a:cubicBezTo>
                    <a:pt x="290" y="25"/>
                    <a:pt x="295" y="25"/>
                    <a:pt x="297" y="25"/>
                  </a:cubicBezTo>
                  <a:cubicBezTo>
                    <a:pt x="293" y="25"/>
                    <a:pt x="288" y="25"/>
                    <a:pt x="284" y="25"/>
                  </a:cubicBezTo>
                  <a:cubicBezTo>
                    <a:pt x="242" y="25"/>
                    <a:pt x="200" y="25"/>
                    <a:pt x="159" y="24"/>
                  </a:cubicBezTo>
                  <a:cubicBezTo>
                    <a:pt x="135" y="23"/>
                    <a:pt x="112" y="23"/>
                    <a:pt x="89" y="22"/>
                  </a:cubicBezTo>
                  <a:cubicBezTo>
                    <a:pt x="71" y="22"/>
                    <a:pt x="40" y="21"/>
                    <a:pt x="22" y="20"/>
                  </a:cubicBezTo>
                  <a:cubicBezTo>
                    <a:pt x="18" y="20"/>
                    <a:pt x="14" y="20"/>
                    <a:pt x="10" y="20"/>
                  </a:cubicBezTo>
                  <a:cubicBezTo>
                    <a:pt x="10" y="20"/>
                    <a:pt x="9" y="20"/>
                    <a:pt x="9" y="19"/>
                  </a:cubicBezTo>
                  <a:cubicBezTo>
                    <a:pt x="9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6" y="19"/>
                    <a:pt x="10" y="19"/>
                    <a:pt x="14" y="19"/>
                  </a:cubicBezTo>
                  <a:cubicBezTo>
                    <a:pt x="32" y="19"/>
                    <a:pt x="50" y="19"/>
                    <a:pt x="68" y="19"/>
                  </a:cubicBezTo>
                  <a:cubicBezTo>
                    <a:pt x="92" y="19"/>
                    <a:pt x="134" y="18"/>
                    <a:pt x="158" y="19"/>
                  </a:cubicBezTo>
                  <a:cubicBezTo>
                    <a:pt x="188" y="20"/>
                    <a:pt x="229" y="18"/>
                    <a:pt x="259" y="20"/>
                  </a:cubicBezTo>
                  <a:cubicBezTo>
                    <a:pt x="262" y="20"/>
                    <a:pt x="257" y="21"/>
                    <a:pt x="260" y="21"/>
                  </a:cubicBezTo>
                  <a:cubicBezTo>
                    <a:pt x="260" y="20"/>
                    <a:pt x="259" y="20"/>
                    <a:pt x="259" y="20"/>
                  </a:cubicBezTo>
                  <a:cubicBezTo>
                    <a:pt x="241" y="20"/>
                    <a:pt x="223" y="20"/>
                    <a:pt x="206" y="20"/>
                  </a:cubicBezTo>
                  <a:cubicBezTo>
                    <a:pt x="190" y="20"/>
                    <a:pt x="174" y="19"/>
                    <a:pt x="158" y="19"/>
                  </a:cubicBezTo>
                  <a:cubicBezTo>
                    <a:pt x="136" y="18"/>
                    <a:pt x="91" y="17"/>
                    <a:pt x="69" y="17"/>
                  </a:cubicBezTo>
                  <a:cubicBezTo>
                    <a:pt x="60" y="16"/>
                    <a:pt x="51" y="16"/>
                    <a:pt x="42" y="16"/>
                  </a:cubicBezTo>
                  <a:cubicBezTo>
                    <a:pt x="39" y="16"/>
                    <a:pt x="35" y="14"/>
                    <a:pt x="31" y="14"/>
                  </a:cubicBezTo>
                  <a:cubicBezTo>
                    <a:pt x="30" y="14"/>
                    <a:pt x="30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3" y="14"/>
                    <a:pt x="36" y="14"/>
                    <a:pt x="40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3" y="13"/>
                    <a:pt x="27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47" y="12"/>
                    <a:pt x="95" y="13"/>
                    <a:pt x="122" y="13"/>
                  </a:cubicBezTo>
                  <a:cubicBezTo>
                    <a:pt x="119" y="13"/>
                    <a:pt x="116" y="13"/>
                    <a:pt x="113" y="13"/>
                  </a:cubicBezTo>
                  <a:cubicBezTo>
                    <a:pt x="97" y="12"/>
                    <a:pt x="58" y="12"/>
                    <a:pt x="42" y="11"/>
                  </a:cubicBezTo>
                  <a:cubicBezTo>
                    <a:pt x="36" y="11"/>
                    <a:pt x="29" y="11"/>
                    <a:pt x="23" y="10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3" y="10"/>
                    <a:pt x="23" y="9"/>
                    <a:pt x="23" y="9"/>
                  </a:cubicBezTo>
                  <a:cubicBezTo>
                    <a:pt x="25" y="9"/>
                    <a:pt x="26" y="9"/>
                    <a:pt x="28" y="9"/>
                  </a:cubicBezTo>
                  <a:cubicBezTo>
                    <a:pt x="33" y="9"/>
                    <a:pt x="39" y="10"/>
                    <a:pt x="44" y="10"/>
                  </a:cubicBezTo>
                  <a:cubicBezTo>
                    <a:pt x="48" y="10"/>
                    <a:pt x="52" y="10"/>
                    <a:pt x="55" y="10"/>
                  </a:cubicBezTo>
                  <a:cubicBezTo>
                    <a:pt x="54" y="10"/>
                    <a:pt x="52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63" y="8"/>
                    <a:pt x="98" y="9"/>
                    <a:pt x="112" y="9"/>
                  </a:cubicBezTo>
                  <a:cubicBezTo>
                    <a:pt x="125" y="9"/>
                    <a:pt x="139" y="10"/>
                    <a:pt x="152" y="10"/>
                  </a:cubicBezTo>
                  <a:cubicBezTo>
                    <a:pt x="152" y="10"/>
                    <a:pt x="152" y="13"/>
                    <a:pt x="152" y="13"/>
                  </a:cubicBezTo>
                  <a:cubicBezTo>
                    <a:pt x="119" y="12"/>
                    <a:pt x="63" y="7"/>
                    <a:pt x="30" y="6"/>
                  </a:cubicBezTo>
                  <a:cubicBezTo>
                    <a:pt x="30" y="6"/>
                    <a:pt x="30" y="6"/>
                    <a:pt x="30" y="5"/>
                  </a:cubicBezTo>
                  <a:cubicBezTo>
                    <a:pt x="35" y="5"/>
                    <a:pt x="39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2" y="5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88" y="4"/>
                    <a:pt x="157" y="10"/>
                    <a:pt x="204" y="11"/>
                  </a:cubicBezTo>
                  <a:cubicBezTo>
                    <a:pt x="186" y="10"/>
                    <a:pt x="168" y="9"/>
                    <a:pt x="151" y="9"/>
                  </a:cubicBezTo>
                  <a:cubicBezTo>
                    <a:pt x="133" y="8"/>
                    <a:pt x="93" y="4"/>
                    <a:pt x="75" y="3"/>
                  </a:cubicBezTo>
                  <a:cubicBezTo>
                    <a:pt x="58" y="2"/>
                    <a:pt x="40" y="2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35" y="0"/>
                    <a:pt x="40" y="0"/>
                  </a:cubicBezTo>
                  <a:cubicBezTo>
                    <a:pt x="59" y="1"/>
                    <a:pt x="100" y="2"/>
                    <a:pt x="119" y="2"/>
                  </a:cubicBezTo>
                  <a:cubicBezTo>
                    <a:pt x="139" y="3"/>
                    <a:pt x="160" y="7"/>
                    <a:pt x="180" y="8"/>
                  </a:cubicBezTo>
                  <a:cubicBezTo>
                    <a:pt x="200" y="8"/>
                    <a:pt x="219" y="8"/>
                    <a:pt x="239" y="9"/>
                  </a:cubicBezTo>
                  <a:cubicBezTo>
                    <a:pt x="255" y="9"/>
                    <a:pt x="272" y="11"/>
                    <a:pt x="288" y="11"/>
                  </a:cubicBezTo>
                  <a:cubicBezTo>
                    <a:pt x="312" y="11"/>
                    <a:pt x="336" y="11"/>
                    <a:pt x="359" y="11"/>
                  </a:cubicBezTo>
                  <a:cubicBezTo>
                    <a:pt x="361" y="11"/>
                    <a:pt x="363" y="11"/>
                    <a:pt x="365" y="10"/>
                  </a:cubicBezTo>
                  <a:cubicBezTo>
                    <a:pt x="365" y="10"/>
                    <a:pt x="366" y="10"/>
                    <a:pt x="366" y="10"/>
                  </a:cubicBezTo>
                  <a:cubicBezTo>
                    <a:pt x="367" y="11"/>
                    <a:pt x="368" y="11"/>
                    <a:pt x="368" y="11"/>
                  </a:cubicBezTo>
                  <a:cubicBezTo>
                    <a:pt x="370" y="11"/>
                    <a:pt x="371" y="11"/>
                    <a:pt x="373" y="11"/>
                  </a:cubicBezTo>
                  <a:cubicBezTo>
                    <a:pt x="388" y="11"/>
                    <a:pt x="404" y="11"/>
                    <a:pt x="419" y="10"/>
                  </a:cubicBezTo>
                  <a:cubicBezTo>
                    <a:pt x="431" y="10"/>
                    <a:pt x="444" y="10"/>
                    <a:pt x="456" y="10"/>
                  </a:cubicBezTo>
                  <a:lnTo>
                    <a:pt x="460" y="10"/>
                  </a:lnTo>
                  <a:close/>
                  <a:moveTo>
                    <a:pt x="213" y="11"/>
                  </a:moveTo>
                  <a:cubicBezTo>
                    <a:pt x="213" y="11"/>
                    <a:pt x="213" y="11"/>
                    <a:pt x="213" y="11"/>
                  </a:cubicBezTo>
                  <a:cubicBezTo>
                    <a:pt x="202" y="11"/>
                    <a:pt x="190" y="10"/>
                    <a:pt x="179" y="10"/>
                  </a:cubicBezTo>
                  <a:cubicBezTo>
                    <a:pt x="179" y="10"/>
                    <a:pt x="179" y="10"/>
                    <a:pt x="179" y="11"/>
                  </a:cubicBezTo>
                  <a:cubicBezTo>
                    <a:pt x="190" y="11"/>
                    <a:pt x="202" y="11"/>
                    <a:pt x="213" y="11"/>
                  </a:cubicBezTo>
                  <a:close/>
                  <a:moveTo>
                    <a:pt x="167" y="10"/>
                  </a:moveTo>
                  <a:cubicBezTo>
                    <a:pt x="167" y="10"/>
                    <a:pt x="167" y="10"/>
                    <a:pt x="167" y="10"/>
                  </a:cubicBezTo>
                  <a:cubicBezTo>
                    <a:pt x="170" y="10"/>
                    <a:pt x="173" y="10"/>
                    <a:pt x="176" y="10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73" y="10"/>
                    <a:pt x="170" y="10"/>
                    <a:pt x="167" y="10"/>
                  </a:cubicBezTo>
                  <a:close/>
                </a:path>
              </a:pathLst>
            </a:custGeom>
            <a:solidFill>
              <a:srgbClr val="FF7F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6"/>
            <p:cNvSpPr txBox="1"/>
            <p:nvPr/>
          </p:nvSpPr>
          <p:spPr>
            <a:xfrm>
              <a:off x="1939925" y="1947862"/>
              <a:ext cx="261143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Second Title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B635AFFD-DAF5-914D-9407-101900CD9A20}"/>
              </a:ext>
            </a:extLst>
          </p:cNvPr>
          <p:cNvGrpSpPr/>
          <p:nvPr/>
        </p:nvGrpSpPr>
        <p:grpSpPr>
          <a:xfrm>
            <a:off x="866775" y="3138487"/>
            <a:ext cx="4948237" cy="714375"/>
            <a:chOff x="866775" y="3138487"/>
            <a:chExt cx="4948237" cy="714375"/>
          </a:xfrm>
        </p:grpSpPr>
        <p:sp>
          <p:nvSpPr>
            <p:cNvPr id="233" name="Google Shape;233;p16"/>
            <p:cNvSpPr/>
            <p:nvPr/>
          </p:nvSpPr>
          <p:spPr>
            <a:xfrm>
              <a:off x="866775" y="3138487"/>
              <a:ext cx="4948237" cy="714375"/>
            </a:xfrm>
            <a:custGeom>
              <a:avLst/>
              <a:gdLst/>
              <a:ahLst/>
              <a:cxnLst/>
              <a:rect l="l" t="t" r="r" b="b"/>
              <a:pathLst>
                <a:path w="520" h="75" extrusionOk="0">
                  <a:moveTo>
                    <a:pt x="203" y="74"/>
                  </a:moveTo>
                  <a:cubicBezTo>
                    <a:pt x="203" y="74"/>
                    <a:pt x="203" y="74"/>
                    <a:pt x="203" y="74"/>
                  </a:cubicBezTo>
                  <a:cubicBezTo>
                    <a:pt x="203" y="73"/>
                    <a:pt x="202" y="73"/>
                    <a:pt x="201" y="73"/>
                  </a:cubicBezTo>
                  <a:cubicBezTo>
                    <a:pt x="198" y="73"/>
                    <a:pt x="195" y="73"/>
                    <a:pt x="192" y="73"/>
                  </a:cubicBezTo>
                  <a:cubicBezTo>
                    <a:pt x="188" y="73"/>
                    <a:pt x="185" y="73"/>
                    <a:pt x="181" y="73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228" y="72"/>
                    <a:pt x="274" y="72"/>
                    <a:pt x="321" y="72"/>
                  </a:cubicBezTo>
                  <a:cubicBezTo>
                    <a:pt x="321" y="72"/>
                    <a:pt x="321" y="72"/>
                    <a:pt x="321" y="71"/>
                  </a:cubicBezTo>
                  <a:cubicBezTo>
                    <a:pt x="262" y="71"/>
                    <a:pt x="203" y="71"/>
                    <a:pt x="144" y="71"/>
                  </a:cubicBezTo>
                  <a:cubicBezTo>
                    <a:pt x="147" y="71"/>
                    <a:pt x="149" y="72"/>
                    <a:pt x="151" y="72"/>
                  </a:cubicBezTo>
                  <a:cubicBezTo>
                    <a:pt x="158" y="72"/>
                    <a:pt x="165" y="72"/>
                    <a:pt x="172" y="72"/>
                  </a:cubicBezTo>
                  <a:cubicBezTo>
                    <a:pt x="174" y="72"/>
                    <a:pt x="174" y="73"/>
                    <a:pt x="174" y="74"/>
                  </a:cubicBezTo>
                  <a:cubicBezTo>
                    <a:pt x="173" y="74"/>
                    <a:pt x="173" y="73"/>
                    <a:pt x="172" y="72"/>
                  </a:cubicBezTo>
                  <a:cubicBezTo>
                    <a:pt x="172" y="73"/>
                    <a:pt x="172" y="73"/>
                    <a:pt x="172" y="74"/>
                  </a:cubicBezTo>
                  <a:cubicBezTo>
                    <a:pt x="171" y="74"/>
                    <a:pt x="171" y="73"/>
                    <a:pt x="170" y="73"/>
                  </a:cubicBezTo>
                  <a:cubicBezTo>
                    <a:pt x="170" y="73"/>
                    <a:pt x="170" y="74"/>
                    <a:pt x="170" y="74"/>
                  </a:cubicBezTo>
                  <a:cubicBezTo>
                    <a:pt x="169" y="74"/>
                    <a:pt x="169" y="73"/>
                    <a:pt x="169" y="73"/>
                  </a:cubicBezTo>
                  <a:cubicBezTo>
                    <a:pt x="168" y="73"/>
                    <a:pt x="168" y="74"/>
                    <a:pt x="168" y="74"/>
                  </a:cubicBezTo>
                  <a:cubicBezTo>
                    <a:pt x="168" y="74"/>
                    <a:pt x="167" y="73"/>
                    <a:pt x="167" y="73"/>
                  </a:cubicBezTo>
                  <a:cubicBezTo>
                    <a:pt x="167" y="73"/>
                    <a:pt x="166" y="74"/>
                    <a:pt x="166" y="74"/>
                  </a:cubicBezTo>
                  <a:cubicBezTo>
                    <a:pt x="166" y="74"/>
                    <a:pt x="165" y="73"/>
                    <a:pt x="165" y="73"/>
                  </a:cubicBezTo>
                  <a:cubicBezTo>
                    <a:pt x="164" y="75"/>
                    <a:pt x="164" y="73"/>
                    <a:pt x="163" y="73"/>
                  </a:cubicBezTo>
                  <a:cubicBezTo>
                    <a:pt x="162" y="75"/>
                    <a:pt x="162" y="73"/>
                    <a:pt x="161" y="73"/>
                  </a:cubicBezTo>
                  <a:cubicBezTo>
                    <a:pt x="161" y="73"/>
                    <a:pt x="161" y="74"/>
                    <a:pt x="160" y="74"/>
                  </a:cubicBezTo>
                  <a:cubicBezTo>
                    <a:pt x="160" y="74"/>
                    <a:pt x="160" y="73"/>
                    <a:pt x="160" y="73"/>
                  </a:cubicBezTo>
                  <a:cubicBezTo>
                    <a:pt x="159" y="73"/>
                    <a:pt x="159" y="74"/>
                    <a:pt x="159" y="74"/>
                  </a:cubicBezTo>
                  <a:cubicBezTo>
                    <a:pt x="158" y="74"/>
                    <a:pt x="158" y="73"/>
                    <a:pt x="158" y="73"/>
                  </a:cubicBezTo>
                  <a:cubicBezTo>
                    <a:pt x="157" y="73"/>
                    <a:pt x="157" y="74"/>
                    <a:pt x="157" y="74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5" y="73"/>
                    <a:pt x="155" y="73"/>
                    <a:pt x="155" y="74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3" y="73"/>
                    <a:pt x="153" y="73"/>
                    <a:pt x="153" y="74"/>
                  </a:cubicBezTo>
                  <a:cubicBezTo>
                    <a:pt x="152" y="72"/>
                    <a:pt x="150" y="72"/>
                    <a:pt x="149" y="74"/>
                  </a:cubicBezTo>
                  <a:cubicBezTo>
                    <a:pt x="149" y="73"/>
                    <a:pt x="149" y="73"/>
                    <a:pt x="148" y="73"/>
                  </a:cubicBezTo>
                  <a:cubicBezTo>
                    <a:pt x="147" y="72"/>
                    <a:pt x="146" y="72"/>
                    <a:pt x="144" y="72"/>
                  </a:cubicBezTo>
                  <a:cubicBezTo>
                    <a:pt x="139" y="72"/>
                    <a:pt x="134" y="72"/>
                    <a:pt x="129" y="72"/>
                  </a:cubicBezTo>
                  <a:cubicBezTo>
                    <a:pt x="121" y="72"/>
                    <a:pt x="112" y="71"/>
                    <a:pt x="104" y="71"/>
                  </a:cubicBezTo>
                  <a:cubicBezTo>
                    <a:pt x="96" y="71"/>
                    <a:pt x="89" y="71"/>
                    <a:pt x="81" y="71"/>
                  </a:cubicBezTo>
                  <a:cubicBezTo>
                    <a:pt x="81" y="71"/>
                    <a:pt x="80" y="70"/>
                    <a:pt x="80" y="70"/>
                  </a:cubicBezTo>
                  <a:cubicBezTo>
                    <a:pt x="82" y="70"/>
                    <a:pt x="83" y="70"/>
                    <a:pt x="85" y="70"/>
                  </a:cubicBezTo>
                  <a:cubicBezTo>
                    <a:pt x="87" y="70"/>
                    <a:pt x="89" y="70"/>
                    <a:pt x="92" y="70"/>
                  </a:cubicBezTo>
                  <a:cubicBezTo>
                    <a:pt x="92" y="70"/>
                    <a:pt x="92" y="70"/>
                    <a:pt x="93" y="70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87" y="69"/>
                    <a:pt x="82" y="69"/>
                    <a:pt x="77" y="69"/>
                  </a:cubicBezTo>
                  <a:cubicBezTo>
                    <a:pt x="67" y="68"/>
                    <a:pt x="58" y="68"/>
                    <a:pt x="49" y="68"/>
                  </a:cubicBezTo>
                  <a:cubicBezTo>
                    <a:pt x="43" y="68"/>
                    <a:pt x="38" y="68"/>
                    <a:pt x="32" y="67"/>
                  </a:cubicBezTo>
                  <a:cubicBezTo>
                    <a:pt x="29" y="67"/>
                    <a:pt x="26" y="67"/>
                    <a:pt x="23" y="67"/>
                  </a:cubicBezTo>
                  <a:cubicBezTo>
                    <a:pt x="20" y="67"/>
                    <a:pt x="17" y="67"/>
                    <a:pt x="13" y="67"/>
                  </a:cubicBezTo>
                  <a:cubicBezTo>
                    <a:pt x="12" y="67"/>
                    <a:pt x="12" y="67"/>
                    <a:pt x="11" y="67"/>
                  </a:cubicBezTo>
                  <a:cubicBezTo>
                    <a:pt x="11" y="67"/>
                    <a:pt x="11" y="67"/>
                    <a:pt x="11" y="66"/>
                  </a:cubicBezTo>
                  <a:cubicBezTo>
                    <a:pt x="13" y="66"/>
                    <a:pt x="14" y="66"/>
                    <a:pt x="16" y="66"/>
                  </a:cubicBezTo>
                  <a:cubicBezTo>
                    <a:pt x="23" y="66"/>
                    <a:pt x="25" y="66"/>
                    <a:pt x="39" y="65"/>
                  </a:cubicBezTo>
                  <a:cubicBezTo>
                    <a:pt x="44" y="65"/>
                    <a:pt x="51" y="64"/>
                    <a:pt x="56" y="64"/>
                  </a:cubicBezTo>
                  <a:cubicBezTo>
                    <a:pt x="75" y="65"/>
                    <a:pt x="82" y="64"/>
                    <a:pt x="100" y="64"/>
                  </a:cubicBezTo>
                  <a:cubicBezTo>
                    <a:pt x="118" y="64"/>
                    <a:pt x="142" y="66"/>
                    <a:pt x="160" y="66"/>
                  </a:cubicBezTo>
                  <a:cubicBezTo>
                    <a:pt x="193" y="66"/>
                    <a:pt x="225" y="66"/>
                    <a:pt x="258" y="65"/>
                  </a:cubicBezTo>
                  <a:cubicBezTo>
                    <a:pt x="276" y="65"/>
                    <a:pt x="295" y="64"/>
                    <a:pt x="313" y="65"/>
                  </a:cubicBezTo>
                  <a:cubicBezTo>
                    <a:pt x="314" y="65"/>
                    <a:pt x="315" y="65"/>
                    <a:pt x="315" y="65"/>
                  </a:cubicBezTo>
                  <a:cubicBezTo>
                    <a:pt x="316" y="65"/>
                    <a:pt x="317" y="65"/>
                    <a:pt x="317" y="65"/>
                  </a:cubicBezTo>
                  <a:cubicBezTo>
                    <a:pt x="317" y="65"/>
                    <a:pt x="317" y="65"/>
                    <a:pt x="317" y="65"/>
                  </a:cubicBezTo>
                  <a:cubicBezTo>
                    <a:pt x="306" y="65"/>
                    <a:pt x="294" y="65"/>
                    <a:pt x="283" y="65"/>
                  </a:cubicBezTo>
                  <a:cubicBezTo>
                    <a:pt x="279" y="65"/>
                    <a:pt x="275" y="65"/>
                    <a:pt x="271" y="65"/>
                  </a:cubicBezTo>
                  <a:cubicBezTo>
                    <a:pt x="264" y="65"/>
                    <a:pt x="257" y="66"/>
                    <a:pt x="250" y="66"/>
                  </a:cubicBezTo>
                  <a:cubicBezTo>
                    <a:pt x="245" y="66"/>
                    <a:pt x="240" y="66"/>
                    <a:pt x="236" y="66"/>
                  </a:cubicBezTo>
                  <a:cubicBezTo>
                    <a:pt x="234" y="66"/>
                    <a:pt x="232" y="65"/>
                    <a:pt x="230" y="66"/>
                  </a:cubicBezTo>
                  <a:cubicBezTo>
                    <a:pt x="227" y="66"/>
                    <a:pt x="225" y="66"/>
                    <a:pt x="223" y="66"/>
                  </a:cubicBezTo>
                  <a:cubicBezTo>
                    <a:pt x="220" y="66"/>
                    <a:pt x="218" y="66"/>
                    <a:pt x="215" y="66"/>
                  </a:cubicBezTo>
                  <a:cubicBezTo>
                    <a:pt x="212" y="66"/>
                    <a:pt x="209" y="66"/>
                    <a:pt x="207" y="66"/>
                  </a:cubicBezTo>
                  <a:cubicBezTo>
                    <a:pt x="206" y="66"/>
                    <a:pt x="205" y="66"/>
                    <a:pt x="204" y="66"/>
                  </a:cubicBezTo>
                  <a:cubicBezTo>
                    <a:pt x="204" y="66"/>
                    <a:pt x="202" y="66"/>
                    <a:pt x="202" y="66"/>
                  </a:cubicBezTo>
                  <a:cubicBezTo>
                    <a:pt x="201" y="67"/>
                    <a:pt x="201" y="66"/>
                    <a:pt x="200" y="66"/>
                  </a:cubicBezTo>
                  <a:cubicBezTo>
                    <a:pt x="199" y="67"/>
                    <a:pt x="199" y="66"/>
                    <a:pt x="198" y="65"/>
                  </a:cubicBezTo>
                  <a:cubicBezTo>
                    <a:pt x="197" y="67"/>
                    <a:pt x="197" y="66"/>
                    <a:pt x="196" y="65"/>
                  </a:cubicBezTo>
                  <a:cubicBezTo>
                    <a:pt x="196" y="66"/>
                    <a:pt x="196" y="66"/>
                    <a:pt x="195" y="67"/>
                  </a:cubicBezTo>
                  <a:cubicBezTo>
                    <a:pt x="195" y="66"/>
                    <a:pt x="195" y="66"/>
                    <a:pt x="195" y="65"/>
                  </a:cubicBezTo>
                  <a:cubicBezTo>
                    <a:pt x="194" y="66"/>
                    <a:pt x="194" y="66"/>
                    <a:pt x="194" y="66"/>
                  </a:cubicBezTo>
                  <a:cubicBezTo>
                    <a:pt x="193" y="66"/>
                    <a:pt x="193" y="66"/>
                    <a:pt x="193" y="65"/>
                  </a:cubicBezTo>
                  <a:cubicBezTo>
                    <a:pt x="192" y="66"/>
                    <a:pt x="192" y="66"/>
                    <a:pt x="192" y="66"/>
                  </a:cubicBezTo>
                  <a:cubicBezTo>
                    <a:pt x="191" y="66"/>
                    <a:pt x="191" y="66"/>
                    <a:pt x="191" y="65"/>
                  </a:cubicBezTo>
                  <a:cubicBezTo>
                    <a:pt x="190" y="67"/>
                    <a:pt x="189" y="66"/>
                    <a:pt x="189" y="66"/>
                  </a:cubicBezTo>
                  <a:cubicBezTo>
                    <a:pt x="188" y="66"/>
                    <a:pt x="188" y="66"/>
                    <a:pt x="187" y="66"/>
                  </a:cubicBezTo>
                  <a:cubicBezTo>
                    <a:pt x="187" y="66"/>
                    <a:pt x="187" y="66"/>
                    <a:pt x="187" y="66"/>
                  </a:cubicBezTo>
                  <a:cubicBezTo>
                    <a:pt x="186" y="66"/>
                    <a:pt x="185" y="66"/>
                    <a:pt x="184" y="66"/>
                  </a:cubicBezTo>
                  <a:cubicBezTo>
                    <a:pt x="183" y="66"/>
                    <a:pt x="182" y="66"/>
                    <a:pt x="181" y="66"/>
                  </a:cubicBezTo>
                  <a:cubicBezTo>
                    <a:pt x="180" y="66"/>
                    <a:pt x="178" y="66"/>
                    <a:pt x="176" y="66"/>
                  </a:cubicBezTo>
                  <a:cubicBezTo>
                    <a:pt x="175" y="66"/>
                    <a:pt x="173" y="66"/>
                    <a:pt x="172" y="66"/>
                  </a:cubicBezTo>
                  <a:cubicBezTo>
                    <a:pt x="170" y="66"/>
                    <a:pt x="169" y="66"/>
                    <a:pt x="167" y="66"/>
                  </a:cubicBezTo>
                  <a:cubicBezTo>
                    <a:pt x="166" y="66"/>
                    <a:pt x="164" y="66"/>
                    <a:pt x="163" y="66"/>
                  </a:cubicBezTo>
                  <a:cubicBezTo>
                    <a:pt x="161" y="66"/>
                    <a:pt x="160" y="66"/>
                    <a:pt x="158" y="66"/>
                  </a:cubicBezTo>
                  <a:cubicBezTo>
                    <a:pt x="156" y="66"/>
                    <a:pt x="153" y="66"/>
                    <a:pt x="151" y="66"/>
                  </a:cubicBezTo>
                  <a:cubicBezTo>
                    <a:pt x="150" y="66"/>
                    <a:pt x="149" y="66"/>
                    <a:pt x="149" y="66"/>
                  </a:cubicBezTo>
                  <a:cubicBezTo>
                    <a:pt x="148" y="66"/>
                    <a:pt x="147" y="65"/>
                    <a:pt x="146" y="66"/>
                  </a:cubicBezTo>
                  <a:cubicBezTo>
                    <a:pt x="145" y="66"/>
                    <a:pt x="144" y="66"/>
                    <a:pt x="142" y="66"/>
                  </a:cubicBezTo>
                  <a:cubicBezTo>
                    <a:pt x="142" y="65"/>
                    <a:pt x="141" y="66"/>
                    <a:pt x="140" y="66"/>
                  </a:cubicBezTo>
                  <a:cubicBezTo>
                    <a:pt x="139" y="66"/>
                    <a:pt x="138" y="66"/>
                    <a:pt x="137" y="66"/>
                  </a:cubicBezTo>
                  <a:cubicBezTo>
                    <a:pt x="136" y="66"/>
                    <a:pt x="135" y="66"/>
                    <a:pt x="134" y="66"/>
                  </a:cubicBezTo>
                  <a:cubicBezTo>
                    <a:pt x="133" y="66"/>
                    <a:pt x="132" y="66"/>
                    <a:pt x="131" y="65"/>
                  </a:cubicBezTo>
                  <a:cubicBezTo>
                    <a:pt x="130" y="66"/>
                    <a:pt x="130" y="66"/>
                    <a:pt x="129" y="65"/>
                  </a:cubicBezTo>
                  <a:cubicBezTo>
                    <a:pt x="129" y="65"/>
                    <a:pt x="129" y="66"/>
                    <a:pt x="128" y="66"/>
                  </a:cubicBezTo>
                  <a:cubicBezTo>
                    <a:pt x="128" y="66"/>
                    <a:pt x="128" y="65"/>
                    <a:pt x="127" y="65"/>
                  </a:cubicBezTo>
                  <a:cubicBezTo>
                    <a:pt x="127" y="65"/>
                    <a:pt x="127" y="66"/>
                    <a:pt x="126" y="66"/>
                  </a:cubicBezTo>
                  <a:cubicBezTo>
                    <a:pt x="126" y="65"/>
                    <a:pt x="125" y="65"/>
                    <a:pt x="125" y="66"/>
                  </a:cubicBezTo>
                  <a:cubicBezTo>
                    <a:pt x="124" y="65"/>
                    <a:pt x="123" y="66"/>
                    <a:pt x="122" y="66"/>
                  </a:cubicBezTo>
                  <a:cubicBezTo>
                    <a:pt x="122" y="66"/>
                    <a:pt x="121" y="65"/>
                    <a:pt x="121" y="65"/>
                  </a:cubicBezTo>
                  <a:cubicBezTo>
                    <a:pt x="120" y="65"/>
                    <a:pt x="120" y="65"/>
                    <a:pt x="119" y="65"/>
                  </a:cubicBezTo>
                  <a:cubicBezTo>
                    <a:pt x="119" y="66"/>
                    <a:pt x="119" y="66"/>
                    <a:pt x="119" y="66"/>
                  </a:cubicBezTo>
                  <a:cubicBezTo>
                    <a:pt x="119" y="66"/>
                    <a:pt x="118" y="65"/>
                    <a:pt x="118" y="65"/>
                  </a:cubicBezTo>
                  <a:cubicBezTo>
                    <a:pt x="118" y="65"/>
                    <a:pt x="117" y="65"/>
                    <a:pt x="117" y="66"/>
                  </a:cubicBezTo>
                  <a:cubicBezTo>
                    <a:pt x="117" y="65"/>
                    <a:pt x="117" y="65"/>
                    <a:pt x="116" y="65"/>
                  </a:cubicBezTo>
                  <a:cubicBezTo>
                    <a:pt x="116" y="65"/>
                    <a:pt x="116" y="65"/>
                    <a:pt x="115" y="66"/>
                  </a:cubicBezTo>
                  <a:cubicBezTo>
                    <a:pt x="115" y="65"/>
                    <a:pt x="115" y="65"/>
                    <a:pt x="114" y="65"/>
                  </a:cubicBezTo>
                  <a:cubicBezTo>
                    <a:pt x="114" y="65"/>
                    <a:pt x="114" y="65"/>
                    <a:pt x="113" y="66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2" y="65"/>
                    <a:pt x="112" y="65"/>
                    <a:pt x="112" y="66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0" y="65"/>
                    <a:pt x="110" y="65"/>
                    <a:pt x="110" y="66"/>
                  </a:cubicBezTo>
                  <a:cubicBezTo>
                    <a:pt x="109" y="65"/>
                    <a:pt x="109" y="65"/>
                    <a:pt x="109" y="64"/>
                  </a:cubicBezTo>
                  <a:cubicBezTo>
                    <a:pt x="108" y="65"/>
                    <a:pt x="108" y="65"/>
                    <a:pt x="108" y="66"/>
                  </a:cubicBezTo>
                  <a:cubicBezTo>
                    <a:pt x="108" y="65"/>
                    <a:pt x="107" y="65"/>
                    <a:pt x="107" y="64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5" y="65"/>
                    <a:pt x="105" y="64"/>
                    <a:pt x="104" y="66"/>
                  </a:cubicBezTo>
                  <a:cubicBezTo>
                    <a:pt x="104" y="64"/>
                    <a:pt x="103" y="65"/>
                    <a:pt x="102" y="65"/>
                  </a:cubicBezTo>
                  <a:cubicBezTo>
                    <a:pt x="101" y="65"/>
                    <a:pt x="99" y="65"/>
                    <a:pt x="97" y="64"/>
                  </a:cubicBezTo>
                  <a:cubicBezTo>
                    <a:pt x="93" y="64"/>
                    <a:pt x="89" y="64"/>
                    <a:pt x="85" y="64"/>
                  </a:cubicBezTo>
                  <a:cubicBezTo>
                    <a:pt x="76" y="64"/>
                    <a:pt x="67" y="64"/>
                    <a:pt x="58" y="63"/>
                  </a:cubicBezTo>
                  <a:cubicBezTo>
                    <a:pt x="51" y="63"/>
                    <a:pt x="45" y="63"/>
                    <a:pt x="38" y="63"/>
                  </a:cubicBezTo>
                  <a:cubicBezTo>
                    <a:pt x="34" y="63"/>
                    <a:pt x="29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5" y="62"/>
                  </a:cubicBezTo>
                  <a:cubicBezTo>
                    <a:pt x="28" y="62"/>
                    <a:pt x="32" y="62"/>
                    <a:pt x="35" y="62"/>
                  </a:cubicBezTo>
                  <a:cubicBezTo>
                    <a:pt x="42" y="62"/>
                    <a:pt x="48" y="62"/>
                    <a:pt x="55" y="62"/>
                  </a:cubicBezTo>
                  <a:cubicBezTo>
                    <a:pt x="59" y="62"/>
                    <a:pt x="63" y="62"/>
                    <a:pt x="68" y="62"/>
                  </a:cubicBezTo>
                  <a:cubicBezTo>
                    <a:pt x="57" y="62"/>
                    <a:pt x="46" y="61"/>
                    <a:pt x="36" y="61"/>
                  </a:cubicBezTo>
                  <a:cubicBezTo>
                    <a:pt x="30" y="61"/>
                    <a:pt x="24" y="61"/>
                    <a:pt x="19" y="60"/>
                  </a:cubicBezTo>
                  <a:cubicBezTo>
                    <a:pt x="18" y="60"/>
                    <a:pt x="18" y="60"/>
                    <a:pt x="17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20" y="60"/>
                    <a:pt x="22" y="60"/>
                    <a:pt x="24" y="59"/>
                  </a:cubicBezTo>
                  <a:cubicBezTo>
                    <a:pt x="27" y="59"/>
                    <a:pt x="31" y="59"/>
                    <a:pt x="35" y="59"/>
                  </a:cubicBezTo>
                  <a:cubicBezTo>
                    <a:pt x="46" y="59"/>
                    <a:pt x="59" y="56"/>
                    <a:pt x="69" y="56"/>
                  </a:cubicBezTo>
                  <a:cubicBezTo>
                    <a:pt x="104" y="57"/>
                    <a:pt x="137" y="58"/>
                    <a:pt x="172" y="58"/>
                  </a:cubicBezTo>
                  <a:cubicBezTo>
                    <a:pt x="221" y="58"/>
                    <a:pt x="268" y="57"/>
                    <a:pt x="319" y="58"/>
                  </a:cubicBezTo>
                  <a:cubicBezTo>
                    <a:pt x="321" y="58"/>
                    <a:pt x="322" y="58"/>
                    <a:pt x="323" y="58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19" y="57"/>
                    <a:pt x="314" y="57"/>
                    <a:pt x="309" y="57"/>
                  </a:cubicBezTo>
                  <a:cubicBezTo>
                    <a:pt x="305" y="57"/>
                    <a:pt x="300" y="58"/>
                    <a:pt x="296" y="58"/>
                  </a:cubicBezTo>
                  <a:cubicBezTo>
                    <a:pt x="281" y="58"/>
                    <a:pt x="266" y="58"/>
                    <a:pt x="252" y="58"/>
                  </a:cubicBezTo>
                  <a:cubicBezTo>
                    <a:pt x="244" y="58"/>
                    <a:pt x="237" y="58"/>
                    <a:pt x="229" y="58"/>
                  </a:cubicBezTo>
                  <a:cubicBezTo>
                    <a:pt x="219" y="58"/>
                    <a:pt x="210" y="58"/>
                    <a:pt x="200" y="58"/>
                  </a:cubicBezTo>
                  <a:cubicBezTo>
                    <a:pt x="195" y="58"/>
                    <a:pt x="191" y="58"/>
                    <a:pt x="186" y="58"/>
                  </a:cubicBezTo>
                  <a:cubicBezTo>
                    <a:pt x="181" y="58"/>
                    <a:pt x="177" y="58"/>
                    <a:pt x="172" y="58"/>
                  </a:cubicBezTo>
                  <a:cubicBezTo>
                    <a:pt x="168" y="58"/>
                    <a:pt x="164" y="58"/>
                    <a:pt x="160" y="58"/>
                  </a:cubicBezTo>
                  <a:cubicBezTo>
                    <a:pt x="157" y="58"/>
                    <a:pt x="154" y="58"/>
                    <a:pt x="152" y="58"/>
                  </a:cubicBezTo>
                  <a:cubicBezTo>
                    <a:pt x="150" y="58"/>
                    <a:pt x="147" y="58"/>
                    <a:pt x="145" y="58"/>
                  </a:cubicBezTo>
                  <a:cubicBezTo>
                    <a:pt x="143" y="58"/>
                    <a:pt x="141" y="58"/>
                    <a:pt x="139" y="58"/>
                  </a:cubicBezTo>
                  <a:cubicBezTo>
                    <a:pt x="136" y="58"/>
                    <a:pt x="134" y="58"/>
                    <a:pt x="132" y="58"/>
                  </a:cubicBezTo>
                  <a:cubicBezTo>
                    <a:pt x="130" y="58"/>
                    <a:pt x="129" y="58"/>
                    <a:pt x="127" y="58"/>
                  </a:cubicBezTo>
                  <a:cubicBezTo>
                    <a:pt x="126" y="58"/>
                    <a:pt x="124" y="58"/>
                    <a:pt x="123" y="58"/>
                  </a:cubicBezTo>
                  <a:cubicBezTo>
                    <a:pt x="122" y="58"/>
                    <a:pt x="121" y="57"/>
                    <a:pt x="120" y="57"/>
                  </a:cubicBezTo>
                  <a:cubicBezTo>
                    <a:pt x="119" y="57"/>
                    <a:pt x="118" y="58"/>
                    <a:pt x="118" y="58"/>
                  </a:cubicBezTo>
                  <a:cubicBezTo>
                    <a:pt x="117" y="58"/>
                    <a:pt x="116" y="57"/>
                    <a:pt x="115" y="57"/>
                  </a:cubicBezTo>
                  <a:cubicBezTo>
                    <a:pt x="114" y="57"/>
                    <a:pt x="114" y="57"/>
                    <a:pt x="113" y="57"/>
                  </a:cubicBezTo>
                  <a:cubicBezTo>
                    <a:pt x="112" y="57"/>
                    <a:pt x="111" y="57"/>
                    <a:pt x="110" y="57"/>
                  </a:cubicBezTo>
                  <a:cubicBezTo>
                    <a:pt x="109" y="57"/>
                    <a:pt x="108" y="57"/>
                    <a:pt x="107" y="57"/>
                  </a:cubicBezTo>
                  <a:cubicBezTo>
                    <a:pt x="106" y="57"/>
                    <a:pt x="105" y="57"/>
                    <a:pt x="104" y="57"/>
                  </a:cubicBezTo>
                  <a:cubicBezTo>
                    <a:pt x="103" y="57"/>
                    <a:pt x="101" y="57"/>
                    <a:pt x="100" y="57"/>
                  </a:cubicBezTo>
                  <a:cubicBezTo>
                    <a:pt x="97" y="57"/>
                    <a:pt x="94" y="57"/>
                    <a:pt x="91" y="57"/>
                  </a:cubicBezTo>
                  <a:cubicBezTo>
                    <a:pt x="89" y="57"/>
                    <a:pt x="88" y="57"/>
                    <a:pt x="86" y="57"/>
                  </a:cubicBezTo>
                  <a:cubicBezTo>
                    <a:pt x="82" y="57"/>
                    <a:pt x="78" y="56"/>
                    <a:pt x="74" y="56"/>
                  </a:cubicBezTo>
                  <a:cubicBezTo>
                    <a:pt x="71" y="56"/>
                    <a:pt x="68" y="56"/>
                    <a:pt x="64" y="56"/>
                  </a:cubicBezTo>
                  <a:cubicBezTo>
                    <a:pt x="58" y="55"/>
                    <a:pt x="52" y="55"/>
                    <a:pt x="45" y="55"/>
                  </a:cubicBezTo>
                  <a:cubicBezTo>
                    <a:pt x="39" y="55"/>
                    <a:pt x="32" y="54"/>
                    <a:pt x="26" y="54"/>
                  </a:cubicBezTo>
                  <a:cubicBezTo>
                    <a:pt x="18" y="54"/>
                    <a:pt x="9" y="54"/>
                    <a:pt x="1" y="54"/>
                  </a:cubicBezTo>
                  <a:cubicBezTo>
                    <a:pt x="1" y="54"/>
                    <a:pt x="0" y="54"/>
                    <a:pt x="0" y="5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0" y="53"/>
                    <a:pt x="20" y="53"/>
                    <a:pt x="30" y="53"/>
                  </a:cubicBezTo>
                  <a:cubicBezTo>
                    <a:pt x="39" y="53"/>
                    <a:pt x="92" y="54"/>
                    <a:pt x="100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99" y="52"/>
                    <a:pt x="96" y="52"/>
                    <a:pt x="94" y="52"/>
                  </a:cubicBezTo>
                  <a:cubicBezTo>
                    <a:pt x="82" y="52"/>
                    <a:pt x="70" y="52"/>
                    <a:pt x="58" y="51"/>
                  </a:cubicBezTo>
                  <a:cubicBezTo>
                    <a:pt x="56" y="51"/>
                    <a:pt x="55" y="51"/>
                    <a:pt x="53" y="51"/>
                  </a:cubicBezTo>
                  <a:cubicBezTo>
                    <a:pt x="53" y="51"/>
                    <a:pt x="53" y="51"/>
                    <a:pt x="53" y="50"/>
                  </a:cubicBezTo>
                  <a:cubicBezTo>
                    <a:pt x="64" y="50"/>
                    <a:pt x="76" y="50"/>
                    <a:pt x="87" y="50"/>
                  </a:cubicBezTo>
                  <a:cubicBezTo>
                    <a:pt x="99" y="50"/>
                    <a:pt x="66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52" y="48"/>
                    <a:pt x="71" y="48"/>
                    <a:pt x="46" y="47"/>
                  </a:cubicBezTo>
                  <a:cubicBezTo>
                    <a:pt x="46" y="47"/>
                    <a:pt x="46" y="47"/>
                    <a:pt x="46" y="46"/>
                  </a:cubicBezTo>
                  <a:cubicBezTo>
                    <a:pt x="80" y="47"/>
                    <a:pt x="70" y="47"/>
                    <a:pt x="104" y="48"/>
                  </a:cubicBezTo>
                  <a:cubicBezTo>
                    <a:pt x="104" y="48"/>
                    <a:pt x="104" y="48"/>
                    <a:pt x="104" y="47"/>
                  </a:cubicBezTo>
                  <a:cubicBezTo>
                    <a:pt x="80" y="47"/>
                    <a:pt x="101" y="46"/>
                    <a:pt x="78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90" y="45"/>
                    <a:pt x="58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0" y="44"/>
                    <a:pt x="70" y="43"/>
                    <a:pt x="69" y="43"/>
                  </a:cubicBezTo>
                  <a:cubicBezTo>
                    <a:pt x="61" y="43"/>
                    <a:pt x="97" y="43"/>
                    <a:pt x="89" y="43"/>
                  </a:cubicBezTo>
                  <a:cubicBezTo>
                    <a:pt x="82" y="43"/>
                    <a:pt x="74" y="42"/>
                    <a:pt x="67" y="42"/>
                  </a:cubicBezTo>
                  <a:cubicBezTo>
                    <a:pt x="67" y="42"/>
                    <a:pt x="66" y="42"/>
                    <a:pt x="65" y="42"/>
                  </a:cubicBezTo>
                  <a:cubicBezTo>
                    <a:pt x="65" y="42"/>
                    <a:pt x="65" y="41"/>
                    <a:pt x="65" y="41"/>
                  </a:cubicBezTo>
                  <a:cubicBezTo>
                    <a:pt x="90" y="42"/>
                    <a:pt x="71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3" y="42"/>
                    <a:pt x="91" y="42"/>
                    <a:pt x="89" y="41"/>
                  </a:cubicBezTo>
                  <a:cubicBezTo>
                    <a:pt x="79" y="41"/>
                    <a:pt x="113" y="41"/>
                    <a:pt x="103" y="40"/>
                  </a:cubicBezTo>
                  <a:cubicBezTo>
                    <a:pt x="88" y="40"/>
                    <a:pt x="74" y="39"/>
                    <a:pt x="59" y="39"/>
                  </a:cubicBezTo>
                  <a:cubicBezTo>
                    <a:pt x="58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68" y="38"/>
                    <a:pt x="80" y="38"/>
                    <a:pt x="91" y="39"/>
                  </a:cubicBezTo>
                  <a:cubicBezTo>
                    <a:pt x="97" y="39"/>
                    <a:pt x="58" y="39"/>
                    <a:pt x="63" y="39"/>
                  </a:cubicBezTo>
                  <a:cubicBezTo>
                    <a:pt x="64" y="39"/>
                    <a:pt x="65" y="38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8"/>
                    <a:pt x="65" y="38"/>
                  </a:cubicBezTo>
                  <a:cubicBezTo>
                    <a:pt x="60" y="37"/>
                    <a:pt x="100" y="38"/>
                    <a:pt x="95" y="37"/>
                  </a:cubicBezTo>
                  <a:cubicBezTo>
                    <a:pt x="93" y="36"/>
                    <a:pt x="91" y="36"/>
                    <a:pt x="89" y="36"/>
                  </a:cubicBezTo>
                  <a:cubicBezTo>
                    <a:pt x="88" y="36"/>
                    <a:pt x="86" y="36"/>
                    <a:pt x="85" y="36"/>
                  </a:cubicBezTo>
                  <a:cubicBezTo>
                    <a:pt x="85" y="36"/>
                    <a:pt x="85" y="35"/>
                    <a:pt x="85" y="35"/>
                  </a:cubicBezTo>
                  <a:cubicBezTo>
                    <a:pt x="113" y="35"/>
                    <a:pt x="97" y="36"/>
                    <a:pt x="125" y="36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4" y="36"/>
                    <a:pt x="103" y="35"/>
                    <a:pt x="93" y="35"/>
                  </a:cubicBezTo>
                  <a:cubicBezTo>
                    <a:pt x="87" y="35"/>
                    <a:pt x="81" y="35"/>
                    <a:pt x="76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80" y="34"/>
                    <a:pt x="86" y="34"/>
                    <a:pt x="92" y="34"/>
                  </a:cubicBezTo>
                  <a:cubicBezTo>
                    <a:pt x="92" y="34"/>
                    <a:pt x="92" y="33"/>
                    <a:pt x="92" y="33"/>
                  </a:cubicBezTo>
                  <a:cubicBezTo>
                    <a:pt x="63" y="32"/>
                    <a:pt x="78" y="31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73" y="29"/>
                    <a:pt x="52" y="30"/>
                    <a:pt x="75" y="31"/>
                  </a:cubicBezTo>
                  <a:cubicBezTo>
                    <a:pt x="73" y="30"/>
                    <a:pt x="70" y="30"/>
                    <a:pt x="67" y="30"/>
                  </a:cubicBezTo>
                  <a:cubicBezTo>
                    <a:pt x="56" y="30"/>
                    <a:pt x="89" y="30"/>
                    <a:pt x="77" y="29"/>
                  </a:cubicBezTo>
                  <a:cubicBezTo>
                    <a:pt x="76" y="29"/>
                    <a:pt x="75" y="29"/>
                    <a:pt x="74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91" y="28"/>
                    <a:pt x="62" y="29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66" y="28"/>
                    <a:pt x="98" y="28"/>
                    <a:pt x="86" y="27"/>
                  </a:cubicBezTo>
                  <a:cubicBezTo>
                    <a:pt x="78" y="27"/>
                    <a:pt x="70" y="27"/>
                    <a:pt x="62" y="26"/>
                  </a:cubicBezTo>
                  <a:cubicBezTo>
                    <a:pt x="62" y="26"/>
                    <a:pt x="61" y="26"/>
                    <a:pt x="61" y="26"/>
                  </a:cubicBezTo>
                  <a:cubicBezTo>
                    <a:pt x="61" y="26"/>
                    <a:pt x="62" y="25"/>
                    <a:pt x="63" y="26"/>
                  </a:cubicBezTo>
                  <a:cubicBezTo>
                    <a:pt x="66" y="26"/>
                    <a:pt x="69" y="26"/>
                    <a:pt x="72" y="26"/>
                  </a:cubicBezTo>
                  <a:cubicBezTo>
                    <a:pt x="82" y="26"/>
                    <a:pt x="92" y="26"/>
                    <a:pt x="103" y="26"/>
                  </a:cubicBezTo>
                  <a:cubicBezTo>
                    <a:pt x="131" y="26"/>
                    <a:pt x="113" y="24"/>
                    <a:pt x="141" y="24"/>
                  </a:cubicBezTo>
                  <a:cubicBezTo>
                    <a:pt x="172" y="25"/>
                    <a:pt x="207" y="25"/>
                    <a:pt x="238" y="24"/>
                  </a:cubicBezTo>
                  <a:cubicBezTo>
                    <a:pt x="253" y="24"/>
                    <a:pt x="267" y="26"/>
                    <a:pt x="282" y="26"/>
                  </a:cubicBezTo>
                  <a:cubicBezTo>
                    <a:pt x="285" y="26"/>
                    <a:pt x="287" y="26"/>
                    <a:pt x="290" y="26"/>
                  </a:cubicBezTo>
                  <a:cubicBezTo>
                    <a:pt x="286" y="26"/>
                    <a:pt x="281" y="26"/>
                    <a:pt x="276" y="26"/>
                  </a:cubicBezTo>
                  <a:cubicBezTo>
                    <a:pt x="235" y="26"/>
                    <a:pt x="193" y="26"/>
                    <a:pt x="151" y="24"/>
                  </a:cubicBezTo>
                  <a:cubicBezTo>
                    <a:pt x="128" y="24"/>
                    <a:pt x="105" y="23"/>
                    <a:pt x="82" y="23"/>
                  </a:cubicBezTo>
                  <a:cubicBezTo>
                    <a:pt x="64" y="22"/>
                    <a:pt x="90" y="22"/>
                    <a:pt x="72" y="21"/>
                  </a:cubicBezTo>
                  <a:cubicBezTo>
                    <a:pt x="68" y="21"/>
                    <a:pt x="64" y="21"/>
                    <a:pt x="61" y="20"/>
                  </a:cubicBezTo>
                  <a:cubicBezTo>
                    <a:pt x="60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20" y="20"/>
                    <a:pt x="25" y="20"/>
                    <a:pt x="29" y="20"/>
                  </a:cubicBezTo>
                  <a:cubicBezTo>
                    <a:pt x="47" y="19"/>
                    <a:pt x="65" y="20"/>
                    <a:pt x="83" y="20"/>
                  </a:cubicBezTo>
                  <a:cubicBezTo>
                    <a:pt x="107" y="20"/>
                    <a:pt x="126" y="19"/>
                    <a:pt x="151" y="20"/>
                  </a:cubicBezTo>
                  <a:cubicBezTo>
                    <a:pt x="180" y="21"/>
                    <a:pt x="215" y="20"/>
                    <a:pt x="244" y="22"/>
                  </a:cubicBezTo>
                  <a:cubicBezTo>
                    <a:pt x="247" y="22"/>
                    <a:pt x="250" y="21"/>
                    <a:pt x="253" y="21"/>
                  </a:cubicBezTo>
                  <a:cubicBezTo>
                    <a:pt x="252" y="21"/>
                    <a:pt x="252" y="21"/>
                    <a:pt x="251" y="21"/>
                  </a:cubicBezTo>
                  <a:cubicBezTo>
                    <a:pt x="234" y="21"/>
                    <a:pt x="216" y="21"/>
                    <a:pt x="198" y="20"/>
                  </a:cubicBezTo>
                  <a:cubicBezTo>
                    <a:pt x="182" y="20"/>
                    <a:pt x="166" y="20"/>
                    <a:pt x="151" y="20"/>
                  </a:cubicBezTo>
                  <a:cubicBezTo>
                    <a:pt x="128" y="19"/>
                    <a:pt x="106" y="18"/>
                    <a:pt x="84" y="17"/>
                  </a:cubicBezTo>
                  <a:cubicBezTo>
                    <a:pt x="75" y="17"/>
                    <a:pt x="66" y="17"/>
                    <a:pt x="57" y="17"/>
                  </a:cubicBezTo>
                  <a:cubicBezTo>
                    <a:pt x="53" y="16"/>
                    <a:pt x="49" y="15"/>
                    <a:pt x="45" y="15"/>
                  </a:cubicBezTo>
                  <a:cubicBezTo>
                    <a:pt x="45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5"/>
                    <a:pt x="51" y="15"/>
                    <a:pt x="54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48" y="14"/>
                    <a:pt x="42" y="14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62" y="13"/>
                    <a:pt x="88" y="14"/>
                    <a:pt x="114" y="14"/>
                  </a:cubicBezTo>
                  <a:cubicBezTo>
                    <a:pt x="112" y="14"/>
                    <a:pt x="109" y="14"/>
                    <a:pt x="106" y="14"/>
                  </a:cubicBezTo>
                  <a:cubicBezTo>
                    <a:pt x="89" y="13"/>
                    <a:pt x="73" y="12"/>
                    <a:pt x="56" y="12"/>
                  </a:cubicBezTo>
                  <a:cubicBezTo>
                    <a:pt x="50" y="12"/>
                    <a:pt x="44" y="11"/>
                    <a:pt x="38" y="11"/>
                  </a:cubicBezTo>
                  <a:cubicBezTo>
                    <a:pt x="38" y="11"/>
                    <a:pt x="37" y="11"/>
                    <a:pt x="37" y="11"/>
                  </a:cubicBezTo>
                  <a:cubicBezTo>
                    <a:pt x="37" y="11"/>
                    <a:pt x="38" y="10"/>
                    <a:pt x="38" y="10"/>
                  </a:cubicBezTo>
                  <a:cubicBezTo>
                    <a:pt x="40" y="10"/>
                    <a:pt x="41" y="10"/>
                    <a:pt x="43" y="10"/>
                  </a:cubicBezTo>
                  <a:cubicBezTo>
                    <a:pt x="48" y="10"/>
                    <a:pt x="53" y="11"/>
                    <a:pt x="59" y="11"/>
                  </a:cubicBezTo>
                  <a:cubicBezTo>
                    <a:pt x="63" y="11"/>
                    <a:pt x="66" y="11"/>
                    <a:pt x="70" y="11"/>
                  </a:cubicBezTo>
                  <a:cubicBezTo>
                    <a:pt x="68" y="11"/>
                    <a:pt x="66" y="10"/>
                    <a:pt x="64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78" y="9"/>
                    <a:pt x="91" y="10"/>
                    <a:pt x="104" y="10"/>
                  </a:cubicBezTo>
                  <a:cubicBezTo>
                    <a:pt x="118" y="10"/>
                    <a:pt x="131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11" y="9"/>
                    <a:pt x="78" y="8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9" y="7"/>
                    <a:pt x="54" y="7"/>
                    <a:pt x="58" y="7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7" y="6"/>
                    <a:pt x="56" y="6"/>
                    <a:pt x="56" y="6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103" y="5"/>
                    <a:pt x="150" y="8"/>
                    <a:pt x="196" y="8"/>
                  </a:cubicBezTo>
                  <a:cubicBezTo>
                    <a:pt x="179" y="7"/>
                    <a:pt x="161" y="7"/>
                    <a:pt x="143" y="6"/>
                  </a:cubicBezTo>
                  <a:cubicBezTo>
                    <a:pt x="125" y="6"/>
                    <a:pt x="108" y="5"/>
                    <a:pt x="90" y="4"/>
                  </a:cubicBezTo>
                  <a:cubicBezTo>
                    <a:pt x="72" y="4"/>
                    <a:pt x="55" y="3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8" y="2"/>
                    <a:pt x="38" y="2"/>
                  </a:cubicBezTo>
                  <a:cubicBezTo>
                    <a:pt x="44" y="2"/>
                    <a:pt x="49" y="1"/>
                    <a:pt x="55" y="2"/>
                  </a:cubicBezTo>
                  <a:cubicBezTo>
                    <a:pt x="74" y="2"/>
                    <a:pt x="92" y="3"/>
                    <a:pt x="111" y="3"/>
                  </a:cubicBezTo>
                  <a:cubicBezTo>
                    <a:pt x="132" y="4"/>
                    <a:pt x="152" y="5"/>
                    <a:pt x="173" y="5"/>
                  </a:cubicBezTo>
                  <a:cubicBezTo>
                    <a:pt x="192" y="6"/>
                    <a:pt x="212" y="6"/>
                    <a:pt x="231" y="6"/>
                  </a:cubicBezTo>
                  <a:cubicBezTo>
                    <a:pt x="248" y="6"/>
                    <a:pt x="264" y="6"/>
                    <a:pt x="281" y="6"/>
                  </a:cubicBezTo>
                  <a:cubicBezTo>
                    <a:pt x="305" y="6"/>
                    <a:pt x="328" y="6"/>
                    <a:pt x="352" y="7"/>
                  </a:cubicBezTo>
                  <a:cubicBezTo>
                    <a:pt x="354" y="7"/>
                    <a:pt x="356" y="6"/>
                    <a:pt x="357" y="6"/>
                  </a:cubicBezTo>
                  <a:cubicBezTo>
                    <a:pt x="358" y="6"/>
                    <a:pt x="358" y="6"/>
                    <a:pt x="359" y="6"/>
                  </a:cubicBezTo>
                  <a:cubicBezTo>
                    <a:pt x="360" y="6"/>
                    <a:pt x="360" y="7"/>
                    <a:pt x="361" y="7"/>
                  </a:cubicBezTo>
                  <a:cubicBezTo>
                    <a:pt x="362" y="7"/>
                    <a:pt x="364" y="7"/>
                    <a:pt x="366" y="7"/>
                  </a:cubicBezTo>
                  <a:cubicBezTo>
                    <a:pt x="381" y="6"/>
                    <a:pt x="396" y="6"/>
                    <a:pt x="412" y="6"/>
                  </a:cubicBezTo>
                  <a:cubicBezTo>
                    <a:pt x="424" y="5"/>
                    <a:pt x="436" y="4"/>
                    <a:pt x="448" y="4"/>
                  </a:cubicBezTo>
                  <a:cubicBezTo>
                    <a:pt x="458" y="3"/>
                    <a:pt x="453" y="2"/>
                    <a:pt x="462" y="2"/>
                  </a:cubicBezTo>
                  <a:cubicBezTo>
                    <a:pt x="472" y="1"/>
                    <a:pt x="477" y="1"/>
                    <a:pt x="488" y="0"/>
                  </a:cubicBezTo>
                  <a:cubicBezTo>
                    <a:pt x="494" y="0"/>
                    <a:pt x="501" y="0"/>
                    <a:pt x="507" y="0"/>
                  </a:cubicBezTo>
                  <a:cubicBezTo>
                    <a:pt x="508" y="0"/>
                    <a:pt x="519" y="0"/>
                    <a:pt x="520" y="0"/>
                  </a:cubicBezTo>
                  <a:cubicBezTo>
                    <a:pt x="520" y="0"/>
                    <a:pt x="520" y="0"/>
                    <a:pt x="520" y="0"/>
                  </a:cubicBezTo>
                  <a:cubicBezTo>
                    <a:pt x="519" y="1"/>
                    <a:pt x="519" y="1"/>
                    <a:pt x="518" y="1"/>
                  </a:cubicBezTo>
                  <a:cubicBezTo>
                    <a:pt x="514" y="2"/>
                    <a:pt x="501" y="3"/>
                    <a:pt x="496" y="4"/>
                  </a:cubicBezTo>
                  <a:cubicBezTo>
                    <a:pt x="493" y="5"/>
                    <a:pt x="489" y="5"/>
                    <a:pt x="486" y="6"/>
                  </a:cubicBezTo>
                  <a:cubicBezTo>
                    <a:pt x="485" y="6"/>
                    <a:pt x="485" y="6"/>
                    <a:pt x="484" y="6"/>
                  </a:cubicBezTo>
                  <a:cubicBezTo>
                    <a:pt x="484" y="6"/>
                    <a:pt x="484" y="6"/>
                    <a:pt x="484" y="6"/>
                  </a:cubicBezTo>
                  <a:cubicBezTo>
                    <a:pt x="485" y="6"/>
                    <a:pt x="485" y="6"/>
                    <a:pt x="486" y="6"/>
                  </a:cubicBezTo>
                  <a:cubicBezTo>
                    <a:pt x="491" y="7"/>
                    <a:pt x="496" y="7"/>
                    <a:pt x="502" y="7"/>
                  </a:cubicBezTo>
                  <a:cubicBezTo>
                    <a:pt x="502" y="7"/>
                    <a:pt x="503" y="7"/>
                    <a:pt x="503" y="7"/>
                  </a:cubicBezTo>
                  <a:cubicBezTo>
                    <a:pt x="503" y="7"/>
                    <a:pt x="503" y="7"/>
                    <a:pt x="503" y="8"/>
                  </a:cubicBezTo>
                  <a:cubicBezTo>
                    <a:pt x="503" y="8"/>
                    <a:pt x="502" y="8"/>
                    <a:pt x="501" y="8"/>
                  </a:cubicBezTo>
                  <a:cubicBezTo>
                    <a:pt x="497" y="8"/>
                    <a:pt x="492" y="9"/>
                    <a:pt x="488" y="9"/>
                  </a:cubicBezTo>
                  <a:cubicBezTo>
                    <a:pt x="487" y="9"/>
                    <a:pt x="486" y="9"/>
                    <a:pt x="486" y="10"/>
                  </a:cubicBezTo>
                  <a:cubicBezTo>
                    <a:pt x="486" y="10"/>
                    <a:pt x="485" y="10"/>
                    <a:pt x="485" y="10"/>
                  </a:cubicBezTo>
                  <a:cubicBezTo>
                    <a:pt x="484" y="10"/>
                    <a:pt x="483" y="11"/>
                    <a:pt x="482" y="11"/>
                  </a:cubicBezTo>
                  <a:cubicBezTo>
                    <a:pt x="470" y="13"/>
                    <a:pt x="464" y="13"/>
                    <a:pt x="452" y="14"/>
                  </a:cubicBezTo>
                  <a:cubicBezTo>
                    <a:pt x="451" y="14"/>
                    <a:pt x="449" y="15"/>
                    <a:pt x="448" y="16"/>
                  </a:cubicBezTo>
                  <a:cubicBezTo>
                    <a:pt x="449" y="16"/>
                    <a:pt x="451" y="16"/>
                    <a:pt x="452" y="16"/>
                  </a:cubicBezTo>
                  <a:cubicBezTo>
                    <a:pt x="457" y="15"/>
                    <a:pt x="462" y="15"/>
                    <a:pt x="467" y="15"/>
                  </a:cubicBezTo>
                  <a:cubicBezTo>
                    <a:pt x="476" y="14"/>
                    <a:pt x="479" y="14"/>
                    <a:pt x="488" y="14"/>
                  </a:cubicBezTo>
                  <a:cubicBezTo>
                    <a:pt x="489" y="14"/>
                    <a:pt x="489" y="14"/>
                    <a:pt x="490" y="14"/>
                  </a:cubicBezTo>
                  <a:cubicBezTo>
                    <a:pt x="490" y="14"/>
                    <a:pt x="490" y="14"/>
                    <a:pt x="490" y="15"/>
                  </a:cubicBezTo>
                  <a:cubicBezTo>
                    <a:pt x="489" y="15"/>
                    <a:pt x="489" y="15"/>
                    <a:pt x="488" y="15"/>
                  </a:cubicBezTo>
                  <a:cubicBezTo>
                    <a:pt x="484" y="16"/>
                    <a:pt x="485" y="16"/>
                    <a:pt x="481" y="17"/>
                  </a:cubicBezTo>
                  <a:cubicBezTo>
                    <a:pt x="470" y="18"/>
                    <a:pt x="460" y="18"/>
                    <a:pt x="450" y="19"/>
                  </a:cubicBezTo>
                  <a:cubicBezTo>
                    <a:pt x="440" y="20"/>
                    <a:pt x="445" y="20"/>
                    <a:pt x="435" y="21"/>
                  </a:cubicBezTo>
                  <a:cubicBezTo>
                    <a:pt x="425" y="21"/>
                    <a:pt x="416" y="22"/>
                    <a:pt x="406" y="23"/>
                  </a:cubicBezTo>
                  <a:cubicBezTo>
                    <a:pt x="404" y="23"/>
                    <a:pt x="403" y="24"/>
                    <a:pt x="401" y="24"/>
                  </a:cubicBezTo>
                  <a:cubicBezTo>
                    <a:pt x="401" y="24"/>
                    <a:pt x="401" y="24"/>
                    <a:pt x="401" y="24"/>
                  </a:cubicBezTo>
                  <a:cubicBezTo>
                    <a:pt x="402" y="24"/>
                    <a:pt x="403" y="24"/>
                    <a:pt x="404" y="24"/>
                  </a:cubicBezTo>
                  <a:cubicBezTo>
                    <a:pt x="408" y="24"/>
                    <a:pt x="412" y="23"/>
                    <a:pt x="416" y="23"/>
                  </a:cubicBezTo>
                  <a:cubicBezTo>
                    <a:pt x="420" y="23"/>
                    <a:pt x="425" y="22"/>
                    <a:pt x="430" y="22"/>
                  </a:cubicBezTo>
                  <a:cubicBezTo>
                    <a:pt x="434" y="21"/>
                    <a:pt x="438" y="21"/>
                    <a:pt x="442" y="21"/>
                  </a:cubicBezTo>
                  <a:cubicBezTo>
                    <a:pt x="447" y="21"/>
                    <a:pt x="439" y="20"/>
                    <a:pt x="445" y="20"/>
                  </a:cubicBezTo>
                  <a:cubicBezTo>
                    <a:pt x="452" y="20"/>
                    <a:pt x="458" y="20"/>
                    <a:pt x="465" y="19"/>
                  </a:cubicBezTo>
                  <a:cubicBezTo>
                    <a:pt x="465" y="19"/>
                    <a:pt x="466" y="20"/>
                    <a:pt x="466" y="20"/>
                  </a:cubicBezTo>
                  <a:cubicBezTo>
                    <a:pt x="466" y="20"/>
                    <a:pt x="466" y="20"/>
                    <a:pt x="466" y="20"/>
                  </a:cubicBezTo>
                  <a:cubicBezTo>
                    <a:pt x="466" y="20"/>
                    <a:pt x="465" y="20"/>
                    <a:pt x="464" y="21"/>
                  </a:cubicBezTo>
                  <a:cubicBezTo>
                    <a:pt x="462" y="21"/>
                    <a:pt x="469" y="21"/>
                    <a:pt x="466" y="22"/>
                  </a:cubicBezTo>
                  <a:cubicBezTo>
                    <a:pt x="465" y="22"/>
                    <a:pt x="465" y="22"/>
                    <a:pt x="465" y="23"/>
                  </a:cubicBezTo>
                  <a:cubicBezTo>
                    <a:pt x="465" y="23"/>
                    <a:pt x="466" y="23"/>
                    <a:pt x="466" y="23"/>
                  </a:cubicBezTo>
                  <a:cubicBezTo>
                    <a:pt x="471" y="23"/>
                    <a:pt x="476" y="23"/>
                    <a:pt x="481" y="22"/>
                  </a:cubicBezTo>
                  <a:cubicBezTo>
                    <a:pt x="482" y="22"/>
                    <a:pt x="482" y="22"/>
                    <a:pt x="483" y="23"/>
                  </a:cubicBezTo>
                  <a:cubicBezTo>
                    <a:pt x="484" y="23"/>
                    <a:pt x="485" y="23"/>
                    <a:pt x="487" y="23"/>
                  </a:cubicBezTo>
                  <a:cubicBezTo>
                    <a:pt x="487" y="23"/>
                    <a:pt x="488" y="23"/>
                    <a:pt x="489" y="23"/>
                  </a:cubicBezTo>
                  <a:cubicBezTo>
                    <a:pt x="489" y="24"/>
                    <a:pt x="489" y="24"/>
                    <a:pt x="489" y="24"/>
                  </a:cubicBezTo>
                  <a:cubicBezTo>
                    <a:pt x="487" y="24"/>
                    <a:pt x="491" y="24"/>
                    <a:pt x="490" y="25"/>
                  </a:cubicBezTo>
                  <a:cubicBezTo>
                    <a:pt x="480" y="26"/>
                    <a:pt x="485" y="27"/>
                    <a:pt x="475" y="27"/>
                  </a:cubicBezTo>
                  <a:cubicBezTo>
                    <a:pt x="457" y="28"/>
                    <a:pt x="439" y="29"/>
                    <a:pt x="422" y="32"/>
                  </a:cubicBezTo>
                  <a:cubicBezTo>
                    <a:pt x="420" y="32"/>
                    <a:pt x="418" y="32"/>
                    <a:pt x="417" y="32"/>
                  </a:cubicBezTo>
                  <a:cubicBezTo>
                    <a:pt x="417" y="33"/>
                    <a:pt x="418" y="33"/>
                    <a:pt x="418" y="33"/>
                  </a:cubicBezTo>
                  <a:cubicBezTo>
                    <a:pt x="424" y="32"/>
                    <a:pt x="429" y="32"/>
                    <a:pt x="435" y="32"/>
                  </a:cubicBezTo>
                  <a:cubicBezTo>
                    <a:pt x="440" y="31"/>
                    <a:pt x="444" y="31"/>
                    <a:pt x="449" y="31"/>
                  </a:cubicBezTo>
                  <a:cubicBezTo>
                    <a:pt x="458" y="31"/>
                    <a:pt x="468" y="30"/>
                    <a:pt x="478" y="29"/>
                  </a:cubicBezTo>
                  <a:cubicBezTo>
                    <a:pt x="479" y="29"/>
                    <a:pt x="481" y="30"/>
                    <a:pt x="482" y="30"/>
                  </a:cubicBezTo>
                  <a:cubicBezTo>
                    <a:pt x="482" y="30"/>
                    <a:pt x="483" y="30"/>
                    <a:pt x="483" y="30"/>
                  </a:cubicBezTo>
                  <a:cubicBezTo>
                    <a:pt x="486" y="30"/>
                    <a:pt x="488" y="29"/>
                    <a:pt x="491" y="29"/>
                  </a:cubicBezTo>
                  <a:cubicBezTo>
                    <a:pt x="495" y="29"/>
                    <a:pt x="483" y="29"/>
                    <a:pt x="487" y="28"/>
                  </a:cubicBezTo>
                  <a:cubicBezTo>
                    <a:pt x="488" y="28"/>
                    <a:pt x="488" y="29"/>
                    <a:pt x="489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8" y="29"/>
                    <a:pt x="488" y="30"/>
                    <a:pt x="487" y="30"/>
                  </a:cubicBezTo>
                  <a:cubicBezTo>
                    <a:pt x="484" y="30"/>
                    <a:pt x="497" y="30"/>
                    <a:pt x="494" y="31"/>
                  </a:cubicBezTo>
                  <a:cubicBezTo>
                    <a:pt x="488" y="31"/>
                    <a:pt x="483" y="32"/>
                    <a:pt x="477" y="33"/>
                  </a:cubicBezTo>
                  <a:cubicBezTo>
                    <a:pt x="473" y="33"/>
                    <a:pt x="468" y="34"/>
                    <a:pt x="464" y="34"/>
                  </a:cubicBezTo>
                  <a:cubicBezTo>
                    <a:pt x="467" y="34"/>
                    <a:pt x="470" y="34"/>
                    <a:pt x="473" y="34"/>
                  </a:cubicBezTo>
                  <a:cubicBezTo>
                    <a:pt x="479" y="33"/>
                    <a:pt x="484" y="33"/>
                    <a:pt x="490" y="33"/>
                  </a:cubicBezTo>
                  <a:cubicBezTo>
                    <a:pt x="491" y="32"/>
                    <a:pt x="491" y="33"/>
                    <a:pt x="492" y="33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1" y="33"/>
                    <a:pt x="490" y="34"/>
                    <a:pt x="488" y="34"/>
                  </a:cubicBezTo>
                  <a:cubicBezTo>
                    <a:pt x="477" y="35"/>
                    <a:pt x="466" y="36"/>
                    <a:pt x="456" y="37"/>
                  </a:cubicBezTo>
                  <a:cubicBezTo>
                    <a:pt x="447" y="38"/>
                    <a:pt x="439" y="38"/>
                    <a:pt x="431" y="39"/>
                  </a:cubicBezTo>
                  <a:cubicBezTo>
                    <a:pt x="428" y="40"/>
                    <a:pt x="425" y="40"/>
                    <a:pt x="423" y="40"/>
                  </a:cubicBezTo>
                  <a:cubicBezTo>
                    <a:pt x="423" y="40"/>
                    <a:pt x="424" y="40"/>
                    <a:pt x="425" y="40"/>
                  </a:cubicBezTo>
                  <a:cubicBezTo>
                    <a:pt x="428" y="40"/>
                    <a:pt x="431" y="40"/>
                    <a:pt x="434" y="40"/>
                  </a:cubicBezTo>
                  <a:cubicBezTo>
                    <a:pt x="435" y="41"/>
                    <a:pt x="437" y="40"/>
                    <a:pt x="438" y="40"/>
                  </a:cubicBezTo>
                  <a:cubicBezTo>
                    <a:pt x="449" y="39"/>
                    <a:pt x="460" y="39"/>
                    <a:pt x="470" y="38"/>
                  </a:cubicBezTo>
                  <a:cubicBezTo>
                    <a:pt x="475" y="37"/>
                    <a:pt x="481" y="37"/>
                    <a:pt x="486" y="36"/>
                  </a:cubicBezTo>
                  <a:cubicBezTo>
                    <a:pt x="487" y="36"/>
                    <a:pt x="488" y="36"/>
                    <a:pt x="489" y="37"/>
                  </a:cubicBezTo>
                  <a:cubicBezTo>
                    <a:pt x="472" y="40"/>
                    <a:pt x="456" y="41"/>
                    <a:pt x="439" y="44"/>
                  </a:cubicBezTo>
                  <a:cubicBezTo>
                    <a:pt x="441" y="44"/>
                    <a:pt x="443" y="43"/>
                    <a:pt x="446" y="44"/>
                  </a:cubicBezTo>
                  <a:cubicBezTo>
                    <a:pt x="439" y="46"/>
                    <a:pt x="468" y="46"/>
                    <a:pt x="461" y="47"/>
                  </a:cubicBezTo>
                  <a:cubicBezTo>
                    <a:pt x="462" y="47"/>
                    <a:pt x="462" y="48"/>
                    <a:pt x="463" y="48"/>
                  </a:cubicBezTo>
                  <a:cubicBezTo>
                    <a:pt x="471" y="47"/>
                    <a:pt x="441" y="46"/>
                    <a:pt x="449" y="46"/>
                  </a:cubicBezTo>
                  <a:cubicBezTo>
                    <a:pt x="455" y="45"/>
                    <a:pt x="460" y="45"/>
                    <a:pt x="466" y="44"/>
                  </a:cubicBezTo>
                  <a:cubicBezTo>
                    <a:pt x="467" y="44"/>
                    <a:pt x="468" y="44"/>
                    <a:pt x="468" y="44"/>
                  </a:cubicBezTo>
                  <a:cubicBezTo>
                    <a:pt x="468" y="44"/>
                    <a:pt x="468" y="44"/>
                    <a:pt x="468" y="45"/>
                  </a:cubicBezTo>
                  <a:cubicBezTo>
                    <a:pt x="468" y="45"/>
                    <a:pt x="467" y="45"/>
                    <a:pt x="467" y="45"/>
                  </a:cubicBezTo>
                  <a:cubicBezTo>
                    <a:pt x="464" y="46"/>
                    <a:pt x="461" y="46"/>
                    <a:pt x="458" y="46"/>
                  </a:cubicBezTo>
                  <a:cubicBezTo>
                    <a:pt x="450" y="48"/>
                    <a:pt x="479" y="49"/>
                    <a:pt x="471" y="50"/>
                  </a:cubicBezTo>
                  <a:cubicBezTo>
                    <a:pt x="471" y="50"/>
                    <a:pt x="470" y="50"/>
                    <a:pt x="470" y="51"/>
                  </a:cubicBezTo>
                  <a:cubicBezTo>
                    <a:pt x="469" y="52"/>
                    <a:pt x="468" y="52"/>
                    <a:pt x="467" y="52"/>
                  </a:cubicBezTo>
                  <a:cubicBezTo>
                    <a:pt x="463" y="53"/>
                    <a:pt x="465" y="54"/>
                    <a:pt x="461" y="54"/>
                  </a:cubicBezTo>
                  <a:cubicBezTo>
                    <a:pt x="458" y="55"/>
                    <a:pt x="455" y="55"/>
                    <a:pt x="451" y="56"/>
                  </a:cubicBezTo>
                  <a:cubicBezTo>
                    <a:pt x="449" y="56"/>
                    <a:pt x="446" y="57"/>
                    <a:pt x="444" y="57"/>
                  </a:cubicBezTo>
                  <a:cubicBezTo>
                    <a:pt x="448" y="57"/>
                    <a:pt x="453" y="56"/>
                    <a:pt x="458" y="56"/>
                  </a:cubicBezTo>
                  <a:cubicBezTo>
                    <a:pt x="463" y="55"/>
                    <a:pt x="468" y="55"/>
                    <a:pt x="473" y="54"/>
                  </a:cubicBezTo>
                  <a:cubicBezTo>
                    <a:pt x="473" y="54"/>
                    <a:pt x="474" y="54"/>
                    <a:pt x="475" y="54"/>
                  </a:cubicBezTo>
                  <a:cubicBezTo>
                    <a:pt x="475" y="54"/>
                    <a:pt x="475" y="55"/>
                    <a:pt x="475" y="55"/>
                  </a:cubicBezTo>
                  <a:cubicBezTo>
                    <a:pt x="474" y="55"/>
                    <a:pt x="474" y="55"/>
                    <a:pt x="473" y="55"/>
                  </a:cubicBezTo>
                  <a:cubicBezTo>
                    <a:pt x="470" y="56"/>
                    <a:pt x="467" y="56"/>
                    <a:pt x="464" y="57"/>
                  </a:cubicBezTo>
                  <a:cubicBezTo>
                    <a:pt x="462" y="57"/>
                    <a:pt x="460" y="57"/>
                    <a:pt x="458" y="58"/>
                  </a:cubicBezTo>
                  <a:cubicBezTo>
                    <a:pt x="459" y="58"/>
                    <a:pt x="460" y="58"/>
                    <a:pt x="460" y="58"/>
                  </a:cubicBezTo>
                  <a:cubicBezTo>
                    <a:pt x="469" y="57"/>
                    <a:pt x="477" y="56"/>
                    <a:pt x="486" y="55"/>
                  </a:cubicBezTo>
                  <a:cubicBezTo>
                    <a:pt x="487" y="55"/>
                    <a:pt x="488" y="55"/>
                    <a:pt x="489" y="55"/>
                  </a:cubicBezTo>
                  <a:cubicBezTo>
                    <a:pt x="489" y="55"/>
                    <a:pt x="489" y="56"/>
                    <a:pt x="489" y="56"/>
                  </a:cubicBezTo>
                  <a:cubicBezTo>
                    <a:pt x="488" y="56"/>
                    <a:pt x="487" y="56"/>
                    <a:pt x="486" y="56"/>
                  </a:cubicBezTo>
                  <a:cubicBezTo>
                    <a:pt x="479" y="58"/>
                    <a:pt x="471" y="59"/>
                    <a:pt x="464" y="60"/>
                  </a:cubicBezTo>
                  <a:cubicBezTo>
                    <a:pt x="461" y="60"/>
                    <a:pt x="457" y="61"/>
                    <a:pt x="454" y="63"/>
                  </a:cubicBezTo>
                  <a:cubicBezTo>
                    <a:pt x="453" y="64"/>
                    <a:pt x="451" y="64"/>
                    <a:pt x="449" y="64"/>
                  </a:cubicBezTo>
                  <a:cubicBezTo>
                    <a:pt x="444" y="65"/>
                    <a:pt x="472" y="66"/>
                    <a:pt x="466" y="66"/>
                  </a:cubicBezTo>
                  <a:cubicBezTo>
                    <a:pt x="461" y="66"/>
                    <a:pt x="456" y="67"/>
                    <a:pt x="451" y="68"/>
                  </a:cubicBezTo>
                  <a:cubicBezTo>
                    <a:pt x="451" y="68"/>
                    <a:pt x="452" y="68"/>
                    <a:pt x="452" y="68"/>
                  </a:cubicBezTo>
                  <a:cubicBezTo>
                    <a:pt x="458" y="68"/>
                    <a:pt x="465" y="68"/>
                    <a:pt x="471" y="68"/>
                  </a:cubicBezTo>
                  <a:cubicBezTo>
                    <a:pt x="476" y="67"/>
                    <a:pt x="482" y="67"/>
                    <a:pt x="487" y="67"/>
                  </a:cubicBezTo>
                  <a:cubicBezTo>
                    <a:pt x="488" y="67"/>
                    <a:pt x="489" y="67"/>
                    <a:pt x="490" y="67"/>
                  </a:cubicBezTo>
                  <a:cubicBezTo>
                    <a:pt x="490" y="67"/>
                    <a:pt x="490" y="67"/>
                    <a:pt x="490" y="67"/>
                  </a:cubicBezTo>
                  <a:cubicBezTo>
                    <a:pt x="489" y="68"/>
                    <a:pt x="488" y="68"/>
                    <a:pt x="487" y="68"/>
                  </a:cubicBezTo>
                  <a:cubicBezTo>
                    <a:pt x="483" y="68"/>
                    <a:pt x="479" y="69"/>
                    <a:pt x="475" y="69"/>
                  </a:cubicBezTo>
                  <a:cubicBezTo>
                    <a:pt x="474" y="69"/>
                    <a:pt x="473" y="69"/>
                    <a:pt x="472" y="69"/>
                  </a:cubicBezTo>
                  <a:cubicBezTo>
                    <a:pt x="473" y="69"/>
                    <a:pt x="473" y="70"/>
                    <a:pt x="473" y="70"/>
                  </a:cubicBezTo>
                  <a:cubicBezTo>
                    <a:pt x="474" y="70"/>
                    <a:pt x="476" y="70"/>
                    <a:pt x="477" y="70"/>
                  </a:cubicBezTo>
                  <a:cubicBezTo>
                    <a:pt x="478" y="70"/>
                    <a:pt x="478" y="70"/>
                    <a:pt x="478" y="70"/>
                  </a:cubicBezTo>
                  <a:cubicBezTo>
                    <a:pt x="477" y="70"/>
                    <a:pt x="476" y="71"/>
                    <a:pt x="475" y="71"/>
                  </a:cubicBezTo>
                  <a:cubicBezTo>
                    <a:pt x="468" y="72"/>
                    <a:pt x="460" y="73"/>
                    <a:pt x="453" y="73"/>
                  </a:cubicBezTo>
                  <a:cubicBezTo>
                    <a:pt x="443" y="74"/>
                    <a:pt x="433" y="74"/>
                    <a:pt x="423" y="74"/>
                  </a:cubicBezTo>
                  <a:cubicBezTo>
                    <a:pt x="413" y="74"/>
                    <a:pt x="313" y="74"/>
                    <a:pt x="303" y="74"/>
                  </a:cubicBezTo>
                  <a:cubicBezTo>
                    <a:pt x="293" y="74"/>
                    <a:pt x="283" y="74"/>
                    <a:pt x="272" y="74"/>
                  </a:cubicBezTo>
                  <a:cubicBezTo>
                    <a:pt x="265" y="74"/>
                    <a:pt x="258" y="74"/>
                    <a:pt x="251" y="74"/>
                  </a:cubicBezTo>
                  <a:cubicBezTo>
                    <a:pt x="248" y="74"/>
                    <a:pt x="245" y="74"/>
                    <a:pt x="242" y="74"/>
                  </a:cubicBezTo>
                  <a:cubicBezTo>
                    <a:pt x="241" y="74"/>
                    <a:pt x="240" y="74"/>
                    <a:pt x="239" y="74"/>
                  </a:cubicBezTo>
                  <a:cubicBezTo>
                    <a:pt x="237" y="74"/>
                    <a:pt x="236" y="74"/>
                    <a:pt x="235" y="74"/>
                  </a:cubicBezTo>
                  <a:cubicBezTo>
                    <a:pt x="234" y="74"/>
                    <a:pt x="233" y="74"/>
                    <a:pt x="233" y="74"/>
                  </a:cubicBezTo>
                  <a:cubicBezTo>
                    <a:pt x="232" y="73"/>
                    <a:pt x="232" y="74"/>
                    <a:pt x="231" y="74"/>
                  </a:cubicBezTo>
                  <a:cubicBezTo>
                    <a:pt x="231" y="74"/>
                    <a:pt x="230" y="74"/>
                    <a:pt x="229" y="74"/>
                  </a:cubicBezTo>
                  <a:cubicBezTo>
                    <a:pt x="229" y="74"/>
                    <a:pt x="229" y="74"/>
                    <a:pt x="229" y="74"/>
                  </a:cubicBezTo>
                  <a:cubicBezTo>
                    <a:pt x="229" y="74"/>
                    <a:pt x="228" y="74"/>
                    <a:pt x="227" y="74"/>
                  </a:cubicBezTo>
                  <a:cubicBezTo>
                    <a:pt x="227" y="73"/>
                    <a:pt x="226" y="74"/>
                    <a:pt x="226" y="74"/>
                  </a:cubicBezTo>
                  <a:cubicBezTo>
                    <a:pt x="218" y="74"/>
                    <a:pt x="211" y="74"/>
                    <a:pt x="203" y="74"/>
                  </a:cubicBezTo>
                  <a:close/>
                  <a:moveTo>
                    <a:pt x="367" y="35"/>
                  </a:moveTo>
                  <a:cubicBezTo>
                    <a:pt x="356" y="36"/>
                    <a:pt x="331" y="36"/>
                    <a:pt x="321" y="36"/>
                  </a:cubicBezTo>
                  <a:cubicBezTo>
                    <a:pt x="314" y="36"/>
                    <a:pt x="308" y="36"/>
                    <a:pt x="301" y="36"/>
                  </a:cubicBezTo>
                  <a:cubicBezTo>
                    <a:pt x="292" y="36"/>
                    <a:pt x="280" y="36"/>
                    <a:pt x="271" y="36"/>
                  </a:cubicBezTo>
                  <a:cubicBezTo>
                    <a:pt x="256" y="36"/>
                    <a:pt x="239" y="36"/>
                    <a:pt x="224" y="36"/>
                  </a:cubicBezTo>
                  <a:cubicBezTo>
                    <a:pt x="208" y="36"/>
                    <a:pt x="200" y="36"/>
                    <a:pt x="184" y="36"/>
                  </a:cubicBezTo>
                  <a:cubicBezTo>
                    <a:pt x="178" y="36"/>
                    <a:pt x="167" y="35"/>
                    <a:pt x="161" y="35"/>
                  </a:cubicBezTo>
                  <a:cubicBezTo>
                    <a:pt x="174" y="37"/>
                    <a:pt x="363" y="37"/>
                    <a:pt x="387" y="35"/>
                  </a:cubicBezTo>
                  <a:cubicBezTo>
                    <a:pt x="387" y="34"/>
                    <a:pt x="387" y="34"/>
                    <a:pt x="387" y="34"/>
                  </a:cubicBezTo>
                  <a:cubicBezTo>
                    <a:pt x="379" y="34"/>
                    <a:pt x="375" y="35"/>
                    <a:pt x="367" y="35"/>
                  </a:cubicBezTo>
                  <a:close/>
                  <a:moveTo>
                    <a:pt x="273" y="51"/>
                  </a:moveTo>
                  <a:cubicBezTo>
                    <a:pt x="245" y="51"/>
                    <a:pt x="217" y="51"/>
                    <a:pt x="189" y="52"/>
                  </a:cubicBezTo>
                  <a:cubicBezTo>
                    <a:pt x="189" y="52"/>
                    <a:pt x="189" y="52"/>
                    <a:pt x="189" y="52"/>
                  </a:cubicBezTo>
                  <a:cubicBezTo>
                    <a:pt x="217" y="52"/>
                    <a:pt x="245" y="51"/>
                    <a:pt x="273" y="51"/>
                  </a:cubicBezTo>
                  <a:close/>
                  <a:moveTo>
                    <a:pt x="362" y="21"/>
                  </a:moveTo>
                  <a:cubicBezTo>
                    <a:pt x="374" y="21"/>
                    <a:pt x="386" y="21"/>
                    <a:pt x="398" y="18"/>
                  </a:cubicBezTo>
                  <a:cubicBezTo>
                    <a:pt x="386" y="19"/>
                    <a:pt x="374" y="20"/>
                    <a:pt x="362" y="21"/>
                  </a:cubicBezTo>
                  <a:close/>
                  <a:moveTo>
                    <a:pt x="190" y="31"/>
                  </a:moveTo>
                  <a:cubicBezTo>
                    <a:pt x="190" y="31"/>
                    <a:pt x="190" y="31"/>
                    <a:pt x="190" y="31"/>
                  </a:cubicBezTo>
                  <a:cubicBezTo>
                    <a:pt x="208" y="31"/>
                    <a:pt x="226" y="31"/>
                    <a:pt x="245" y="31"/>
                  </a:cubicBezTo>
                  <a:cubicBezTo>
                    <a:pt x="245" y="31"/>
                    <a:pt x="245" y="31"/>
                    <a:pt x="245" y="31"/>
                  </a:cubicBezTo>
                  <a:cubicBezTo>
                    <a:pt x="226" y="31"/>
                    <a:pt x="208" y="31"/>
                    <a:pt x="190" y="31"/>
                  </a:cubicBezTo>
                  <a:close/>
                  <a:moveTo>
                    <a:pt x="378" y="26"/>
                  </a:moveTo>
                  <a:cubicBezTo>
                    <a:pt x="378" y="26"/>
                    <a:pt x="378" y="26"/>
                    <a:pt x="378" y="26"/>
                  </a:cubicBezTo>
                  <a:cubicBezTo>
                    <a:pt x="369" y="25"/>
                    <a:pt x="361" y="26"/>
                    <a:pt x="352" y="27"/>
                  </a:cubicBezTo>
                  <a:cubicBezTo>
                    <a:pt x="361" y="27"/>
                    <a:pt x="369" y="26"/>
                    <a:pt x="378" y="26"/>
                  </a:cubicBezTo>
                  <a:close/>
                  <a:moveTo>
                    <a:pt x="324" y="50"/>
                  </a:moveTo>
                  <a:cubicBezTo>
                    <a:pt x="324" y="50"/>
                    <a:pt x="324" y="50"/>
                    <a:pt x="324" y="50"/>
                  </a:cubicBezTo>
                  <a:cubicBezTo>
                    <a:pt x="318" y="50"/>
                    <a:pt x="312" y="50"/>
                    <a:pt x="306" y="50"/>
                  </a:cubicBezTo>
                  <a:cubicBezTo>
                    <a:pt x="306" y="50"/>
                    <a:pt x="306" y="50"/>
                    <a:pt x="306" y="50"/>
                  </a:cubicBezTo>
                  <a:cubicBezTo>
                    <a:pt x="312" y="50"/>
                    <a:pt x="318" y="50"/>
                    <a:pt x="324" y="50"/>
                  </a:cubicBezTo>
                  <a:close/>
                  <a:moveTo>
                    <a:pt x="206" y="12"/>
                  </a:moveTo>
                  <a:cubicBezTo>
                    <a:pt x="206" y="12"/>
                    <a:pt x="206" y="12"/>
                    <a:pt x="206" y="12"/>
                  </a:cubicBezTo>
                  <a:cubicBezTo>
                    <a:pt x="194" y="12"/>
                    <a:pt x="183" y="11"/>
                    <a:pt x="171" y="11"/>
                  </a:cubicBezTo>
                  <a:cubicBezTo>
                    <a:pt x="171" y="11"/>
                    <a:pt x="171" y="11"/>
                    <a:pt x="171" y="12"/>
                  </a:cubicBezTo>
                  <a:cubicBezTo>
                    <a:pt x="183" y="12"/>
                    <a:pt x="194" y="12"/>
                    <a:pt x="206" y="12"/>
                  </a:cubicBezTo>
                  <a:close/>
                  <a:moveTo>
                    <a:pt x="154" y="51"/>
                  </a:moveTo>
                  <a:cubicBezTo>
                    <a:pt x="154" y="51"/>
                    <a:pt x="154" y="51"/>
                    <a:pt x="154" y="51"/>
                  </a:cubicBezTo>
                  <a:cubicBezTo>
                    <a:pt x="164" y="52"/>
                    <a:pt x="174" y="52"/>
                    <a:pt x="183" y="52"/>
                  </a:cubicBezTo>
                  <a:cubicBezTo>
                    <a:pt x="183" y="52"/>
                    <a:pt x="183" y="52"/>
                    <a:pt x="183" y="51"/>
                  </a:cubicBezTo>
                  <a:cubicBezTo>
                    <a:pt x="174" y="51"/>
                    <a:pt x="164" y="51"/>
                    <a:pt x="154" y="51"/>
                  </a:cubicBezTo>
                  <a:close/>
                  <a:moveTo>
                    <a:pt x="278" y="30"/>
                  </a:moveTo>
                  <a:cubicBezTo>
                    <a:pt x="278" y="30"/>
                    <a:pt x="278" y="30"/>
                    <a:pt x="278" y="30"/>
                  </a:cubicBezTo>
                  <a:cubicBezTo>
                    <a:pt x="270" y="30"/>
                    <a:pt x="262" y="30"/>
                    <a:pt x="255" y="30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62" y="30"/>
                    <a:pt x="270" y="30"/>
                    <a:pt x="278" y="30"/>
                  </a:cubicBezTo>
                  <a:close/>
                  <a:moveTo>
                    <a:pt x="381" y="43"/>
                  </a:moveTo>
                  <a:cubicBezTo>
                    <a:pt x="379" y="43"/>
                    <a:pt x="376" y="43"/>
                    <a:pt x="371" y="44"/>
                  </a:cubicBezTo>
                  <a:cubicBezTo>
                    <a:pt x="374" y="43"/>
                    <a:pt x="378" y="43"/>
                    <a:pt x="381" y="43"/>
                  </a:cubicBezTo>
                  <a:close/>
                  <a:moveTo>
                    <a:pt x="160" y="11"/>
                  </a:moveTo>
                  <a:cubicBezTo>
                    <a:pt x="160" y="11"/>
                    <a:pt x="160" y="11"/>
                    <a:pt x="160" y="11"/>
                  </a:cubicBezTo>
                  <a:cubicBezTo>
                    <a:pt x="163" y="11"/>
                    <a:pt x="166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6" y="11"/>
                    <a:pt x="163" y="11"/>
                    <a:pt x="160" y="11"/>
                  </a:cubicBezTo>
                  <a:close/>
                </a:path>
              </a:pathLst>
            </a:custGeom>
            <a:solidFill>
              <a:srgbClr val="E342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6"/>
            <p:cNvSpPr txBox="1"/>
            <p:nvPr/>
          </p:nvSpPr>
          <p:spPr>
            <a:xfrm>
              <a:off x="2166937" y="3236912"/>
              <a:ext cx="2157412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Third Title</a:t>
              </a:r>
              <a:endParaRPr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66E1E7E8-9884-1C4D-85E2-132C8CD9BF71}"/>
              </a:ext>
            </a:extLst>
          </p:cNvPr>
          <p:cNvGrpSpPr/>
          <p:nvPr/>
        </p:nvGrpSpPr>
        <p:grpSpPr>
          <a:xfrm>
            <a:off x="914400" y="4329112"/>
            <a:ext cx="4778375" cy="725487"/>
            <a:chOff x="914400" y="4329112"/>
            <a:chExt cx="4778375" cy="725487"/>
          </a:xfrm>
        </p:grpSpPr>
        <p:sp>
          <p:nvSpPr>
            <p:cNvPr id="234" name="Google Shape;234;p16"/>
            <p:cNvSpPr/>
            <p:nvPr/>
          </p:nvSpPr>
          <p:spPr>
            <a:xfrm>
              <a:off x="914400" y="4329112"/>
              <a:ext cx="4778375" cy="725487"/>
            </a:xfrm>
            <a:custGeom>
              <a:avLst/>
              <a:gdLst/>
              <a:ahLst/>
              <a:cxnLst/>
              <a:rect l="l" t="t" r="r" b="b"/>
              <a:pathLst>
                <a:path w="502" h="76" extrusionOk="0">
                  <a:moveTo>
                    <a:pt x="307" y="75"/>
                  </a:moveTo>
                  <a:cubicBezTo>
                    <a:pt x="306" y="74"/>
                    <a:pt x="306" y="74"/>
                    <a:pt x="305" y="75"/>
                  </a:cubicBezTo>
                  <a:cubicBezTo>
                    <a:pt x="305" y="75"/>
                    <a:pt x="304" y="75"/>
                    <a:pt x="304" y="75"/>
                  </a:cubicBezTo>
                  <a:cubicBezTo>
                    <a:pt x="304" y="75"/>
                    <a:pt x="304" y="75"/>
                    <a:pt x="304" y="75"/>
                  </a:cubicBezTo>
                  <a:cubicBezTo>
                    <a:pt x="303" y="74"/>
                    <a:pt x="302" y="74"/>
                    <a:pt x="302" y="75"/>
                  </a:cubicBezTo>
                  <a:cubicBezTo>
                    <a:pt x="301" y="75"/>
                    <a:pt x="301" y="74"/>
                    <a:pt x="300" y="75"/>
                  </a:cubicBezTo>
                  <a:cubicBezTo>
                    <a:pt x="300" y="75"/>
                    <a:pt x="299" y="75"/>
                    <a:pt x="298" y="75"/>
                  </a:cubicBezTo>
                  <a:cubicBezTo>
                    <a:pt x="297" y="75"/>
                    <a:pt x="296" y="75"/>
                    <a:pt x="295" y="75"/>
                  </a:cubicBezTo>
                  <a:cubicBezTo>
                    <a:pt x="293" y="75"/>
                    <a:pt x="292" y="75"/>
                    <a:pt x="291" y="75"/>
                  </a:cubicBezTo>
                  <a:cubicBezTo>
                    <a:pt x="288" y="75"/>
                    <a:pt x="286" y="75"/>
                    <a:pt x="283" y="75"/>
                  </a:cubicBezTo>
                  <a:cubicBezTo>
                    <a:pt x="276" y="75"/>
                    <a:pt x="270" y="75"/>
                    <a:pt x="263" y="75"/>
                  </a:cubicBezTo>
                  <a:cubicBezTo>
                    <a:pt x="253" y="75"/>
                    <a:pt x="243" y="75"/>
                    <a:pt x="234" y="75"/>
                  </a:cubicBezTo>
                  <a:cubicBezTo>
                    <a:pt x="225" y="75"/>
                    <a:pt x="129" y="75"/>
                    <a:pt x="120" y="75"/>
                  </a:cubicBezTo>
                  <a:cubicBezTo>
                    <a:pt x="111" y="75"/>
                    <a:pt x="102" y="74"/>
                    <a:pt x="92" y="74"/>
                  </a:cubicBezTo>
                  <a:cubicBezTo>
                    <a:pt x="85" y="73"/>
                    <a:pt x="78" y="72"/>
                    <a:pt x="71" y="72"/>
                  </a:cubicBezTo>
                  <a:cubicBezTo>
                    <a:pt x="70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70" y="71"/>
                    <a:pt x="72" y="71"/>
                    <a:pt x="74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70"/>
                    <a:pt x="72" y="70"/>
                    <a:pt x="72" y="70"/>
                  </a:cubicBezTo>
                  <a:cubicBezTo>
                    <a:pt x="68" y="69"/>
                    <a:pt x="64" y="69"/>
                    <a:pt x="60" y="69"/>
                  </a:cubicBezTo>
                  <a:cubicBezTo>
                    <a:pt x="59" y="69"/>
                    <a:pt x="58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8" y="68"/>
                    <a:pt x="59" y="67"/>
                    <a:pt x="60" y="67"/>
                  </a:cubicBezTo>
                  <a:cubicBezTo>
                    <a:pt x="65" y="68"/>
                    <a:pt x="70" y="68"/>
                    <a:pt x="75" y="68"/>
                  </a:cubicBezTo>
                  <a:cubicBezTo>
                    <a:pt x="81" y="69"/>
                    <a:pt x="87" y="69"/>
                    <a:pt x="93" y="69"/>
                  </a:cubicBezTo>
                  <a:cubicBezTo>
                    <a:pt x="93" y="69"/>
                    <a:pt x="94" y="69"/>
                    <a:pt x="94" y="69"/>
                  </a:cubicBezTo>
                  <a:cubicBezTo>
                    <a:pt x="89" y="68"/>
                    <a:pt x="84" y="66"/>
                    <a:pt x="79" y="66"/>
                  </a:cubicBezTo>
                  <a:cubicBezTo>
                    <a:pt x="74" y="66"/>
                    <a:pt x="100" y="66"/>
                    <a:pt x="96" y="65"/>
                  </a:cubicBezTo>
                  <a:cubicBezTo>
                    <a:pt x="94" y="65"/>
                    <a:pt x="92" y="64"/>
                    <a:pt x="91" y="63"/>
                  </a:cubicBezTo>
                  <a:cubicBezTo>
                    <a:pt x="88" y="62"/>
                    <a:pt x="68" y="61"/>
                    <a:pt x="65" y="60"/>
                  </a:cubicBezTo>
                  <a:cubicBezTo>
                    <a:pt x="58" y="59"/>
                    <a:pt x="30" y="58"/>
                    <a:pt x="23" y="57"/>
                  </a:cubicBezTo>
                  <a:cubicBezTo>
                    <a:pt x="22" y="57"/>
                    <a:pt x="22" y="57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6"/>
                    <a:pt x="22" y="56"/>
                    <a:pt x="23" y="56"/>
                  </a:cubicBezTo>
                  <a:cubicBezTo>
                    <a:pt x="31" y="57"/>
                    <a:pt x="40" y="57"/>
                    <a:pt x="48" y="58"/>
                  </a:cubicBezTo>
                  <a:cubicBezTo>
                    <a:pt x="48" y="58"/>
                    <a:pt x="49" y="58"/>
                    <a:pt x="49" y="58"/>
                  </a:cubicBezTo>
                  <a:cubicBezTo>
                    <a:pt x="48" y="58"/>
                    <a:pt x="46" y="58"/>
                    <a:pt x="45" y="57"/>
                  </a:cubicBezTo>
                  <a:cubicBezTo>
                    <a:pt x="42" y="57"/>
                    <a:pt x="39" y="57"/>
                    <a:pt x="36" y="56"/>
                  </a:cubicBezTo>
                  <a:cubicBezTo>
                    <a:pt x="35" y="56"/>
                    <a:pt x="34" y="56"/>
                    <a:pt x="34" y="56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5" y="55"/>
                    <a:pt x="36" y="55"/>
                  </a:cubicBezTo>
                  <a:cubicBezTo>
                    <a:pt x="41" y="55"/>
                    <a:pt x="45" y="56"/>
                    <a:pt x="50" y="57"/>
                  </a:cubicBezTo>
                  <a:cubicBezTo>
                    <a:pt x="54" y="57"/>
                    <a:pt x="59" y="57"/>
                    <a:pt x="63" y="57"/>
                  </a:cubicBezTo>
                  <a:cubicBezTo>
                    <a:pt x="61" y="57"/>
                    <a:pt x="58" y="57"/>
                    <a:pt x="56" y="57"/>
                  </a:cubicBezTo>
                  <a:cubicBezTo>
                    <a:pt x="53" y="56"/>
                    <a:pt x="50" y="56"/>
                    <a:pt x="47" y="55"/>
                  </a:cubicBezTo>
                  <a:cubicBezTo>
                    <a:pt x="43" y="54"/>
                    <a:pt x="45" y="54"/>
                    <a:pt x="42" y="53"/>
                  </a:cubicBezTo>
                  <a:cubicBezTo>
                    <a:pt x="40" y="53"/>
                    <a:pt x="39" y="53"/>
                    <a:pt x="39" y="51"/>
                  </a:cubicBezTo>
                  <a:cubicBezTo>
                    <a:pt x="39" y="51"/>
                    <a:pt x="38" y="51"/>
                    <a:pt x="37" y="51"/>
                  </a:cubicBezTo>
                  <a:cubicBezTo>
                    <a:pt x="30" y="50"/>
                    <a:pt x="57" y="48"/>
                    <a:pt x="50" y="47"/>
                  </a:cubicBezTo>
                  <a:cubicBezTo>
                    <a:pt x="47" y="47"/>
                    <a:pt x="44" y="46"/>
                    <a:pt x="42" y="46"/>
                  </a:cubicBezTo>
                  <a:cubicBezTo>
                    <a:pt x="41" y="46"/>
                    <a:pt x="40" y="45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5"/>
                    <a:pt x="41" y="45"/>
                    <a:pt x="42" y="45"/>
                  </a:cubicBezTo>
                  <a:cubicBezTo>
                    <a:pt x="47" y="45"/>
                    <a:pt x="53" y="46"/>
                    <a:pt x="58" y="46"/>
                  </a:cubicBezTo>
                  <a:cubicBezTo>
                    <a:pt x="65" y="47"/>
                    <a:pt x="38" y="48"/>
                    <a:pt x="45" y="48"/>
                  </a:cubicBezTo>
                  <a:cubicBezTo>
                    <a:pt x="46" y="48"/>
                    <a:pt x="46" y="48"/>
                    <a:pt x="47" y="48"/>
                  </a:cubicBezTo>
                  <a:cubicBezTo>
                    <a:pt x="40" y="46"/>
                    <a:pt x="68" y="46"/>
                    <a:pt x="61" y="44"/>
                  </a:cubicBezTo>
                  <a:cubicBezTo>
                    <a:pt x="64" y="44"/>
                    <a:pt x="66" y="44"/>
                    <a:pt x="68" y="44"/>
                  </a:cubicBezTo>
                  <a:cubicBezTo>
                    <a:pt x="52" y="42"/>
                    <a:pt x="24" y="40"/>
                    <a:pt x="8" y="37"/>
                  </a:cubicBezTo>
                  <a:cubicBezTo>
                    <a:pt x="9" y="36"/>
                    <a:pt x="10" y="37"/>
                    <a:pt x="11" y="37"/>
                  </a:cubicBezTo>
                  <a:cubicBezTo>
                    <a:pt x="16" y="37"/>
                    <a:pt x="21" y="38"/>
                    <a:pt x="26" y="38"/>
                  </a:cubicBezTo>
                  <a:cubicBezTo>
                    <a:pt x="36" y="39"/>
                    <a:pt x="46" y="40"/>
                    <a:pt x="56" y="41"/>
                  </a:cubicBezTo>
                  <a:cubicBezTo>
                    <a:pt x="57" y="41"/>
                    <a:pt x="59" y="41"/>
                    <a:pt x="60" y="41"/>
                  </a:cubicBezTo>
                  <a:cubicBezTo>
                    <a:pt x="63" y="40"/>
                    <a:pt x="66" y="41"/>
                    <a:pt x="68" y="41"/>
                  </a:cubicBezTo>
                  <a:cubicBezTo>
                    <a:pt x="69" y="41"/>
                    <a:pt x="70" y="41"/>
                    <a:pt x="71" y="41"/>
                  </a:cubicBezTo>
                  <a:cubicBezTo>
                    <a:pt x="68" y="40"/>
                    <a:pt x="65" y="40"/>
                    <a:pt x="62" y="40"/>
                  </a:cubicBezTo>
                  <a:cubicBezTo>
                    <a:pt x="55" y="39"/>
                    <a:pt x="47" y="38"/>
                    <a:pt x="40" y="37"/>
                  </a:cubicBezTo>
                  <a:cubicBezTo>
                    <a:pt x="29" y="36"/>
                    <a:pt x="19" y="35"/>
                    <a:pt x="8" y="34"/>
                  </a:cubicBezTo>
                  <a:cubicBezTo>
                    <a:pt x="7" y="34"/>
                    <a:pt x="6" y="34"/>
                    <a:pt x="5" y="34"/>
                  </a:cubicBezTo>
                  <a:cubicBezTo>
                    <a:pt x="5" y="34"/>
                    <a:pt x="5" y="33"/>
                    <a:pt x="5" y="33"/>
                  </a:cubicBezTo>
                  <a:cubicBezTo>
                    <a:pt x="6" y="33"/>
                    <a:pt x="6" y="33"/>
                    <a:pt x="7" y="33"/>
                  </a:cubicBezTo>
                  <a:cubicBezTo>
                    <a:pt x="12" y="33"/>
                    <a:pt x="18" y="34"/>
                    <a:pt x="23" y="34"/>
                  </a:cubicBezTo>
                  <a:cubicBezTo>
                    <a:pt x="26" y="35"/>
                    <a:pt x="29" y="35"/>
                    <a:pt x="32" y="35"/>
                  </a:cubicBezTo>
                  <a:cubicBezTo>
                    <a:pt x="27" y="34"/>
                    <a:pt x="23" y="34"/>
                    <a:pt x="19" y="33"/>
                  </a:cubicBezTo>
                  <a:cubicBezTo>
                    <a:pt x="14" y="33"/>
                    <a:pt x="8" y="32"/>
                    <a:pt x="3" y="31"/>
                  </a:cubicBezTo>
                  <a:cubicBezTo>
                    <a:pt x="0" y="31"/>
                    <a:pt x="12" y="30"/>
                    <a:pt x="10" y="30"/>
                  </a:cubicBezTo>
                  <a:cubicBezTo>
                    <a:pt x="9" y="30"/>
                    <a:pt x="8" y="30"/>
                    <a:pt x="8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9" y="29"/>
                    <a:pt x="10" y="29"/>
                  </a:cubicBezTo>
                  <a:cubicBezTo>
                    <a:pt x="14" y="29"/>
                    <a:pt x="3" y="29"/>
                    <a:pt x="6" y="30"/>
                  </a:cubicBezTo>
                  <a:cubicBezTo>
                    <a:pt x="9" y="30"/>
                    <a:pt x="11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28" y="30"/>
                    <a:pt x="37" y="31"/>
                    <a:pt x="46" y="32"/>
                  </a:cubicBezTo>
                  <a:cubicBezTo>
                    <a:pt x="50" y="32"/>
                    <a:pt x="55" y="32"/>
                    <a:pt x="59" y="32"/>
                  </a:cubicBezTo>
                  <a:cubicBezTo>
                    <a:pt x="64" y="32"/>
                    <a:pt x="70" y="33"/>
                    <a:pt x="75" y="33"/>
                  </a:cubicBezTo>
                  <a:cubicBezTo>
                    <a:pt x="75" y="33"/>
                    <a:pt x="76" y="33"/>
                    <a:pt x="76" y="33"/>
                  </a:cubicBezTo>
                  <a:cubicBezTo>
                    <a:pt x="75" y="33"/>
                    <a:pt x="73" y="32"/>
                    <a:pt x="72" y="32"/>
                  </a:cubicBezTo>
                  <a:cubicBezTo>
                    <a:pt x="55" y="30"/>
                    <a:pt x="38" y="29"/>
                    <a:pt x="21" y="28"/>
                  </a:cubicBezTo>
                  <a:cubicBezTo>
                    <a:pt x="11" y="27"/>
                    <a:pt x="33" y="26"/>
                    <a:pt x="24" y="25"/>
                  </a:cubicBezTo>
                  <a:cubicBezTo>
                    <a:pt x="22" y="25"/>
                    <a:pt x="26" y="25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7" y="24"/>
                  </a:cubicBezTo>
                  <a:cubicBezTo>
                    <a:pt x="28" y="24"/>
                    <a:pt x="50" y="24"/>
                    <a:pt x="51" y="23"/>
                  </a:cubicBezTo>
                  <a:cubicBezTo>
                    <a:pt x="52" y="23"/>
                    <a:pt x="52" y="23"/>
                    <a:pt x="53" y="23"/>
                  </a:cubicBezTo>
                  <a:cubicBezTo>
                    <a:pt x="58" y="23"/>
                    <a:pt x="42" y="23"/>
                    <a:pt x="46" y="23"/>
                  </a:cubicBezTo>
                  <a:cubicBezTo>
                    <a:pt x="47" y="23"/>
                    <a:pt x="47" y="23"/>
                    <a:pt x="48" y="23"/>
                  </a:cubicBezTo>
                  <a:cubicBezTo>
                    <a:pt x="48" y="22"/>
                    <a:pt x="68" y="22"/>
                    <a:pt x="67" y="22"/>
                  </a:cubicBezTo>
                  <a:cubicBezTo>
                    <a:pt x="65" y="22"/>
                    <a:pt x="71" y="21"/>
                    <a:pt x="69" y="21"/>
                  </a:cubicBezTo>
                  <a:cubicBezTo>
                    <a:pt x="68" y="21"/>
                    <a:pt x="68" y="21"/>
                    <a:pt x="67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75" y="20"/>
                    <a:pt x="81" y="20"/>
                    <a:pt x="87" y="20"/>
                  </a:cubicBezTo>
                  <a:cubicBezTo>
                    <a:pt x="92" y="21"/>
                    <a:pt x="97" y="21"/>
                    <a:pt x="103" y="21"/>
                  </a:cubicBezTo>
                  <a:cubicBezTo>
                    <a:pt x="106" y="22"/>
                    <a:pt x="110" y="22"/>
                    <a:pt x="114" y="22"/>
                  </a:cubicBezTo>
                  <a:cubicBezTo>
                    <a:pt x="118" y="23"/>
                    <a:pt x="123" y="23"/>
                    <a:pt x="127" y="23"/>
                  </a:cubicBezTo>
                  <a:cubicBezTo>
                    <a:pt x="131" y="24"/>
                    <a:pt x="114" y="24"/>
                    <a:pt x="117" y="24"/>
                  </a:cubicBezTo>
                  <a:cubicBezTo>
                    <a:pt x="118" y="25"/>
                    <a:pt x="119" y="25"/>
                    <a:pt x="120" y="25"/>
                  </a:cubicBezTo>
                  <a:cubicBezTo>
                    <a:pt x="120" y="25"/>
                    <a:pt x="120" y="24"/>
                    <a:pt x="120" y="24"/>
                  </a:cubicBezTo>
                  <a:cubicBezTo>
                    <a:pt x="119" y="24"/>
                    <a:pt x="117" y="24"/>
                    <a:pt x="116" y="24"/>
                  </a:cubicBezTo>
                  <a:cubicBezTo>
                    <a:pt x="106" y="22"/>
                    <a:pt x="118" y="22"/>
                    <a:pt x="109" y="21"/>
                  </a:cubicBezTo>
                  <a:cubicBezTo>
                    <a:pt x="100" y="21"/>
                    <a:pt x="91" y="20"/>
                    <a:pt x="82" y="20"/>
                  </a:cubicBezTo>
                  <a:cubicBezTo>
                    <a:pt x="73" y="19"/>
                    <a:pt x="63" y="18"/>
                    <a:pt x="53" y="17"/>
                  </a:cubicBezTo>
                  <a:cubicBezTo>
                    <a:pt x="49" y="17"/>
                    <a:pt x="63" y="16"/>
                    <a:pt x="59" y="15"/>
                  </a:cubicBezTo>
                  <a:cubicBezTo>
                    <a:pt x="58" y="15"/>
                    <a:pt x="58" y="15"/>
                    <a:pt x="57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58" y="14"/>
                    <a:pt x="59" y="14"/>
                  </a:cubicBezTo>
                  <a:cubicBezTo>
                    <a:pt x="67" y="15"/>
                    <a:pt x="70" y="15"/>
                    <a:pt x="79" y="15"/>
                  </a:cubicBezTo>
                  <a:cubicBezTo>
                    <a:pt x="84" y="15"/>
                    <a:pt x="76" y="16"/>
                    <a:pt x="80" y="16"/>
                  </a:cubicBezTo>
                  <a:cubicBezTo>
                    <a:pt x="81" y="16"/>
                    <a:pt x="83" y="16"/>
                    <a:pt x="84" y="16"/>
                  </a:cubicBezTo>
                  <a:cubicBezTo>
                    <a:pt x="83" y="15"/>
                    <a:pt x="94" y="14"/>
                    <a:pt x="92" y="14"/>
                  </a:cubicBezTo>
                  <a:cubicBezTo>
                    <a:pt x="81" y="14"/>
                    <a:pt x="76" y="13"/>
                    <a:pt x="65" y="11"/>
                  </a:cubicBezTo>
                  <a:cubicBezTo>
                    <a:pt x="64" y="11"/>
                    <a:pt x="63" y="11"/>
                    <a:pt x="62" y="11"/>
                  </a:cubicBezTo>
                  <a:cubicBezTo>
                    <a:pt x="62" y="11"/>
                    <a:pt x="61" y="10"/>
                    <a:pt x="61" y="10"/>
                  </a:cubicBezTo>
                  <a:cubicBezTo>
                    <a:pt x="61" y="9"/>
                    <a:pt x="60" y="9"/>
                    <a:pt x="59" y="9"/>
                  </a:cubicBezTo>
                  <a:cubicBezTo>
                    <a:pt x="55" y="9"/>
                    <a:pt x="50" y="9"/>
                    <a:pt x="46" y="8"/>
                  </a:cubicBezTo>
                  <a:cubicBezTo>
                    <a:pt x="46" y="8"/>
                    <a:pt x="45" y="8"/>
                    <a:pt x="44" y="8"/>
                  </a:cubicBezTo>
                  <a:cubicBezTo>
                    <a:pt x="44" y="8"/>
                    <a:pt x="44" y="8"/>
                    <a:pt x="44" y="7"/>
                  </a:cubicBezTo>
                  <a:cubicBezTo>
                    <a:pt x="45" y="7"/>
                    <a:pt x="46" y="7"/>
                    <a:pt x="46" y="7"/>
                  </a:cubicBezTo>
                  <a:cubicBezTo>
                    <a:pt x="51" y="7"/>
                    <a:pt x="56" y="7"/>
                    <a:pt x="61" y="7"/>
                  </a:cubicBezTo>
                  <a:cubicBezTo>
                    <a:pt x="61" y="7"/>
                    <a:pt x="62" y="7"/>
                    <a:pt x="63" y="7"/>
                  </a:cubicBezTo>
                  <a:cubicBezTo>
                    <a:pt x="63" y="7"/>
                    <a:pt x="63" y="6"/>
                    <a:pt x="63" y="6"/>
                  </a:cubicBezTo>
                  <a:cubicBezTo>
                    <a:pt x="62" y="6"/>
                    <a:pt x="62" y="6"/>
                    <a:pt x="61" y="6"/>
                  </a:cubicBezTo>
                  <a:cubicBezTo>
                    <a:pt x="58" y="5"/>
                    <a:pt x="54" y="5"/>
                    <a:pt x="51" y="4"/>
                  </a:cubicBezTo>
                  <a:cubicBezTo>
                    <a:pt x="47" y="4"/>
                    <a:pt x="34" y="2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1"/>
                    <a:pt x="29" y="0"/>
                    <a:pt x="29" y="0"/>
                  </a:cubicBezTo>
                  <a:cubicBezTo>
                    <a:pt x="30" y="0"/>
                    <a:pt x="40" y="0"/>
                    <a:pt x="41" y="0"/>
                  </a:cubicBezTo>
                  <a:cubicBezTo>
                    <a:pt x="47" y="0"/>
                    <a:pt x="53" y="0"/>
                    <a:pt x="59" y="0"/>
                  </a:cubicBezTo>
                  <a:cubicBezTo>
                    <a:pt x="69" y="1"/>
                    <a:pt x="74" y="2"/>
                    <a:pt x="84" y="2"/>
                  </a:cubicBezTo>
                  <a:cubicBezTo>
                    <a:pt x="92" y="3"/>
                    <a:pt x="88" y="3"/>
                    <a:pt x="96" y="4"/>
                  </a:cubicBezTo>
                  <a:cubicBezTo>
                    <a:pt x="108" y="5"/>
                    <a:pt x="119" y="5"/>
                    <a:pt x="131" y="6"/>
                  </a:cubicBezTo>
                  <a:cubicBezTo>
                    <a:pt x="146" y="6"/>
                    <a:pt x="160" y="7"/>
                    <a:pt x="175" y="7"/>
                  </a:cubicBezTo>
                  <a:cubicBezTo>
                    <a:pt x="176" y="7"/>
                    <a:pt x="178" y="7"/>
                    <a:pt x="179" y="7"/>
                  </a:cubicBezTo>
                  <a:cubicBezTo>
                    <a:pt x="180" y="7"/>
                    <a:pt x="180" y="6"/>
                    <a:pt x="181" y="6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4" y="6"/>
                    <a:pt x="186" y="7"/>
                    <a:pt x="188" y="7"/>
                  </a:cubicBezTo>
                  <a:cubicBezTo>
                    <a:pt x="210" y="7"/>
                    <a:pt x="232" y="7"/>
                    <a:pt x="255" y="6"/>
                  </a:cubicBezTo>
                  <a:cubicBezTo>
                    <a:pt x="270" y="6"/>
                    <a:pt x="286" y="6"/>
                    <a:pt x="302" y="6"/>
                  </a:cubicBezTo>
                  <a:cubicBezTo>
                    <a:pt x="320" y="6"/>
                    <a:pt x="339" y="6"/>
                    <a:pt x="357" y="6"/>
                  </a:cubicBezTo>
                  <a:cubicBezTo>
                    <a:pt x="376" y="5"/>
                    <a:pt x="396" y="4"/>
                    <a:pt x="415" y="4"/>
                  </a:cubicBezTo>
                  <a:cubicBezTo>
                    <a:pt x="433" y="3"/>
                    <a:pt x="451" y="2"/>
                    <a:pt x="468" y="2"/>
                  </a:cubicBezTo>
                  <a:cubicBezTo>
                    <a:pt x="474" y="2"/>
                    <a:pt x="479" y="2"/>
                    <a:pt x="485" y="2"/>
                  </a:cubicBezTo>
                  <a:cubicBezTo>
                    <a:pt x="485" y="2"/>
                    <a:pt x="485" y="2"/>
                    <a:pt x="485" y="2"/>
                  </a:cubicBezTo>
                  <a:cubicBezTo>
                    <a:pt x="485" y="2"/>
                    <a:pt x="485" y="2"/>
                    <a:pt x="485" y="2"/>
                  </a:cubicBezTo>
                  <a:cubicBezTo>
                    <a:pt x="469" y="3"/>
                    <a:pt x="452" y="4"/>
                    <a:pt x="435" y="5"/>
                  </a:cubicBezTo>
                  <a:cubicBezTo>
                    <a:pt x="419" y="5"/>
                    <a:pt x="402" y="6"/>
                    <a:pt x="385" y="7"/>
                  </a:cubicBezTo>
                  <a:cubicBezTo>
                    <a:pt x="368" y="7"/>
                    <a:pt x="351" y="8"/>
                    <a:pt x="335" y="8"/>
                  </a:cubicBezTo>
                  <a:cubicBezTo>
                    <a:pt x="379" y="8"/>
                    <a:pt x="423" y="6"/>
                    <a:pt x="468" y="5"/>
                  </a:cubicBezTo>
                  <a:cubicBezTo>
                    <a:pt x="468" y="6"/>
                    <a:pt x="468" y="6"/>
                    <a:pt x="468" y="6"/>
                  </a:cubicBezTo>
                  <a:cubicBezTo>
                    <a:pt x="467" y="6"/>
                    <a:pt x="466" y="6"/>
                    <a:pt x="466" y="6"/>
                  </a:cubicBezTo>
                  <a:cubicBezTo>
                    <a:pt x="466" y="7"/>
                    <a:pt x="466" y="7"/>
                    <a:pt x="466" y="7"/>
                  </a:cubicBezTo>
                  <a:cubicBezTo>
                    <a:pt x="470" y="7"/>
                    <a:pt x="474" y="7"/>
                    <a:pt x="478" y="7"/>
                  </a:cubicBezTo>
                  <a:cubicBezTo>
                    <a:pt x="478" y="7"/>
                    <a:pt x="478" y="7"/>
                    <a:pt x="478" y="8"/>
                  </a:cubicBezTo>
                  <a:cubicBezTo>
                    <a:pt x="447" y="9"/>
                    <a:pt x="415" y="10"/>
                    <a:pt x="384" y="11"/>
                  </a:cubicBezTo>
                  <a:cubicBezTo>
                    <a:pt x="384" y="11"/>
                    <a:pt x="384" y="11"/>
                    <a:pt x="384" y="11"/>
                  </a:cubicBezTo>
                  <a:cubicBezTo>
                    <a:pt x="396" y="11"/>
                    <a:pt x="409" y="11"/>
                    <a:pt x="422" y="10"/>
                  </a:cubicBezTo>
                  <a:cubicBezTo>
                    <a:pt x="434" y="10"/>
                    <a:pt x="430" y="10"/>
                    <a:pt x="443" y="10"/>
                  </a:cubicBezTo>
                  <a:cubicBezTo>
                    <a:pt x="443" y="10"/>
                    <a:pt x="443" y="10"/>
                    <a:pt x="443" y="10"/>
                  </a:cubicBezTo>
                  <a:cubicBezTo>
                    <a:pt x="441" y="11"/>
                    <a:pt x="456" y="11"/>
                    <a:pt x="454" y="11"/>
                  </a:cubicBezTo>
                  <a:cubicBezTo>
                    <a:pt x="458" y="11"/>
                    <a:pt x="445" y="11"/>
                    <a:pt x="448" y="11"/>
                  </a:cubicBezTo>
                  <a:cubicBezTo>
                    <a:pt x="453" y="11"/>
                    <a:pt x="458" y="11"/>
                    <a:pt x="463" y="11"/>
                  </a:cubicBezTo>
                  <a:cubicBezTo>
                    <a:pt x="465" y="11"/>
                    <a:pt x="466" y="11"/>
                    <a:pt x="468" y="11"/>
                  </a:cubicBezTo>
                  <a:cubicBezTo>
                    <a:pt x="468" y="11"/>
                    <a:pt x="468" y="11"/>
                    <a:pt x="469" y="11"/>
                  </a:cubicBezTo>
                  <a:cubicBezTo>
                    <a:pt x="468" y="11"/>
                    <a:pt x="468" y="12"/>
                    <a:pt x="468" y="12"/>
                  </a:cubicBezTo>
                  <a:cubicBezTo>
                    <a:pt x="462" y="12"/>
                    <a:pt x="456" y="12"/>
                    <a:pt x="451" y="12"/>
                  </a:cubicBezTo>
                  <a:cubicBezTo>
                    <a:pt x="435" y="13"/>
                    <a:pt x="436" y="13"/>
                    <a:pt x="420" y="14"/>
                  </a:cubicBezTo>
                  <a:cubicBezTo>
                    <a:pt x="418" y="14"/>
                    <a:pt x="415" y="14"/>
                    <a:pt x="412" y="14"/>
                  </a:cubicBezTo>
                  <a:cubicBezTo>
                    <a:pt x="437" y="14"/>
                    <a:pt x="445" y="13"/>
                    <a:pt x="470" y="13"/>
                  </a:cubicBezTo>
                  <a:cubicBezTo>
                    <a:pt x="470" y="13"/>
                    <a:pt x="470" y="14"/>
                    <a:pt x="470" y="14"/>
                  </a:cubicBezTo>
                  <a:cubicBezTo>
                    <a:pt x="464" y="14"/>
                    <a:pt x="458" y="14"/>
                    <a:pt x="452" y="15"/>
                  </a:cubicBezTo>
                  <a:cubicBezTo>
                    <a:pt x="452" y="15"/>
                    <a:pt x="452" y="15"/>
                    <a:pt x="452" y="15"/>
                  </a:cubicBezTo>
                  <a:cubicBezTo>
                    <a:pt x="456" y="15"/>
                    <a:pt x="459" y="15"/>
                    <a:pt x="462" y="15"/>
                  </a:cubicBezTo>
                  <a:cubicBezTo>
                    <a:pt x="462" y="15"/>
                    <a:pt x="462" y="15"/>
                    <a:pt x="462" y="15"/>
                  </a:cubicBezTo>
                  <a:cubicBezTo>
                    <a:pt x="462" y="16"/>
                    <a:pt x="461" y="16"/>
                    <a:pt x="461" y="16"/>
                  </a:cubicBezTo>
                  <a:cubicBezTo>
                    <a:pt x="457" y="15"/>
                    <a:pt x="453" y="17"/>
                    <a:pt x="450" y="17"/>
                  </a:cubicBezTo>
                  <a:cubicBezTo>
                    <a:pt x="441" y="17"/>
                    <a:pt x="450" y="17"/>
                    <a:pt x="441" y="18"/>
                  </a:cubicBezTo>
                  <a:cubicBezTo>
                    <a:pt x="420" y="19"/>
                    <a:pt x="399" y="19"/>
                    <a:pt x="378" y="20"/>
                  </a:cubicBezTo>
                  <a:cubicBezTo>
                    <a:pt x="363" y="21"/>
                    <a:pt x="348" y="21"/>
                    <a:pt x="333" y="21"/>
                  </a:cubicBezTo>
                  <a:cubicBezTo>
                    <a:pt x="316" y="21"/>
                    <a:pt x="299" y="21"/>
                    <a:pt x="283" y="21"/>
                  </a:cubicBezTo>
                  <a:cubicBezTo>
                    <a:pt x="282" y="21"/>
                    <a:pt x="282" y="21"/>
                    <a:pt x="281" y="22"/>
                  </a:cubicBezTo>
                  <a:cubicBezTo>
                    <a:pt x="284" y="22"/>
                    <a:pt x="287" y="21"/>
                    <a:pt x="289" y="21"/>
                  </a:cubicBezTo>
                  <a:cubicBezTo>
                    <a:pt x="317" y="19"/>
                    <a:pt x="350" y="21"/>
                    <a:pt x="378" y="20"/>
                  </a:cubicBezTo>
                  <a:cubicBezTo>
                    <a:pt x="401" y="19"/>
                    <a:pt x="419" y="20"/>
                    <a:pt x="442" y="20"/>
                  </a:cubicBezTo>
                  <a:cubicBezTo>
                    <a:pt x="459" y="20"/>
                    <a:pt x="430" y="20"/>
                    <a:pt x="448" y="20"/>
                  </a:cubicBezTo>
                  <a:cubicBezTo>
                    <a:pt x="451" y="20"/>
                    <a:pt x="439" y="20"/>
                    <a:pt x="442" y="20"/>
                  </a:cubicBezTo>
                  <a:cubicBezTo>
                    <a:pt x="443" y="20"/>
                    <a:pt x="443" y="20"/>
                    <a:pt x="444" y="20"/>
                  </a:cubicBezTo>
                  <a:cubicBezTo>
                    <a:pt x="444" y="20"/>
                    <a:pt x="444" y="20"/>
                    <a:pt x="444" y="21"/>
                  </a:cubicBezTo>
                  <a:cubicBezTo>
                    <a:pt x="444" y="21"/>
                    <a:pt x="443" y="21"/>
                    <a:pt x="443" y="21"/>
                  </a:cubicBezTo>
                  <a:cubicBezTo>
                    <a:pt x="439" y="21"/>
                    <a:pt x="452" y="21"/>
                    <a:pt x="448" y="22"/>
                  </a:cubicBezTo>
                  <a:cubicBezTo>
                    <a:pt x="431" y="22"/>
                    <a:pt x="460" y="23"/>
                    <a:pt x="443" y="23"/>
                  </a:cubicBezTo>
                  <a:cubicBezTo>
                    <a:pt x="421" y="24"/>
                    <a:pt x="399" y="24"/>
                    <a:pt x="377" y="25"/>
                  </a:cubicBezTo>
                  <a:cubicBezTo>
                    <a:pt x="338" y="26"/>
                    <a:pt x="299" y="26"/>
                    <a:pt x="259" y="26"/>
                  </a:cubicBezTo>
                  <a:cubicBezTo>
                    <a:pt x="255" y="26"/>
                    <a:pt x="250" y="26"/>
                    <a:pt x="247" y="26"/>
                  </a:cubicBezTo>
                  <a:cubicBezTo>
                    <a:pt x="249" y="26"/>
                    <a:pt x="254" y="26"/>
                    <a:pt x="257" y="26"/>
                  </a:cubicBezTo>
                  <a:cubicBezTo>
                    <a:pt x="271" y="26"/>
                    <a:pt x="281" y="24"/>
                    <a:pt x="295" y="25"/>
                  </a:cubicBezTo>
                  <a:cubicBezTo>
                    <a:pt x="325" y="25"/>
                    <a:pt x="357" y="25"/>
                    <a:pt x="387" y="25"/>
                  </a:cubicBezTo>
                  <a:cubicBezTo>
                    <a:pt x="414" y="24"/>
                    <a:pt x="393" y="27"/>
                    <a:pt x="420" y="26"/>
                  </a:cubicBezTo>
                  <a:cubicBezTo>
                    <a:pt x="429" y="26"/>
                    <a:pt x="439" y="26"/>
                    <a:pt x="449" y="26"/>
                  </a:cubicBezTo>
                  <a:cubicBezTo>
                    <a:pt x="452" y="26"/>
                    <a:pt x="454" y="26"/>
                    <a:pt x="457" y="26"/>
                  </a:cubicBezTo>
                  <a:cubicBezTo>
                    <a:pt x="458" y="26"/>
                    <a:pt x="459" y="26"/>
                    <a:pt x="459" y="26"/>
                  </a:cubicBezTo>
                  <a:cubicBezTo>
                    <a:pt x="459" y="26"/>
                    <a:pt x="458" y="27"/>
                    <a:pt x="458" y="27"/>
                  </a:cubicBezTo>
                  <a:cubicBezTo>
                    <a:pt x="450" y="27"/>
                    <a:pt x="443" y="27"/>
                    <a:pt x="435" y="28"/>
                  </a:cubicBezTo>
                  <a:cubicBezTo>
                    <a:pt x="424" y="28"/>
                    <a:pt x="412" y="28"/>
                    <a:pt x="401" y="29"/>
                  </a:cubicBezTo>
                  <a:cubicBezTo>
                    <a:pt x="401" y="29"/>
                    <a:pt x="401" y="29"/>
                    <a:pt x="400" y="29"/>
                  </a:cubicBezTo>
                  <a:cubicBezTo>
                    <a:pt x="416" y="29"/>
                    <a:pt x="431" y="28"/>
                    <a:pt x="446" y="29"/>
                  </a:cubicBezTo>
                  <a:cubicBezTo>
                    <a:pt x="446" y="29"/>
                    <a:pt x="446" y="29"/>
                    <a:pt x="446" y="30"/>
                  </a:cubicBezTo>
                  <a:cubicBezTo>
                    <a:pt x="446" y="30"/>
                    <a:pt x="445" y="30"/>
                    <a:pt x="444" y="30"/>
                  </a:cubicBezTo>
                  <a:cubicBezTo>
                    <a:pt x="433" y="30"/>
                    <a:pt x="422" y="30"/>
                    <a:pt x="411" y="31"/>
                  </a:cubicBezTo>
                  <a:cubicBezTo>
                    <a:pt x="408" y="31"/>
                    <a:pt x="406" y="31"/>
                    <a:pt x="403" y="31"/>
                  </a:cubicBezTo>
                  <a:cubicBezTo>
                    <a:pt x="426" y="31"/>
                    <a:pt x="448" y="30"/>
                    <a:pt x="470" y="30"/>
                  </a:cubicBezTo>
                  <a:cubicBezTo>
                    <a:pt x="470" y="31"/>
                    <a:pt x="470" y="31"/>
                    <a:pt x="470" y="31"/>
                  </a:cubicBezTo>
                  <a:cubicBezTo>
                    <a:pt x="443" y="32"/>
                    <a:pt x="461" y="33"/>
                    <a:pt x="434" y="34"/>
                  </a:cubicBezTo>
                  <a:cubicBezTo>
                    <a:pt x="434" y="34"/>
                    <a:pt x="434" y="34"/>
                    <a:pt x="434" y="34"/>
                  </a:cubicBezTo>
                  <a:cubicBezTo>
                    <a:pt x="439" y="34"/>
                    <a:pt x="398" y="34"/>
                    <a:pt x="404" y="34"/>
                  </a:cubicBezTo>
                  <a:cubicBezTo>
                    <a:pt x="404" y="34"/>
                    <a:pt x="404" y="35"/>
                    <a:pt x="404" y="35"/>
                  </a:cubicBezTo>
                  <a:cubicBezTo>
                    <a:pt x="404" y="35"/>
                    <a:pt x="403" y="35"/>
                    <a:pt x="403" y="35"/>
                  </a:cubicBezTo>
                  <a:cubicBezTo>
                    <a:pt x="398" y="35"/>
                    <a:pt x="438" y="35"/>
                    <a:pt x="433" y="36"/>
                  </a:cubicBezTo>
                  <a:cubicBezTo>
                    <a:pt x="423" y="36"/>
                    <a:pt x="413" y="36"/>
                    <a:pt x="403" y="36"/>
                  </a:cubicBezTo>
                  <a:cubicBezTo>
                    <a:pt x="402" y="37"/>
                    <a:pt x="402" y="37"/>
                    <a:pt x="402" y="37"/>
                  </a:cubicBezTo>
                  <a:cubicBezTo>
                    <a:pt x="429" y="37"/>
                    <a:pt x="409" y="35"/>
                    <a:pt x="436" y="36"/>
                  </a:cubicBezTo>
                  <a:cubicBezTo>
                    <a:pt x="436" y="36"/>
                    <a:pt x="436" y="36"/>
                    <a:pt x="436" y="36"/>
                  </a:cubicBezTo>
                  <a:cubicBezTo>
                    <a:pt x="435" y="36"/>
                    <a:pt x="434" y="37"/>
                    <a:pt x="433" y="37"/>
                  </a:cubicBezTo>
                  <a:cubicBezTo>
                    <a:pt x="431" y="37"/>
                    <a:pt x="429" y="36"/>
                    <a:pt x="427" y="37"/>
                  </a:cubicBezTo>
                  <a:cubicBezTo>
                    <a:pt x="422" y="39"/>
                    <a:pt x="418" y="38"/>
                    <a:pt x="413" y="38"/>
                  </a:cubicBezTo>
                  <a:cubicBezTo>
                    <a:pt x="412" y="38"/>
                    <a:pt x="412" y="38"/>
                    <a:pt x="412" y="38"/>
                  </a:cubicBezTo>
                  <a:cubicBezTo>
                    <a:pt x="412" y="39"/>
                    <a:pt x="412" y="39"/>
                    <a:pt x="412" y="39"/>
                  </a:cubicBezTo>
                  <a:cubicBezTo>
                    <a:pt x="413" y="39"/>
                    <a:pt x="414" y="39"/>
                    <a:pt x="415" y="39"/>
                  </a:cubicBezTo>
                  <a:cubicBezTo>
                    <a:pt x="420" y="39"/>
                    <a:pt x="425" y="39"/>
                    <a:pt x="431" y="39"/>
                  </a:cubicBezTo>
                  <a:cubicBezTo>
                    <a:pt x="441" y="39"/>
                    <a:pt x="452" y="39"/>
                    <a:pt x="463" y="39"/>
                  </a:cubicBezTo>
                  <a:cubicBezTo>
                    <a:pt x="463" y="39"/>
                    <a:pt x="463" y="39"/>
                    <a:pt x="463" y="39"/>
                  </a:cubicBezTo>
                  <a:cubicBezTo>
                    <a:pt x="462" y="39"/>
                    <a:pt x="462" y="39"/>
                    <a:pt x="461" y="39"/>
                  </a:cubicBezTo>
                  <a:cubicBezTo>
                    <a:pt x="447" y="40"/>
                    <a:pt x="433" y="40"/>
                    <a:pt x="419" y="41"/>
                  </a:cubicBezTo>
                  <a:cubicBezTo>
                    <a:pt x="409" y="41"/>
                    <a:pt x="446" y="42"/>
                    <a:pt x="436" y="42"/>
                  </a:cubicBezTo>
                  <a:cubicBezTo>
                    <a:pt x="434" y="42"/>
                    <a:pt x="432" y="42"/>
                    <a:pt x="430" y="42"/>
                  </a:cubicBezTo>
                  <a:cubicBezTo>
                    <a:pt x="430" y="43"/>
                    <a:pt x="430" y="43"/>
                    <a:pt x="430" y="43"/>
                  </a:cubicBezTo>
                  <a:cubicBezTo>
                    <a:pt x="454" y="42"/>
                    <a:pt x="431" y="42"/>
                    <a:pt x="455" y="42"/>
                  </a:cubicBezTo>
                  <a:cubicBezTo>
                    <a:pt x="455" y="42"/>
                    <a:pt x="455" y="42"/>
                    <a:pt x="455" y="42"/>
                  </a:cubicBezTo>
                  <a:cubicBezTo>
                    <a:pt x="454" y="42"/>
                    <a:pt x="454" y="43"/>
                    <a:pt x="453" y="43"/>
                  </a:cubicBezTo>
                  <a:cubicBezTo>
                    <a:pt x="446" y="43"/>
                    <a:pt x="440" y="43"/>
                    <a:pt x="433" y="43"/>
                  </a:cubicBezTo>
                  <a:cubicBezTo>
                    <a:pt x="425" y="44"/>
                    <a:pt x="417" y="44"/>
                    <a:pt x="409" y="44"/>
                  </a:cubicBezTo>
                  <a:cubicBezTo>
                    <a:pt x="409" y="44"/>
                    <a:pt x="408" y="44"/>
                    <a:pt x="408" y="44"/>
                  </a:cubicBezTo>
                  <a:cubicBezTo>
                    <a:pt x="408" y="44"/>
                    <a:pt x="408" y="44"/>
                    <a:pt x="408" y="45"/>
                  </a:cubicBezTo>
                  <a:cubicBezTo>
                    <a:pt x="419" y="45"/>
                    <a:pt x="431" y="45"/>
                    <a:pt x="443" y="45"/>
                  </a:cubicBezTo>
                  <a:cubicBezTo>
                    <a:pt x="443" y="46"/>
                    <a:pt x="443" y="46"/>
                    <a:pt x="443" y="46"/>
                  </a:cubicBezTo>
                  <a:cubicBezTo>
                    <a:pt x="421" y="47"/>
                    <a:pt x="444" y="47"/>
                    <a:pt x="422" y="48"/>
                  </a:cubicBezTo>
                  <a:cubicBezTo>
                    <a:pt x="422" y="48"/>
                    <a:pt x="422" y="48"/>
                    <a:pt x="422" y="48"/>
                  </a:cubicBezTo>
                  <a:cubicBezTo>
                    <a:pt x="454" y="48"/>
                    <a:pt x="441" y="47"/>
                    <a:pt x="473" y="47"/>
                  </a:cubicBezTo>
                  <a:cubicBezTo>
                    <a:pt x="473" y="47"/>
                    <a:pt x="473" y="47"/>
                    <a:pt x="473" y="48"/>
                  </a:cubicBezTo>
                  <a:cubicBezTo>
                    <a:pt x="449" y="49"/>
                    <a:pt x="425" y="49"/>
                    <a:pt x="401" y="50"/>
                  </a:cubicBezTo>
                  <a:cubicBezTo>
                    <a:pt x="401" y="51"/>
                    <a:pt x="401" y="51"/>
                    <a:pt x="401" y="51"/>
                  </a:cubicBezTo>
                  <a:cubicBezTo>
                    <a:pt x="412" y="51"/>
                    <a:pt x="423" y="50"/>
                    <a:pt x="434" y="50"/>
                  </a:cubicBezTo>
                  <a:cubicBezTo>
                    <a:pt x="445" y="50"/>
                    <a:pt x="456" y="51"/>
                    <a:pt x="467" y="51"/>
                  </a:cubicBezTo>
                  <a:cubicBezTo>
                    <a:pt x="467" y="51"/>
                    <a:pt x="467" y="51"/>
                    <a:pt x="467" y="51"/>
                  </a:cubicBezTo>
                  <a:cubicBezTo>
                    <a:pt x="465" y="52"/>
                    <a:pt x="463" y="52"/>
                    <a:pt x="462" y="52"/>
                  </a:cubicBezTo>
                  <a:cubicBezTo>
                    <a:pt x="451" y="52"/>
                    <a:pt x="439" y="52"/>
                    <a:pt x="428" y="53"/>
                  </a:cubicBezTo>
                  <a:cubicBezTo>
                    <a:pt x="426" y="53"/>
                    <a:pt x="423" y="53"/>
                    <a:pt x="421" y="53"/>
                  </a:cubicBezTo>
                  <a:cubicBezTo>
                    <a:pt x="421" y="53"/>
                    <a:pt x="422" y="53"/>
                    <a:pt x="422" y="53"/>
                  </a:cubicBezTo>
                  <a:cubicBezTo>
                    <a:pt x="430" y="54"/>
                    <a:pt x="438" y="54"/>
                    <a:pt x="446" y="54"/>
                  </a:cubicBezTo>
                  <a:cubicBezTo>
                    <a:pt x="455" y="54"/>
                    <a:pt x="465" y="54"/>
                    <a:pt x="474" y="54"/>
                  </a:cubicBezTo>
                  <a:cubicBezTo>
                    <a:pt x="474" y="54"/>
                    <a:pt x="475" y="54"/>
                    <a:pt x="475" y="54"/>
                  </a:cubicBezTo>
                  <a:cubicBezTo>
                    <a:pt x="474" y="54"/>
                    <a:pt x="474" y="54"/>
                    <a:pt x="474" y="54"/>
                  </a:cubicBezTo>
                  <a:cubicBezTo>
                    <a:pt x="466" y="55"/>
                    <a:pt x="458" y="55"/>
                    <a:pt x="450" y="55"/>
                  </a:cubicBezTo>
                  <a:cubicBezTo>
                    <a:pt x="444" y="55"/>
                    <a:pt x="438" y="55"/>
                    <a:pt x="432" y="55"/>
                  </a:cubicBezTo>
                  <a:cubicBezTo>
                    <a:pt x="426" y="56"/>
                    <a:pt x="420" y="56"/>
                    <a:pt x="414" y="56"/>
                  </a:cubicBezTo>
                  <a:cubicBezTo>
                    <a:pt x="411" y="56"/>
                    <a:pt x="407" y="57"/>
                    <a:pt x="404" y="57"/>
                  </a:cubicBezTo>
                  <a:cubicBezTo>
                    <a:pt x="401" y="57"/>
                    <a:pt x="443" y="57"/>
                    <a:pt x="439" y="57"/>
                  </a:cubicBezTo>
                  <a:cubicBezTo>
                    <a:pt x="438" y="57"/>
                    <a:pt x="436" y="58"/>
                    <a:pt x="434" y="58"/>
                  </a:cubicBezTo>
                  <a:cubicBezTo>
                    <a:pt x="431" y="57"/>
                    <a:pt x="429" y="58"/>
                    <a:pt x="426" y="58"/>
                  </a:cubicBezTo>
                  <a:cubicBezTo>
                    <a:pt x="425" y="58"/>
                    <a:pt x="423" y="58"/>
                    <a:pt x="422" y="58"/>
                  </a:cubicBezTo>
                  <a:cubicBezTo>
                    <a:pt x="421" y="58"/>
                    <a:pt x="420" y="58"/>
                    <a:pt x="419" y="58"/>
                  </a:cubicBezTo>
                  <a:cubicBezTo>
                    <a:pt x="418" y="58"/>
                    <a:pt x="417" y="58"/>
                    <a:pt x="417" y="58"/>
                  </a:cubicBezTo>
                  <a:cubicBezTo>
                    <a:pt x="416" y="58"/>
                    <a:pt x="415" y="58"/>
                    <a:pt x="414" y="58"/>
                  </a:cubicBezTo>
                  <a:cubicBezTo>
                    <a:pt x="413" y="58"/>
                    <a:pt x="412" y="58"/>
                    <a:pt x="411" y="58"/>
                  </a:cubicBezTo>
                  <a:cubicBezTo>
                    <a:pt x="411" y="58"/>
                    <a:pt x="410" y="58"/>
                    <a:pt x="409" y="58"/>
                  </a:cubicBezTo>
                  <a:cubicBezTo>
                    <a:pt x="408" y="58"/>
                    <a:pt x="408" y="58"/>
                    <a:pt x="407" y="58"/>
                  </a:cubicBezTo>
                  <a:cubicBezTo>
                    <a:pt x="406" y="58"/>
                    <a:pt x="405" y="58"/>
                    <a:pt x="404" y="58"/>
                  </a:cubicBezTo>
                  <a:cubicBezTo>
                    <a:pt x="403" y="58"/>
                    <a:pt x="401" y="58"/>
                    <a:pt x="400" y="58"/>
                  </a:cubicBezTo>
                  <a:cubicBezTo>
                    <a:pt x="399" y="58"/>
                    <a:pt x="397" y="58"/>
                    <a:pt x="396" y="58"/>
                  </a:cubicBezTo>
                  <a:cubicBezTo>
                    <a:pt x="394" y="58"/>
                    <a:pt x="391" y="58"/>
                    <a:pt x="389" y="58"/>
                  </a:cubicBezTo>
                  <a:cubicBezTo>
                    <a:pt x="387" y="58"/>
                    <a:pt x="385" y="58"/>
                    <a:pt x="383" y="58"/>
                  </a:cubicBezTo>
                  <a:cubicBezTo>
                    <a:pt x="381" y="58"/>
                    <a:pt x="379" y="58"/>
                    <a:pt x="377" y="58"/>
                  </a:cubicBezTo>
                  <a:cubicBezTo>
                    <a:pt x="374" y="58"/>
                    <a:pt x="372" y="58"/>
                    <a:pt x="369" y="58"/>
                  </a:cubicBezTo>
                  <a:cubicBezTo>
                    <a:pt x="365" y="59"/>
                    <a:pt x="362" y="59"/>
                    <a:pt x="358" y="59"/>
                  </a:cubicBezTo>
                  <a:cubicBezTo>
                    <a:pt x="353" y="59"/>
                    <a:pt x="349" y="59"/>
                    <a:pt x="345" y="59"/>
                  </a:cubicBezTo>
                  <a:cubicBezTo>
                    <a:pt x="340" y="59"/>
                    <a:pt x="336" y="59"/>
                    <a:pt x="331" y="59"/>
                  </a:cubicBezTo>
                  <a:cubicBezTo>
                    <a:pt x="322" y="59"/>
                    <a:pt x="313" y="59"/>
                    <a:pt x="304" y="59"/>
                  </a:cubicBezTo>
                  <a:cubicBezTo>
                    <a:pt x="297" y="59"/>
                    <a:pt x="290" y="59"/>
                    <a:pt x="282" y="58"/>
                  </a:cubicBezTo>
                  <a:cubicBezTo>
                    <a:pt x="269" y="58"/>
                    <a:pt x="255" y="58"/>
                    <a:pt x="241" y="58"/>
                  </a:cubicBezTo>
                  <a:cubicBezTo>
                    <a:pt x="237" y="58"/>
                    <a:pt x="232" y="58"/>
                    <a:pt x="228" y="58"/>
                  </a:cubicBezTo>
                  <a:cubicBezTo>
                    <a:pt x="224" y="58"/>
                    <a:pt x="219" y="58"/>
                    <a:pt x="215" y="58"/>
                  </a:cubicBezTo>
                  <a:cubicBezTo>
                    <a:pt x="215" y="58"/>
                    <a:pt x="216" y="58"/>
                    <a:pt x="216" y="58"/>
                  </a:cubicBezTo>
                  <a:cubicBezTo>
                    <a:pt x="217" y="58"/>
                    <a:pt x="219" y="58"/>
                    <a:pt x="220" y="58"/>
                  </a:cubicBezTo>
                  <a:cubicBezTo>
                    <a:pt x="269" y="57"/>
                    <a:pt x="311" y="59"/>
                    <a:pt x="358" y="59"/>
                  </a:cubicBezTo>
                  <a:cubicBezTo>
                    <a:pt x="391" y="58"/>
                    <a:pt x="376" y="58"/>
                    <a:pt x="409" y="57"/>
                  </a:cubicBezTo>
                  <a:cubicBezTo>
                    <a:pt x="419" y="57"/>
                    <a:pt x="477" y="59"/>
                    <a:pt x="487" y="59"/>
                  </a:cubicBezTo>
                  <a:cubicBezTo>
                    <a:pt x="491" y="59"/>
                    <a:pt x="486" y="60"/>
                    <a:pt x="490" y="60"/>
                  </a:cubicBezTo>
                  <a:cubicBezTo>
                    <a:pt x="491" y="60"/>
                    <a:pt x="493" y="60"/>
                    <a:pt x="495" y="60"/>
                  </a:cubicBezTo>
                  <a:cubicBezTo>
                    <a:pt x="495" y="60"/>
                    <a:pt x="495" y="60"/>
                    <a:pt x="496" y="61"/>
                  </a:cubicBezTo>
                  <a:cubicBezTo>
                    <a:pt x="495" y="61"/>
                    <a:pt x="495" y="61"/>
                    <a:pt x="494" y="61"/>
                  </a:cubicBezTo>
                  <a:cubicBezTo>
                    <a:pt x="489" y="61"/>
                    <a:pt x="492" y="61"/>
                    <a:pt x="487" y="62"/>
                  </a:cubicBezTo>
                  <a:cubicBezTo>
                    <a:pt x="477" y="62"/>
                    <a:pt x="467" y="62"/>
                    <a:pt x="456" y="63"/>
                  </a:cubicBezTo>
                  <a:cubicBezTo>
                    <a:pt x="460" y="63"/>
                    <a:pt x="465" y="63"/>
                    <a:pt x="469" y="63"/>
                  </a:cubicBezTo>
                  <a:cubicBezTo>
                    <a:pt x="475" y="63"/>
                    <a:pt x="481" y="63"/>
                    <a:pt x="487" y="63"/>
                  </a:cubicBezTo>
                  <a:cubicBezTo>
                    <a:pt x="491" y="62"/>
                    <a:pt x="485" y="62"/>
                    <a:pt x="489" y="62"/>
                  </a:cubicBezTo>
                  <a:cubicBezTo>
                    <a:pt x="489" y="62"/>
                    <a:pt x="489" y="63"/>
                    <a:pt x="490" y="63"/>
                  </a:cubicBezTo>
                  <a:cubicBezTo>
                    <a:pt x="489" y="63"/>
                    <a:pt x="489" y="63"/>
                    <a:pt x="489" y="63"/>
                  </a:cubicBezTo>
                  <a:cubicBezTo>
                    <a:pt x="484" y="63"/>
                    <a:pt x="489" y="63"/>
                    <a:pt x="485" y="64"/>
                  </a:cubicBezTo>
                  <a:cubicBezTo>
                    <a:pt x="478" y="64"/>
                    <a:pt x="472" y="64"/>
                    <a:pt x="466" y="64"/>
                  </a:cubicBezTo>
                  <a:cubicBezTo>
                    <a:pt x="457" y="64"/>
                    <a:pt x="448" y="65"/>
                    <a:pt x="440" y="65"/>
                  </a:cubicBezTo>
                  <a:cubicBezTo>
                    <a:pt x="436" y="65"/>
                    <a:pt x="432" y="65"/>
                    <a:pt x="428" y="65"/>
                  </a:cubicBezTo>
                  <a:cubicBezTo>
                    <a:pt x="427" y="65"/>
                    <a:pt x="425" y="66"/>
                    <a:pt x="424" y="66"/>
                  </a:cubicBezTo>
                  <a:cubicBezTo>
                    <a:pt x="423" y="66"/>
                    <a:pt x="422" y="65"/>
                    <a:pt x="422" y="66"/>
                  </a:cubicBezTo>
                  <a:cubicBezTo>
                    <a:pt x="421" y="65"/>
                    <a:pt x="421" y="65"/>
                    <a:pt x="420" y="66"/>
                  </a:cubicBezTo>
                  <a:cubicBezTo>
                    <a:pt x="420" y="66"/>
                    <a:pt x="420" y="66"/>
                    <a:pt x="419" y="65"/>
                  </a:cubicBezTo>
                  <a:cubicBezTo>
                    <a:pt x="419" y="66"/>
                    <a:pt x="419" y="66"/>
                    <a:pt x="419" y="66"/>
                  </a:cubicBezTo>
                  <a:cubicBezTo>
                    <a:pt x="418" y="66"/>
                    <a:pt x="418" y="66"/>
                    <a:pt x="417" y="65"/>
                  </a:cubicBezTo>
                  <a:cubicBezTo>
                    <a:pt x="417" y="66"/>
                    <a:pt x="417" y="66"/>
                    <a:pt x="417" y="66"/>
                  </a:cubicBezTo>
                  <a:cubicBezTo>
                    <a:pt x="416" y="66"/>
                    <a:pt x="416" y="66"/>
                    <a:pt x="416" y="66"/>
                  </a:cubicBezTo>
                  <a:cubicBezTo>
                    <a:pt x="415" y="66"/>
                    <a:pt x="415" y="66"/>
                    <a:pt x="415" y="66"/>
                  </a:cubicBezTo>
                  <a:cubicBezTo>
                    <a:pt x="415" y="66"/>
                    <a:pt x="414" y="66"/>
                    <a:pt x="414" y="65"/>
                  </a:cubicBezTo>
                  <a:cubicBezTo>
                    <a:pt x="414" y="66"/>
                    <a:pt x="413" y="66"/>
                    <a:pt x="413" y="67"/>
                  </a:cubicBezTo>
                  <a:cubicBezTo>
                    <a:pt x="413" y="66"/>
                    <a:pt x="413" y="66"/>
                    <a:pt x="412" y="65"/>
                  </a:cubicBezTo>
                  <a:cubicBezTo>
                    <a:pt x="412" y="66"/>
                    <a:pt x="412" y="66"/>
                    <a:pt x="411" y="67"/>
                  </a:cubicBezTo>
                  <a:cubicBezTo>
                    <a:pt x="411" y="66"/>
                    <a:pt x="411" y="66"/>
                    <a:pt x="410" y="66"/>
                  </a:cubicBezTo>
                  <a:cubicBezTo>
                    <a:pt x="410" y="66"/>
                    <a:pt x="410" y="66"/>
                    <a:pt x="410" y="67"/>
                  </a:cubicBezTo>
                  <a:cubicBezTo>
                    <a:pt x="409" y="66"/>
                    <a:pt x="409" y="66"/>
                    <a:pt x="409" y="66"/>
                  </a:cubicBezTo>
                  <a:cubicBezTo>
                    <a:pt x="408" y="66"/>
                    <a:pt x="408" y="66"/>
                    <a:pt x="408" y="67"/>
                  </a:cubicBezTo>
                  <a:cubicBezTo>
                    <a:pt x="408" y="66"/>
                    <a:pt x="408" y="66"/>
                    <a:pt x="408" y="66"/>
                  </a:cubicBezTo>
                  <a:cubicBezTo>
                    <a:pt x="407" y="66"/>
                    <a:pt x="407" y="66"/>
                    <a:pt x="406" y="66"/>
                  </a:cubicBezTo>
                  <a:cubicBezTo>
                    <a:pt x="406" y="66"/>
                    <a:pt x="405" y="66"/>
                    <a:pt x="405" y="66"/>
                  </a:cubicBezTo>
                  <a:cubicBezTo>
                    <a:pt x="404" y="66"/>
                    <a:pt x="403" y="66"/>
                    <a:pt x="402" y="66"/>
                  </a:cubicBezTo>
                  <a:cubicBezTo>
                    <a:pt x="402" y="66"/>
                    <a:pt x="401" y="66"/>
                    <a:pt x="401" y="66"/>
                  </a:cubicBezTo>
                  <a:cubicBezTo>
                    <a:pt x="401" y="66"/>
                    <a:pt x="400" y="66"/>
                    <a:pt x="400" y="66"/>
                  </a:cubicBezTo>
                  <a:cubicBezTo>
                    <a:pt x="400" y="66"/>
                    <a:pt x="399" y="66"/>
                    <a:pt x="399" y="67"/>
                  </a:cubicBezTo>
                  <a:cubicBezTo>
                    <a:pt x="399" y="66"/>
                    <a:pt x="399" y="66"/>
                    <a:pt x="398" y="66"/>
                  </a:cubicBezTo>
                  <a:cubicBezTo>
                    <a:pt x="398" y="66"/>
                    <a:pt x="397" y="67"/>
                    <a:pt x="397" y="66"/>
                  </a:cubicBezTo>
                  <a:cubicBezTo>
                    <a:pt x="395" y="66"/>
                    <a:pt x="394" y="66"/>
                    <a:pt x="393" y="66"/>
                  </a:cubicBezTo>
                  <a:cubicBezTo>
                    <a:pt x="392" y="66"/>
                    <a:pt x="392" y="66"/>
                    <a:pt x="391" y="66"/>
                  </a:cubicBezTo>
                  <a:cubicBezTo>
                    <a:pt x="390" y="67"/>
                    <a:pt x="389" y="67"/>
                    <a:pt x="388" y="67"/>
                  </a:cubicBezTo>
                  <a:cubicBezTo>
                    <a:pt x="387" y="67"/>
                    <a:pt x="386" y="66"/>
                    <a:pt x="386" y="66"/>
                  </a:cubicBezTo>
                  <a:cubicBezTo>
                    <a:pt x="385" y="66"/>
                    <a:pt x="384" y="67"/>
                    <a:pt x="382" y="66"/>
                  </a:cubicBezTo>
                  <a:cubicBezTo>
                    <a:pt x="382" y="66"/>
                    <a:pt x="381" y="67"/>
                    <a:pt x="380" y="67"/>
                  </a:cubicBezTo>
                  <a:cubicBezTo>
                    <a:pt x="379" y="67"/>
                    <a:pt x="378" y="67"/>
                    <a:pt x="378" y="67"/>
                  </a:cubicBezTo>
                  <a:cubicBezTo>
                    <a:pt x="375" y="67"/>
                    <a:pt x="373" y="67"/>
                    <a:pt x="371" y="67"/>
                  </a:cubicBezTo>
                  <a:cubicBezTo>
                    <a:pt x="369" y="67"/>
                    <a:pt x="368" y="66"/>
                    <a:pt x="367" y="66"/>
                  </a:cubicBezTo>
                  <a:cubicBezTo>
                    <a:pt x="365" y="66"/>
                    <a:pt x="364" y="67"/>
                    <a:pt x="362" y="67"/>
                  </a:cubicBezTo>
                  <a:cubicBezTo>
                    <a:pt x="361" y="67"/>
                    <a:pt x="359" y="66"/>
                    <a:pt x="358" y="66"/>
                  </a:cubicBezTo>
                  <a:cubicBezTo>
                    <a:pt x="356" y="66"/>
                    <a:pt x="355" y="67"/>
                    <a:pt x="354" y="67"/>
                  </a:cubicBezTo>
                  <a:cubicBezTo>
                    <a:pt x="352" y="67"/>
                    <a:pt x="351" y="66"/>
                    <a:pt x="349" y="66"/>
                  </a:cubicBezTo>
                  <a:cubicBezTo>
                    <a:pt x="348" y="66"/>
                    <a:pt x="347" y="67"/>
                    <a:pt x="347" y="67"/>
                  </a:cubicBezTo>
                  <a:cubicBezTo>
                    <a:pt x="346" y="67"/>
                    <a:pt x="345" y="66"/>
                    <a:pt x="344" y="66"/>
                  </a:cubicBezTo>
                  <a:cubicBezTo>
                    <a:pt x="344" y="66"/>
                    <a:pt x="343" y="66"/>
                    <a:pt x="343" y="66"/>
                  </a:cubicBezTo>
                  <a:cubicBezTo>
                    <a:pt x="343" y="66"/>
                    <a:pt x="342" y="67"/>
                    <a:pt x="342" y="66"/>
                  </a:cubicBezTo>
                  <a:cubicBezTo>
                    <a:pt x="341" y="66"/>
                    <a:pt x="341" y="68"/>
                    <a:pt x="340" y="66"/>
                  </a:cubicBezTo>
                  <a:cubicBezTo>
                    <a:pt x="340" y="66"/>
                    <a:pt x="339" y="67"/>
                    <a:pt x="339" y="67"/>
                  </a:cubicBezTo>
                  <a:cubicBezTo>
                    <a:pt x="339" y="67"/>
                    <a:pt x="339" y="67"/>
                    <a:pt x="338" y="66"/>
                  </a:cubicBezTo>
                  <a:cubicBezTo>
                    <a:pt x="338" y="66"/>
                    <a:pt x="338" y="67"/>
                    <a:pt x="337" y="67"/>
                  </a:cubicBezTo>
                  <a:cubicBezTo>
                    <a:pt x="337" y="67"/>
                    <a:pt x="337" y="67"/>
                    <a:pt x="336" y="66"/>
                  </a:cubicBezTo>
                  <a:cubicBezTo>
                    <a:pt x="336" y="66"/>
                    <a:pt x="336" y="67"/>
                    <a:pt x="336" y="67"/>
                  </a:cubicBezTo>
                  <a:cubicBezTo>
                    <a:pt x="335" y="67"/>
                    <a:pt x="335" y="67"/>
                    <a:pt x="335" y="66"/>
                  </a:cubicBezTo>
                  <a:cubicBezTo>
                    <a:pt x="334" y="67"/>
                    <a:pt x="334" y="68"/>
                    <a:pt x="333" y="66"/>
                  </a:cubicBezTo>
                  <a:cubicBezTo>
                    <a:pt x="332" y="67"/>
                    <a:pt x="332" y="68"/>
                    <a:pt x="331" y="66"/>
                  </a:cubicBezTo>
                  <a:cubicBezTo>
                    <a:pt x="331" y="67"/>
                    <a:pt x="330" y="67"/>
                    <a:pt x="330" y="67"/>
                  </a:cubicBezTo>
                  <a:cubicBezTo>
                    <a:pt x="329" y="66"/>
                    <a:pt x="328" y="67"/>
                    <a:pt x="327" y="67"/>
                  </a:cubicBezTo>
                  <a:cubicBezTo>
                    <a:pt x="326" y="67"/>
                    <a:pt x="326" y="67"/>
                    <a:pt x="325" y="67"/>
                  </a:cubicBezTo>
                  <a:cubicBezTo>
                    <a:pt x="322" y="67"/>
                    <a:pt x="321" y="67"/>
                    <a:pt x="318" y="67"/>
                  </a:cubicBezTo>
                  <a:cubicBezTo>
                    <a:pt x="316" y="67"/>
                    <a:pt x="315" y="67"/>
                    <a:pt x="312" y="67"/>
                  </a:cubicBezTo>
                  <a:cubicBezTo>
                    <a:pt x="310" y="67"/>
                    <a:pt x="307" y="67"/>
                    <a:pt x="305" y="67"/>
                  </a:cubicBezTo>
                  <a:cubicBezTo>
                    <a:pt x="303" y="67"/>
                    <a:pt x="299" y="67"/>
                    <a:pt x="297" y="67"/>
                  </a:cubicBezTo>
                  <a:cubicBezTo>
                    <a:pt x="293" y="67"/>
                    <a:pt x="289" y="67"/>
                    <a:pt x="284" y="66"/>
                  </a:cubicBezTo>
                  <a:cubicBezTo>
                    <a:pt x="278" y="66"/>
                    <a:pt x="278" y="67"/>
                    <a:pt x="272" y="66"/>
                  </a:cubicBezTo>
                  <a:cubicBezTo>
                    <a:pt x="268" y="66"/>
                    <a:pt x="258" y="66"/>
                    <a:pt x="254" y="66"/>
                  </a:cubicBezTo>
                  <a:cubicBezTo>
                    <a:pt x="243" y="66"/>
                    <a:pt x="237" y="66"/>
                    <a:pt x="226" y="66"/>
                  </a:cubicBezTo>
                  <a:cubicBezTo>
                    <a:pt x="226" y="66"/>
                    <a:pt x="220" y="65"/>
                    <a:pt x="220" y="66"/>
                  </a:cubicBezTo>
                  <a:cubicBezTo>
                    <a:pt x="221" y="66"/>
                    <a:pt x="221" y="66"/>
                    <a:pt x="222" y="66"/>
                  </a:cubicBezTo>
                  <a:cubicBezTo>
                    <a:pt x="223" y="66"/>
                    <a:pt x="223" y="66"/>
                    <a:pt x="224" y="66"/>
                  </a:cubicBezTo>
                  <a:cubicBezTo>
                    <a:pt x="241" y="67"/>
                    <a:pt x="261" y="66"/>
                    <a:pt x="278" y="67"/>
                  </a:cubicBezTo>
                  <a:cubicBezTo>
                    <a:pt x="309" y="67"/>
                    <a:pt x="337" y="67"/>
                    <a:pt x="368" y="67"/>
                  </a:cubicBezTo>
                  <a:cubicBezTo>
                    <a:pt x="385" y="67"/>
                    <a:pt x="403" y="67"/>
                    <a:pt x="420" y="66"/>
                  </a:cubicBezTo>
                  <a:cubicBezTo>
                    <a:pt x="437" y="66"/>
                    <a:pt x="453" y="67"/>
                    <a:pt x="470" y="67"/>
                  </a:cubicBezTo>
                  <a:cubicBezTo>
                    <a:pt x="475" y="67"/>
                    <a:pt x="480" y="67"/>
                    <a:pt x="485" y="67"/>
                  </a:cubicBezTo>
                  <a:cubicBezTo>
                    <a:pt x="492" y="67"/>
                    <a:pt x="490" y="67"/>
                    <a:pt x="497" y="67"/>
                  </a:cubicBezTo>
                  <a:cubicBezTo>
                    <a:pt x="499" y="67"/>
                    <a:pt x="500" y="67"/>
                    <a:pt x="502" y="67"/>
                  </a:cubicBezTo>
                  <a:cubicBezTo>
                    <a:pt x="502" y="67"/>
                    <a:pt x="502" y="67"/>
                    <a:pt x="502" y="68"/>
                  </a:cubicBezTo>
                  <a:cubicBezTo>
                    <a:pt x="501" y="68"/>
                    <a:pt x="500" y="68"/>
                    <a:pt x="500" y="68"/>
                  </a:cubicBezTo>
                  <a:cubicBezTo>
                    <a:pt x="496" y="68"/>
                    <a:pt x="493" y="68"/>
                    <a:pt x="490" y="68"/>
                  </a:cubicBezTo>
                  <a:cubicBezTo>
                    <a:pt x="487" y="68"/>
                    <a:pt x="485" y="68"/>
                    <a:pt x="482" y="68"/>
                  </a:cubicBezTo>
                  <a:cubicBezTo>
                    <a:pt x="477" y="68"/>
                    <a:pt x="479" y="68"/>
                    <a:pt x="474" y="69"/>
                  </a:cubicBezTo>
                  <a:cubicBezTo>
                    <a:pt x="465" y="69"/>
                    <a:pt x="457" y="69"/>
                    <a:pt x="448" y="69"/>
                  </a:cubicBezTo>
                  <a:cubicBezTo>
                    <a:pt x="443" y="70"/>
                    <a:pt x="439" y="70"/>
                    <a:pt x="434" y="70"/>
                  </a:cubicBezTo>
                  <a:cubicBezTo>
                    <a:pt x="433" y="70"/>
                    <a:pt x="433" y="70"/>
                    <a:pt x="433" y="70"/>
                  </a:cubicBezTo>
                  <a:cubicBezTo>
                    <a:pt x="433" y="70"/>
                    <a:pt x="433" y="70"/>
                    <a:pt x="434" y="70"/>
                  </a:cubicBezTo>
                  <a:cubicBezTo>
                    <a:pt x="436" y="70"/>
                    <a:pt x="438" y="71"/>
                    <a:pt x="440" y="71"/>
                  </a:cubicBezTo>
                  <a:cubicBezTo>
                    <a:pt x="441" y="71"/>
                    <a:pt x="443" y="71"/>
                    <a:pt x="445" y="71"/>
                  </a:cubicBezTo>
                  <a:cubicBezTo>
                    <a:pt x="445" y="71"/>
                    <a:pt x="444" y="71"/>
                    <a:pt x="444" y="71"/>
                  </a:cubicBezTo>
                  <a:cubicBezTo>
                    <a:pt x="437" y="72"/>
                    <a:pt x="429" y="72"/>
                    <a:pt x="422" y="72"/>
                  </a:cubicBezTo>
                  <a:cubicBezTo>
                    <a:pt x="414" y="72"/>
                    <a:pt x="406" y="72"/>
                    <a:pt x="398" y="73"/>
                  </a:cubicBezTo>
                  <a:cubicBezTo>
                    <a:pt x="393" y="73"/>
                    <a:pt x="389" y="73"/>
                    <a:pt x="384" y="73"/>
                  </a:cubicBezTo>
                  <a:cubicBezTo>
                    <a:pt x="383" y="73"/>
                    <a:pt x="382" y="73"/>
                    <a:pt x="381" y="73"/>
                  </a:cubicBezTo>
                  <a:cubicBezTo>
                    <a:pt x="380" y="74"/>
                    <a:pt x="380" y="74"/>
                    <a:pt x="379" y="74"/>
                  </a:cubicBezTo>
                  <a:cubicBezTo>
                    <a:pt x="378" y="73"/>
                    <a:pt x="377" y="73"/>
                    <a:pt x="375" y="75"/>
                  </a:cubicBezTo>
                  <a:cubicBezTo>
                    <a:pt x="375" y="74"/>
                    <a:pt x="375" y="74"/>
                    <a:pt x="375" y="74"/>
                  </a:cubicBezTo>
                  <a:cubicBezTo>
                    <a:pt x="375" y="74"/>
                    <a:pt x="375" y="73"/>
                    <a:pt x="375" y="73"/>
                  </a:cubicBezTo>
                  <a:cubicBezTo>
                    <a:pt x="375" y="74"/>
                    <a:pt x="374" y="74"/>
                    <a:pt x="374" y="75"/>
                  </a:cubicBezTo>
                  <a:cubicBezTo>
                    <a:pt x="374" y="74"/>
                    <a:pt x="373" y="74"/>
                    <a:pt x="373" y="74"/>
                  </a:cubicBezTo>
                  <a:cubicBezTo>
                    <a:pt x="373" y="74"/>
                    <a:pt x="372" y="74"/>
                    <a:pt x="372" y="75"/>
                  </a:cubicBezTo>
                  <a:cubicBezTo>
                    <a:pt x="372" y="74"/>
                    <a:pt x="372" y="74"/>
                    <a:pt x="371" y="74"/>
                  </a:cubicBezTo>
                  <a:cubicBezTo>
                    <a:pt x="371" y="74"/>
                    <a:pt x="371" y="74"/>
                    <a:pt x="370" y="75"/>
                  </a:cubicBezTo>
                  <a:cubicBezTo>
                    <a:pt x="370" y="74"/>
                    <a:pt x="370" y="74"/>
                    <a:pt x="370" y="73"/>
                  </a:cubicBezTo>
                  <a:cubicBezTo>
                    <a:pt x="369" y="74"/>
                    <a:pt x="369" y="74"/>
                    <a:pt x="369" y="75"/>
                  </a:cubicBezTo>
                  <a:cubicBezTo>
                    <a:pt x="368" y="74"/>
                    <a:pt x="368" y="74"/>
                    <a:pt x="368" y="74"/>
                  </a:cubicBezTo>
                  <a:cubicBezTo>
                    <a:pt x="367" y="74"/>
                    <a:pt x="367" y="76"/>
                    <a:pt x="366" y="74"/>
                  </a:cubicBezTo>
                  <a:cubicBezTo>
                    <a:pt x="366" y="74"/>
                    <a:pt x="365" y="75"/>
                    <a:pt x="364" y="74"/>
                  </a:cubicBezTo>
                  <a:cubicBezTo>
                    <a:pt x="364" y="74"/>
                    <a:pt x="364" y="74"/>
                    <a:pt x="363" y="75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2" y="74"/>
                    <a:pt x="362" y="74"/>
                    <a:pt x="361" y="75"/>
                  </a:cubicBezTo>
                  <a:cubicBezTo>
                    <a:pt x="361" y="74"/>
                    <a:pt x="361" y="74"/>
                    <a:pt x="361" y="73"/>
                  </a:cubicBezTo>
                  <a:cubicBezTo>
                    <a:pt x="360" y="74"/>
                    <a:pt x="360" y="74"/>
                    <a:pt x="360" y="75"/>
                  </a:cubicBezTo>
                  <a:cubicBezTo>
                    <a:pt x="360" y="74"/>
                    <a:pt x="359" y="74"/>
                    <a:pt x="359" y="74"/>
                  </a:cubicBezTo>
                  <a:cubicBezTo>
                    <a:pt x="359" y="74"/>
                    <a:pt x="358" y="74"/>
                    <a:pt x="358" y="75"/>
                  </a:cubicBezTo>
                  <a:cubicBezTo>
                    <a:pt x="358" y="74"/>
                    <a:pt x="358" y="74"/>
                    <a:pt x="358" y="73"/>
                  </a:cubicBezTo>
                  <a:cubicBezTo>
                    <a:pt x="357" y="74"/>
                    <a:pt x="357" y="74"/>
                    <a:pt x="356" y="75"/>
                  </a:cubicBezTo>
                  <a:cubicBezTo>
                    <a:pt x="356" y="73"/>
                    <a:pt x="356" y="73"/>
                    <a:pt x="358" y="73"/>
                  </a:cubicBezTo>
                  <a:cubicBezTo>
                    <a:pt x="364" y="73"/>
                    <a:pt x="371" y="73"/>
                    <a:pt x="378" y="72"/>
                  </a:cubicBezTo>
                  <a:cubicBezTo>
                    <a:pt x="380" y="72"/>
                    <a:pt x="382" y="72"/>
                    <a:pt x="384" y="72"/>
                  </a:cubicBezTo>
                  <a:cubicBezTo>
                    <a:pt x="328" y="72"/>
                    <a:pt x="272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61" y="72"/>
                    <a:pt x="307" y="72"/>
                    <a:pt x="351" y="72"/>
                  </a:cubicBezTo>
                  <a:cubicBezTo>
                    <a:pt x="351" y="72"/>
                    <a:pt x="349" y="73"/>
                    <a:pt x="349" y="73"/>
                  </a:cubicBezTo>
                  <a:cubicBezTo>
                    <a:pt x="346" y="73"/>
                    <a:pt x="342" y="73"/>
                    <a:pt x="339" y="73"/>
                  </a:cubicBezTo>
                  <a:cubicBezTo>
                    <a:pt x="336" y="73"/>
                    <a:pt x="333" y="74"/>
                    <a:pt x="330" y="74"/>
                  </a:cubicBezTo>
                  <a:cubicBezTo>
                    <a:pt x="330" y="74"/>
                    <a:pt x="329" y="74"/>
                    <a:pt x="328" y="74"/>
                  </a:cubicBezTo>
                  <a:cubicBezTo>
                    <a:pt x="328" y="74"/>
                    <a:pt x="328" y="75"/>
                    <a:pt x="328" y="75"/>
                  </a:cubicBezTo>
                  <a:cubicBezTo>
                    <a:pt x="321" y="75"/>
                    <a:pt x="314" y="75"/>
                    <a:pt x="307" y="75"/>
                  </a:cubicBezTo>
                  <a:close/>
                  <a:moveTo>
                    <a:pt x="288" y="31"/>
                  </a:moveTo>
                  <a:cubicBezTo>
                    <a:pt x="288" y="31"/>
                    <a:pt x="288" y="31"/>
                    <a:pt x="288" y="31"/>
                  </a:cubicBezTo>
                  <a:cubicBezTo>
                    <a:pt x="305" y="31"/>
                    <a:pt x="322" y="31"/>
                    <a:pt x="340" y="31"/>
                  </a:cubicBezTo>
                  <a:cubicBezTo>
                    <a:pt x="340" y="31"/>
                    <a:pt x="340" y="31"/>
                    <a:pt x="340" y="31"/>
                  </a:cubicBezTo>
                  <a:cubicBezTo>
                    <a:pt x="322" y="31"/>
                    <a:pt x="305" y="31"/>
                    <a:pt x="288" y="31"/>
                  </a:cubicBezTo>
                  <a:close/>
                  <a:moveTo>
                    <a:pt x="357" y="11"/>
                  </a:moveTo>
                  <a:cubicBezTo>
                    <a:pt x="357" y="11"/>
                    <a:pt x="357" y="11"/>
                    <a:pt x="357" y="11"/>
                  </a:cubicBezTo>
                  <a:cubicBezTo>
                    <a:pt x="346" y="11"/>
                    <a:pt x="335" y="12"/>
                    <a:pt x="325" y="12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36" y="12"/>
                    <a:pt x="346" y="12"/>
                    <a:pt x="357" y="11"/>
                  </a:cubicBezTo>
                  <a:close/>
                  <a:moveTo>
                    <a:pt x="278" y="31"/>
                  </a:moveTo>
                  <a:cubicBezTo>
                    <a:pt x="278" y="31"/>
                    <a:pt x="278" y="31"/>
                    <a:pt x="278" y="30"/>
                  </a:cubicBezTo>
                  <a:cubicBezTo>
                    <a:pt x="271" y="30"/>
                    <a:pt x="264" y="30"/>
                    <a:pt x="256" y="30"/>
                  </a:cubicBezTo>
                  <a:cubicBezTo>
                    <a:pt x="256" y="31"/>
                    <a:pt x="256" y="31"/>
                    <a:pt x="256" y="31"/>
                  </a:cubicBezTo>
                  <a:cubicBezTo>
                    <a:pt x="264" y="31"/>
                    <a:pt x="271" y="31"/>
                    <a:pt x="278" y="31"/>
                  </a:cubicBezTo>
                  <a:close/>
                  <a:moveTo>
                    <a:pt x="168" y="44"/>
                  </a:moveTo>
                  <a:cubicBezTo>
                    <a:pt x="163" y="43"/>
                    <a:pt x="140" y="43"/>
                    <a:pt x="138" y="43"/>
                  </a:cubicBezTo>
                  <a:cubicBezTo>
                    <a:pt x="141" y="43"/>
                    <a:pt x="165" y="44"/>
                    <a:pt x="168" y="44"/>
                  </a:cubicBezTo>
                  <a:close/>
                  <a:moveTo>
                    <a:pt x="360" y="11"/>
                  </a:moveTo>
                  <a:cubicBezTo>
                    <a:pt x="360" y="11"/>
                    <a:pt x="360" y="11"/>
                    <a:pt x="360" y="11"/>
                  </a:cubicBezTo>
                  <a:cubicBezTo>
                    <a:pt x="362" y="11"/>
                    <a:pt x="365" y="11"/>
                    <a:pt x="368" y="11"/>
                  </a:cubicBezTo>
                  <a:cubicBezTo>
                    <a:pt x="368" y="11"/>
                    <a:pt x="368" y="11"/>
                    <a:pt x="368" y="11"/>
                  </a:cubicBezTo>
                  <a:cubicBezTo>
                    <a:pt x="365" y="11"/>
                    <a:pt x="362" y="11"/>
                    <a:pt x="360" y="11"/>
                  </a:cubicBezTo>
                  <a:close/>
                </a:path>
              </a:pathLst>
            </a:custGeom>
            <a:solidFill>
              <a:srgbClr val="A629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6"/>
            <p:cNvSpPr txBox="1"/>
            <p:nvPr/>
          </p:nvSpPr>
          <p:spPr>
            <a:xfrm>
              <a:off x="1955800" y="4424362"/>
              <a:ext cx="245745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Fourth Title</a:t>
              </a:r>
              <a:endParaRPr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36817521-3930-814E-AF9A-C99E66B8739B}"/>
              </a:ext>
            </a:extLst>
          </p:cNvPr>
          <p:cNvGrpSpPr/>
          <p:nvPr/>
        </p:nvGrpSpPr>
        <p:grpSpPr>
          <a:xfrm>
            <a:off x="847725" y="5578475"/>
            <a:ext cx="5205412" cy="715962"/>
            <a:chOff x="847725" y="5578475"/>
            <a:chExt cx="5205412" cy="715962"/>
          </a:xfrm>
        </p:grpSpPr>
        <p:sp>
          <p:nvSpPr>
            <p:cNvPr id="232" name="Google Shape;232;p16"/>
            <p:cNvSpPr/>
            <p:nvPr/>
          </p:nvSpPr>
          <p:spPr>
            <a:xfrm>
              <a:off x="847725" y="5578475"/>
              <a:ext cx="5205412" cy="715962"/>
            </a:xfrm>
            <a:custGeom>
              <a:avLst/>
              <a:gdLst/>
              <a:ahLst/>
              <a:cxnLst/>
              <a:rect l="l" t="t" r="r" b="b"/>
              <a:pathLst>
                <a:path w="547" h="75" extrusionOk="0">
                  <a:moveTo>
                    <a:pt x="88" y="65"/>
                  </a:moveTo>
                  <a:cubicBezTo>
                    <a:pt x="91" y="64"/>
                    <a:pt x="69" y="64"/>
                    <a:pt x="72" y="64"/>
                  </a:cubicBezTo>
                  <a:cubicBezTo>
                    <a:pt x="73" y="63"/>
                    <a:pt x="73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67" y="63"/>
                    <a:pt x="88" y="62"/>
                    <a:pt x="83" y="62"/>
                  </a:cubicBezTo>
                  <a:cubicBezTo>
                    <a:pt x="82" y="62"/>
                    <a:pt x="81" y="62"/>
                    <a:pt x="81" y="62"/>
                  </a:cubicBezTo>
                  <a:cubicBezTo>
                    <a:pt x="81" y="62"/>
                    <a:pt x="81" y="62"/>
                    <a:pt x="81" y="61"/>
                  </a:cubicBezTo>
                  <a:cubicBezTo>
                    <a:pt x="82" y="61"/>
                    <a:pt x="82" y="61"/>
                    <a:pt x="83" y="61"/>
                  </a:cubicBezTo>
                  <a:cubicBezTo>
                    <a:pt x="87" y="61"/>
                    <a:pt x="65" y="60"/>
                    <a:pt x="70" y="60"/>
                  </a:cubicBezTo>
                  <a:cubicBezTo>
                    <a:pt x="71" y="60"/>
                    <a:pt x="72" y="60"/>
                    <a:pt x="72" y="59"/>
                  </a:cubicBezTo>
                  <a:cubicBezTo>
                    <a:pt x="72" y="59"/>
                    <a:pt x="73" y="59"/>
                    <a:pt x="73" y="59"/>
                  </a:cubicBezTo>
                  <a:cubicBezTo>
                    <a:pt x="74" y="58"/>
                    <a:pt x="75" y="58"/>
                    <a:pt x="76" y="58"/>
                  </a:cubicBezTo>
                  <a:cubicBezTo>
                    <a:pt x="87" y="56"/>
                    <a:pt x="76" y="56"/>
                    <a:pt x="88" y="55"/>
                  </a:cubicBezTo>
                  <a:cubicBezTo>
                    <a:pt x="90" y="55"/>
                    <a:pt x="91" y="54"/>
                    <a:pt x="92" y="53"/>
                  </a:cubicBezTo>
                  <a:cubicBezTo>
                    <a:pt x="91" y="53"/>
                    <a:pt x="89" y="53"/>
                    <a:pt x="88" y="53"/>
                  </a:cubicBezTo>
                  <a:cubicBezTo>
                    <a:pt x="83" y="53"/>
                    <a:pt x="78" y="54"/>
                    <a:pt x="73" y="54"/>
                  </a:cubicBezTo>
                  <a:cubicBezTo>
                    <a:pt x="64" y="54"/>
                    <a:pt x="79" y="55"/>
                    <a:pt x="70" y="55"/>
                  </a:cubicBezTo>
                  <a:cubicBezTo>
                    <a:pt x="69" y="55"/>
                    <a:pt x="68" y="55"/>
                    <a:pt x="68" y="55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54"/>
                    <a:pt x="69" y="54"/>
                    <a:pt x="70" y="54"/>
                  </a:cubicBezTo>
                  <a:cubicBezTo>
                    <a:pt x="74" y="53"/>
                    <a:pt x="73" y="52"/>
                    <a:pt x="77" y="52"/>
                  </a:cubicBezTo>
                  <a:cubicBezTo>
                    <a:pt x="87" y="51"/>
                    <a:pt x="80" y="50"/>
                    <a:pt x="90" y="50"/>
                  </a:cubicBezTo>
                  <a:cubicBezTo>
                    <a:pt x="100" y="49"/>
                    <a:pt x="95" y="48"/>
                    <a:pt x="105" y="48"/>
                  </a:cubicBezTo>
                  <a:cubicBezTo>
                    <a:pt x="115" y="47"/>
                    <a:pt x="124" y="54"/>
                    <a:pt x="134" y="53"/>
                  </a:cubicBezTo>
                  <a:cubicBezTo>
                    <a:pt x="136" y="53"/>
                    <a:pt x="137" y="52"/>
                    <a:pt x="139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8" y="52"/>
                    <a:pt x="137" y="52"/>
                    <a:pt x="136" y="52"/>
                  </a:cubicBezTo>
                  <a:cubicBezTo>
                    <a:pt x="132" y="52"/>
                    <a:pt x="128" y="53"/>
                    <a:pt x="125" y="53"/>
                  </a:cubicBezTo>
                  <a:cubicBezTo>
                    <a:pt x="120" y="53"/>
                    <a:pt x="115" y="54"/>
                    <a:pt x="110" y="54"/>
                  </a:cubicBezTo>
                  <a:cubicBezTo>
                    <a:pt x="106" y="55"/>
                    <a:pt x="102" y="47"/>
                    <a:pt x="98" y="47"/>
                  </a:cubicBezTo>
                  <a:cubicBezTo>
                    <a:pt x="92" y="48"/>
                    <a:pt x="101" y="48"/>
                    <a:pt x="95" y="49"/>
                  </a:cubicBezTo>
                  <a:cubicBezTo>
                    <a:pt x="88" y="49"/>
                    <a:pt x="82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8"/>
                    <a:pt x="75" y="48"/>
                    <a:pt x="76" y="48"/>
                  </a:cubicBezTo>
                  <a:cubicBezTo>
                    <a:pt x="78" y="48"/>
                    <a:pt x="71" y="47"/>
                    <a:pt x="74" y="47"/>
                  </a:cubicBezTo>
                  <a:cubicBezTo>
                    <a:pt x="75" y="47"/>
                    <a:pt x="75" y="47"/>
                    <a:pt x="76" y="46"/>
                  </a:cubicBezTo>
                  <a:cubicBezTo>
                    <a:pt x="75" y="46"/>
                    <a:pt x="74" y="46"/>
                    <a:pt x="74" y="46"/>
                  </a:cubicBezTo>
                  <a:cubicBezTo>
                    <a:pt x="69" y="46"/>
                    <a:pt x="82" y="46"/>
                    <a:pt x="77" y="46"/>
                  </a:cubicBezTo>
                  <a:cubicBezTo>
                    <a:pt x="76" y="46"/>
                    <a:pt x="58" y="46"/>
                    <a:pt x="57" y="46"/>
                  </a:cubicBezTo>
                  <a:cubicBezTo>
                    <a:pt x="56" y="45"/>
                    <a:pt x="55" y="45"/>
                    <a:pt x="53" y="45"/>
                  </a:cubicBezTo>
                  <a:cubicBezTo>
                    <a:pt x="53" y="45"/>
                    <a:pt x="52" y="45"/>
                    <a:pt x="52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4"/>
                    <a:pt x="49" y="44"/>
                    <a:pt x="50" y="44"/>
                  </a:cubicBezTo>
                  <a:cubicBezTo>
                    <a:pt x="60" y="43"/>
                    <a:pt x="55" y="42"/>
                    <a:pt x="65" y="41"/>
                  </a:cubicBezTo>
                  <a:cubicBezTo>
                    <a:pt x="83" y="40"/>
                    <a:pt x="76" y="40"/>
                    <a:pt x="101" y="41"/>
                  </a:cubicBezTo>
                  <a:cubicBezTo>
                    <a:pt x="103" y="40"/>
                    <a:pt x="122" y="43"/>
                    <a:pt x="123" y="43"/>
                  </a:cubicBezTo>
                  <a:cubicBezTo>
                    <a:pt x="123" y="43"/>
                    <a:pt x="122" y="43"/>
                    <a:pt x="122" y="43"/>
                  </a:cubicBezTo>
                  <a:cubicBezTo>
                    <a:pt x="116" y="43"/>
                    <a:pt x="107" y="39"/>
                    <a:pt x="102" y="39"/>
                  </a:cubicBezTo>
                  <a:cubicBezTo>
                    <a:pt x="97" y="39"/>
                    <a:pt x="96" y="37"/>
                    <a:pt x="92" y="37"/>
                  </a:cubicBezTo>
                  <a:cubicBezTo>
                    <a:pt x="82" y="38"/>
                    <a:pt x="72" y="38"/>
                    <a:pt x="62" y="39"/>
                  </a:cubicBezTo>
                  <a:cubicBezTo>
                    <a:pt x="61" y="39"/>
                    <a:pt x="60" y="39"/>
                    <a:pt x="58" y="39"/>
                  </a:cubicBezTo>
                  <a:cubicBezTo>
                    <a:pt x="58" y="39"/>
                    <a:pt x="58" y="38"/>
                    <a:pt x="57" y="38"/>
                  </a:cubicBezTo>
                  <a:cubicBezTo>
                    <a:pt x="55" y="39"/>
                    <a:pt x="52" y="39"/>
                    <a:pt x="49" y="39"/>
                  </a:cubicBezTo>
                  <a:cubicBezTo>
                    <a:pt x="45" y="39"/>
                    <a:pt x="57" y="40"/>
                    <a:pt x="53" y="40"/>
                  </a:cubicBezTo>
                  <a:cubicBezTo>
                    <a:pt x="52" y="40"/>
                    <a:pt x="52" y="40"/>
                    <a:pt x="51" y="40"/>
                  </a:cubicBezTo>
                  <a:cubicBezTo>
                    <a:pt x="51" y="40"/>
                    <a:pt x="51" y="39"/>
                    <a:pt x="51" y="39"/>
                  </a:cubicBezTo>
                  <a:cubicBezTo>
                    <a:pt x="52" y="39"/>
                    <a:pt x="52" y="39"/>
                    <a:pt x="53" y="39"/>
                  </a:cubicBezTo>
                  <a:cubicBezTo>
                    <a:pt x="56" y="38"/>
                    <a:pt x="43" y="38"/>
                    <a:pt x="46" y="38"/>
                  </a:cubicBezTo>
                  <a:cubicBezTo>
                    <a:pt x="52" y="37"/>
                    <a:pt x="71" y="36"/>
                    <a:pt x="76" y="35"/>
                  </a:cubicBezTo>
                  <a:cubicBezTo>
                    <a:pt x="81" y="35"/>
                    <a:pt x="85" y="34"/>
                    <a:pt x="89" y="34"/>
                  </a:cubicBezTo>
                  <a:cubicBezTo>
                    <a:pt x="86" y="34"/>
                    <a:pt x="83" y="34"/>
                    <a:pt x="80" y="34"/>
                  </a:cubicBezTo>
                  <a:cubicBezTo>
                    <a:pt x="75" y="35"/>
                    <a:pt x="69" y="35"/>
                    <a:pt x="63" y="36"/>
                  </a:cubicBezTo>
                  <a:cubicBezTo>
                    <a:pt x="63" y="36"/>
                    <a:pt x="62" y="36"/>
                    <a:pt x="61" y="36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5"/>
                    <a:pt x="64" y="34"/>
                    <a:pt x="65" y="34"/>
                  </a:cubicBezTo>
                  <a:cubicBezTo>
                    <a:pt x="76" y="33"/>
                    <a:pt x="74" y="40"/>
                    <a:pt x="85" y="39"/>
                  </a:cubicBezTo>
                  <a:cubicBezTo>
                    <a:pt x="93" y="38"/>
                    <a:pt x="101" y="37"/>
                    <a:pt x="109" y="36"/>
                  </a:cubicBezTo>
                  <a:cubicBezTo>
                    <a:pt x="112" y="36"/>
                    <a:pt x="115" y="35"/>
                    <a:pt x="118" y="35"/>
                  </a:cubicBezTo>
                  <a:cubicBezTo>
                    <a:pt x="117" y="35"/>
                    <a:pt x="116" y="35"/>
                    <a:pt x="115" y="35"/>
                  </a:cubicBezTo>
                  <a:cubicBezTo>
                    <a:pt x="112" y="35"/>
                    <a:pt x="109" y="36"/>
                    <a:pt x="106" y="35"/>
                  </a:cubicBezTo>
                  <a:cubicBezTo>
                    <a:pt x="105" y="35"/>
                    <a:pt x="103" y="35"/>
                    <a:pt x="102" y="35"/>
                  </a:cubicBezTo>
                  <a:cubicBezTo>
                    <a:pt x="104" y="35"/>
                    <a:pt x="93" y="36"/>
                    <a:pt x="70" y="38"/>
                  </a:cubicBezTo>
                  <a:cubicBezTo>
                    <a:pt x="65" y="38"/>
                    <a:pt x="73" y="31"/>
                    <a:pt x="67" y="32"/>
                  </a:cubicBezTo>
                  <a:cubicBezTo>
                    <a:pt x="66" y="32"/>
                    <a:pt x="52" y="40"/>
                    <a:pt x="51" y="39"/>
                  </a:cubicBezTo>
                  <a:cubicBezTo>
                    <a:pt x="79" y="33"/>
                    <a:pt x="96" y="32"/>
                    <a:pt x="101" y="32"/>
                  </a:cubicBezTo>
                  <a:cubicBezTo>
                    <a:pt x="99" y="31"/>
                    <a:pt x="97" y="32"/>
                    <a:pt x="95" y="31"/>
                  </a:cubicBezTo>
                  <a:cubicBezTo>
                    <a:pt x="101" y="30"/>
                    <a:pt x="47" y="29"/>
                    <a:pt x="54" y="28"/>
                  </a:cubicBezTo>
                  <a:cubicBezTo>
                    <a:pt x="53" y="28"/>
                    <a:pt x="53" y="27"/>
                    <a:pt x="52" y="28"/>
                  </a:cubicBezTo>
                  <a:cubicBezTo>
                    <a:pt x="45" y="28"/>
                    <a:pt x="61" y="29"/>
                    <a:pt x="53" y="30"/>
                  </a:cubicBezTo>
                  <a:cubicBezTo>
                    <a:pt x="47" y="30"/>
                    <a:pt x="93" y="31"/>
                    <a:pt x="87" y="31"/>
                  </a:cubicBezTo>
                  <a:cubicBezTo>
                    <a:pt x="87" y="31"/>
                    <a:pt x="86" y="31"/>
                    <a:pt x="85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0"/>
                    <a:pt x="48" y="30"/>
                    <a:pt x="49" y="30"/>
                  </a:cubicBezTo>
                  <a:cubicBezTo>
                    <a:pt x="51" y="30"/>
                    <a:pt x="54" y="29"/>
                    <a:pt x="57" y="29"/>
                  </a:cubicBezTo>
                  <a:cubicBezTo>
                    <a:pt x="65" y="28"/>
                    <a:pt x="36" y="26"/>
                    <a:pt x="44" y="25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6" y="23"/>
                    <a:pt x="47" y="23"/>
                    <a:pt x="49" y="23"/>
                  </a:cubicBezTo>
                  <a:cubicBezTo>
                    <a:pt x="52" y="22"/>
                    <a:pt x="50" y="21"/>
                    <a:pt x="54" y="21"/>
                  </a:cubicBezTo>
                  <a:cubicBezTo>
                    <a:pt x="57" y="20"/>
                    <a:pt x="47" y="19"/>
                    <a:pt x="51" y="19"/>
                  </a:cubicBezTo>
                  <a:cubicBezTo>
                    <a:pt x="53" y="19"/>
                    <a:pt x="56" y="18"/>
                    <a:pt x="58" y="18"/>
                  </a:cubicBezTo>
                  <a:cubicBezTo>
                    <a:pt x="54" y="18"/>
                    <a:pt x="62" y="19"/>
                    <a:pt x="58" y="19"/>
                  </a:cubicBezTo>
                  <a:cubicBezTo>
                    <a:pt x="53" y="20"/>
                    <a:pt x="48" y="20"/>
                    <a:pt x="42" y="21"/>
                  </a:cubicBezTo>
                  <a:cubicBezTo>
                    <a:pt x="42" y="21"/>
                    <a:pt x="41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20"/>
                    <a:pt x="41" y="20"/>
                    <a:pt x="42" y="20"/>
                  </a:cubicBezTo>
                  <a:cubicBezTo>
                    <a:pt x="45" y="19"/>
                    <a:pt x="49" y="19"/>
                    <a:pt x="52" y="18"/>
                  </a:cubicBezTo>
                  <a:cubicBezTo>
                    <a:pt x="53" y="18"/>
                    <a:pt x="55" y="18"/>
                    <a:pt x="57" y="17"/>
                  </a:cubicBezTo>
                  <a:cubicBezTo>
                    <a:pt x="56" y="17"/>
                    <a:pt x="56" y="17"/>
                    <a:pt x="55" y="17"/>
                  </a:cubicBezTo>
                  <a:cubicBezTo>
                    <a:pt x="46" y="18"/>
                    <a:pt x="38" y="19"/>
                    <a:pt x="29" y="20"/>
                  </a:cubicBezTo>
                  <a:cubicBezTo>
                    <a:pt x="28" y="20"/>
                    <a:pt x="27" y="20"/>
                    <a:pt x="27" y="20"/>
                  </a:cubicBezTo>
                  <a:cubicBezTo>
                    <a:pt x="26" y="20"/>
                    <a:pt x="26" y="19"/>
                    <a:pt x="26" y="19"/>
                  </a:cubicBezTo>
                  <a:cubicBezTo>
                    <a:pt x="27" y="19"/>
                    <a:pt x="28" y="19"/>
                    <a:pt x="29" y="18"/>
                  </a:cubicBezTo>
                  <a:cubicBezTo>
                    <a:pt x="37" y="17"/>
                    <a:pt x="18" y="16"/>
                    <a:pt x="26" y="15"/>
                  </a:cubicBezTo>
                  <a:cubicBezTo>
                    <a:pt x="29" y="14"/>
                    <a:pt x="33" y="14"/>
                    <a:pt x="35" y="12"/>
                  </a:cubicBezTo>
                  <a:cubicBezTo>
                    <a:pt x="37" y="11"/>
                    <a:pt x="26" y="11"/>
                    <a:pt x="27" y="10"/>
                  </a:cubicBezTo>
                  <a:cubicBezTo>
                    <a:pt x="32" y="10"/>
                    <a:pt x="18" y="9"/>
                    <a:pt x="23" y="9"/>
                  </a:cubicBezTo>
                  <a:cubicBezTo>
                    <a:pt x="29" y="9"/>
                    <a:pt x="20" y="7"/>
                    <a:pt x="26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18" y="6"/>
                    <a:pt x="25" y="7"/>
                    <a:pt x="19" y="7"/>
                  </a:cubicBezTo>
                  <a:cubicBezTo>
                    <a:pt x="13" y="7"/>
                    <a:pt x="8" y="8"/>
                    <a:pt x="3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1" y="7"/>
                    <a:pt x="2" y="7"/>
                    <a:pt x="3" y="7"/>
                  </a:cubicBezTo>
                  <a:cubicBezTo>
                    <a:pt x="7" y="6"/>
                    <a:pt x="11" y="6"/>
                    <a:pt x="15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4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22" y="3"/>
                    <a:pt x="16" y="2"/>
                    <a:pt x="24" y="1"/>
                  </a:cubicBezTo>
                  <a:cubicBezTo>
                    <a:pt x="34" y="1"/>
                    <a:pt x="44" y="0"/>
                    <a:pt x="53" y="0"/>
                  </a:cubicBezTo>
                  <a:cubicBezTo>
                    <a:pt x="63" y="0"/>
                    <a:pt x="227" y="0"/>
                    <a:pt x="237" y="0"/>
                  </a:cubicBezTo>
                  <a:cubicBezTo>
                    <a:pt x="247" y="0"/>
                    <a:pt x="257" y="0"/>
                    <a:pt x="268" y="1"/>
                  </a:cubicBezTo>
                  <a:cubicBezTo>
                    <a:pt x="275" y="1"/>
                    <a:pt x="282" y="1"/>
                    <a:pt x="289" y="0"/>
                  </a:cubicBezTo>
                  <a:cubicBezTo>
                    <a:pt x="292" y="0"/>
                    <a:pt x="295" y="0"/>
                    <a:pt x="298" y="0"/>
                  </a:cubicBezTo>
                  <a:cubicBezTo>
                    <a:pt x="299" y="0"/>
                    <a:pt x="300" y="0"/>
                    <a:pt x="301" y="0"/>
                  </a:cubicBezTo>
                  <a:cubicBezTo>
                    <a:pt x="303" y="0"/>
                    <a:pt x="304" y="0"/>
                    <a:pt x="305" y="1"/>
                  </a:cubicBezTo>
                  <a:cubicBezTo>
                    <a:pt x="306" y="1"/>
                    <a:pt x="307" y="0"/>
                    <a:pt x="307" y="0"/>
                  </a:cubicBezTo>
                  <a:cubicBezTo>
                    <a:pt x="308" y="1"/>
                    <a:pt x="308" y="1"/>
                    <a:pt x="309" y="0"/>
                  </a:cubicBezTo>
                  <a:cubicBezTo>
                    <a:pt x="310" y="1"/>
                    <a:pt x="310" y="1"/>
                    <a:pt x="311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311" y="0"/>
                    <a:pt x="312" y="0"/>
                    <a:pt x="313" y="0"/>
                  </a:cubicBezTo>
                  <a:cubicBezTo>
                    <a:pt x="313" y="1"/>
                    <a:pt x="314" y="1"/>
                    <a:pt x="314" y="0"/>
                  </a:cubicBezTo>
                  <a:cubicBezTo>
                    <a:pt x="322" y="0"/>
                    <a:pt x="329" y="0"/>
                    <a:pt x="337" y="0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8" y="1"/>
                    <a:pt x="338" y="1"/>
                    <a:pt x="339" y="2"/>
                  </a:cubicBezTo>
                  <a:cubicBezTo>
                    <a:pt x="342" y="2"/>
                    <a:pt x="345" y="2"/>
                    <a:pt x="348" y="2"/>
                  </a:cubicBezTo>
                  <a:cubicBezTo>
                    <a:pt x="352" y="2"/>
                    <a:pt x="355" y="2"/>
                    <a:pt x="359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312" y="2"/>
                    <a:pt x="266" y="2"/>
                    <a:pt x="219" y="2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78" y="3"/>
                    <a:pt x="324" y="3"/>
                    <a:pt x="382" y="3"/>
                  </a:cubicBezTo>
                  <a:cubicBezTo>
                    <a:pt x="380" y="3"/>
                    <a:pt x="391" y="3"/>
                    <a:pt x="389" y="3"/>
                  </a:cubicBezTo>
                  <a:cubicBezTo>
                    <a:pt x="382" y="3"/>
                    <a:pt x="375" y="3"/>
                    <a:pt x="368" y="2"/>
                  </a:cubicBezTo>
                  <a:cubicBezTo>
                    <a:pt x="366" y="2"/>
                    <a:pt x="366" y="2"/>
                    <a:pt x="367" y="0"/>
                  </a:cubicBezTo>
                  <a:cubicBezTo>
                    <a:pt x="367" y="1"/>
                    <a:pt x="367" y="1"/>
                    <a:pt x="368" y="2"/>
                  </a:cubicBezTo>
                  <a:cubicBezTo>
                    <a:pt x="368" y="1"/>
                    <a:pt x="368" y="1"/>
                    <a:pt x="368" y="0"/>
                  </a:cubicBezTo>
                  <a:cubicBezTo>
                    <a:pt x="369" y="1"/>
                    <a:pt x="369" y="1"/>
                    <a:pt x="370" y="2"/>
                  </a:cubicBezTo>
                  <a:cubicBezTo>
                    <a:pt x="370" y="1"/>
                    <a:pt x="370" y="1"/>
                    <a:pt x="370" y="0"/>
                  </a:cubicBezTo>
                  <a:cubicBezTo>
                    <a:pt x="371" y="1"/>
                    <a:pt x="371" y="1"/>
                    <a:pt x="371" y="2"/>
                  </a:cubicBezTo>
                  <a:cubicBezTo>
                    <a:pt x="372" y="1"/>
                    <a:pt x="372" y="1"/>
                    <a:pt x="372" y="0"/>
                  </a:cubicBezTo>
                  <a:cubicBezTo>
                    <a:pt x="373" y="1"/>
                    <a:pt x="373" y="1"/>
                    <a:pt x="373" y="1"/>
                  </a:cubicBezTo>
                  <a:cubicBezTo>
                    <a:pt x="374" y="1"/>
                    <a:pt x="374" y="1"/>
                    <a:pt x="374" y="0"/>
                  </a:cubicBezTo>
                  <a:cubicBezTo>
                    <a:pt x="374" y="1"/>
                    <a:pt x="375" y="1"/>
                    <a:pt x="375" y="1"/>
                  </a:cubicBezTo>
                  <a:cubicBezTo>
                    <a:pt x="376" y="0"/>
                    <a:pt x="376" y="1"/>
                    <a:pt x="377" y="1"/>
                  </a:cubicBezTo>
                  <a:cubicBezTo>
                    <a:pt x="378" y="0"/>
                    <a:pt x="378" y="1"/>
                    <a:pt x="379" y="1"/>
                  </a:cubicBezTo>
                  <a:cubicBezTo>
                    <a:pt x="379" y="1"/>
                    <a:pt x="379" y="1"/>
                    <a:pt x="380" y="0"/>
                  </a:cubicBezTo>
                  <a:cubicBezTo>
                    <a:pt x="380" y="1"/>
                    <a:pt x="380" y="1"/>
                    <a:pt x="381" y="2"/>
                  </a:cubicBezTo>
                  <a:cubicBezTo>
                    <a:pt x="381" y="1"/>
                    <a:pt x="381" y="1"/>
                    <a:pt x="381" y="0"/>
                  </a:cubicBezTo>
                  <a:cubicBezTo>
                    <a:pt x="382" y="1"/>
                    <a:pt x="382" y="1"/>
                    <a:pt x="383" y="2"/>
                  </a:cubicBezTo>
                  <a:cubicBezTo>
                    <a:pt x="383" y="1"/>
                    <a:pt x="383" y="1"/>
                    <a:pt x="383" y="0"/>
                  </a:cubicBezTo>
                  <a:cubicBezTo>
                    <a:pt x="384" y="1"/>
                    <a:pt x="384" y="1"/>
                    <a:pt x="384" y="2"/>
                  </a:cubicBezTo>
                  <a:cubicBezTo>
                    <a:pt x="385" y="1"/>
                    <a:pt x="385" y="1"/>
                    <a:pt x="385" y="0"/>
                  </a:cubicBezTo>
                  <a:cubicBezTo>
                    <a:pt x="386" y="1"/>
                    <a:pt x="386" y="1"/>
                    <a:pt x="386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1"/>
                    <a:pt x="387" y="1"/>
                    <a:pt x="387" y="1"/>
                  </a:cubicBezTo>
                  <a:cubicBezTo>
                    <a:pt x="389" y="2"/>
                    <a:pt x="390" y="2"/>
                    <a:pt x="391" y="1"/>
                  </a:cubicBezTo>
                  <a:cubicBezTo>
                    <a:pt x="391" y="1"/>
                    <a:pt x="378" y="2"/>
                    <a:pt x="379" y="2"/>
                  </a:cubicBezTo>
                  <a:cubicBezTo>
                    <a:pt x="380" y="2"/>
                    <a:pt x="381" y="2"/>
                    <a:pt x="382" y="2"/>
                  </a:cubicBezTo>
                  <a:cubicBezTo>
                    <a:pt x="388" y="2"/>
                    <a:pt x="393" y="2"/>
                    <a:pt x="398" y="3"/>
                  </a:cubicBezTo>
                  <a:cubicBezTo>
                    <a:pt x="406" y="3"/>
                    <a:pt x="384" y="3"/>
                    <a:pt x="392" y="3"/>
                  </a:cubicBezTo>
                  <a:cubicBezTo>
                    <a:pt x="400" y="3"/>
                    <a:pt x="407" y="4"/>
                    <a:pt x="415" y="4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14" y="5"/>
                    <a:pt x="413" y="5"/>
                    <a:pt x="411" y="5"/>
                  </a:cubicBezTo>
                  <a:cubicBezTo>
                    <a:pt x="409" y="5"/>
                    <a:pt x="407" y="5"/>
                    <a:pt x="404" y="5"/>
                  </a:cubicBezTo>
                  <a:cubicBezTo>
                    <a:pt x="404" y="5"/>
                    <a:pt x="404" y="5"/>
                    <a:pt x="403" y="5"/>
                  </a:cubicBezTo>
                  <a:cubicBezTo>
                    <a:pt x="404" y="5"/>
                    <a:pt x="404" y="5"/>
                    <a:pt x="404" y="5"/>
                  </a:cubicBezTo>
                  <a:cubicBezTo>
                    <a:pt x="409" y="6"/>
                    <a:pt x="414" y="6"/>
                    <a:pt x="419" y="6"/>
                  </a:cubicBezTo>
                  <a:cubicBezTo>
                    <a:pt x="429" y="6"/>
                    <a:pt x="438" y="6"/>
                    <a:pt x="447" y="7"/>
                  </a:cubicBezTo>
                  <a:cubicBezTo>
                    <a:pt x="453" y="7"/>
                    <a:pt x="459" y="7"/>
                    <a:pt x="464" y="7"/>
                  </a:cubicBezTo>
                  <a:cubicBezTo>
                    <a:pt x="467" y="7"/>
                    <a:pt x="470" y="7"/>
                    <a:pt x="473" y="8"/>
                  </a:cubicBezTo>
                  <a:cubicBezTo>
                    <a:pt x="476" y="8"/>
                    <a:pt x="493" y="8"/>
                    <a:pt x="496" y="8"/>
                  </a:cubicBezTo>
                  <a:cubicBezTo>
                    <a:pt x="497" y="8"/>
                    <a:pt x="498" y="8"/>
                    <a:pt x="498" y="8"/>
                  </a:cubicBezTo>
                  <a:cubicBezTo>
                    <a:pt x="498" y="8"/>
                    <a:pt x="498" y="8"/>
                    <a:pt x="498" y="8"/>
                  </a:cubicBezTo>
                  <a:cubicBezTo>
                    <a:pt x="497" y="8"/>
                    <a:pt x="495" y="8"/>
                    <a:pt x="493" y="8"/>
                  </a:cubicBezTo>
                  <a:cubicBezTo>
                    <a:pt x="486" y="8"/>
                    <a:pt x="466" y="8"/>
                    <a:pt x="459" y="8"/>
                  </a:cubicBezTo>
                  <a:cubicBezTo>
                    <a:pt x="454" y="8"/>
                    <a:pt x="448" y="9"/>
                    <a:pt x="443" y="9"/>
                  </a:cubicBezTo>
                  <a:cubicBezTo>
                    <a:pt x="425" y="8"/>
                    <a:pt x="407" y="8"/>
                    <a:pt x="389" y="8"/>
                  </a:cubicBezTo>
                  <a:cubicBezTo>
                    <a:pt x="371" y="7"/>
                    <a:pt x="383" y="8"/>
                    <a:pt x="365" y="8"/>
                  </a:cubicBezTo>
                  <a:cubicBezTo>
                    <a:pt x="332" y="8"/>
                    <a:pt x="310" y="8"/>
                    <a:pt x="277" y="8"/>
                  </a:cubicBezTo>
                  <a:cubicBezTo>
                    <a:pt x="259" y="9"/>
                    <a:pt x="245" y="9"/>
                    <a:pt x="227" y="9"/>
                  </a:cubicBezTo>
                  <a:cubicBezTo>
                    <a:pt x="226" y="9"/>
                    <a:pt x="225" y="10"/>
                    <a:pt x="225" y="10"/>
                  </a:cubicBezTo>
                  <a:cubicBezTo>
                    <a:pt x="224" y="10"/>
                    <a:pt x="223" y="10"/>
                    <a:pt x="223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35" y="10"/>
                    <a:pt x="246" y="10"/>
                    <a:pt x="258" y="9"/>
                  </a:cubicBezTo>
                  <a:cubicBezTo>
                    <a:pt x="261" y="9"/>
                    <a:pt x="265" y="9"/>
                    <a:pt x="269" y="9"/>
                  </a:cubicBezTo>
                  <a:cubicBezTo>
                    <a:pt x="276" y="9"/>
                    <a:pt x="283" y="9"/>
                    <a:pt x="291" y="9"/>
                  </a:cubicBezTo>
                  <a:cubicBezTo>
                    <a:pt x="295" y="9"/>
                    <a:pt x="300" y="9"/>
                    <a:pt x="305" y="9"/>
                  </a:cubicBezTo>
                  <a:cubicBezTo>
                    <a:pt x="307" y="9"/>
                    <a:pt x="309" y="9"/>
                    <a:pt x="310" y="9"/>
                  </a:cubicBezTo>
                  <a:cubicBezTo>
                    <a:pt x="313" y="9"/>
                    <a:pt x="315" y="9"/>
                    <a:pt x="317" y="9"/>
                  </a:cubicBezTo>
                  <a:cubicBezTo>
                    <a:pt x="320" y="9"/>
                    <a:pt x="323" y="9"/>
                    <a:pt x="325" y="9"/>
                  </a:cubicBezTo>
                  <a:cubicBezTo>
                    <a:pt x="328" y="9"/>
                    <a:pt x="331" y="8"/>
                    <a:pt x="334" y="9"/>
                  </a:cubicBezTo>
                  <a:cubicBezTo>
                    <a:pt x="334" y="9"/>
                    <a:pt x="335" y="8"/>
                    <a:pt x="336" y="9"/>
                  </a:cubicBezTo>
                  <a:cubicBezTo>
                    <a:pt x="337" y="9"/>
                    <a:pt x="338" y="9"/>
                    <a:pt x="338" y="9"/>
                  </a:cubicBezTo>
                  <a:cubicBezTo>
                    <a:pt x="339" y="8"/>
                    <a:pt x="340" y="9"/>
                    <a:pt x="340" y="9"/>
                  </a:cubicBezTo>
                  <a:cubicBezTo>
                    <a:pt x="341" y="8"/>
                    <a:pt x="341" y="9"/>
                    <a:pt x="342" y="9"/>
                  </a:cubicBezTo>
                  <a:cubicBezTo>
                    <a:pt x="343" y="8"/>
                    <a:pt x="343" y="9"/>
                    <a:pt x="344" y="9"/>
                  </a:cubicBezTo>
                  <a:cubicBezTo>
                    <a:pt x="344" y="9"/>
                    <a:pt x="344" y="9"/>
                    <a:pt x="345" y="8"/>
                  </a:cubicBezTo>
                  <a:cubicBezTo>
                    <a:pt x="345" y="9"/>
                    <a:pt x="345" y="9"/>
                    <a:pt x="346" y="9"/>
                  </a:cubicBezTo>
                  <a:cubicBezTo>
                    <a:pt x="346" y="9"/>
                    <a:pt x="346" y="9"/>
                    <a:pt x="346" y="8"/>
                  </a:cubicBezTo>
                  <a:cubicBezTo>
                    <a:pt x="347" y="9"/>
                    <a:pt x="347" y="9"/>
                    <a:pt x="348" y="9"/>
                  </a:cubicBezTo>
                  <a:cubicBezTo>
                    <a:pt x="348" y="9"/>
                    <a:pt x="348" y="9"/>
                    <a:pt x="348" y="8"/>
                  </a:cubicBezTo>
                  <a:cubicBezTo>
                    <a:pt x="349" y="9"/>
                    <a:pt x="349" y="9"/>
                    <a:pt x="350" y="9"/>
                  </a:cubicBezTo>
                  <a:cubicBezTo>
                    <a:pt x="350" y="8"/>
                    <a:pt x="351" y="9"/>
                    <a:pt x="351" y="9"/>
                  </a:cubicBezTo>
                  <a:cubicBezTo>
                    <a:pt x="352" y="9"/>
                    <a:pt x="352" y="9"/>
                    <a:pt x="353" y="9"/>
                  </a:cubicBezTo>
                  <a:cubicBezTo>
                    <a:pt x="353" y="9"/>
                    <a:pt x="353" y="9"/>
                    <a:pt x="353" y="9"/>
                  </a:cubicBezTo>
                  <a:cubicBezTo>
                    <a:pt x="354" y="9"/>
                    <a:pt x="355" y="9"/>
                    <a:pt x="356" y="9"/>
                  </a:cubicBezTo>
                  <a:cubicBezTo>
                    <a:pt x="357" y="9"/>
                    <a:pt x="358" y="9"/>
                    <a:pt x="359" y="9"/>
                  </a:cubicBezTo>
                  <a:cubicBezTo>
                    <a:pt x="361" y="9"/>
                    <a:pt x="362" y="9"/>
                    <a:pt x="364" y="9"/>
                  </a:cubicBezTo>
                  <a:cubicBezTo>
                    <a:pt x="365" y="9"/>
                    <a:pt x="367" y="9"/>
                    <a:pt x="368" y="9"/>
                  </a:cubicBezTo>
                  <a:cubicBezTo>
                    <a:pt x="370" y="9"/>
                    <a:pt x="371" y="9"/>
                    <a:pt x="373" y="9"/>
                  </a:cubicBezTo>
                  <a:cubicBezTo>
                    <a:pt x="374" y="9"/>
                    <a:pt x="376" y="9"/>
                    <a:pt x="377" y="9"/>
                  </a:cubicBezTo>
                  <a:cubicBezTo>
                    <a:pt x="379" y="9"/>
                    <a:pt x="380" y="9"/>
                    <a:pt x="382" y="9"/>
                  </a:cubicBezTo>
                  <a:cubicBezTo>
                    <a:pt x="384" y="9"/>
                    <a:pt x="387" y="9"/>
                    <a:pt x="389" y="9"/>
                  </a:cubicBezTo>
                  <a:cubicBezTo>
                    <a:pt x="390" y="9"/>
                    <a:pt x="391" y="9"/>
                    <a:pt x="392" y="9"/>
                  </a:cubicBezTo>
                  <a:cubicBezTo>
                    <a:pt x="392" y="9"/>
                    <a:pt x="380" y="9"/>
                    <a:pt x="381" y="9"/>
                  </a:cubicBezTo>
                  <a:cubicBezTo>
                    <a:pt x="382" y="9"/>
                    <a:pt x="383" y="9"/>
                    <a:pt x="384" y="9"/>
                  </a:cubicBezTo>
                  <a:cubicBezTo>
                    <a:pt x="385" y="9"/>
                    <a:pt x="386" y="9"/>
                    <a:pt x="387" y="9"/>
                  </a:cubicBezTo>
                  <a:cubicBezTo>
                    <a:pt x="388" y="9"/>
                    <a:pt x="389" y="9"/>
                    <a:pt x="390" y="9"/>
                  </a:cubicBezTo>
                  <a:cubicBezTo>
                    <a:pt x="391" y="9"/>
                    <a:pt x="392" y="9"/>
                    <a:pt x="393" y="9"/>
                  </a:cubicBezTo>
                  <a:cubicBezTo>
                    <a:pt x="394" y="9"/>
                    <a:pt x="395" y="9"/>
                    <a:pt x="396" y="9"/>
                  </a:cubicBezTo>
                  <a:cubicBezTo>
                    <a:pt x="396" y="8"/>
                    <a:pt x="397" y="9"/>
                    <a:pt x="398" y="9"/>
                  </a:cubicBezTo>
                  <a:cubicBezTo>
                    <a:pt x="398" y="9"/>
                    <a:pt x="398" y="9"/>
                    <a:pt x="399" y="9"/>
                  </a:cubicBezTo>
                  <a:cubicBezTo>
                    <a:pt x="399" y="9"/>
                    <a:pt x="399" y="9"/>
                    <a:pt x="399" y="9"/>
                  </a:cubicBezTo>
                  <a:cubicBezTo>
                    <a:pt x="400" y="9"/>
                    <a:pt x="400" y="9"/>
                    <a:pt x="400" y="9"/>
                  </a:cubicBezTo>
                  <a:cubicBezTo>
                    <a:pt x="401" y="9"/>
                    <a:pt x="402" y="10"/>
                    <a:pt x="402" y="9"/>
                  </a:cubicBezTo>
                  <a:cubicBezTo>
                    <a:pt x="403" y="10"/>
                    <a:pt x="404" y="9"/>
                    <a:pt x="404" y="9"/>
                  </a:cubicBezTo>
                  <a:cubicBezTo>
                    <a:pt x="405" y="9"/>
                    <a:pt x="405" y="9"/>
                    <a:pt x="406" y="9"/>
                  </a:cubicBezTo>
                  <a:cubicBezTo>
                    <a:pt x="407" y="9"/>
                    <a:pt x="407" y="9"/>
                    <a:pt x="408" y="9"/>
                  </a:cubicBezTo>
                  <a:cubicBezTo>
                    <a:pt x="408" y="9"/>
                    <a:pt x="408" y="9"/>
                    <a:pt x="408" y="9"/>
                  </a:cubicBezTo>
                  <a:cubicBezTo>
                    <a:pt x="408" y="9"/>
                    <a:pt x="408" y="9"/>
                    <a:pt x="409" y="10"/>
                  </a:cubicBezTo>
                  <a:cubicBezTo>
                    <a:pt x="409" y="9"/>
                    <a:pt x="409" y="9"/>
                    <a:pt x="410" y="9"/>
                  </a:cubicBezTo>
                  <a:cubicBezTo>
                    <a:pt x="410" y="9"/>
                    <a:pt x="410" y="9"/>
                    <a:pt x="411" y="10"/>
                  </a:cubicBezTo>
                  <a:cubicBezTo>
                    <a:pt x="411" y="9"/>
                    <a:pt x="411" y="9"/>
                    <a:pt x="412" y="9"/>
                  </a:cubicBezTo>
                  <a:cubicBezTo>
                    <a:pt x="412" y="9"/>
                    <a:pt x="412" y="10"/>
                    <a:pt x="412" y="10"/>
                  </a:cubicBezTo>
                  <a:cubicBezTo>
                    <a:pt x="413" y="9"/>
                    <a:pt x="413" y="9"/>
                    <a:pt x="414" y="9"/>
                  </a:cubicBezTo>
                  <a:cubicBezTo>
                    <a:pt x="414" y="9"/>
                    <a:pt x="414" y="10"/>
                    <a:pt x="414" y="10"/>
                  </a:cubicBezTo>
                  <a:cubicBezTo>
                    <a:pt x="415" y="10"/>
                    <a:pt x="415" y="9"/>
                    <a:pt x="415" y="9"/>
                  </a:cubicBezTo>
                  <a:cubicBezTo>
                    <a:pt x="416" y="9"/>
                    <a:pt x="416" y="10"/>
                    <a:pt x="416" y="10"/>
                  </a:cubicBezTo>
                  <a:cubicBezTo>
                    <a:pt x="417" y="10"/>
                    <a:pt x="417" y="9"/>
                    <a:pt x="417" y="9"/>
                  </a:cubicBezTo>
                  <a:cubicBezTo>
                    <a:pt x="418" y="9"/>
                    <a:pt x="418" y="10"/>
                    <a:pt x="418" y="10"/>
                  </a:cubicBezTo>
                  <a:cubicBezTo>
                    <a:pt x="418" y="10"/>
                    <a:pt x="388" y="9"/>
                    <a:pt x="388" y="9"/>
                  </a:cubicBezTo>
                  <a:cubicBezTo>
                    <a:pt x="389" y="9"/>
                    <a:pt x="389" y="10"/>
                    <a:pt x="389" y="10"/>
                  </a:cubicBezTo>
                  <a:cubicBezTo>
                    <a:pt x="390" y="10"/>
                    <a:pt x="390" y="9"/>
                    <a:pt x="390" y="9"/>
                  </a:cubicBezTo>
                  <a:cubicBezTo>
                    <a:pt x="391" y="10"/>
                    <a:pt x="391" y="10"/>
                    <a:pt x="392" y="9"/>
                  </a:cubicBezTo>
                  <a:cubicBezTo>
                    <a:pt x="392" y="10"/>
                    <a:pt x="393" y="10"/>
                    <a:pt x="394" y="10"/>
                  </a:cubicBezTo>
                  <a:cubicBezTo>
                    <a:pt x="395" y="10"/>
                    <a:pt x="397" y="10"/>
                    <a:pt x="399" y="10"/>
                  </a:cubicBezTo>
                  <a:cubicBezTo>
                    <a:pt x="403" y="10"/>
                    <a:pt x="407" y="10"/>
                    <a:pt x="411" y="10"/>
                  </a:cubicBezTo>
                  <a:cubicBezTo>
                    <a:pt x="420" y="11"/>
                    <a:pt x="429" y="11"/>
                    <a:pt x="438" y="11"/>
                  </a:cubicBezTo>
                  <a:cubicBezTo>
                    <a:pt x="445" y="12"/>
                    <a:pt x="452" y="12"/>
                    <a:pt x="458" y="12"/>
                  </a:cubicBezTo>
                  <a:cubicBezTo>
                    <a:pt x="463" y="12"/>
                    <a:pt x="467" y="12"/>
                    <a:pt x="471" y="12"/>
                  </a:cubicBezTo>
                  <a:cubicBezTo>
                    <a:pt x="472" y="12"/>
                    <a:pt x="472" y="13"/>
                    <a:pt x="472" y="13"/>
                  </a:cubicBezTo>
                  <a:cubicBezTo>
                    <a:pt x="472" y="13"/>
                    <a:pt x="472" y="13"/>
                    <a:pt x="471" y="13"/>
                  </a:cubicBezTo>
                  <a:cubicBezTo>
                    <a:pt x="468" y="13"/>
                    <a:pt x="464" y="13"/>
                    <a:pt x="461" y="13"/>
                  </a:cubicBezTo>
                  <a:cubicBezTo>
                    <a:pt x="454" y="13"/>
                    <a:pt x="448" y="13"/>
                    <a:pt x="441" y="13"/>
                  </a:cubicBezTo>
                  <a:cubicBezTo>
                    <a:pt x="437" y="13"/>
                    <a:pt x="433" y="13"/>
                    <a:pt x="428" y="13"/>
                  </a:cubicBezTo>
                  <a:cubicBezTo>
                    <a:pt x="439" y="13"/>
                    <a:pt x="463" y="14"/>
                    <a:pt x="474" y="14"/>
                  </a:cubicBezTo>
                  <a:cubicBezTo>
                    <a:pt x="479" y="14"/>
                    <a:pt x="485" y="14"/>
                    <a:pt x="490" y="14"/>
                  </a:cubicBezTo>
                  <a:cubicBezTo>
                    <a:pt x="491" y="14"/>
                    <a:pt x="491" y="15"/>
                    <a:pt x="492" y="15"/>
                  </a:cubicBezTo>
                  <a:cubicBezTo>
                    <a:pt x="491" y="15"/>
                    <a:pt x="491" y="15"/>
                    <a:pt x="491" y="15"/>
                  </a:cubicBezTo>
                  <a:cubicBezTo>
                    <a:pt x="489" y="15"/>
                    <a:pt x="487" y="15"/>
                    <a:pt x="486" y="15"/>
                  </a:cubicBezTo>
                  <a:cubicBezTo>
                    <a:pt x="482" y="16"/>
                    <a:pt x="478" y="16"/>
                    <a:pt x="474" y="16"/>
                  </a:cubicBezTo>
                  <a:cubicBezTo>
                    <a:pt x="455" y="16"/>
                    <a:pt x="442" y="19"/>
                    <a:pt x="440" y="18"/>
                  </a:cubicBezTo>
                  <a:cubicBezTo>
                    <a:pt x="405" y="18"/>
                    <a:pt x="403" y="17"/>
                    <a:pt x="368" y="17"/>
                  </a:cubicBezTo>
                  <a:cubicBezTo>
                    <a:pt x="319" y="16"/>
                    <a:pt x="268" y="18"/>
                    <a:pt x="217" y="18"/>
                  </a:cubicBezTo>
                  <a:cubicBezTo>
                    <a:pt x="216" y="18"/>
                    <a:pt x="218" y="17"/>
                    <a:pt x="217" y="17"/>
                  </a:cubicBezTo>
                  <a:cubicBezTo>
                    <a:pt x="217" y="17"/>
                    <a:pt x="217" y="18"/>
                    <a:pt x="217" y="18"/>
                  </a:cubicBezTo>
                  <a:cubicBezTo>
                    <a:pt x="222" y="18"/>
                    <a:pt x="226" y="18"/>
                    <a:pt x="231" y="18"/>
                  </a:cubicBezTo>
                  <a:cubicBezTo>
                    <a:pt x="235" y="18"/>
                    <a:pt x="240" y="17"/>
                    <a:pt x="244" y="17"/>
                  </a:cubicBezTo>
                  <a:cubicBezTo>
                    <a:pt x="259" y="17"/>
                    <a:pt x="274" y="17"/>
                    <a:pt x="289" y="17"/>
                  </a:cubicBezTo>
                  <a:cubicBezTo>
                    <a:pt x="296" y="17"/>
                    <a:pt x="303" y="17"/>
                    <a:pt x="311" y="17"/>
                  </a:cubicBezTo>
                  <a:cubicBezTo>
                    <a:pt x="321" y="17"/>
                    <a:pt x="330" y="17"/>
                    <a:pt x="340" y="17"/>
                  </a:cubicBezTo>
                  <a:cubicBezTo>
                    <a:pt x="345" y="17"/>
                    <a:pt x="350" y="17"/>
                    <a:pt x="354" y="17"/>
                  </a:cubicBezTo>
                  <a:cubicBezTo>
                    <a:pt x="359" y="17"/>
                    <a:pt x="364" y="17"/>
                    <a:pt x="368" y="17"/>
                  </a:cubicBezTo>
                  <a:cubicBezTo>
                    <a:pt x="372" y="17"/>
                    <a:pt x="376" y="17"/>
                    <a:pt x="380" y="17"/>
                  </a:cubicBezTo>
                  <a:cubicBezTo>
                    <a:pt x="383" y="17"/>
                    <a:pt x="386" y="17"/>
                    <a:pt x="388" y="17"/>
                  </a:cubicBezTo>
                  <a:cubicBezTo>
                    <a:pt x="391" y="17"/>
                    <a:pt x="393" y="17"/>
                    <a:pt x="395" y="17"/>
                  </a:cubicBezTo>
                  <a:cubicBezTo>
                    <a:pt x="397" y="17"/>
                    <a:pt x="399" y="17"/>
                    <a:pt x="401" y="17"/>
                  </a:cubicBezTo>
                  <a:cubicBezTo>
                    <a:pt x="404" y="17"/>
                    <a:pt x="406" y="17"/>
                    <a:pt x="408" y="17"/>
                  </a:cubicBezTo>
                  <a:cubicBezTo>
                    <a:pt x="410" y="17"/>
                    <a:pt x="411" y="17"/>
                    <a:pt x="413" y="17"/>
                  </a:cubicBezTo>
                  <a:cubicBezTo>
                    <a:pt x="414" y="17"/>
                    <a:pt x="416" y="17"/>
                    <a:pt x="417" y="17"/>
                  </a:cubicBezTo>
                  <a:cubicBezTo>
                    <a:pt x="418" y="17"/>
                    <a:pt x="419" y="18"/>
                    <a:pt x="420" y="18"/>
                  </a:cubicBezTo>
                  <a:cubicBezTo>
                    <a:pt x="421" y="18"/>
                    <a:pt x="422" y="17"/>
                    <a:pt x="423" y="17"/>
                  </a:cubicBezTo>
                  <a:cubicBezTo>
                    <a:pt x="423" y="17"/>
                    <a:pt x="424" y="17"/>
                    <a:pt x="425" y="17"/>
                  </a:cubicBezTo>
                  <a:cubicBezTo>
                    <a:pt x="426" y="18"/>
                    <a:pt x="427" y="18"/>
                    <a:pt x="427" y="18"/>
                  </a:cubicBezTo>
                  <a:cubicBezTo>
                    <a:pt x="428" y="18"/>
                    <a:pt x="429" y="17"/>
                    <a:pt x="430" y="17"/>
                  </a:cubicBezTo>
                  <a:cubicBezTo>
                    <a:pt x="431" y="17"/>
                    <a:pt x="401" y="18"/>
                    <a:pt x="402" y="18"/>
                  </a:cubicBezTo>
                  <a:cubicBezTo>
                    <a:pt x="403" y="18"/>
                    <a:pt x="404" y="17"/>
                    <a:pt x="405" y="17"/>
                  </a:cubicBezTo>
                  <a:cubicBezTo>
                    <a:pt x="406" y="18"/>
                    <a:pt x="408" y="18"/>
                    <a:pt x="409" y="18"/>
                  </a:cubicBezTo>
                  <a:cubicBezTo>
                    <a:pt x="412" y="18"/>
                    <a:pt x="415" y="18"/>
                    <a:pt x="418" y="18"/>
                  </a:cubicBezTo>
                  <a:cubicBezTo>
                    <a:pt x="420" y="18"/>
                    <a:pt x="422" y="18"/>
                    <a:pt x="424" y="18"/>
                  </a:cubicBezTo>
                  <a:cubicBezTo>
                    <a:pt x="427" y="18"/>
                    <a:pt x="431" y="18"/>
                    <a:pt x="435" y="19"/>
                  </a:cubicBezTo>
                  <a:cubicBezTo>
                    <a:pt x="438" y="19"/>
                    <a:pt x="442" y="19"/>
                    <a:pt x="445" y="19"/>
                  </a:cubicBezTo>
                  <a:cubicBezTo>
                    <a:pt x="451" y="20"/>
                    <a:pt x="449" y="20"/>
                    <a:pt x="455" y="20"/>
                  </a:cubicBezTo>
                  <a:cubicBezTo>
                    <a:pt x="462" y="20"/>
                    <a:pt x="468" y="20"/>
                    <a:pt x="475" y="21"/>
                  </a:cubicBezTo>
                  <a:cubicBezTo>
                    <a:pt x="483" y="21"/>
                    <a:pt x="491" y="21"/>
                    <a:pt x="500" y="21"/>
                  </a:cubicBezTo>
                  <a:cubicBezTo>
                    <a:pt x="500" y="21"/>
                    <a:pt x="500" y="21"/>
                    <a:pt x="501" y="21"/>
                  </a:cubicBezTo>
                  <a:cubicBezTo>
                    <a:pt x="501" y="22"/>
                    <a:pt x="500" y="22"/>
                    <a:pt x="500" y="22"/>
                  </a:cubicBezTo>
                  <a:cubicBezTo>
                    <a:pt x="490" y="22"/>
                    <a:pt x="480" y="22"/>
                    <a:pt x="470" y="22"/>
                  </a:cubicBezTo>
                  <a:cubicBezTo>
                    <a:pt x="462" y="22"/>
                    <a:pt x="462" y="21"/>
                    <a:pt x="454" y="22"/>
                  </a:cubicBezTo>
                  <a:cubicBezTo>
                    <a:pt x="453" y="22"/>
                    <a:pt x="453" y="22"/>
                    <a:pt x="452" y="22"/>
                  </a:cubicBezTo>
                  <a:cubicBezTo>
                    <a:pt x="455" y="23"/>
                    <a:pt x="449" y="23"/>
                    <a:pt x="451" y="23"/>
                  </a:cubicBezTo>
                  <a:cubicBezTo>
                    <a:pt x="463" y="23"/>
                    <a:pt x="475" y="23"/>
                    <a:pt x="487" y="24"/>
                  </a:cubicBezTo>
                  <a:cubicBezTo>
                    <a:pt x="489" y="24"/>
                    <a:pt x="490" y="24"/>
                    <a:pt x="492" y="24"/>
                  </a:cubicBezTo>
                  <a:cubicBezTo>
                    <a:pt x="492" y="24"/>
                    <a:pt x="492" y="25"/>
                    <a:pt x="492" y="25"/>
                  </a:cubicBezTo>
                  <a:cubicBezTo>
                    <a:pt x="481" y="25"/>
                    <a:pt x="469" y="25"/>
                    <a:pt x="458" y="25"/>
                  </a:cubicBezTo>
                  <a:cubicBezTo>
                    <a:pt x="446" y="25"/>
                    <a:pt x="443" y="25"/>
                    <a:pt x="432" y="25"/>
                  </a:cubicBezTo>
                  <a:cubicBezTo>
                    <a:pt x="432" y="25"/>
                    <a:pt x="432" y="25"/>
                    <a:pt x="432" y="25"/>
                  </a:cubicBezTo>
                  <a:cubicBezTo>
                    <a:pt x="457" y="27"/>
                    <a:pt x="504" y="27"/>
                    <a:pt x="530" y="28"/>
                  </a:cubicBezTo>
                  <a:cubicBezTo>
                    <a:pt x="530" y="28"/>
                    <a:pt x="530" y="29"/>
                    <a:pt x="530" y="29"/>
                  </a:cubicBezTo>
                  <a:cubicBezTo>
                    <a:pt x="496" y="28"/>
                    <a:pt x="470" y="28"/>
                    <a:pt x="436" y="27"/>
                  </a:cubicBezTo>
                  <a:cubicBezTo>
                    <a:pt x="436" y="28"/>
                    <a:pt x="436" y="28"/>
                    <a:pt x="436" y="28"/>
                  </a:cubicBezTo>
                  <a:cubicBezTo>
                    <a:pt x="460" y="28"/>
                    <a:pt x="475" y="29"/>
                    <a:pt x="498" y="30"/>
                  </a:cubicBezTo>
                  <a:cubicBezTo>
                    <a:pt x="498" y="30"/>
                    <a:pt x="498" y="30"/>
                    <a:pt x="498" y="30"/>
                  </a:cubicBezTo>
                  <a:cubicBezTo>
                    <a:pt x="486" y="31"/>
                    <a:pt x="482" y="31"/>
                    <a:pt x="469" y="31"/>
                  </a:cubicBezTo>
                  <a:cubicBezTo>
                    <a:pt x="469" y="31"/>
                    <a:pt x="469" y="32"/>
                    <a:pt x="469" y="32"/>
                  </a:cubicBezTo>
                  <a:cubicBezTo>
                    <a:pt x="470" y="32"/>
                    <a:pt x="471" y="32"/>
                    <a:pt x="471" y="32"/>
                  </a:cubicBezTo>
                  <a:cubicBezTo>
                    <a:pt x="479" y="32"/>
                    <a:pt x="479" y="32"/>
                    <a:pt x="487" y="33"/>
                  </a:cubicBezTo>
                  <a:cubicBezTo>
                    <a:pt x="494" y="33"/>
                    <a:pt x="501" y="33"/>
                    <a:pt x="509" y="33"/>
                  </a:cubicBezTo>
                  <a:cubicBezTo>
                    <a:pt x="509" y="33"/>
                    <a:pt x="510" y="34"/>
                    <a:pt x="511" y="34"/>
                  </a:cubicBezTo>
                  <a:cubicBezTo>
                    <a:pt x="510" y="34"/>
                    <a:pt x="510" y="34"/>
                    <a:pt x="510" y="34"/>
                  </a:cubicBezTo>
                  <a:cubicBezTo>
                    <a:pt x="485" y="34"/>
                    <a:pt x="469" y="33"/>
                    <a:pt x="445" y="33"/>
                  </a:cubicBezTo>
                  <a:cubicBezTo>
                    <a:pt x="445" y="33"/>
                    <a:pt x="445" y="33"/>
                    <a:pt x="445" y="34"/>
                  </a:cubicBezTo>
                  <a:cubicBezTo>
                    <a:pt x="447" y="34"/>
                    <a:pt x="449" y="34"/>
                    <a:pt x="451" y="34"/>
                  </a:cubicBezTo>
                  <a:cubicBezTo>
                    <a:pt x="461" y="34"/>
                    <a:pt x="471" y="35"/>
                    <a:pt x="482" y="35"/>
                  </a:cubicBezTo>
                  <a:cubicBezTo>
                    <a:pt x="496" y="35"/>
                    <a:pt x="502" y="36"/>
                    <a:pt x="517" y="37"/>
                  </a:cubicBezTo>
                  <a:cubicBezTo>
                    <a:pt x="518" y="37"/>
                    <a:pt x="518" y="37"/>
                    <a:pt x="519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07" y="37"/>
                    <a:pt x="496" y="37"/>
                    <a:pt x="485" y="37"/>
                  </a:cubicBezTo>
                  <a:cubicBezTo>
                    <a:pt x="479" y="37"/>
                    <a:pt x="482" y="37"/>
                    <a:pt x="477" y="37"/>
                  </a:cubicBezTo>
                  <a:cubicBezTo>
                    <a:pt x="476" y="37"/>
                    <a:pt x="475" y="37"/>
                    <a:pt x="474" y="37"/>
                  </a:cubicBezTo>
                  <a:cubicBezTo>
                    <a:pt x="474" y="37"/>
                    <a:pt x="474" y="37"/>
                    <a:pt x="474" y="38"/>
                  </a:cubicBezTo>
                  <a:cubicBezTo>
                    <a:pt x="474" y="38"/>
                    <a:pt x="474" y="38"/>
                    <a:pt x="475" y="38"/>
                  </a:cubicBezTo>
                  <a:cubicBezTo>
                    <a:pt x="480" y="38"/>
                    <a:pt x="485" y="37"/>
                    <a:pt x="490" y="39"/>
                  </a:cubicBezTo>
                  <a:cubicBezTo>
                    <a:pt x="492" y="40"/>
                    <a:pt x="485" y="39"/>
                    <a:pt x="487" y="39"/>
                  </a:cubicBezTo>
                  <a:cubicBezTo>
                    <a:pt x="488" y="39"/>
                    <a:pt x="489" y="40"/>
                    <a:pt x="491" y="40"/>
                  </a:cubicBezTo>
                  <a:cubicBezTo>
                    <a:pt x="491" y="40"/>
                    <a:pt x="491" y="40"/>
                    <a:pt x="491" y="40"/>
                  </a:cubicBezTo>
                  <a:cubicBezTo>
                    <a:pt x="462" y="41"/>
                    <a:pt x="443" y="39"/>
                    <a:pt x="415" y="39"/>
                  </a:cubicBezTo>
                  <a:cubicBezTo>
                    <a:pt x="415" y="40"/>
                    <a:pt x="415" y="40"/>
                    <a:pt x="415" y="40"/>
                  </a:cubicBezTo>
                  <a:cubicBezTo>
                    <a:pt x="426" y="40"/>
                    <a:pt x="437" y="40"/>
                    <a:pt x="447" y="40"/>
                  </a:cubicBezTo>
                  <a:cubicBezTo>
                    <a:pt x="453" y="41"/>
                    <a:pt x="459" y="41"/>
                    <a:pt x="465" y="41"/>
                  </a:cubicBezTo>
                  <a:cubicBezTo>
                    <a:pt x="465" y="41"/>
                    <a:pt x="465" y="41"/>
                    <a:pt x="465" y="41"/>
                  </a:cubicBezTo>
                  <a:cubicBezTo>
                    <a:pt x="465" y="42"/>
                    <a:pt x="465" y="42"/>
                    <a:pt x="465" y="42"/>
                  </a:cubicBezTo>
                  <a:cubicBezTo>
                    <a:pt x="460" y="42"/>
                    <a:pt x="454" y="42"/>
                    <a:pt x="448" y="42"/>
                  </a:cubicBezTo>
                  <a:cubicBezTo>
                    <a:pt x="448" y="42"/>
                    <a:pt x="448" y="42"/>
                    <a:pt x="448" y="42"/>
                  </a:cubicBezTo>
                  <a:cubicBezTo>
                    <a:pt x="477" y="43"/>
                    <a:pt x="498" y="44"/>
                    <a:pt x="527" y="45"/>
                  </a:cubicBezTo>
                  <a:cubicBezTo>
                    <a:pt x="527" y="45"/>
                    <a:pt x="527" y="46"/>
                    <a:pt x="527" y="46"/>
                  </a:cubicBezTo>
                  <a:cubicBezTo>
                    <a:pt x="503" y="46"/>
                    <a:pt x="488" y="45"/>
                    <a:pt x="465" y="45"/>
                  </a:cubicBezTo>
                  <a:cubicBezTo>
                    <a:pt x="467" y="45"/>
                    <a:pt x="470" y="45"/>
                    <a:pt x="473" y="45"/>
                  </a:cubicBezTo>
                  <a:cubicBezTo>
                    <a:pt x="485" y="46"/>
                    <a:pt x="487" y="46"/>
                    <a:pt x="499" y="46"/>
                  </a:cubicBezTo>
                  <a:cubicBezTo>
                    <a:pt x="500" y="46"/>
                    <a:pt x="501" y="47"/>
                    <a:pt x="501" y="47"/>
                  </a:cubicBezTo>
                  <a:cubicBezTo>
                    <a:pt x="501" y="47"/>
                    <a:pt x="501" y="47"/>
                    <a:pt x="501" y="47"/>
                  </a:cubicBezTo>
                  <a:cubicBezTo>
                    <a:pt x="485" y="48"/>
                    <a:pt x="478" y="47"/>
                    <a:pt x="462" y="47"/>
                  </a:cubicBezTo>
                  <a:cubicBezTo>
                    <a:pt x="462" y="48"/>
                    <a:pt x="462" y="48"/>
                    <a:pt x="463" y="48"/>
                  </a:cubicBezTo>
                  <a:cubicBezTo>
                    <a:pt x="474" y="48"/>
                    <a:pt x="478" y="48"/>
                    <a:pt x="489" y="49"/>
                  </a:cubicBezTo>
                  <a:cubicBezTo>
                    <a:pt x="498" y="49"/>
                    <a:pt x="506" y="49"/>
                    <a:pt x="514" y="49"/>
                  </a:cubicBezTo>
                  <a:cubicBezTo>
                    <a:pt x="514" y="50"/>
                    <a:pt x="515" y="50"/>
                    <a:pt x="515" y="50"/>
                  </a:cubicBezTo>
                  <a:cubicBezTo>
                    <a:pt x="514" y="50"/>
                    <a:pt x="514" y="50"/>
                    <a:pt x="513" y="50"/>
                  </a:cubicBezTo>
                  <a:cubicBezTo>
                    <a:pt x="510" y="50"/>
                    <a:pt x="507" y="50"/>
                    <a:pt x="504" y="50"/>
                  </a:cubicBezTo>
                  <a:cubicBezTo>
                    <a:pt x="494" y="50"/>
                    <a:pt x="492" y="50"/>
                    <a:pt x="482" y="50"/>
                  </a:cubicBezTo>
                  <a:cubicBezTo>
                    <a:pt x="454" y="50"/>
                    <a:pt x="427" y="52"/>
                    <a:pt x="399" y="52"/>
                  </a:cubicBezTo>
                  <a:cubicBezTo>
                    <a:pt x="368" y="51"/>
                    <a:pt x="333" y="51"/>
                    <a:pt x="302" y="52"/>
                  </a:cubicBezTo>
                  <a:cubicBezTo>
                    <a:pt x="287" y="52"/>
                    <a:pt x="275" y="50"/>
                    <a:pt x="260" y="50"/>
                  </a:cubicBezTo>
                  <a:cubicBezTo>
                    <a:pt x="258" y="50"/>
                    <a:pt x="253" y="50"/>
                    <a:pt x="251" y="50"/>
                  </a:cubicBezTo>
                  <a:cubicBezTo>
                    <a:pt x="255" y="50"/>
                    <a:pt x="259" y="50"/>
                    <a:pt x="264" y="50"/>
                  </a:cubicBezTo>
                  <a:cubicBezTo>
                    <a:pt x="306" y="50"/>
                    <a:pt x="347" y="50"/>
                    <a:pt x="389" y="51"/>
                  </a:cubicBezTo>
                  <a:cubicBezTo>
                    <a:pt x="412" y="52"/>
                    <a:pt x="435" y="53"/>
                    <a:pt x="458" y="53"/>
                  </a:cubicBezTo>
                  <a:cubicBezTo>
                    <a:pt x="476" y="54"/>
                    <a:pt x="508" y="54"/>
                    <a:pt x="526" y="55"/>
                  </a:cubicBezTo>
                  <a:cubicBezTo>
                    <a:pt x="530" y="55"/>
                    <a:pt x="533" y="55"/>
                    <a:pt x="537" y="56"/>
                  </a:cubicBezTo>
                  <a:cubicBezTo>
                    <a:pt x="538" y="56"/>
                    <a:pt x="538" y="56"/>
                    <a:pt x="539" y="56"/>
                  </a:cubicBezTo>
                  <a:cubicBezTo>
                    <a:pt x="539" y="56"/>
                    <a:pt x="547" y="56"/>
                    <a:pt x="547" y="56"/>
                  </a:cubicBezTo>
                  <a:cubicBezTo>
                    <a:pt x="547" y="56"/>
                    <a:pt x="546" y="56"/>
                    <a:pt x="546" y="56"/>
                  </a:cubicBezTo>
                  <a:cubicBezTo>
                    <a:pt x="542" y="56"/>
                    <a:pt x="538" y="56"/>
                    <a:pt x="534" y="56"/>
                  </a:cubicBezTo>
                  <a:cubicBezTo>
                    <a:pt x="516" y="57"/>
                    <a:pt x="498" y="56"/>
                    <a:pt x="480" y="56"/>
                  </a:cubicBezTo>
                  <a:cubicBezTo>
                    <a:pt x="455" y="56"/>
                    <a:pt x="414" y="57"/>
                    <a:pt x="389" y="56"/>
                  </a:cubicBezTo>
                  <a:cubicBezTo>
                    <a:pt x="360" y="55"/>
                    <a:pt x="318" y="57"/>
                    <a:pt x="288" y="55"/>
                  </a:cubicBezTo>
                  <a:cubicBezTo>
                    <a:pt x="286" y="55"/>
                    <a:pt x="290" y="55"/>
                    <a:pt x="287" y="55"/>
                  </a:cubicBezTo>
                  <a:cubicBezTo>
                    <a:pt x="288" y="55"/>
                    <a:pt x="288" y="55"/>
                    <a:pt x="289" y="55"/>
                  </a:cubicBezTo>
                  <a:cubicBezTo>
                    <a:pt x="306" y="55"/>
                    <a:pt x="324" y="55"/>
                    <a:pt x="342" y="56"/>
                  </a:cubicBezTo>
                  <a:cubicBezTo>
                    <a:pt x="358" y="56"/>
                    <a:pt x="374" y="56"/>
                    <a:pt x="389" y="56"/>
                  </a:cubicBezTo>
                  <a:cubicBezTo>
                    <a:pt x="412" y="57"/>
                    <a:pt x="456" y="58"/>
                    <a:pt x="478" y="59"/>
                  </a:cubicBezTo>
                  <a:cubicBezTo>
                    <a:pt x="487" y="59"/>
                    <a:pt x="496" y="59"/>
                    <a:pt x="505" y="60"/>
                  </a:cubicBezTo>
                  <a:cubicBezTo>
                    <a:pt x="509" y="60"/>
                    <a:pt x="513" y="61"/>
                    <a:pt x="517" y="61"/>
                  </a:cubicBezTo>
                  <a:cubicBezTo>
                    <a:pt x="517" y="61"/>
                    <a:pt x="518" y="61"/>
                    <a:pt x="518" y="61"/>
                  </a:cubicBezTo>
                  <a:cubicBezTo>
                    <a:pt x="518" y="61"/>
                    <a:pt x="518" y="61"/>
                    <a:pt x="518" y="61"/>
                  </a:cubicBezTo>
                  <a:cubicBezTo>
                    <a:pt x="515" y="62"/>
                    <a:pt x="511" y="62"/>
                    <a:pt x="508" y="62"/>
                  </a:cubicBezTo>
                  <a:cubicBezTo>
                    <a:pt x="508" y="62"/>
                    <a:pt x="508" y="62"/>
                    <a:pt x="508" y="62"/>
                  </a:cubicBezTo>
                  <a:cubicBezTo>
                    <a:pt x="514" y="62"/>
                    <a:pt x="521" y="63"/>
                    <a:pt x="527" y="63"/>
                  </a:cubicBezTo>
                  <a:cubicBezTo>
                    <a:pt x="527" y="63"/>
                    <a:pt x="527" y="63"/>
                    <a:pt x="527" y="63"/>
                  </a:cubicBezTo>
                  <a:cubicBezTo>
                    <a:pt x="500" y="64"/>
                    <a:pt x="452" y="62"/>
                    <a:pt x="426" y="62"/>
                  </a:cubicBezTo>
                  <a:cubicBezTo>
                    <a:pt x="429" y="62"/>
                    <a:pt x="431" y="63"/>
                    <a:pt x="434" y="63"/>
                  </a:cubicBezTo>
                  <a:cubicBezTo>
                    <a:pt x="451" y="63"/>
                    <a:pt x="489" y="64"/>
                    <a:pt x="506" y="64"/>
                  </a:cubicBezTo>
                  <a:cubicBezTo>
                    <a:pt x="512" y="65"/>
                    <a:pt x="518" y="65"/>
                    <a:pt x="524" y="65"/>
                  </a:cubicBezTo>
                  <a:cubicBezTo>
                    <a:pt x="525" y="65"/>
                    <a:pt x="525" y="65"/>
                    <a:pt x="525" y="66"/>
                  </a:cubicBezTo>
                  <a:cubicBezTo>
                    <a:pt x="525" y="66"/>
                    <a:pt x="524" y="66"/>
                    <a:pt x="524" y="66"/>
                  </a:cubicBezTo>
                  <a:cubicBezTo>
                    <a:pt x="523" y="66"/>
                    <a:pt x="521" y="66"/>
                    <a:pt x="520" y="66"/>
                  </a:cubicBezTo>
                  <a:cubicBezTo>
                    <a:pt x="514" y="66"/>
                    <a:pt x="509" y="66"/>
                    <a:pt x="503" y="66"/>
                  </a:cubicBezTo>
                  <a:cubicBezTo>
                    <a:pt x="500" y="66"/>
                    <a:pt x="496" y="66"/>
                    <a:pt x="492" y="66"/>
                  </a:cubicBezTo>
                  <a:cubicBezTo>
                    <a:pt x="494" y="66"/>
                    <a:pt x="496" y="66"/>
                    <a:pt x="498" y="66"/>
                  </a:cubicBezTo>
                  <a:cubicBezTo>
                    <a:pt x="498" y="66"/>
                    <a:pt x="498" y="66"/>
                    <a:pt x="498" y="66"/>
                  </a:cubicBezTo>
                  <a:cubicBezTo>
                    <a:pt x="484" y="67"/>
                    <a:pt x="449" y="67"/>
                    <a:pt x="436" y="66"/>
                  </a:cubicBezTo>
                  <a:cubicBezTo>
                    <a:pt x="422" y="66"/>
                    <a:pt x="409" y="66"/>
                    <a:pt x="396" y="65"/>
                  </a:cubicBezTo>
                  <a:cubicBezTo>
                    <a:pt x="396" y="65"/>
                    <a:pt x="395" y="62"/>
                    <a:pt x="395" y="62"/>
                  </a:cubicBezTo>
                  <a:cubicBezTo>
                    <a:pt x="429" y="63"/>
                    <a:pt x="484" y="68"/>
                    <a:pt x="517" y="69"/>
                  </a:cubicBezTo>
                  <a:cubicBezTo>
                    <a:pt x="517" y="69"/>
                    <a:pt x="517" y="70"/>
                    <a:pt x="517" y="70"/>
                  </a:cubicBezTo>
                  <a:cubicBezTo>
                    <a:pt x="513" y="70"/>
                    <a:pt x="509" y="70"/>
                    <a:pt x="504" y="70"/>
                  </a:cubicBezTo>
                  <a:cubicBezTo>
                    <a:pt x="504" y="70"/>
                    <a:pt x="504" y="70"/>
                    <a:pt x="504" y="70"/>
                  </a:cubicBezTo>
                  <a:cubicBezTo>
                    <a:pt x="505" y="71"/>
                    <a:pt x="506" y="71"/>
                    <a:pt x="507" y="71"/>
                  </a:cubicBezTo>
                  <a:cubicBezTo>
                    <a:pt x="507" y="71"/>
                    <a:pt x="507" y="71"/>
                    <a:pt x="506" y="71"/>
                  </a:cubicBezTo>
                  <a:cubicBezTo>
                    <a:pt x="460" y="71"/>
                    <a:pt x="391" y="65"/>
                    <a:pt x="344" y="65"/>
                  </a:cubicBezTo>
                  <a:cubicBezTo>
                    <a:pt x="361" y="65"/>
                    <a:pt x="379" y="66"/>
                    <a:pt x="397" y="67"/>
                  </a:cubicBezTo>
                  <a:cubicBezTo>
                    <a:pt x="415" y="67"/>
                    <a:pt x="455" y="72"/>
                    <a:pt x="472" y="72"/>
                  </a:cubicBezTo>
                  <a:cubicBezTo>
                    <a:pt x="490" y="73"/>
                    <a:pt x="507" y="74"/>
                    <a:pt x="525" y="74"/>
                  </a:cubicBezTo>
                  <a:cubicBezTo>
                    <a:pt x="525" y="75"/>
                    <a:pt x="525" y="75"/>
                    <a:pt x="525" y="75"/>
                  </a:cubicBezTo>
                  <a:cubicBezTo>
                    <a:pt x="525" y="75"/>
                    <a:pt x="525" y="75"/>
                    <a:pt x="524" y="75"/>
                  </a:cubicBezTo>
                  <a:cubicBezTo>
                    <a:pt x="519" y="75"/>
                    <a:pt x="513" y="75"/>
                    <a:pt x="507" y="75"/>
                  </a:cubicBezTo>
                  <a:cubicBezTo>
                    <a:pt x="488" y="74"/>
                    <a:pt x="448" y="74"/>
                    <a:pt x="429" y="73"/>
                  </a:cubicBezTo>
                  <a:cubicBezTo>
                    <a:pt x="408" y="72"/>
                    <a:pt x="388" y="68"/>
                    <a:pt x="367" y="68"/>
                  </a:cubicBezTo>
                  <a:cubicBezTo>
                    <a:pt x="348" y="67"/>
                    <a:pt x="328" y="67"/>
                    <a:pt x="309" y="67"/>
                  </a:cubicBezTo>
                  <a:cubicBezTo>
                    <a:pt x="292" y="67"/>
                    <a:pt x="276" y="65"/>
                    <a:pt x="259" y="65"/>
                  </a:cubicBezTo>
                  <a:cubicBezTo>
                    <a:pt x="236" y="65"/>
                    <a:pt x="212" y="64"/>
                    <a:pt x="188" y="64"/>
                  </a:cubicBezTo>
                  <a:cubicBezTo>
                    <a:pt x="186" y="64"/>
                    <a:pt x="185" y="65"/>
                    <a:pt x="183" y="65"/>
                  </a:cubicBezTo>
                  <a:cubicBezTo>
                    <a:pt x="182" y="65"/>
                    <a:pt x="182" y="65"/>
                    <a:pt x="181" y="65"/>
                  </a:cubicBezTo>
                  <a:cubicBezTo>
                    <a:pt x="181" y="65"/>
                    <a:pt x="180" y="64"/>
                    <a:pt x="179" y="64"/>
                  </a:cubicBezTo>
                  <a:cubicBezTo>
                    <a:pt x="178" y="64"/>
                    <a:pt x="176" y="64"/>
                    <a:pt x="175" y="64"/>
                  </a:cubicBezTo>
                  <a:cubicBezTo>
                    <a:pt x="159" y="65"/>
                    <a:pt x="144" y="65"/>
                    <a:pt x="128" y="65"/>
                  </a:cubicBezTo>
                  <a:cubicBezTo>
                    <a:pt x="116" y="66"/>
                    <a:pt x="104" y="65"/>
                    <a:pt x="92" y="66"/>
                  </a:cubicBezTo>
                  <a:lnTo>
                    <a:pt x="88" y="65"/>
                  </a:lnTo>
                  <a:close/>
                  <a:moveTo>
                    <a:pt x="334" y="64"/>
                  </a:moveTo>
                  <a:cubicBezTo>
                    <a:pt x="334" y="64"/>
                    <a:pt x="334" y="64"/>
                    <a:pt x="334" y="64"/>
                  </a:cubicBezTo>
                  <a:cubicBezTo>
                    <a:pt x="346" y="65"/>
                    <a:pt x="357" y="65"/>
                    <a:pt x="369" y="65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57" y="65"/>
                    <a:pt x="346" y="64"/>
                    <a:pt x="334" y="64"/>
                  </a:cubicBezTo>
                  <a:close/>
                  <a:moveTo>
                    <a:pt x="380" y="65"/>
                  </a:moveTo>
                  <a:cubicBezTo>
                    <a:pt x="380" y="65"/>
                    <a:pt x="380" y="65"/>
                    <a:pt x="380" y="65"/>
                  </a:cubicBezTo>
                  <a:cubicBezTo>
                    <a:pt x="377" y="65"/>
                    <a:pt x="374" y="65"/>
                    <a:pt x="371" y="65"/>
                  </a:cubicBezTo>
                  <a:cubicBezTo>
                    <a:pt x="371" y="65"/>
                    <a:pt x="371" y="65"/>
                    <a:pt x="371" y="65"/>
                  </a:cubicBezTo>
                  <a:cubicBezTo>
                    <a:pt x="374" y="65"/>
                    <a:pt x="377" y="65"/>
                    <a:pt x="380" y="65"/>
                  </a:cubicBezTo>
                  <a:close/>
                </a:path>
              </a:pathLst>
            </a:custGeom>
            <a:solidFill>
              <a:srgbClr val="8A32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6"/>
            <p:cNvSpPr txBox="1"/>
            <p:nvPr/>
          </p:nvSpPr>
          <p:spPr>
            <a:xfrm>
              <a:off x="2151062" y="5616575"/>
              <a:ext cx="2066925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Fifth Title</a:t>
              </a:r>
              <a:endParaRPr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950B1C0E-7E88-DC48-9CD7-7275755669F2}"/>
              </a:ext>
            </a:extLst>
          </p:cNvPr>
          <p:cNvGrpSpPr/>
          <p:nvPr/>
        </p:nvGrpSpPr>
        <p:grpSpPr>
          <a:xfrm>
            <a:off x="6224587" y="554037"/>
            <a:ext cx="5205412" cy="715962"/>
            <a:chOff x="6224587" y="554037"/>
            <a:chExt cx="5205412" cy="715962"/>
          </a:xfrm>
        </p:grpSpPr>
        <p:sp>
          <p:nvSpPr>
            <p:cNvPr id="237" name="Google Shape;237;p16"/>
            <p:cNvSpPr/>
            <p:nvPr/>
          </p:nvSpPr>
          <p:spPr>
            <a:xfrm>
              <a:off x="6224587" y="554037"/>
              <a:ext cx="5205412" cy="715962"/>
            </a:xfrm>
            <a:custGeom>
              <a:avLst/>
              <a:gdLst/>
              <a:ahLst/>
              <a:cxnLst/>
              <a:rect l="l" t="t" r="r" b="b"/>
              <a:pathLst>
                <a:path w="547" h="75" extrusionOk="0">
                  <a:moveTo>
                    <a:pt x="459" y="10"/>
                  </a:moveTo>
                  <a:cubicBezTo>
                    <a:pt x="455" y="11"/>
                    <a:pt x="478" y="11"/>
                    <a:pt x="475" y="11"/>
                  </a:cubicBezTo>
                  <a:cubicBezTo>
                    <a:pt x="474" y="12"/>
                    <a:pt x="474" y="12"/>
                    <a:pt x="473" y="12"/>
                  </a:cubicBezTo>
                  <a:cubicBezTo>
                    <a:pt x="473" y="12"/>
                    <a:pt x="473" y="12"/>
                    <a:pt x="473" y="12"/>
                  </a:cubicBezTo>
                  <a:cubicBezTo>
                    <a:pt x="474" y="12"/>
                    <a:pt x="474" y="12"/>
                    <a:pt x="475" y="12"/>
                  </a:cubicBezTo>
                  <a:cubicBezTo>
                    <a:pt x="480" y="12"/>
                    <a:pt x="459" y="13"/>
                    <a:pt x="464" y="13"/>
                  </a:cubicBezTo>
                  <a:cubicBezTo>
                    <a:pt x="465" y="13"/>
                    <a:pt x="465" y="13"/>
                    <a:pt x="466" y="13"/>
                  </a:cubicBezTo>
                  <a:cubicBezTo>
                    <a:pt x="466" y="13"/>
                    <a:pt x="466" y="13"/>
                    <a:pt x="466" y="14"/>
                  </a:cubicBezTo>
                  <a:cubicBezTo>
                    <a:pt x="465" y="14"/>
                    <a:pt x="465" y="14"/>
                    <a:pt x="464" y="14"/>
                  </a:cubicBezTo>
                  <a:cubicBezTo>
                    <a:pt x="460" y="14"/>
                    <a:pt x="482" y="15"/>
                    <a:pt x="477" y="15"/>
                  </a:cubicBezTo>
                  <a:cubicBezTo>
                    <a:pt x="476" y="15"/>
                    <a:pt x="475" y="15"/>
                    <a:pt x="475" y="16"/>
                  </a:cubicBezTo>
                  <a:cubicBezTo>
                    <a:pt x="475" y="16"/>
                    <a:pt x="474" y="16"/>
                    <a:pt x="474" y="16"/>
                  </a:cubicBezTo>
                  <a:cubicBezTo>
                    <a:pt x="473" y="17"/>
                    <a:pt x="472" y="17"/>
                    <a:pt x="471" y="17"/>
                  </a:cubicBezTo>
                  <a:cubicBezTo>
                    <a:pt x="459" y="19"/>
                    <a:pt x="471" y="19"/>
                    <a:pt x="459" y="20"/>
                  </a:cubicBezTo>
                  <a:cubicBezTo>
                    <a:pt x="457" y="20"/>
                    <a:pt x="456" y="21"/>
                    <a:pt x="455" y="22"/>
                  </a:cubicBezTo>
                  <a:cubicBezTo>
                    <a:pt x="456" y="22"/>
                    <a:pt x="458" y="22"/>
                    <a:pt x="459" y="22"/>
                  </a:cubicBezTo>
                  <a:cubicBezTo>
                    <a:pt x="464" y="22"/>
                    <a:pt x="469" y="21"/>
                    <a:pt x="473" y="21"/>
                  </a:cubicBezTo>
                  <a:cubicBezTo>
                    <a:pt x="483" y="21"/>
                    <a:pt x="468" y="20"/>
                    <a:pt x="477" y="20"/>
                  </a:cubicBezTo>
                  <a:cubicBezTo>
                    <a:pt x="478" y="20"/>
                    <a:pt x="478" y="20"/>
                    <a:pt x="479" y="20"/>
                  </a:cubicBezTo>
                  <a:cubicBezTo>
                    <a:pt x="479" y="21"/>
                    <a:pt x="479" y="21"/>
                    <a:pt x="479" y="21"/>
                  </a:cubicBezTo>
                  <a:cubicBezTo>
                    <a:pt x="478" y="21"/>
                    <a:pt x="478" y="21"/>
                    <a:pt x="477" y="21"/>
                  </a:cubicBezTo>
                  <a:cubicBezTo>
                    <a:pt x="473" y="22"/>
                    <a:pt x="474" y="23"/>
                    <a:pt x="470" y="23"/>
                  </a:cubicBezTo>
                  <a:cubicBezTo>
                    <a:pt x="460" y="24"/>
                    <a:pt x="467" y="25"/>
                    <a:pt x="457" y="25"/>
                  </a:cubicBezTo>
                  <a:cubicBezTo>
                    <a:pt x="447" y="26"/>
                    <a:pt x="452" y="27"/>
                    <a:pt x="442" y="27"/>
                  </a:cubicBezTo>
                  <a:cubicBezTo>
                    <a:pt x="432" y="28"/>
                    <a:pt x="422" y="21"/>
                    <a:pt x="413" y="22"/>
                  </a:cubicBezTo>
                  <a:cubicBezTo>
                    <a:pt x="411" y="22"/>
                    <a:pt x="410" y="23"/>
                    <a:pt x="408" y="23"/>
                  </a:cubicBezTo>
                  <a:cubicBezTo>
                    <a:pt x="408" y="23"/>
                    <a:pt x="408" y="23"/>
                    <a:pt x="408" y="23"/>
                  </a:cubicBezTo>
                  <a:cubicBezTo>
                    <a:pt x="409" y="23"/>
                    <a:pt x="410" y="23"/>
                    <a:pt x="411" y="23"/>
                  </a:cubicBezTo>
                  <a:cubicBezTo>
                    <a:pt x="415" y="23"/>
                    <a:pt x="419" y="22"/>
                    <a:pt x="422" y="22"/>
                  </a:cubicBezTo>
                  <a:cubicBezTo>
                    <a:pt x="427" y="22"/>
                    <a:pt x="432" y="21"/>
                    <a:pt x="437" y="21"/>
                  </a:cubicBezTo>
                  <a:cubicBezTo>
                    <a:pt x="441" y="20"/>
                    <a:pt x="445" y="28"/>
                    <a:pt x="449" y="28"/>
                  </a:cubicBezTo>
                  <a:cubicBezTo>
                    <a:pt x="455" y="27"/>
                    <a:pt x="446" y="27"/>
                    <a:pt x="452" y="26"/>
                  </a:cubicBezTo>
                  <a:cubicBezTo>
                    <a:pt x="459" y="26"/>
                    <a:pt x="465" y="26"/>
                    <a:pt x="471" y="26"/>
                  </a:cubicBezTo>
                  <a:cubicBezTo>
                    <a:pt x="472" y="26"/>
                    <a:pt x="472" y="26"/>
                    <a:pt x="473" y="26"/>
                  </a:cubicBezTo>
                  <a:cubicBezTo>
                    <a:pt x="473" y="26"/>
                    <a:pt x="473" y="26"/>
                    <a:pt x="473" y="26"/>
                  </a:cubicBezTo>
                  <a:cubicBezTo>
                    <a:pt x="472" y="27"/>
                    <a:pt x="472" y="27"/>
                    <a:pt x="471" y="27"/>
                  </a:cubicBezTo>
                  <a:cubicBezTo>
                    <a:pt x="469" y="27"/>
                    <a:pt x="476" y="28"/>
                    <a:pt x="473" y="28"/>
                  </a:cubicBezTo>
                  <a:cubicBezTo>
                    <a:pt x="472" y="28"/>
                    <a:pt x="471" y="28"/>
                    <a:pt x="471" y="29"/>
                  </a:cubicBezTo>
                  <a:cubicBezTo>
                    <a:pt x="472" y="29"/>
                    <a:pt x="472" y="29"/>
                    <a:pt x="473" y="29"/>
                  </a:cubicBezTo>
                  <a:cubicBezTo>
                    <a:pt x="478" y="29"/>
                    <a:pt x="465" y="29"/>
                    <a:pt x="470" y="29"/>
                  </a:cubicBezTo>
                  <a:cubicBezTo>
                    <a:pt x="471" y="29"/>
                    <a:pt x="489" y="29"/>
                    <a:pt x="489" y="29"/>
                  </a:cubicBezTo>
                  <a:cubicBezTo>
                    <a:pt x="491" y="30"/>
                    <a:pt x="492" y="30"/>
                    <a:pt x="494" y="30"/>
                  </a:cubicBezTo>
                  <a:cubicBezTo>
                    <a:pt x="494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4" y="31"/>
                    <a:pt x="498" y="31"/>
                    <a:pt x="497" y="31"/>
                  </a:cubicBezTo>
                  <a:cubicBezTo>
                    <a:pt x="487" y="32"/>
                    <a:pt x="492" y="33"/>
                    <a:pt x="482" y="34"/>
                  </a:cubicBezTo>
                  <a:cubicBezTo>
                    <a:pt x="464" y="35"/>
                    <a:pt x="470" y="35"/>
                    <a:pt x="446" y="34"/>
                  </a:cubicBezTo>
                  <a:cubicBezTo>
                    <a:pt x="444" y="35"/>
                    <a:pt x="425" y="32"/>
                    <a:pt x="424" y="32"/>
                  </a:cubicBezTo>
                  <a:cubicBezTo>
                    <a:pt x="424" y="32"/>
                    <a:pt x="425" y="32"/>
                    <a:pt x="425" y="32"/>
                  </a:cubicBezTo>
                  <a:cubicBezTo>
                    <a:pt x="431" y="32"/>
                    <a:pt x="439" y="36"/>
                    <a:pt x="445" y="36"/>
                  </a:cubicBezTo>
                  <a:cubicBezTo>
                    <a:pt x="450" y="36"/>
                    <a:pt x="451" y="38"/>
                    <a:pt x="455" y="38"/>
                  </a:cubicBezTo>
                  <a:cubicBezTo>
                    <a:pt x="465" y="37"/>
                    <a:pt x="475" y="37"/>
                    <a:pt x="485" y="36"/>
                  </a:cubicBezTo>
                  <a:cubicBezTo>
                    <a:pt x="486" y="36"/>
                    <a:pt x="487" y="36"/>
                    <a:pt x="489" y="36"/>
                  </a:cubicBezTo>
                  <a:cubicBezTo>
                    <a:pt x="489" y="36"/>
                    <a:pt x="489" y="37"/>
                    <a:pt x="490" y="37"/>
                  </a:cubicBezTo>
                  <a:cubicBezTo>
                    <a:pt x="492" y="36"/>
                    <a:pt x="495" y="36"/>
                    <a:pt x="497" y="36"/>
                  </a:cubicBezTo>
                  <a:cubicBezTo>
                    <a:pt x="501" y="36"/>
                    <a:pt x="490" y="35"/>
                    <a:pt x="494" y="35"/>
                  </a:cubicBezTo>
                  <a:cubicBezTo>
                    <a:pt x="494" y="35"/>
                    <a:pt x="495" y="35"/>
                    <a:pt x="496" y="35"/>
                  </a:cubicBezTo>
                  <a:cubicBezTo>
                    <a:pt x="496" y="35"/>
                    <a:pt x="496" y="36"/>
                    <a:pt x="496" y="36"/>
                  </a:cubicBezTo>
                  <a:cubicBezTo>
                    <a:pt x="495" y="36"/>
                    <a:pt x="494" y="36"/>
                    <a:pt x="494" y="36"/>
                  </a:cubicBezTo>
                  <a:cubicBezTo>
                    <a:pt x="491" y="37"/>
                    <a:pt x="504" y="37"/>
                    <a:pt x="501" y="37"/>
                  </a:cubicBezTo>
                  <a:cubicBezTo>
                    <a:pt x="495" y="38"/>
                    <a:pt x="476" y="39"/>
                    <a:pt x="471" y="40"/>
                  </a:cubicBezTo>
                  <a:cubicBezTo>
                    <a:pt x="466" y="40"/>
                    <a:pt x="462" y="41"/>
                    <a:pt x="457" y="41"/>
                  </a:cubicBezTo>
                  <a:cubicBezTo>
                    <a:pt x="460" y="41"/>
                    <a:pt x="463" y="41"/>
                    <a:pt x="466" y="41"/>
                  </a:cubicBezTo>
                  <a:cubicBezTo>
                    <a:pt x="472" y="40"/>
                    <a:pt x="478" y="40"/>
                    <a:pt x="483" y="39"/>
                  </a:cubicBezTo>
                  <a:cubicBezTo>
                    <a:pt x="484" y="39"/>
                    <a:pt x="485" y="39"/>
                    <a:pt x="486" y="39"/>
                  </a:cubicBezTo>
                  <a:cubicBezTo>
                    <a:pt x="486" y="40"/>
                    <a:pt x="486" y="40"/>
                    <a:pt x="486" y="40"/>
                  </a:cubicBezTo>
                  <a:cubicBezTo>
                    <a:pt x="484" y="40"/>
                    <a:pt x="483" y="41"/>
                    <a:pt x="482" y="41"/>
                  </a:cubicBezTo>
                  <a:cubicBezTo>
                    <a:pt x="471" y="42"/>
                    <a:pt x="473" y="35"/>
                    <a:pt x="462" y="36"/>
                  </a:cubicBezTo>
                  <a:cubicBezTo>
                    <a:pt x="454" y="37"/>
                    <a:pt x="446" y="38"/>
                    <a:pt x="438" y="39"/>
                  </a:cubicBezTo>
                  <a:cubicBezTo>
                    <a:pt x="435" y="39"/>
                    <a:pt x="432" y="40"/>
                    <a:pt x="429" y="40"/>
                  </a:cubicBezTo>
                  <a:cubicBezTo>
                    <a:pt x="430" y="40"/>
                    <a:pt x="431" y="40"/>
                    <a:pt x="432" y="40"/>
                  </a:cubicBezTo>
                  <a:cubicBezTo>
                    <a:pt x="435" y="40"/>
                    <a:pt x="437" y="39"/>
                    <a:pt x="440" y="40"/>
                  </a:cubicBezTo>
                  <a:cubicBezTo>
                    <a:pt x="442" y="40"/>
                    <a:pt x="444" y="40"/>
                    <a:pt x="445" y="40"/>
                  </a:cubicBezTo>
                  <a:cubicBezTo>
                    <a:pt x="443" y="40"/>
                    <a:pt x="454" y="39"/>
                    <a:pt x="477" y="37"/>
                  </a:cubicBezTo>
                  <a:cubicBezTo>
                    <a:pt x="482" y="37"/>
                    <a:pt x="474" y="44"/>
                    <a:pt x="480" y="43"/>
                  </a:cubicBezTo>
                  <a:cubicBezTo>
                    <a:pt x="481" y="43"/>
                    <a:pt x="495" y="35"/>
                    <a:pt x="496" y="36"/>
                  </a:cubicBezTo>
                  <a:cubicBezTo>
                    <a:pt x="468" y="42"/>
                    <a:pt x="451" y="43"/>
                    <a:pt x="446" y="43"/>
                  </a:cubicBezTo>
                  <a:cubicBezTo>
                    <a:pt x="448" y="44"/>
                    <a:pt x="450" y="43"/>
                    <a:pt x="452" y="44"/>
                  </a:cubicBezTo>
                  <a:cubicBezTo>
                    <a:pt x="445" y="45"/>
                    <a:pt x="500" y="46"/>
                    <a:pt x="493" y="47"/>
                  </a:cubicBezTo>
                  <a:cubicBezTo>
                    <a:pt x="494" y="47"/>
                    <a:pt x="494" y="48"/>
                    <a:pt x="495" y="47"/>
                  </a:cubicBezTo>
                  <a:cubicBezTo>
                    <a:pt x="502" y="47"/>
                    <a:pt x="486" y="46"/>
                    <a:pt x="494" y="45"/>
                  </a:cubicBezTo>
                  <a:cubicBezTo>
                    <a:pt x="500" y="45"/>
                    <a:pt x="454" y="44"/>
                    <a:pt x="460" y="44"/>
                  </a:cubicBezTo>
                  <a:cubicBezTo>
                    <a:pt x="460" y="44"/>
                    <a:pt x="461" y="44"/>
                    <a:pt x="462" y="44"/>
                  </a:cubicBezTo>
                  <a:cubicBezTo>
                    <a:pt x="462" y="44"/>
                    <a:pt x="462" y="44"/>
                    <a:pt x="462" y="44"/>
                  </a:cubicBezTo>
                  <a:cubicBezTo>
                    <a:pt x="461" y="45"/>
                    <a:pt x="499" y="45"/>
                    <a:pt x="498" y="45"/>
                  </a:cubicBezTo>
                  <a:cubicBezTo>
                    <a:pt x="495" y="45"/>
                    <a:pt x="493" y="46"/>
                    <a:pt x="490" y="46"/>
                  </a:cubicBezTo>
                  <a:cubicBezTo>
                    <a:pt x="482" y="47"/>
                    <a:pt x="511" y="49"/>
                    <a:pt x="503" y="50"/>
                  </a:cubicBezTo>
                  <a:cubicBezTo>
                    <a:pt x="502" y="50"/>
                    <a:pt x="501" y="50"/>
                    <a:pt x="501" y="51"/>
                  </a:cubicBezTo>
                  <a:cubicBezTo>
                    <a:pt x="501" y="52"/>
                    <a:pt x="499" y="52"/>
                    <a:pt x="498" y="52"/>
                  </a:cubicBezTo>
                  <a:cubicBezTo>
                    <a:pt x="494" y="53"/>
                    <a:pt x="496" y="54"/>
                    <a:pt x="493" y="54"/>
                  </a:cubicBezTo>
                  <a:cubicBezTo>
                    <a:pt x="489" y="55"/>
                    <a:pt x="499" y="56"/>
                    <a:pt x="496" y="56"/>
                  </a:cubicBezTo>
                  <a:cubicBezTo>
                    <a:pt x="494" y="56"/>
                    <a:pt x="491" y="57"/>
                    <a:pt x="489" y="57"/>
                  </a:cubicBezTo>
                  <a:cubicBezTo>
                    <a:pt x="493" y="57"/>
                    <a:pt x="485" y="56"/>
                    <a:pt x="489" y="56"/>
                  </a:cubicBezTo>
                  <a:cubicBezTo>
                    <a:pt x="494" y="55"/>
                    <a:pt x="499" y="55"/>
                    <a:pt x="504" y="54"/>
                  </a:cubicBezTo>
                  <a:cubicBezTo>
                    <a:pt x="505" y="54"/>
                    <a:pt x="506" y="54"/>
                    <a:pt x="507" y="54"/>
                  </a:cubicBezTo>
                  <a:cubicBezTo>
                    <a:pt x="507" y="55"/>
                    <a:pt x="507" y="55"/>
                    <a:pt x="507" y="55"/>
                  </a:cubicBezTo>
                  <a:cubicBezTo>
                    <a:pt x="506" y="55"/>
                    <a:pt x="505" y="55"/>
                    <a:pt x="505" y="55"/>
                  </a:cubicBezTo>
                  <a:cubicBezTo>
                    <a:pt x="502" y="56"/>
                    <a:pt x="498" y="56"/>
                    <a:pt x="495" y="57"/>
                  </a:cubicBezTo>
                  <a:cubicBezTo>
                    <a:pt x="493" y="57"/>
                    <a:pt x="492" y="57"/>
                    <a:pt x="490" y="58"/>
                  </a:cubicBezTo>
                  <a:cubicBezTo>
                    <a:pt x="491" y="58"/>
                    <a:pt x="491" y="58"/>
                    <a:pt x="492" y="58"/>
                  </a:cubicBezTo>
                  <a:cubicBezTo>
                    <a:pt x="500" y="57"/>
                    <a:pt x="509" y="56"/>
                    <a:pt x="518" y="55"/>
                  </a:cubicBezTo>
                  <a:cubicBezTo>
                    <a:pt x="519" y="55"/>
                    <a:pt x="519" y="55"/>
                    <a:pt x="520" y="55"/>
                  </a:cubicBezTo>
                  <a:cubicBezTo>
                    <a:pt x="520" y="55"/>
                    <a:pt x="520" y="56"/>
                    <a:pt x="520" y="56"/>
                  </a:cubicBezTo>
                  <a:cubicBezTo>
                    <a:pt x="519" y="56"/>
                    <a:pt x="519" y="56"/>
                    <a:pt x="518" y="57"/>
                  </a:cubicBezTo>
                  <a:cubicBezTo>
                    <a:pt x="510" y="58"/>
                    <a:pt x="528" y="59"/>
                    <a:pt x="521" y="60"/>
                  </a:cubicBezTo>
                  <a:cubicBezTo>
                    <a:pt x="518" y="61"/>
                    <a:pt x="514" y="61"/>
                    <a:pt x="511" y="63"/>
                  </a:cubicBezTo>
                  <a:cubicBezTo>
                    <a:pt x="510" y="64"/>
                    <a:pt x="521" y="64"/>
                    <a:pt x="520" y="65"/>
                  </a:cubicBezTo>
                  <a:cubicBezTo>
                    <a:pt x="514" y="65"/>
                    <a:pt x="529" y="66"/>
                    <a:pt x="523" y="66"/>
                  </a:cubicBezTo>
                  <a:cubicBezTo>
                    <a:pt x="518" y="66"/>
                    <a:pt x="527" y="68"/>
                    <a:pt x="521" y="68"/>
                  </a:cubicBezTo>
                  <a:cubicBezTo>
                    <a:pt x="522" y="69"/>
                    <a:pt x="522" y="69"/>
                    <a:pt x="522" y="69"/>
                  </a:cubicBezTo>
                  <a:cubicBezTo>
                    <a:pt x="529" y="69"/>
                    <a:pt x="522" y="68"/>
                    <a:pt x="528" y="68"/>
                  </a:cubicBezTo>
                  <a:cubicBezTo>
                    <a:pt x="533" y="68"/>
                    <a:pt x="539" y="67"/>
                    <a:pt x="544" y="67"/>
                  </a:cubicBezTo>
                  <a:cubicBezTo>
                    <a:pt x="545" y="67"/>
                    <a:pt x="546" y="67"/>
                    <a:pt x="547" y="67"/>
                  </a:cubicBezTo>
                  <a:cubicBezTo>
                    <a:pt x="547" y="67"/>
                    <a:pt x="547" y="68"/>
                    <a:pt x="547" y="68"/>
                  </a:cubicBezTo>
                  <a:cubicBezTo>
                    <a:pt x="546" y="68"/>
                    <a:pt x="545" y="68"/>
                    <a:pt x="544" y="68"/>
                  </a:cubicBezTo>
                  <a:cubicBezTo>
                    <a:pt x="540" y="69"/>
                    <a:pt x="536" y="69"/>
                    <a:pt x="532" y="70"/>
                  </a:cubicBezTo>
                  <a:cubicBezTo>
                    <a:pt x="531" y="70"/>
                    <a:pt x="530" y="70"/>
                    <a:pt x="530" y="70"/>
                  </a:cubicBezTo>
                  <a:cubicBezTo>
                    <a:pt x="530" y="70"/>
                    <a:pt x="530" y="70"/>
                    <a:pt x="530" y="70"/>
                  </a:cubicBezTo>
                  <a:cubicBezTo>
                    <a:pt x="531" y="70"/>
                    <a:pt x="533" y="70"/>
                    <a:pt x="535" y="70"/>
                  </a:cubicBezTo>
                  <a:cubicBezTo>
                    <a:pt x="535" y="70"/>
                    <a:pt x="535" y="71"/>
                    <a:pt x="535" y="71"/>
                  </a:cubicBezTo>
                  <a:cubicBezTo>
                    <a:pt x="534" y="71"/>
                    <a:pt x="533" y="71"/>
                    <a:pt x="532" y="71"/>
                  </a:cubicBezTo>
                  <a:cubicBezTo>
                    <a:pt x="525" y="72"/>
                    <a:pt x="530" y="73"/>
                    <a:pt x="523" y="74"/>
                  </a:cubicBezTo>
                  <a:cubicBezTo>
                    <a:pt x="513" y="74"/>
                    <a:pt x="503" y="75"/>
                    <a:pt x="493" y="75"/>
                  </a:cubicBezTo>
                  <a:cubicBezTo>
                    <a:pt x="484" y="75"/>
                    <a:pt x="320" y="75"/>
                    <a:pt x="310" y="75"/>
                  </a:cubicBezTo>
                  <a:cubicBezTo>
                    <a:pt x="300" y="75"/>
                    <a:pt x="289" y="75"/>
                    <a:pt x="279" y="74"/>
                  </a:cubicBezTo>
                  <a:cubicBezTo>
                    <a:pt x="272" y="74"/>
                    <a:pt x="265" y="74"/>
                    <a:pt x="258" y="75"/>
                  </a:cubicBezTo>
                  <a:cubicBezTo>
                    <a:pt x="255" y="75"/>
                    <a:pt x="252" y="75"/>
                    <a:pt x="249" y="75"/>
                  </a:cubicBezTo>
                  <a:cubicBezTo>
                    <a:pt x="248" y="75"/>
                    <a:pt x="247" y="75"/>
                    <a:pt x="245" y="75"/>
                  </a:cubicBezTo>
                  <a:cubicBezTo>
                    <a:pt x="244" y="75"/>
                    <a:pt x="243" y="75"/>
                    <a:pt x="242" y="74"/>
                  </a:cubicBezTo>
                  <a:cubicBezTo>
                    <a:pt x="241" y="74"/>
                    <a:pt x="240" y="75"/>
                    <a:pt x="240" y="75"/>
                  </a:cubicBezTo>
                  <a:cubicBezTo>
                    <a:pt x="239" y="74"/>
                    <a:pt x="239" y="74"/>
                    <a:pt x="238" y="75"/>
                  </a:cubicBezTo>
                  <a:cubicBezTo>
                    <a:pt x="237" y="74"/>
                    <a:pt x="237" y="74"/>
                    <a:pt x="236" y="75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5" y="75"/>
                    <a:pt x="235" y="75"/>
                    <a:pt x="234" y="75"/>
                  </a:cubicBezTo>
                  <a:cubicBezTo>
                    <a:pt x="234" y="74"/>
                    <a:pt x="233" y="74"/>
                    <a:pt x="232" y="75"/>
                  </a:cubicBezTo>
                  <a:cubicBezTo>
                    <a:pt x="225" y="75"/>
                    <a:pt x="217" y="75"/>
                    <a:pt x="210" y="75"/>
                  </a:cubicBezTo>
                  <a:cubicBezTo>
                    <a:pt x="210" y="74"/>
                    <a:pt x="210" y="74"/>
                    <a:pt x="210" y="74"/>
                  </a:cubicBezTo>
                  <a:cubicBezTo>
                    <a:pt x="209" y="74"/>
                    <a:pt x="209" y="74"/>
                    <a:pt x="208" y="73"/>
                  </a:cubicBezTo>
                  <a:cubicBezTo>
                    <a:pt x="205" y="73"/>
                    <a:pt x="202" y="73"/>
                    <a:pt x="198" y="73"/>
                  </a:cubicBezTo>
                  <a:cubicBezTo>
                    <a:pt x="195" y="73"/>
                    <a:pt x="191" y="73"/>
                    <a:pt x="188" y="73"/>
                  </a:cubicBezTo>
                  <a:cubicBezTo>
                    <a:pt x="188" y="73"/>
                    <a:pt x="188" y="73"/>
                    <a:pt x="188" y="73"/>
                  </a:cubicBezTo>
                  <a:cubicBezTo>
                    <a:pt x="235" y="73"/>
                    <a:pt x="281" y="73"/>
                    <a:pt x="328" y="73"/>
                  </a:cubicBezTo>
                  <a:cubicBezTo>
                    <a:pt x="328" y="72"/>
                    <a:pt x="328" y="72"/>
                    <a:pt x="328" y="72"/>
                  </a:cubicBezTo>
                  <a:cubicBezTo>
                    <a:pt x="269" y="72"/>
                    <a:pt x="223" y="72"/>
                    <a:pt x="164" y="72"/>
                  </a:cubicBezTo>
                  <a:cubicBezTo>
                    <a:pt x="167" y="72"/>
                    <a:pt x="156" y="72"/>
                    <a:pt x="158" y="72"/>
                  </a:cubicBezTo>
                  <a:cubicBezTo>
                    <a:pt x="165" y="72"/>
                    <a:pt x="172" y="72"/>
                    <a:pt x="179" y="73"/>
                  </a:cubicBezTo>
                  <a:cubicBezTo>
                    <a:pt x="181" y="73"/>
                    <a:pt x="181" y="73"/>
                    <a:pt x="180" y="75"/>
                  </a:cubicBezTo>
                  <a:cubicBezTo>
                    <a:pt x="180" y="74"/>
                    <a:pt x="180" y="74"/>
                    <a:pt x="179" y="73"/>
                  </a:cubicBezTo>
                  <a:cubicBezTo>
                    <a:pt x="179" y="74"/>
                    <a:pt x="179" y="74"/>
                    <a:pt x="179" y="75"/>
                  </a:cubicBezTo>
                  <a:cubicBezTo>
                    <a:pt x="178" y="74"/>
                    <a:pt x="178" y="74"/>
                    <a:pt x="177" y="73"/>
                  </a:cubicBezTo>
                  <a:cubicBezTo>
                    <a:pt x="177" y="74"/>
                    <a:pt x="177" y="74"/>
                    <a:pt x="177" y="75"/>
                  </a:cubicBezTo>
                  <a:cubicBezTo>
                    <a:pt x="176" y="74"/>
                    <a:pt x="176" y="74"/>
                    <a:pt x="175" y="73"/>
                  </a:cubicBezTo>
                  <a:cubicBezTo>
                    <a:pt x="175" y="74"/>
                    <a:pt x="175" y="74"/>
                    <a:pt x="175" y="75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73" y="74"/>
                    <a:pt x="173" y="74"/>
                    <a:pt x="173" y="75"/>
                  </a:cubicBezTo>
                  <a:cubicBezTo>
                    <a:pt x="172" y="74"/>
                    <a:pt x="172" y="74"/>
                    <a:pt x="172" y="74"/>
                  </a:cubicBezTo>
                  <a:cubicBezTo>
                    <a:pt x="171" y="75"/>
                    <a:pt x="171" y="74"/>
                    <a:pt x="170" y="74"/>
                  </a:cubicBezTo>
                  <a:cubicBezTo>
                    <a:pt x="169" y="75"/>
                    <a:pt x="169" y="74"/>
                    <a:pt x="168" y="74"/>
                  </a:cubicBezTo>
                  <a:cubicBezTo>
                    <a:pt x="168" y="74"/>
                    <a:pt x="168" y="74"/>
                    <a:pt x="167" y="75"/>
                  </a:cubicBezTo>
                  <a:cubicBezTo>
                    <a:pt x="167" y="74"/>
                    <a:pt x="167" y="74"/>
                    <a:pt x="166" y="73"/>
                  </a:cubicBezTo>
                  <a:cubicBezTo>
                    <a:pt x="166" y="74"/>
                    <a:pt x="166" y="74"/>
                    <a:pt x="166" y="75"/>
                  </a:cubicBezTo>
                  <a:cubicBezTo>
                    <a:pt x="165" y="74"/>
                    <a:pt x="165" y="74"/>
                    <a:pt x="164" y="73"/>
                  </a:cubicBezTo>
                  <a:cubicBezTo>
                    <a:pt x="164" y="74"/>
                    <a:pt x="164" y="74"/>
                    <a:pt x="164" y="75"/>
                  </a:cubicBezTo>
                  <a:cubicBezTo>
                    <a:pt x="163" y="74"/>
                    <a:pt x="163" y="74"/>
                    <a:pt x="162" y="73"/>
                  </a:cubicBezTo>
                  <a:cubicBezTo>
                    <a:pt x="162" y="74"/>
                    <a:pt x="162" y="74"/>
                    <a:pt x="162" y="75"/>
                  </a:cubicBezTo>
                  <a:cubicBezTo>
                    <a:pt x="161" y="74"/>
                    <a:pt x="161" y="74"/>
                    <a:pt x="161" y="73"/>
                  </a:cubicBezTo>
                  <a:cubicBezTo>
                    <a:pt x="161" y="73"/>
                    <a:pt x="160" y="73"/>
                    <a:pt x="160" y="73"/>
                  </a:cubicBezTo>
                  <a:cubicBezTo>
                    <a:pt x="160" y="74"/>
                    <a:pt x="160" y="74"/>
                    <a:pt x="160" y="74"/>
                  </a:cubicBezTo>
                  <a:cubicBezTo>
                    <a:pt x="158" y="73"/>
                    <a:pt x="157" y="73"/>
                    <a:pt x="156" y="74"/>
                  </a:cubicBezTo>
                  <a:cubicBezTo>
                    <a:pt x="156" y="74"/>
                    <a:pt x="168" y="73"/>
                    <a:pt x="168" y="73"/>
                  </a:cubicBezTo>
                  <a:cubicBezTo>
                    <a:pt x="167" y="73"/>
                    <a:pt x="166" y="73"/>
                    <a:pt x="164" y="73"/>
                  </a:cubicBezTo>
                  <a:cubicBezTo>
                    <a:pt x="159" y="73"/>
                    <a:pt x="154" y="73"/>
                    <a:pt x="149" y="72"/>
                  </a:cubicBezTo>
                  <a:cubicBezTo>
                    <a:pt x="141" y="72"/>
                    <a:pt x="163" y="72"/>
                    <a:pt x="155" y="72"/>
                  </a:cubicBezTo>
                  <a:cubicBezTo>
                    <a:pt x="147" y="72"/>
                    <a:pt x="139" y="71"/>
                    <a:pt x="132" y="71"/>
                  </a:cubicBezTo>
                  <a:cubicBezTo>
                    <a:pt x="131" y="71"/>
                    <a:pt x="131" y="71"/>
                    <a:pt x="131" y="71"/>
                  </a:cubicBezTo>
                  <a:cubicBezTo>
                    <a:pt x="133" y="70"/>
                    <a:pt x="134" y="70"/>
                    <a:pt x="136" y="70"/>
                  </a:cubicBezTo>
                  <a:cubicBezTo>
                    <a:pt x="138" y="70"/>
                    <a:pt x="140" y="70"/>
                    <a:pt x="142" y="70"/>
                  </a:cubicBezTo>
                  <a:cubicBezTo>
                    <a:pt x="143" y="70"/>
                    <a:pt x="143" y="70"/>
                    <a:pt x="144" y="70"/>
                  </a:cubicBezTo>
                  <a:cubicBezTo>
                    <a:pt x="143" y="70"/>
                    <a:pt x="143" y="70"/>
                    <a:pt x="142" y="70"/>
                  </a:cubicBezTo>
                  <a:cubicBezTo>
                    <a:pt x="137" y="69"/>
                    <a:pt x="132" y="69"/>
                    <a:pt x="127" y="69"/>
                  </a:cubicBezTo>
                  <a:cubicBezTo>
                    <a:pt x="118" y="69"/>
                    <a:pt x="109" y="69"/>
                    <a:pt x="100" y="68"/>
                  </a:cubicBezTo>
                  <a:cubicBezTo>
                    <a:pt x="94" y="68"/>
                    <a:pt x="88" y="68"/>
                    <a:pt x="83" y="68"/>
                  </a:cubicBezTo>
                  <a:cubicBezTo>
                    <a:pt x="80" y="68"/>
                    <a:pt x="77" y="68"/>
                    <a:pt x="74" y="67"/>
                  </a:cubicBezTo>
                  <a:cubicBezTo>
                    <a:pt x="71" y="67"/>
                    <a:pt x="54" y="67"/>
                    <a:pt x="51" y="67"/>
                  </a:cubicBezTo>
                  <a:cubicBezTo>
                    <a:pt x="50" y="67"/>
                    <a:pt x="49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50" y="67"/>
                    <a:pt x="52" y="67"/>
                    <a:pt x="53" y="67"/>
                  </a:cubicBezTo>
                  <a:cubicBezTo>
                    <a:pt x="61" y="67"/>
                    <a:pt x="81" y="67"/>
                    <a:pt x="88" y="67"/>
                  </a:cubicBezTo>
                  <a:cubicBezTo>
                    <a:pt x="93" y="67"/>
                    <a:pt x="99" y="66"/>
                    <a:pt x="104" y="66"/>
                  </a:cubicBezTo>
                  <a:cubicBezTo>
                    <a:pt x="122" y="67"/>
                    <a:pt x="140" y="67"/>
                    <a:pt x="158" y="67"/>
                  </a:cubicBezTo>
                  <a:cubicBezTo>
                    <a:pt x="176" y="68"/>
                    <a:pt x="164" y="67"/>
                    <a:pt x="182" y="67"/>
                  </a:cubicBezTo>
                  <a:cubicBezTo>
                    <a:pt x="215" y="67"/>
                    <a:pt x="237" y="67"/>
                    <a:pt x="270" y="67"/>
                  </a:cubicBezTo>
                  <a:cubicBezTo>
                    <a:pt x="288" y="66"/>
                    <a:pt x="302" y="66"/>
                    <a:pt x="320" y="66"/>
                  </a:cubicBezTo>
                  <a:cubicBezTo>
                    <a:pt x="321" y="66"/>
                    <a:pt x="322" y="65"/>
                    <a:pt x="322" y="65"/>
                  </a:cubicBezTo>
                  <a:cubicBezTo>
                    <a:pt x="323" y="65"/>
                    <a:pt x="323" y="65"/>
                    <a:pt x="324" y="65"/>
                  </a:cubicBezTo>
                  <a:cubicBezTo>
                    <a:pt x="324" y="65"/>
                    <a:pt x="324" y="65"/>
                    <a:pt x="324" y="65"/>
                  </a:cubicBezTo>
                  <a:cubicBezTo>
                    <a:pt x="312" y="65"/>
                    <a:pt x="301" y="65"/>
                    <a:pt x="289" y="66"/>
                  </a:cubicBezTo>
                  <a:cubicBezTo>
                    <a:pt x="285" y="66"/>
                    <a:pt x="281" y="66"/>
                    <a:pt x="278" y="66"/>
                  </a:cubicBezTo>
                  <a:cubicBezTo>
                    <a:pt x="270" y="66"/>
                    <a:pt x="263" y="66"/>
                    <a:pt x="256" y="66"/>
                  </a:cubicBezTo>
                  <a:cubicBezTo>
                    <a:pt x="252" y="66"/>
                    <a:pt x="247" y="66"/>
                    <a:pt x="242" y="66"/>
                  </a:cubicBezTo>
                  <a:cubicBezTo>
                    <a:pt x="240" y="66"/>
                    <a:pt x="238" y="66"/>
                    <a:pt x="236" y="66"/>
                  </a:cubicBezTo>
                  <a:cubicBezTo>
                    <a:pt x="234" y="66"/>
                    <a:pt x="232" y="66"/>
                    <a:pt x="230" y="66"/>
                  </a:cubicBezTo>
                  <a:cubicBezTo>
                    <a:pt x="227" y="66"/>
                    <a:pt x="224" y="66"/>
                    <a:pt x="222" y="66"/>
                  </a:cubicBezTo>
                  <a:cubicBezTo>
                    <a:pt x="219" y="66"/>
                    <a:pt x="216" y="67"/>
                    <a:pt x="213" y="66"/>
                  </a:cubicBezTo>
                  <a:cubicBezTo>
                    <a:pt x="213" y="66"/>
                    <a:pt x="212" y="67"/>
                    <a:pt x="211" y="66"/>
                  </a:cubicBezTo>
                  <a:cubicBezTo>
                    <a:pt x="210" y="66"/>
                    <a:pt x="209" y="66"/>
                    <a:pt x="209" y="66"/>
                  </a:cubicBezTo>
                  <a:cubicBezTo>
                    <a:pt x="208" y="67"/>
                    <a:pt x="207" y="66"/>
                    <a:pt x="207" y="66"/>
                  </a:cubicBezTo>
                  <a:cubicBezTo>
                    <a:pt x="206" y="67"/>
                    <a:pt x="205" y="66"/>
                    <a:pt x="205" y="66"/>
                  </a:cubicBezTo>
                  <a:cubicBezTo>
                    <a:pt x="204" y="67"/>
                    <a:pt x="204" y="66"/>
                    <a:pt x="203" y="66"/>
                  </a:cubicBezTo>
                  <a:cubicBezTo>
                    <a:pt x="203" y="66"/>
                    <a:pt x="203" y="66"/>
                    <a:pt x="202" y="67"/>
                  </a:cubicBezTo>
                  <a:cubicBezTo>
                    <a:pt x="202" y="66"/>
                    <a:pt x="202" y="66"/>
                    <a:pt x="201" y="66"/>
                  </a:cubicBezTo>
                  <a:cubicBezTo>
                    <a:pt x="201" y="66"/>
                    <a:pt x="201" y="66"/>
                    <a:pt x="200" y="67"/>
                  </a:cubicBezTo>
                  <a:cubicBezTo>
                    <a:pt x="200" y="66"/>
                    <a:pt x="200" y="66"/>
                    <a:pt x="199" y="66"/>
                  </a:cubicBezTo>
                  <a:cubicBezTo>
                    <a:pt x="199" y="66"/>
                    <a:pt x="199" y="66"/>
                    <a:pt x="199" y="67"/>
                  </a:cubicBezTo>
                  <a:cubicBezTo>
                    <a:pt x="198" y="66"/>
                    <a:pt x="198" y="66"/>
                    <a:pt x="197" y="66"/>
                  </a:cubicBezTo>
                  <a:cubicBezTo>
                    <a:pt x="197" y="67"/>
                    <a:pt x="196" y="66"/>
                    <a:pt x="195" y="66"/>
                  </a:cubicBezTo>
                  <a:cubicBezTo>
                    <a:pt x="195" y="66"/>
                    <a:pt x="195" y="66"/>
                    <a:pt x="194" y="66"/>
                  </a:cubicBezTo>
                  <a:cubicBezTo>
                    <a:pt x="194" y="66"/>
                    <a:pt x="194" y="66"/>
                    <a:pt x="193" y="66"/>
                  </a:cubicBezTo>
                  <a:cubicBezTo>
                    <a:pt x="192" y="66"/>
                    <a:pt x="192" y="66"/>
                    <a:pt x="191" y="66"/>
                  </a:cubicBezTo>
                  <a:cubicBezTo>
                    <a:pt x="190" y="66"/>
                    <a:pt x="189" y="66"/>
                    <a:pt x="188" y="66"/>
                  </a:cubicBezTo>
                  <a:cubicBezTo>
                    <a:pt x="186" y="66"/>
                    <a:pt x="185" y="66"/>
                    <a:pt x="183" y="66"/>
                  </a:cubicBezTo>
                  <a:cubicBezTo>
                    <a:pt x="182" y="66"/>
                    <a:pt x="180" y="66"/>
                    <a:pt x="179" y="66"/>
                  </a:cubicBezTo>
                  <a:cubicBezTo>
                    <a:pt x="177" y="66"/>
                    <a:pt x="176" y="66"/>
                    <a:pt x="174" y="66"/>
                  </a:cubicBezTo>
                  <a:cubicBezTo>
                    <a:pt x="173" y="66"/>
                    <a:pt x="171" y="66"/>
                    <a:pt x="169" y="66"/>
                  </a:cubicBezTo>
                  <a:cubicBezTo>
                    <a:pt x="168" y="66"/>
                    <a:pt x="166" y="66"/>
                    <a:pt x="165" y="66"/>
                  </a:cubicBezTo>
                  <a:cubicBezTo>
                    <a:pt x="162" y="66"/>
                    <a:pt x="160" y="66"/>
                    <a:pt x="158" y="66"/>
                  </a:cubicBezTo>
                  <a:cubicBezTo>
                    <a:pt x="157" y="66"/>
                    <a:pt x="156" y="66"/>
                    <a:pt x="155" y="66"/>
                  </a:cubicBezTo>
                  <a:cubicBezTo>
                    <a:pt x="154" y="66"/>
                    <a:pt x="167" y="66"/>
                    <a:pt x="166" y="66"/>
                  </a:cubicBezTo>
                  <a:cubicBezTo>
                    <a:pt x="165" y="66"/>
                    <a:pt x="164" y="66"/>
                    <a:pt x="162" y="66"/>
                  </a:cubicBezTo>
                  <a:cubicBezTo>
                    <a:pt x="162" y="66"/>
                    <a:pt x="161" y="66"/>
                    <a:pt x="160" y="66"/>
                  </a:cubicBezTo>
                  <a:cubicBezTo>
                    <a:pt x="159" y="66"/>
                    <a:pt x="158" y="66"/>
                    <a:pt x="157" y="66"/>
                  </a:cubicBezTo>
                  <a:cubicBezTo>
                    <a:pt x="156" y="66"/>
                    <a:pt x="155" y="66"/>
                    <a:pt x="154" y="66"/>
                  </a:cubicBezTo>
                  <a:cubicBezTo>
                    <a:pt x="153" y="66"/>
                    <a:pt x="152" y="66"/>
                    <a:pt x="151" y="66"/>
                  </a:cubicBezTo>
                  <a:cubicBezTo>
                    <a:pt x="150" y="67"/>
                    <a:pt x="150" y="66"/>
                    <a:pt x="149" y="66"/>
                  </a:cubicBezTo>
                  <a:cubicBezTo>
                    <a:pt x="149" y="66"/>
                    <a:pt x="149" y="66"/>
                    <a:pt x="148" y="66"/>
                  </a:cubicBezTo>
                  <a:cubicBezTo>
                    <a:pt x="148" y="66"/>
                    <a:pt x="148" y="66"/>
                    <a:pt x="147" y="66"/>
                  </a:cubicBezTo>
                  <a:cubicBezTo>
                    <a:pt x="147" y="66"/>
                    <a:pt x="147" y="66"/>
                    <a:pt x="146" y="66"/>
                  </a:cubicBezTo>
                  <a:cubicBezTo>
                    <a:pt x="146" y="66"/>
                    <a:pt x="145" y="65"/>
                    <a:pt x="145" y="66"/>
                  </a:cubicBezTo>
                  <a:cubicBezTo>
                    <a:pt x="144" y="65"/>
                    <a:pt x="143" y="66"/>
                    <a:pt x="142" y="66"/>
                  </a:cubicBezTo>
                  <a:cubicBezTo>
                    <a:pt x="142" y="66"/>
                    <a:pt x="141" y="66"/>
                    <a:pt x="141" y="66"/>
                  </a:cubicBezTo>
                  <a:cubicBezTo>
                    <a:pt x="140" y="66"/>
                    <a:pt x="140" y="66"/>
                    <a:pt x="139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39" y="66"/>
                    <a:pt x="138" y="66"/>
                    <a:pt x="138" y="65"/>
                  </a:cubicBezTo>
                  <a:cubicBezTo>
                    <a:pt x="138" y="66"/>
                    <a:pt x="137" y="66"/>
                    <a:pt x="137" y="66"/>
                  </a:cubicBezTo>
                  <a:cubicBezTo>
                    <a:pt x="137" y="66"/>
                    <a:pt x="137" y="66"/>
                    <a:pt x="136" y="65"/>
                  </a:cubicBezTo>
                  <a:cubicBezTo>
                    <a:pt x="136" y="66"/>
                    <a:pt x="136" y="66"/>
                    <a:pt x="135" y="66"/>
                  </a:cubicBezTo>
                  <a:cubicBezTo>
                    <a:pt x="135" y="66"/>
                    <a:pt x="135" y="65"/>
                    <a:pt x="134" y="65"/>
                  </a:cubicBezTo>
                  <a:cubicBezTo>
                    <a:pt x="134" y="66"/>
                    <a:pt x="134" y="66"/>
                    <a:pt x="133" y="66"/>
                  </a:cubicBezTo>
                  <a:cubicBezTo>
                    <a:pt x="133" y="66"/>
                    <a:pt x="133" y="65"/>
                    <a:pt x="133" y="65"/>
                  </a:cubicBezTo>
                  <a:cubicBezTo>
                    <a:pt x="132" y="65"/>
                    <a:pt x="132" y="66"/>
                    <a:pt x="132" y="66"/>
                  </a:cubicBezTo>
                  <a:cubicBezTo>
                    <a:pt x="131" y="66"/>
                    <a:pt x="131" y="65"/>
                    <a:pt x="131" y="65"/>
                  </a:cubicBezTo>
                  <a:cubicBezTo>
                    <a:pt x="130" y="65"/>
                    <a:pt x="130" y="66"/>
                    <a:pt x="130" y="66"/>
                  </a:cubicBezTo>
                  <a:cubicBezTo>
                    <a:pt x="129" y="66"/>
                    <a:pt x="129" y="65"/>
                    <a:pt x="129" y="65"/>
                  </a:cubicBezTo>
                  <a:cubicBezTo>
                    <a:pt x="128" y="65"/>
                    <a:pt x="159" y="66"/>
                    <a:pt x="159" y="66"/>
                  </a:cubicBezTo>
                  <a:cubicBezTo>
                    <a:pt x="158" y="66"/>
                    <a:pt x="158" y="65"/>
                    <a:pt x="158" y="65"/>
                  </a:cubicBezTo>
                  <a:cubicBezTo>
                    <a:pt x="157" y="65"/>
                    <a:pt x="157" y="66"/>
                    <a:pt x="157" y="66"/>
                  </a:cubicBezTo>
                  <a:cubicBezTo>
                    <a:pt x="156" y="65"/>
                    <a:pt x="156" y="65"/>
                    <a:pt x="155" y="66"/>
                  </a:cubicBezTo>
                  <a:cubicBezTo>
                    <a:pt x="154" y="65"/>
                    <a:pt x="154" y="65"/>
                    <a:pt x="153" y="65"/>
                  </a:cubicBezTo>
                  <a:cubicBezTo>
                    <a:pt x="151" y="65"/>
                    <a:pt x="150" y="65"/>
                    <a:pt x="148" y="65"/>
                  </a:cubicBezTo>
                  <a:cubicBezTo>
                    <a:pt x="144" y="65"/>
                    <a:pt x="140" y="65"/>
                    <a:pt x="136" y="65"/>
                  </a:cubicBezTo>
                  <a:cubicBezTo>
                    <a:pt x="127" y="64"/>
                    <a:pt x="118" y="64"/>
                    <a:pt x="109" y="64"/>
                  </a:cubicBezTo>
                  <a:cubicBezTo>
                    <a:pt x="102" y="63"/>
                    <a:pt x="95" y="63"/>
                    <a:pt x="89" y="63"/>
                  </a:cubicBezTo>
                  <a:cubicBezTo>
                    <a:pt x="84" y="63"/>
                    <a:pt x="80" y="63"/>
                    <a:pt x="76" y="63"/>
                  </a:cubicBezTo>
                  <a:cubicBezTo>
                    <a:pt x="75" y="63"/>
                    <a:pt x="75" y="62"/>
                    <a:pt x="75" y="62"/>
                  </a:cubicBezTo>
                  <a:cubicBezTo>
                    <a:pt x="75" y="62"/>
                    <a:pt x="75" y="62"/>
                    <a:pt x="76" y="62"/>
                  </a:cubicBezTo>
                  <a:cubicBezTo>
                    <a:pt x="79" y="62"/>
                    <a:pt x="82" y="62"/>
                    <a:pt x="86" y="62"/>
                  </a:cubicBezTo>
                  <a:cubicBezTo>
                    <a:pt x="92" y="62"/>
                    <a:pt x="99" y="62"/>
                    <a:pt x="106" y="62"/>
                  </a:cubicBezTo>
                  <a:cubicBezTo>
                    <a:pt x="110" y="62"/>
                    <a:pt x="114" y="62"/>
                    <a:pt x="118" y="62"/>
                  </a:cubicBezTo>
                  <a:cubicBezTo>
                    <a:pt x="108" y="62"/>
                    <a:pt x="84" y="61"/>
                    <a:pt x="73" y="61"/>
                  </a:cubicBezTo>
                  <a:cubicBezTo>
                    <a:pt x="68" y="61"/>
                    <a:pt x="62" y="61"/>
                    <a:pt x="56" y="61"/>
                  </a:cubicBezTo>
                  <a:cubicBezTo>
                    <a:pt x="56" y="61"/>
                    <a:pt x="56" y="60"/>
                    <a:pt x="55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8" y="60"/>
                    <a:pt x="59" y="60"/>
                    <a:pt x="61" y="60"/>
                  </a:cubicBezTo>
                  <a:cubicBezTo>
                    <a:pt x="65" y="59"/>
                    <a:pt x="69" y="59"/>
                    <a:pt x="73" y="59"/>
                  </a:cubicBezTo>
                  <a:cubicBezTo>
                    <a:pt x="92" y="59"/>
                    <a:pt x="105" y="56"/>
                    <a:pt x="107" y="57"/>
                  </a:cubicBezTo>
                  <a:cubicBezTo>
                    <a:pt x="142" y="57"/>
                    <a:pt x="144" y="58"/>
                    <a:pt x="179" y="58"/>
                  </a:cubicBezTo>
                  <a:cubicBezTo>
                    <a:pt x="228" y="59"/>
                    <a:pt x="279" y="57"/>
                    <a:pt x="330" y="57"/>
                  </a:cubicBezTo>
                  <a:cubicBezTo>
                    <a:pt x="331" y="57"/>
                    <a:pt x="329" y="58"/>
                    <a:pt x="330" y="58"/>
                  </a:cubicBezTo>
                  <a:cubicBezTo>
                    <a:pt x="330" y="58"/>
                    <a:pt x="330" y="57"/>
                    <a:pt x="330" y="57"/>
                  </a:cubicBezTo>
                  <a:cubicBezTo>
                    <a:pt x="325" y="57"/>
                    <a:pt x="321" y="57"/>
                    <a:pt x="316" y="57"/>
                  </a:cubicBezTo>
                  <a:cubicBezTo>
                    <a:pt x="311" y="57"/>
                    <a:pt x="307" y="58"/>
                    <a:pt x="302" y="58"/>
                  </a:cubicBezTo>
                  <a:cubicBezTo>
                    <a:pt x="288" y="58"/>
                    <a:pt x="273" y="58"/>
                    <a:pt x="258" y="58"/>
                  </a:cubicBezTo>
                  <a:cubicBezTo>
                    <a:pt x="251" y="58"/>
                    <a:pt x="243" y="58"/>
                    <a:pt x="236" y="58"/>
                  </a:cubicBezTo>
                  <a:cubicBezTo>
                    <a:pt x="226" y="58"/>
                    <a:pt x="217" y="58"/>
                    <a:pt x="207" y="58"/>
                  </a:cubicBezTo>
                  <a:cubicBezTo>
                    <a:pt x="202" y="58"/>
                    <a:pt x="197" y="58"/>
                    <a:pt x="192" y="58"/>
                  </a:cubicBezTo>
                  <a:cubicBezTo>
                    <a:pt x="188" y="58"/>
                    <a:pt x="183" y="58"/>
                    <a:pt x="179" y="58"/>
                  </a:cubicBezTo>
                  <a:cubicBezTo>
                    <a:pt x="175" y="58"/>
                    <a:pt x="171" y="58"/>
                    <a:pt x="167" y="58"/>
                  </a:cubicBezTo>
                  <a:cubicBezTo>
                    <a:pt x="164" y="58"/>
                    <a:pt x="161" y="58"/>
                    <a:pt x="159" y="58"/>
                  </a:cubicBezTo>
                  <a:cubicBezTo>
                    <a:pt x="156" y="58"/>
                    <a:pt x="154" y="58"/>
                    <a:pt x="152" y="58"/>
                  </a:cubicBezTo>
                  <a:cubicBezTo>
                    <a:pt x="150" y="58"/>
                    <a:pt x="148" y="58"/>
                    <a:pt x="146" y="58"/>
                  </a:cubicBezTo>
                  <a:cubicBezTo>
                    <a:pt x="143" y="58"/>
                    <a:pt x="141" y="58"/>
                    <a:pt x="139" y="58"/>
                  </a:cubicBezTo>
                  <a:cubicBezTo>
                    <a:pt x="137" y="58"/>
                    <a:pt x="136" y="58"/>
                    <a:pt x="134" y="58"/>
                  </a:cubicBezTo>
                  <a:cubicBezTo>
                    <a:pt x="133" y="58"/>
                    <a:pt x="131" y="58"/>
                    <a:pt x="130" y="58"/>
                  </a:cubicBezTo>
                  <a:cubicBezTo>
                    <a:pt x="129" y="58"/>
                    <a:pt x="128" y="57"/>
                    <a:pt x="127" y="57"/>
                  </a:cubicBezTo>
                  <a:cubicBezTo>
                    <a:pt x="126" y="57"/>
                    <a:pt x="125" y="58"/>
                    <a:pt x="124" y="58"/>
                  </a:cubicBezTo>
                  <a:cubicBezTo>
                    <a:pt x="124" y="58"/>
                    <a:pt x="123" y="58"/>
                    <a:pt x="122" y="58"/>
                  </a:cubicBezTo>
                  <a:cubicBezTo>
                    <a:pt x="121" y="57"/>
                    <a:pt x="120" y="57"/>
                    <a:pt x="119" y="57"/>
                  </a:cubicBezTo>
                  <a:cubicBezTo>
                    <a:pt x="118" y="57"/>
                    <a:pt x="118" y="58"/>
                    <a:pt x="117" y="58"/>
                  </a:cubicBezTo>
                  <a:cubicBezTo>
                    <a:pt x="116" y="58"/>
                    <a:pt x="146" y="57"/>
                    <a:pt x="145" y="57"/>
                  </a:cubicBezTo>
                  <a:cubicBezTo>
                    <a:pt x="144" y="57"/>
                    <a:pt x="143" y="58"/>
                    <a:pt x="142" y="58"/>
                  </a:cubicBezTo>
                  <a:cubicBezTo>
                    <a:pt x="141" y="57"/>
                    <a:pt x="139" y="57"/>
                    <a:pt x="138" y="57"/>
                  </a:cubicBezTo>
                  <a:cubicBezTo>
                    <a:pt x="135" y="57"/>
                    <a:pt x="132" y="57"/>
                    <a:pt x="129" y="57"/>
                  </a:cubicBezTo>
                  <a:cubicBezTo>
                    <a:pt x="127" y="57"/>
                    <a:pt x="125" y="57"/>
                    <a:pt x="123" y="57"/>
                  </a:cubicBezTo>
                  <a:cubicBezTo>
                    <a:pt x="120" y="57"/>
                    <a:pt x="116" y="57"/>
                    <a:pt x="112" y="56"/>
                  </a:cubicBezTo>
                  <a:cubicBezTo>
                    <a:pt x="109" y="56"/>
                    <a:pt x="105" y="56"/>
                    <a:pt x="102" y="56"/>
                  </a:cubicBezTo>
                  <a:cubicBezTo>
                    <a:pt x="95" y="55"/>
                    <a:pt x="98" y="55"/>
                    <a:pt x="92" y="55"/>
                  </a:cubicBezTo>
                  <a:cubicBezTo>
                    <a:pt x="85" y="55"/>
                    <a:pt x="79" y="55"/>
                    <a:pt x="72" y="54"/>
                  </a:cubicBezTo>
                  <a:cubicBezTo>
                    <a:pt x="64" y="54"/>
                    <a:pt x="56" y="54"/>
                    <a:pt x="47" y="54"/>
                  </a:cubicBezTo>
                  <a:cubicBezTo>
                    <a:pt x="47" y="54"/>
                    <a:pt x="47" y="54"/>
                    <a:pt x="46" y="54"/>
                  </a:cubicBezTo>
                  <a:cubicBezTo>
                    <a:pt x="46" y="53"/>
                    <a:pt x="47" y="53"/>
                    <a:pt x="47" y="53"/>
                  </a:cubicBezTo>
                  <a:cubicBezTo>
                    <a:pt x="57" y="53"/>
                    <a:pt x="67" y="53"/>
                    <a:pt x="77" y="53"/>
                  </a:cubicBezTo>
                  <a:cubicBezTo>
                    <a:pt x="85" y="53"/>
                    <a:pt x="85" y="54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2" y="52"/>
                    <a:pt x="98" y="52"/>
                    <a:pt x="95" y="52"/>
                  </a:cubicBezTo>
                  <a:cubicBezTo>
                    <a:pt x="84" y="52"/>
                    <a:pt x="72" y="52"/>
                    <a:pt x="60" y="51"/>
                  </a:cubicBezTo>
                  <a:cubicBezTo>
                    <a:pt x="58" y="51"/>
                    <a:pt x="56" y="51"/>
                    <a:pt x="55" y="51"/>
                  </a:cubicBezTo>
                  <a:cubicBezTo>
                    <a:pt x="55" y="51"/>
                    <a:pt x="55" y="50"/>
                    <a:pt x="55" y="50"/>
                  </a:cubicBezTo>
                  <a:cubicBezTo>
                    <a:pt x="66" y="50"/>
                    <a:pt x="78" y="50"/>
                    <a:pt x="89" y="50"/>
                  </a:cubicBezTo>
                  <a:cubicBezTo>
                    <a:pt x="101" y="50"/>
                    <a:pt x="103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90" y="48"/>
                    <a:pt x="42" y="48"/>
                    <a:pt x="17" y="47"/>
                  </a:cubicBezTo>
                  <a:cubicBezTo>
                    <a:pt x="17" y="47"/>
                    <a:pt x="17" y="46"/>
                    <a:pt x="17" y="46"/>
                  </a:cubicBezTo>
                  <a:cubicBezTo>
                    <a:pt x="51" y="47"/>
                    <a:pt x="77" y="47"/>
                    <a:pt x="111" y="48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87" y="47"/>
                    <a:pt x="72" y="46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61" y="44"/>
                    <a:pt x="65" y="44"/>
                    <a:pt x="78" y="44"/>
                  </a:cubicBezTo>
                  <a:cubicBezTo>
                    <a:pt x="78" y="44"/>
                    <a:pt x="78" y="43"/>
                    <a:pt x="78" y="43"/>
                  </a:cubicBezTo>
                  <a:cubicBezTo>
                    <a:pt x="77" y="43"/>
                    <a:pt x="76" y="43"/>
                    <a:pt x="76" y="43"/>
                  </a:cubicBezTo>
                  <a:cubicBezTo>
                    <a:pt x="67" y="43"/>
                    <a:pt x="68" y="43"/>
                    <a:pt x="60" y="42"/>
                  </a:cubicBezTo>
                  <a:cubicBezTo>
                    <a:pt x="53" y="42"/>
                    <a:pt x="45" y="42"/>
                    <a:pt x="38" y="42"/>
                  </a:cubicBezTo>
                  <a:cubicBezTo>
                    <a:pt x="38" y="42"/>
                    <a:pt x="37" y="41"/>
                    <a:pt x="36" y="41"/>
                  </a:cubicBezTo>
                  <a:cubicBezTo>
                    <a:pt x="36" y="41"/>
                    <a:pt x="36" y="41"/>
                    <a:pt x="37" y="41"/>
                  </a:cubicBezTo>
                  <a:cubicBezTo>
                    <a:pt x="61" y="41"/>
                    <a:pt x="77" y="42"/>
                    <a:pt x="102" y="42"/>
                  </a:cubicBezTo>
                  <a:cubicBezTo>
                    <a:pt x="102" y="42"/>
                    <a:pt x="102" y="42"/>
                    <a:pt x="102" y="41"/>
                  </a:cubicBezTo>
                  <a:cubicBezTo>
                    <a:pt x="100" y="41"/>
                    <a:pt x="98" y="41"/>
                    <a:pt x="96" y="41"/>
                  </a:cubicBezTo>
                  <a:cubicBezTo>
                    <a:pt x="86" y="41"/>
                    <a:pt x="76" y="40"/>
                    <a:pt x="65" y="40"/>
                  </a:cubicBezTo>
                  <a:cubicBezTo>
                    <a:pt x="51" y="40"/>
                    <a:pt x="45" y="39"/>
                    <a:pt x="30" y="38"/>
                  </a:cubicBezTo>
                  <a:cubicBezTo>
                    <a:pt x="29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9" y="38"/>
                    <a:pt x="51" y="38"/>
                    <a:pt x="62" y="38"/>
                  </a:cubicBezTo>
                  <a:cubicBezTo>
                    <a:pt x="68" y="38"/>
                    <a:pt x="64" y="38"/>
                    <a:pt x="70" y="38"/>
                  </a:cubicBezTo>
                  <a:cubicBezTo>
                    <a:pt x="71" y="38"/>
                    <a:pt x="72" y="38"/>
                    <a:pt x="73" y="38"/>
                  </a:cubicBezTo>
                  <a:cubicBezTo>
                    <a:pt x="73" y="38"/>
                    <a:pt x="73" y="38"/>
                    <a:pt x="73" y="37"/>
                  </a:cubicBezTo>
                  <a:cubicBezTo>
                    <a:pt x="73" y="37"/>
                    <a:pt x="72" y="37"/>
                    <a:pt x="72" y="37"/>
                  </a:cubicBezTo>
                  <a:cubicBezTo>
                    <a:pt x="67" y="37"/>
                    <a:pt x="62" y="38"/>
                    <a:pt x="57" y="36"/>
                  </a:cubicBezTo>
                  <a:cubicBezTo>
                    <a:pt x="55" y="35"/>
                    <a:pt x="62" y="36"/>
                    <a:pt x="60" y="36"/>
                  </a:cubicBezTo>
                  <a:cubicBezTo>
                    <a:pt x="59" y="36"/>
                    <a:pt x="57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84" y="34"/>
                    <a:pt x="104" y="36"/>
                    <a:pt x="132" y="36"/>
                  </a:cubicBezTo>
                  <a:cubicBezTo>
                    <a:pt x="132" y="35"/>
                    <a:pt x="132" y="35"/>
                    <a:pt x="131" y="35"/>
                  </a:cubicBezTo>
                  <a:cubicBezTo>
                    <a:pt x="121" y="35"/>
                    <a:pt x="110" y="35"/>
                    <a:pt x="99" y="35"/>
                  </a:cubicBezTo>
                  <a:cubicBezTo>
                    <a:pt x="94" y="34"/>
                    <a:pt x="88" y="34"/>
                    <a:pt x="82" y="34"/>
                  </a:cubicBezTo>
                  <a:cubicBezTo>
                    <a:pt x="82" y="34"/>
                    <a:pt x="82" y="34"/>
                    <a:pt x="81" y="34"/>
                  </a:cubicBezTo>
                  <a:cubicBezTo>
                    <a:pt x="81" y="33"/>
                    <a:pt x="82" y="33"/>
                    <a:pt x="82" y="33"/>
                  </a:cubicBezTo>
                  <a:cubicBezTo>
                    <a:pt x="87" y="33"/>
                    <a:pt x="93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69" y="32"/>
                    <a:pt x="49" y="31"/>
                    <a:pt x="20" y="30"/>
                  </a:cubicBezTo>
                  <a:cubicBezTo>
                    <a:pt x="20" y="30"/>
                    <a:pt x="20" y="29"/>
                    <a:pt x="20" y="29"/>
                  </a:cubicBezTo>
                  <a:cubicBezTo>
                    <a:pt x="44" y="29"/>
                    <a:pt x="58" y="30"/>
                    <a:pt x="82" y="30"/>
                  </a:cubicBezTo>
                  <a:cubicBezTo>
                    <a:pt x="79" y="30"/>
                    <a:pt x="77" y="30"/>
                    <a:pt x="74" y="30"/>
                  </a:cubicBezTo>
                  <a:cubicBezTo>
                    <a:pt x="62" y="29"/>
                    <a:pt x="60" y="29"/>
                    <a:pt x="48" y="29"/>
                  </a:cubicBezTo>
                  <a:cubicBezTo>
                    <a:pt x="47" y="29"/>
                    <a:pt x="46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62" y="27"/>
                    <a:pt x="69" y="28"/>
                    <a:pt x="85" y="28"/>
                  </a:cubicBezTo>
                  <a:cubicBezTo>
                    <a:pt x="85" y="27"/>
                    <a:pt x="85" y="27"/>
                    <a:pt x="84" y="27"/>
                  </a:cubicBezTo>
                  <a:cubicBezTo>
                    <a:pt x="72" y="27"/>
                    <a:pt x="69" y="27"/>
                    <a:pt x="57" y="26"/>
                  </a:cubicBezTo>
                  <a:cubicBezTo>
                    <a:pt x="49" y="26"/>
                    <a:pt x="41" y="26"/>
                    <a:pt x="33" y="26"/>
                  </a:cubicBezTo>
                  <a:cubicBezTo>
                    <a:pt x="33" y="25"/>
                    <a:pt x="32" y="25"/>
                    <a:pt x="32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7" y="25"/>
                    <a:pt x="40" y="25"/>
                    <a:pt x="43" y="25"/>
                  </a:cubicBezTo>
                  <a:cubicBezTo>
                    <a:pt x="53" y="25"/>
                    <a:pt x="55" y="25"/>
                    <a:pt x="65" y="25"/>
                  </a:cubicBezTo>
                  <a:cubicBezTo>
                    <a:pt x="93" y="25"/>
                    <a:pt x="120" y="23"/>
                    <a:pt x="148" y="23"/>
                  </a:cubicBezTo>
                  <a:cubicBezTo>
                    <a:pt x="179" y="24"/>
                    <a:pt x="213" y="24"/>
                    <a:pt x="245" y="23"/>
                  </a:cubicBezTo>
                  <a:cubicBezTo>
                    <a:pt x="260" y="23"/>
                    <a:pt x="271" y="25"/>
                    <a:pt x="286" y="25"/>
                  </a:cubicBezTo>
                  <a:cubicBezTo>
                    <a:pt x="289" y="25"/>
                    <a:pt x="294" y="25"/>
                    <a:pt x="296" y="25"/>
                  </a:cubicBezTo>
                  <a:cubicBezTo>
                    <a:pt x="292" y="25"/>
                    <a:pt x="288" y="25"/>
                    <a:pt x="283" y="25"/>
                  </a:cubicBezTo>
                  <a:cubicBezTo>
                    <a:pt x="241" y="25"/>
                    <a:pt x="200" y="25"/>
                    <a:pt x="158" y="24"/>
                  </a:cubicBezTo>
                  <a:cubicBezTo>
                    <a:pt x="135" y="23"/>
                    <a:pt x="112" y="22"/>
                    <a:pt x="89" y="22"/>
                  </a:cubicBezTo>
                  <a:cubicBezTo>
                    <a:pt x="70" y="21"/>
                    <a:pt x="39" y="21"/>
                    <a:pt x="21" y="20"/>
                  </a:cubicBezTo>
                  <a:cubicBezTo>
                    <a:pt x="17" y="20"/>
                    <a:pt x="13" y="20"/>
                    <a:pt x="10" y="19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8" y="19"/>
                    <a:pt x="0" y="19"/>
                    <a:pt x="0" y="19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5" y="19"/>
                    <a:pt x="9" y="19"/>
                    <a:pt x="13" y="19"/>
                  </a:cubicBezTo>
                  <a:cubicBezTo>
                    <a:pt x="31" y="18"/>
                    <a:pt x="49" y="19"/>
                    <a:pt x="67" y="19"/>
                  </a:cubicBezTo>
                  <a:cubicBezTo>
                    <a:pt x="92" y="19"/>
                    <a:pt x="133" y="18"/>
                    <a:pt x="157" y="19"/>
                  </a:cubicBezTo>
                  <a:cubicBezTo>
                    <a:pt x="187" y="20"/>
                    <a:pt x="229" y="18"/>
                    <a:pt x="258" y="20"/>
                  </a:cubicBezTo>
                  <a:cubicBezTo>
                    <a:pt x="261" y="20"/>
                    <a:pt x="257" y="20"/>
                    <a:pt x="259" y="20"/>
                  </a:cubicBezTo>
                  <a:cubicBezTo>
                    <a:pt x="259" y="20"/>
                    <a:pt x="259" y="20"/>
                    <a:pt x="258" y="20"/>
                  </a:cubicBezTo>
                  <a:cubicBezTo>
                    <a:pt x="240" y="20"/>
                    <a:pt x="223" y="20"/>
                    <a:pt x="205" y="19"/>
                  </a:cubicBezTo>
                  <a:cubicBezTo>
                    <a:pt x="189" y="19"/>
                    <a:pt x="173" y="19"/>
                    <a:pt x="157" y="19"/>
                  </a:cubicBezTo>
                  <a:cubicBezTo>
                    <a:pt x="135" y="18"/>
                    <a:pt x="91" y="17"/>
                    <a:pt x="68" y="16"/>
                  </a:cubicBezTo>
                  <a:cubicBezTo>
                    <a:pt x="60" y="16"/>
                    <a:pt x="51" y="16"/>
                    <a:pt x="42" y="15"/>
                  </a:cubicBezTo>
                  <a:cubicBezTo>
                    <a:pt x="38" y="15"/>
                    <a:pt x="34" y="14"/>
                    <a:pt x="30" y="14"/>
                  </a:cubicBezTo>
                  <a:cubicBezTo>
                    <a:pt x="30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2" y="13"/>
                    <a:pt x="36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3" y="13"/>
                    <a:pt x="26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46" y="11"/>
                    <a:pt x="95" y="13"/>
                    <a:pt x="121" y="13"/>
                  </a:cubicBezTo>
                  <a:cubicBezTo>
                    <a:pt x="118" y="13"/>
                    <a:pt x="115" y="12"/>
                    <a:pt x="112" y="12"/>
                  </a:cubicBezTo>
                  <a:cubicBezTo>
                    <a:pt x="96" y="12"/>
                    <a:pt x="57" y="11"/>
                    <a:pt x="41" y="11"/>
                  </a:cubicBezTo>
                  <a:cubicBezTo>
                    <a:pt x="35" y="10"/>
                    <a:pt x="29" y="10"/>
                    <a:pt x="23" y="10"/>
                  </a:cubicBezTo>
                  <a:cubicBezTo>
                    <a:pt x="22" y="10"/>
                    <a:pt x="22" y="10"/>
                    <a:pt x="22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4" y="9"/>
                    <a:pt x="26" y="9"/>
                    <a:pt x="27" y="9"/>
                  </a:cubicBezTo>
                  <a:cubicBezTo>
                    <a:pt x="33" y="9"/>
                    <a:pt x="38" y="9"/>
                    <a:pt x="43" y="9"/>
                  </a:cubicBezTo>
                  <a:cubicBezTo>
                    <a:pt x="47" y="9"/>
                    <a:pt x="51" y="9"/>
                    <a:pt x="54" y="9"/>
                  </a:cubicBezTo>
                  <a:cubicBezTo>
                    <a:pt x="53" y="9"/>
                    <a:pt x="51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62" y="8"/>
                    <a:pt x="98" y="8"/>
                    <a:pt x="111" y="9"/>
                  </a:cubicBezTo>
                  <a:cubicBezTo>
                    <a:pt x="125" y="9"/>
                    <a:pt x="138" y="9"/>
                    <a:pt x="151" y="10"/>
                  </a:cubicBezTo>
                  <a:cubicBezTo>
                    <a:pt x="151" y="10"/>
                    <a:pt x="151" y="13"/>
                    <a:pt x="151" y="13"/>
                  </a:cubicBezTo>
                  <a:cubicBezTo>
                    <a:pt x="118" y="12"/>
                    <a:pt x="63" y="7"/>
                    <a:pt x="30" y="6"/>
                  </a:cubicBezTo>
                  <a:cubicBezTo>
                    <a:pt x="30" y="6"/>
                    <a:pt x="30" y="5"/>
                    <a:pt x="30" y="5"/>
                  </a:cubicBezTo>
                  <a:cubicBezTo>
                    <a:pt x="34" y="5"/>
                    <a:pt x="38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87" y="4"/>
                    <a:pt x="156" y="10"/>
                    <a:pt x="203" y="10"/>
                  </a:cubicBezTo>
                  <a:cubicBezTo>
                    <a:pt x="185" y="10"/>
                    <a:pt x="168" y="9"/>
                    <a:pt x="150" y="8"/>
                  </a:cubicBezTo>
                  <a:cubicBezTo>
                    <a:pt x="132" y="8"/>
                    <a:pt x="92" y="3"/>
                    <a:pt x="75" y="3"/>
                  </a:cubicBezTo>
                  <a:cubicBezTo>
                    <a:pt x="57" y="2"/>
                    <a:pt x="39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8" y="0"/>
                    <a:pt x="34" y="0"/>
                    <a:pt x="40" y="0"/>
                  </a:cubicBezTo>
                  <a:cubicBezTo>
                    <a:pt x="58" y="1"/>
                    <a:pt x="99" y="1"/>
                    <a:pt x="118" y="2"/>
                  </a:cubicBezTo>
                  <a:cubicBezTo>
                    <a:pt x="138" y="3"/>
                    <a:pt x="159" y="7"/>
                    <a:pt x="179" y="7"/>
                  </a:cubicBezTo>
                  <a:cubicBezTo>
                    <a:pt x="199" y="8"/>
                    <a:pt x="218" y="8"/>
                    <a:pt x="238" y="8"/>
                  </a:cubicBezTo>
                  <a:cubicBezTo>
                    <a:pt x="255" y="8"/>
                    <a:pt x="271" y="10"/>
                    <a:pt x="288" y="10"/>
                  </a:cubicBezTo>
                  <a:cubicBezTo>
                    <a:pt x="311" y="10"/>
                    <a:pt x="335" y="11"/>
                    <a:pt x="359" y="11"/>
                  </a:cubicBezTo>
                  <a:cubicBezTo>
                    <a:pt x="360" y="11"/>
                    <a:pt x="362" y="10"/>
                    <a:pt x="364" y="10"/>
                  </a:cubicBezTo>
                  <a:cubicBezTo>
                    <a:pt x="365" y="10"/>
                    <a:pt x="365" y="10"/>
                    <a:pt x="366" y="10"/>
                  </a:cubicBezTo>
                  <a:cubicBezTo>
                    <a:pt x="366" y="10"/>
                    <a:pt x="367" y="11"/>
                    <a:pt x="368" y="11"/>
                  </a:cubicBezTo>
                  <a:cubicBezTo>
                    <a:pt x="369" y="11"/>
                    <a:pt x="371" y="11"/>
                    <a:pt x="372" y="11"/>
                  </a:cubicBezTo>
                  <a:cubicBezTo>
                    <a:pt x="388" y="10"/>
                    <a:pt x="403" y="10"/>
                    <a:pt x="419" y="10"/>
                  </a:cubicBezTo>
                  <a:cubicBezTo>
                    <a:pt x="431" y="9"/>
                    <a:pt x="443" y="10"/>
                    <a:pt x="455" y="9"/>
                  </a:cubicBezTo>
                  <a:lnTo>
                    <a:pt x="459" y="10"/>
                  </a:lnTo>
                  <a:close/>
                  <a:moveTo>
                    <a:pt x="212" y="11"/>
                  </a:moveTo>
                  <a:cubicBezTo>
                    <a:pt x="212" y="11"/>
                    <a:pt x="212" y="11"/>
                    <a:pt x="212" y="11"/>
                  </a:cubicBezTo>
                  <a:cubicBezTo>
                    <a:pt x="201" y="10"/>
                    <a:pt x="189" y="10"/>
                    <a:pt x="178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89" y="10"/>
                    <a:pt x="201" y="11"/>
                    <a:pt x="212" y="11"/>
                  </a:cubicBezTo>
                  <a:close/>
                  <a:moveTo>
                    <a:pt x="167" y="10"/>
                  </a:moveTo>
                  <a:cubicBezTo>
                    <a:pt x="167" y="10"/>
                    <a:pt x="167" y="10"/>
                    <a:pt x="167" y="10"/>
                  </a:cubicBezTo>
                  <a:cubicBezTo>
                    <a:pt x="170" y="10"/>
                    <a:pt x="173" y="10"/>
                    <a:pt x="176" y="10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73" y="10"/>
                    <a:pt x="170" y="10"/>
                    <a:pt x="167" y="10"/>
                  </a:cubicBezTo>
                  <a:close/>
                </a:path>
              </a:pathLst>
            </a:custGeom>
            <a:solidFill>
              <a:srgbClr val="B5DA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6"/>
            <p:cNvSpPr txBox="1"/>
            <p:nvPr/>
          </p:nvSpPr>
          <p:spPr>
            <a:xfrm>
              <a:off x="7899400" y="677862"/>
              <a:ext cx="214788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Sixth Title</a:t>
              </a:r>
              <a:endParaRPr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4AE4A665-A8AC-4F42-96CE-6CEA511E589E}"/>
              </a:ext>
            </a:extLst>
          </p:cNvPr>
          <p:cNvGrpSpPr/>
          <p:nvPr/>
        </p:nvGrpSpPr>
        <p:grpSpPr>
          <a:xfrm>
            <a:off x="6415087" y="1793875"/>
            <a:ext cx="4767262" cy="723900"/>
            <a:chOff x="6415087" y="1793875"/>
            <a:chExt cx="4767262" cy="723900"/>
          </a:xfrm>
        </p:grpSpPr>
        <p:sp>
          <p:nvSpPr>
            <p:cNvPr id="239" name="Google Shape;239;p16"/>
            <p:cNvSpPr/>
            <p:nvPr/>
          </p:nvSpPr>
          <p:spPr>
            <a:xfrm>
              <a:off x="6415087" y="1793875"/>
              <a:ext cx="4767262" cy="723900"/>
            </a:xfrm>
            <a:custGeom>
              <a:avLst/>
              <a:gdLst/>
              <a:ahLst/>
              <a:cxnLst/>
              <a:rect l="l" t="t" r="r" b="b"/>
              <a:pathLst>
                <a:path w="501" h="76" extrusionOk="0">
                  <a:moveTo>
                    <a:pt x="194" y="1"/>
                  </a:moveTo>
                  <a:cubicBezTo>
                    <a:pt x="195" y="2"/>
                    <a:pt x="195" y="2"/>
                    <a:pt x="196" y="1"/>
                  </a:cubicBezTo>
                  <a:cubicBezTo>
                    <a:pt x="197" y="1"/>
                    <a:pt x="197" y="1"/>
                    <a:pt x="198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8" y="2"/>
                    <a:pt x="199" y="2"/>
                    <a:pt x="200" y="1"/>
                  </a:cubicBezTo>
                  <a:cubicBezTo>
                    <a:pt x="200" y="1"/>
                    <a:pt x="200" y="2"/>
                    <a:pt x="201" y="1"/>
                  </a:cubicBezTo>
                  <a:cubicBezTo>
                    <a:pt x="201" y="1"/>
                    <a:pt x="202" y="1"/>
                    <a:pt x="203" y="1"/>
                  </a:cubicBezTo>
                  <a:cubicBezTo>
                    <a:pt x="204" y="1"/>
                    <a:pt x="205" y="1"/>
                    <a:pt x="207" y="1"/>
                  </a:cubicBezTo>
                  <a:cubicBezTo>
                    <a:pt x="208" y="1"/>
                    <a:pt x="209" y="1"/>
                    <a:pt x="210" y="1"/>
                  </a:cubicBezTo>
                  <a:cubicBezTo>
                    <a:pt x="213" y="1"/>
                    <a:pt x="215" y="1"/>
                    <a:pt x="218" y="1"/>
                  </a:cubicBezTo>
                  <a:cubicBezTo>
                    <a:pt x="225" y="1"/>
                    <a:pt x="232" y="1"/>
                    <a:pt x="239" y="1"/>
                  </a:cubicBezTo>
                  <a:cubicBezTo>
                    <a:pt x="248" y="1"/>
                    <a:pt x="258" y="1"/>
                    <a:pt x="268" y="1"/>
                  </a:cubicBezTo>
                  <a:cubicBezTo>
                    <a:pt x="277" y="1"/>
                    <a:pt x="372" y="1"/>
                    <a:pt x="381" y="1"/>
                  </a:cubicBezTo>
                  <a:cubicBezTo>
                    <a:pt x="390" y="1"/>
                    <a:pt x="400" y="2"/>
                    <a:pt x="409" y="2"/>
                  </a:cubicBezTo>
                  <a:cubicBezTo>
                    <a:pt x="416" y="3"/>
                    <a:pt x="423" y="4"/>
                    <a:pt x="430" y="4"/>
                  </a:cubicBezTo>
                  <a:cubicBezTo>
                    <a:pt x="431" y="5"/>
                    <a:pt x="432" y="5"/>
                    <a:pt x="433" y="5"/>
                  </a:cubicBezTo>
                  <a:cubicBezTo>
                    <a:pt x="432" y="5"/>
                    <a:pt x="432" y="5"/>
                    <a:pt x="432" y="5"/>
                  </a:cubicBezTo>
                  <a:cubicBezTo>
                    <a:pt x="431" y="5"/>
                    <a:pt x="429" y="5"/>
                    <a:pt x="428" y="5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6"/>
                    <a:pt x="429" y="6"/>
                    <a:pt x="430" y="6"/>
                  </a:cubicBezTo>
                  <a:cubicBezTo>
                    <a:pt x="434" y="7"/>
                    <a:pt x="437" y="7"/>
                    <a:pt x="441" y="7"/>
                  </a:cubicBezTo>
                  <a:cubicBezTo>
                    <a:pt x="442" y="7"/>
                    <a:pt x="443" y="8"/>
                    <a:pt x="444" y="8"/>
                  </a:cubicBezTo>
                  <a:cubicBezTo>
                    <a:pt x="444" y="8"/>
                    <a:pt x="444" y="8"/>
                    <a:pt x="444" y="8"/>
                  </a:cubicBezTo>
                  <a:cubicBezTo>
                    <a:pt x="443" y="8"/>
                    <a:pt x="442" y="9"/>
                    <a:pt x="441" y="9"/>
                  </a:cubicBezTo>
                  <a:cubicBezTo>
                    <a:pt x="436" y="8"/>
                    <a:pt x="431" y="8"/>
                    <a:pt x="426" y="8"/>
                  </a:cubicBezTo>
                  <a:cubicBezTo>
                    <a:pt x="420" y="7"/>
                    <a:pt x="414" y="7"/>
                    <a:pt x="408" y="7"/>
                  </a:cubicBezTo>
                  <a:cubicBezTo>
                    <a:pt x="408" y="7"/>
                    <a:pt x="408" y="7"/>
                    <a:pt x="407" y="7"/>
                  </a:cubicBezTo>
                  <a:cubicBezTo>
                    <a:pt x="412" y="8"/>
                    <a:pt x="417" y="10"/>
                    <a:pt x="422" y="10"/>
                  </a:cubicBezTo>
                  <a:cubicBezTo>
                    <a:pt x="427" y="10"/>
                    <a:pt x="401" y="10"/>
                    <a:pt x="406" y="11"/>
                  </a:cubicBezTo>
                  <a:cubicBezTo>
                    <a:pt x="407" y="11"/>
                    <a:pt x="409" y="12"/>
                    <a:pt x="410" y="13"/>
                  </a:cubicBezTo>
                  <a:cubicBezTo>
                    <a:pt x="413" y="14"/>
                    <a:pt x="433" y="15"/>
                    <a:pt x="436" y="16"/>
                  </a:cubicBezTo>
                  <a:cubicBezTo>
                    <a:pt x="443" y="17"/>
                    <a:pt x="471" y="18"/>
                    <a:pt x="478" y="19"/>
                  </a:cubicBezTo>
                  <a:cubicBezTo>
                    <a:pt x="479" y="19"/>
                    <a:pt x="480" y="19"/>
                    <a:pt x="481" y="20"/>
                  </a:cubicBezTo>
                  <a:cubicBezTo>
                    <a:pt x="481" y="20"/>
                    <a:pt x="481" y="20"/>
                    <a:pt x="481" y="20"/>
                  </a:cubicBezTo>
                  <a:cubicBezTo>
                    <a:pt x="480" y="20"/>
                    <a:pt x="479" y="20"/>
                    <a:pt x="478" y="20"/>
                  </a:cubicBezTo>
                  <a:cubicBezTo>
                    <a:pt x="470" y="19"/>
                    <a:pt x="462" y="19"/>
                    <a:pt x="454" y="18"/>
                  </a:cubicBezTo>
                  <a:cubicBezTo>
                    <a:pt x="453" y="18"/>
                    <a:pt x="452" y="18"/>
                    <a:pt x="452" y="18"/>
                  </a:cubicBezTo>
                  <a:cubicBezTo>
                    <a:pt x="453" y="18"/>
                    <a:pt x="455" y="18"/>
                    <a:pt x="457" y="19"/>
                  </a:cubicBezTo>
                  <a:cubicBezTo>
                    <a:pt x="460" y="19"/>
                    <a:pt x="463" y="19"/>
                    <a:pt x="466" y="20"/>
                  </a:cubicBezTo>
                  <a:cubicBezTo>
                    <a:pt x="466" y="20"/>
                    <a:pt x="467" y="20"/>
                    <a:pt x="468" y="20"/>
                  </a:cubicBezTo>
                  <a:cubicBezTo>
                    <a:pt x="468" y="21"/>
                    <a:pt x="468" y="21"/>
                    <a:pt x="468" y="21"/>
                  </a:cubicBezTo>
                  <a:cubicBezTo>
                    <a:pt x="467" y="21"/>
                    <a:pt x="466" y="21"/>
                    <a:pt x="465" y="21"/>
                  </a:cubicBezTo>
                  <a:cubicBezTo>
                    <a:pt x="461" y="21"/>
                    <a:pt x="456" y="20"/>
                    <a:pt x="451" y="19"/>
                  </a:cubicBezTo>
                  <a:cubicBezTo>
                    <a:pt x="447" y="19"/>
                    <a:pt x="442" y="19"/>
                    <a:pt x="438" y="19"/>
                  </a:cubicBezTo>
                  <a:cubicBezTo>
                    <a:pt x="440" y="19"/>
                    <a:pt x="443" y="19"/>
                    <a:pt x="445" y="19"/>
                  </a:cubicBezTo>
                  <a:cubicBezTo>
                    <a:pt x="448" y="20"/>
                    <a:pt x="451" y="20"/>
                    <a:pt x="454" y="21"/>
                  </a:cubicBezTo>
                  <a:cubicBezTo>
                    <a:pt x="458" y="22"/>
                    <a:pt x="456" y="22"/>
                    <a:pt x="460" y="23"/>
                  </a:cubicBezTo>
                  <a:cubicBezTo>
                    <a:pt x="461" y="23"/>
                    <a:pt x="462" y="23"/>
                    <a:pt x="463" y="25"/>
                  </a:cubicBezTo>
                  <a:cubicBezTo>
                    <a:pt x="463" y="25"/>
                    <a:pt x="463" y="25"/>
                    <a:pt x="464" y="25"/>
                  </a:cubicBezTo>
                  <a:cubicBezTo>
                    <a:pt x="471" y="26"/>
                    <a:pt x="444" y="28"/>
                    <a:pt x="452" y="29"/>
                  </a:cubicBezTo>
                  <a:cubicBezTo>
                    <a:pt x="454" y="29"/>
                    <a:pt x="457" y="30"/>
                    <a:pt x="460" y="30"/>
                  </a:cubicBezTo>
                  <a:cubicBezTo>
                    <a:pt x="460" y="30"/>
                    <a:pt x="461" y="31"/>
                    <a:pt x="461" y="31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61" y="31"/>
                    <a:pt x="460" y="31"/>
                    <a:pt x="459" y="31"/>
                  </a:cubicBezTo>
                  <a:cubicBezTo>
                    <a:pt x="454" y="31"/>
                    <a:pt x="448" y="30"/>
                    <a:pt x="443" y="30"/>
                  </a:cubicBezTo>
                  <a:cubicBezTo>
                    <a:pt x="436" y="29"/>
                    <a:pt x="463" y="28"/>
                    <a:pt x="456" y="28"/>
                  </a:cubicBezTo>
                  <a:cubicBezTo>
                    <a:pt x="456" y="28"/>
                    <a:pt x="455" y="28"/>
                    <a:pt x="455" y="28"/>
                  </a:cubicBezTo>
                  <a:cubicBezTo>
                    <a:pt x="461" y="30"/>
                    <a:pt x="433" y="30"/>
                    <a:pt x="440" y="32"/>
                  </a:cubicBezTo>
                  <a:cubicBezTo>
                    <a:pt x="438" y="32"/>
                    <a:pt x="436" y="32"/>
                    <a:pt x="434" y="32"/>
                  </a:cubicBezTo>
                  <a:cubicBezTo>
                    <a:pt x="449" y="34"/>
                    <a:pt x="478" y="36"/>
                    <a:pt x="493" y="39"/>
                  </a:cubicBezTo>
                  <a:cubicBezTo>
                    <a:pt x="492" y="40"/>
                    <a:pt x="491" y="39"/>
                    <a:pt x="491" y="39"/>
                  </a:cubicBezTo>
                  <a:cubicBezTo>
                    <a:pt x="486" y="39"/>
                    <a:pt x="481" y="38"/>
                    <a:pt x="475" y="38"/>
                  </a:cubicBezTo>
                  <a:cubicBezTo>
                    <a:pt x="465" y="37"/>
                    <a:pt x="455" y="36"/>
                    <a:pt x="446" y="35"/>
                  </a:cubicBezTo>
                  <a:cubicBezTo>
                    <a:pt x="444" y="35"/>
                    <a:pt x="442" y="35"/>
                    <a:pt x="441" y="35"/>
                  </a:cubicBezTo>
                  <a:cubicBezTo>
                    <a:pt x="438" y="36"/>
                    <a:pt x="436" y="35"/>
                    <a:pt x="433" y="35"/>
                  </a:cubicBezTo>
                  <a:cubicBezTo>
                    <a:pt x="432" y="35"/>
                    <a:pt x="431" y="35"/>
                    <a:pt x="431" y="35"/>
                  </a:cubicBezTo>
                  <a:cubicBezTo>
                    <a:pt x="433" y="36"/>
                    <a:pt x="436" y="36"/>
                    <a:pt x="439" y="36"/>
                  </a:cubicBezTo>
                  <a:cubicBezTo>
                    <a:pt x="446" y="37"/>
                    <a:pt x="454" y="38"/>
                    <a:pt x="462" y="39"/>
                  </a:cubicBezTo>
                  <a:cubicBezTo>
                    <a:pt x="472" y="40"/>
                    <a:pt x="482" y="41"/>
                    <a:pt x="493" y="42"/>
                  </a:cubicBezTo>
                  <a:cubicBezTo>
                    <a:pt x="494" y="42"/>
                    <a:pt x="495" y="42"/>
                    <a:pt x="496" y="42"/>
                  </a:cubicBezTo>
                  <a:cubicBezTo>
                    <a:pt x="496" y="42"/>
                    <a:pt x="496" y="43"/>
                    <a:pt x="496" y="43"/>
                  </a:cubicBezTo>
                  <a:cubicBezTo>
                    <a:pt x="496" y="43"/>
                    <a:pt x="495" y="43"/>
                    <a:pt x="494" y="43"/>
                  </a:cubicBezTo>
                  <a:cubicBezTo>
                    <a:pt x="489" y="43"/>
                    <a:pt x="484" y="42"/>
                    <a:pt x="478" y="42"/>
                  </a:cubicBezTo>
                  <a:cubicBezTo>
                    <a:pt x="475" y="41"/>
                    <a:pt x="473" y="41"/>
                    <a:pt x="470" y="41"/>
                  </a:cubicBezTo>
                  <a:cubicBezTo>
                    <a:pt x="474" y="42"/>
                    <a:pt x="478" y="42"/>
                    <a:pt x="482" y="43"/>
                  </a:cubicBezTo>
                  <a:cubicBezTo>
                    <a:pt x="488" y="43"/>
                    <a:pt x="493" y="44"/>
                    <a:pt x="498" y="45"/>
                  </a:cubicBezTo>
                  <a:cubicBezTo>
                    <a:pt x="501" y="45"/>
                    <a:pt x="489" y="46"/>
                    <a:pt x="492" y="46"/>
                  </a:cubicBezTo>
                  <a:cubicBezTo>
                    <a:pt x="492" y="46"/>
                    <a:pt x="493" y="46"/>
                    <a:pt x="493" y="46"/>
                  </a:cubicBezTo>
                  <a:cubicBezTo>
                    <a:pt x="493" y="47"/>
                    <a:pt x="493" y="47"/>
                    <a:pt x="493" y="47"/>
                  </a:cubicBezTo>
                  <a:cubicBezTo>
                    <a:pt x="493" y="47"/>
                    <a:pt x="492" y="47"/>
                    <a:pt x="491" y="47"/>
                  </a:cubicBezTo>
                  <a:cubicBezTo>
                    <a:pt x="488" y="47"/>
                    <a:pt x="499" y="47"/>
                    <a:pt x="495" y="46"/>
                  </a:cubicBezTo>
                  <a:cubicBezTo>
                    <a:pt x="492" y="46"/>
                    <a:pt x="490" y="46"/>
                    <a:pt x="488" y="46"/>
                  </a:cubicBezTo>
                  <a:cubicBezTo>
                    <a:pt x="487" y="46"/>
                    <a:pt x="487" y="46"/>
                    <a:pt x="487" y="46"/>
                  </a:cubicBezTo>
                  <a:cubicBezTo>
                    <a:pt x="485" y="46"/>
                    <a:pt x="484" y="46"/>
                    <a:pt x="483" y="46"/>
                  </a:cubicBezTo>
                  <a:cubicBezTo>
                    <a:pt x="474" y="46"/>
                    <a:pt x="464" y="45"/>
                    <a:pt x="455" y="44"/>
                  </a:cubicBezTo>
                  <a:cubicBezTo>
                    <a:pt x="451" y="44"/>
                    <a:pt x="447" y="44"/>
                    <a:pt x="442" y="44"/>
                  </a:cubicBezTo>
                  <a:cubicBezTo>
                    <a:pt x="437" y="44"/>
                    <a:pt x="432" y="43"/>
                    <a:pt x="426" y="43"/>
                  </a:cubicBezTo>
                  <a:cubicBezTo>
                    <a:pt x="426" y="43"/>
                    <a:pt x="426" y="43"/>
                    <a:pt x="425" y="43"/>
                  </a:cubicBezTo>
                  <a:cubicBezTo>
                    <a:pt x="427" y="43"/>
                    <a:pt x="428" y="44"/>
                    <a:pt x="430" y="44"/>
                  </a:cubicBezTo>
                  <a:cubicBezTo>
                    <a:pt x="446" y="46"/>
                    <a:pt x="463" y="47"/>
                    <a:pt x="480" y="48"/>
                  </a:cubicBezTo>
                  <a:cubicBezTo>
                    <a:pt x="490" y="49"/>
                    <a:pt x="468" y="50"/>
                    <a:pt x="478" y="51"/>
                  </a:cubicBezTo>
                  <a:cubicBezTo>
                    <a:pt x="479" y="51"/>
                    <a:pt x="475" y="51"/>
                    <a:pt x="476" y="52"/>
                  </a:cubicBezTo>
                  <a:cubicBezTo>
                    <a:pt x="476" y="52"/>
                    <a:pt x="476" y="52"/>
                    <a:pt x="476" y="52"/>
                  </a:cubicBezTo>
                  <a:cubicBezTo>
                    <a:pt x="476" y="52"/>
                    <a:pt x="475" y="52"/>
                    <a:pt x="475" y="52"/>
                  </a:cubicBezTo>
                  <a:cubicBezTo>
                    <a:pt x="473" y="52"/>
                    <a:pt x="451" y="52"/>
                    <a:pt x="450" y="53"/>
                  </a:cubicBezTo>
                  <a:cubicBezTo>
                    <a:pt x="450" y="53"/>
                    <a:pt x="449" y="53"/>
                    <a:pt x="448" y="53"/>
                  </a:cubicBezTo>
                  <a:cubicBezTo>
                    <a:pt x="444" y="53"/>
                    <a:pt x="460" y="53"/>
                    <a:pt x="455" y="53"/>
                  </a:cubicBezTo>
                  <a:cubicBezTo>
                    <a:pt x="455" y="53"/>
                    <a:pt x="454" y="53"/>
                    <a:pt x="454" y="53"/>
                  </a:cubicBezTo>
                  <a:cubicBezTo>
                    <a:pt x="454" y="54"/>
                    <a:pt x="433" y="54"/>
                    <a:pt x="435" y="54"/>
                  </a:cubicBezTo>
                  <a:cubicBezTo>
                    <a:pt x="437" y="54"/>
                    <a:pt x="430" y="55"/>
                    <a:pt x="433" y="55"/>
                  </a:cubicBezTo>
                  <a:cubicBezTo>
                    <a:pt x="433" y="55"/>
                    <a:pt x="434" y="55"/>
                    <a:pt x="434" y="56"/>
                  </a:cubicBezTo>
                  <a:cubicBezTo>
                    <a:pt x="434" y="56"/>
                    <a:pt x="434" y="56"/>
                    <a:pt x="434" y="56"/>
                  </a:cubicBezTo>
                  <a:cubicBezTo>
                    <a:pt x="434" y="56"/>
                    <a:pt x="433" y="56"/>
                    <a:pt x="433" y="56"/>
                  </a:cubicBezTo>
                  <a:cubicBezTo>
                    <a:pt x="427" y="56"/>
                    <a:pt x="421" y="56"/>
                    <a:pt x="415" y="56"/>
                  </a:cubicBezTo>
                  <a:cubicBezTo>
                    <a:pt x="409" y="55"/>
                    <a:pt x="404" y="55"/>
                    <a:pt x="398" y="55"/>
                  </a:cubicBezTo>
                  <a:cubicBezTo>
                    <a:pt x="395" y="54"/>
                    <a:pt x="391" y="54"/>
                    <a:pt x="387" y="54"/>
                  </a:cubicBezTo>
                  <a:cubicBezTo>
                    <a:pt x="383" y="53"/>
                    <a:pt x="378" y="53"/>
                    <a:pt x="374" y="53"/>
                  </a:cubicBezTo>
                  <a:cubicBezTo>
                    <a:pt x="370" y="52"/>
                    <a:pt x="388" y="52"/>
                    <a:pt x="384" y="52"/>
                  </a:cubicBezTo>
                  <a:cubicBezTo>
                    <a:pt x="383" y="51"/>
                    <a:pt x="382" y="51"/>
                    <a:pt x="381" y="51"/>
                  </a:cubicBezTo>
                  <a:cubicBezTo>
                    <a:pt x="381" y="51"/>
                    <a:pt x="381" y="52"/>
                    <a:pt x="381" y="52"/>
                  </a:cubicBezTo>
                  <a:cubicBezTo>
                    <a:pt x="383" y="52"/>
                    <a:pt x="384" y="52"/>
                    <a:pt x="386" y="52"/>
                  </a:cubicBezTo>
                  <a:cubicBezTo>
                    <a:pt x="395" y="54"/>
                    <a:pt x="383" y="54"/>
                    <a:pt x="392" y="55"/>
                  </a:cubicBezTo>
                  <a:cubicBezTo>
                    <a:pt x="402" y="55"/>
                    <a:pt x="410" y="56"/>
                    <a:pt x="419" y="56"/>
                  </a:cubicBezTo>
                  <a:cubicBezTo>
                    <a:pt x="429" y="57"/>
                    <a:pt x="438" y="58"/>
                    <a:pt x="448" y="59"/>
                  </a:cubicBezTo>
                  <a:cubicBezTo>
                    <a:pt x="452" y="59"/>
                    <a:pt x="438" y="60"/>
                    <a:pt x="443" y="61"/>
                  </a:cubicBezTo>
                  <a:cubicBezTo>
                    <a:pt x="443" y="61"/>
                    <a:pt x="444" y="61"/>
                    <a:pt x="444" y="61"/>
                  </a:cubicBezTo>
                  <a:cubicBezTo>
                    <a:pt x="444" y="61"/>
                    <a:pt x="444" y="61"/>
                    <a:pt x="444" y="61"/>
                  </a:cubicBezTo>
                  <a:cubicBezTo>
                    <a:pt x="444" y="62"/>
                    <a:pt x="443" y="62"/>
                    <a:pt x="443" y="62"/>
                  </a:cubicBezTo>
                  <a:cubicBezTo>
                    <a:pt x="434" y="61"/>
                    <a:pt x="431" y="61"/>
                    <a:pt x="422" y="61"/>
                  </a:cubicBezTo>
                  <a:cubicBezTo>
                    <a:pt x="418" y="61"/>
                    <a:pt x="426" y="60"/>
                    <a:pt x="421" y="60"/>
                  </a:cubicBezTo>
                  <a:cubicBezTo>
                    <a:pt x="420" y="60"/>
                    <a:pt x="418" y="60"/>
                    <a:pt x="417" y="60"/>
                  </a:cubicBezTo>
                  <a:cubicBezTo>
                    <a:pt x="418" y="61"/>
                    <a:pt x="407" y="62"/>
                    <a:pt x="409" y="62"/>
                  </a:cubicBezTo>
                  <a:cubicBezTo>
                    <a:pt x="420" y="62"/>
                    <a:pt x="426" y="63"/>
                    <a:pt x="437" y="65"/>
                  </a:cubicBezTo>
                  <a:cubicBezTo>
                    <a:pt x="437" y="65"/>
                    <a:pt x="438" y="65"/>
                    <a:pt x="439" y="65"/>
                  </a:cubicBezTo>
                  <a:cubicBezTo>
                    <a:pt x="440" y="65"/>
                    <a:pt x="440" y="66"/>
                    <a:pt x="440" y="66"/>
                  </a:cubicBezTo>
                  <a:cubicBezTo>
                    <a:pt x="440" y="67"/>
                    <a:pt x="441" y="67"/>
                    <a:pt x="442" y="67"/>
                  </a:cubicBezTo>
                  <a:cubicBezTo>
                    <a:pt x="447" y="67"/>
                    <a:pt x="451" y="67"/>
                    <a:pt x="455" y="68"/>
                  </a:cubicBezTo>
                  <a:cubicBezTo>
                    <a:pt x="456" y="68"/>
                    <a:pt x="456" y="68"/>
                    <a:pt x="457" y="68"/>
                  </a:cubicBezTo>
                  <a:cubicBezTo>
                    <a:pt x="457" y="68"/>
                    <a:pt x="457" y="68"/>
                    <a:pt x="457" y="69"/>
                  </a:cubicBezTo>
                  <a:cubicBezTo>
                    <a:pt x="456" y="69"/>
                    <a:pt x="456" y="69"/>
                    <a:pt x="455" y="69"/>
                  </a:cubicBezTo>
                  <a:cubicBezTo>
                    <a:pt x="450" y="69"/>
                    <a:pt x="445" y="69"/>
                    <a:pt x="440" y="69"/>
                  </a:cubicBezTo>
                  <a:cubicBezTo>
                    <a:pt x="440" y="69"/>
                    <a:pt x="439" y="69"/>
                    <a:pt x="439" y="69"/>
                  </a:cubicBezTo>
                  <a:cubicBezTo>
                    <a:pt x="439" y="69"/>
                    <a:pt x="439" y="70"/>
                    <a:pt x="439" y="70"/>
                  </a:cubicBezTo>
                  <a:cubicBezTo>
                    <a:pt x="439" y="70"/>
                    <a:pt x="440" y="70"/>
                    <a:pt x="440" y="70"/>
                  </a:cubicBezTo>
                  <a:cubicBezTo>
                    <a:pt x="444" y="71"/>
                    <a:pt x="447" y="71"/>
                    <a:pt x="450" y="72"/>
                  </a:cubicBezTo>
                  <a:cubicBezTo>
                    <a:pt x="454" y="72"/>
                    <a:pt x="467" y="74"/>
                    <a:pt x="471" y="75"/>
                  </a:cubicBezTo>
                  <a:cubicBezTo>
                    <a:pt x="472" y="75"/>
                    <a:pt x="472" y="75"/>
                    <a:pt x="473" y="75"/>
                  </a:cubicBezTo>
                  <a:cubicBezTo>
                    <a:pt x="473" y="75"/>
                    <a:pt x="473" y="76"/>
                    <a:pt x="472" y="76"/>
                  </a:cubicBezTo>
                  <a:cubicBezTo>
                    <a:pt x="471" y="76"/>
                    <a:pt x="462" y="76"/>
                    <a:pt x="460" y="76"/>
                  </a:cubicBezTo>
                  <a:cubicBezTo>
                    <a:pt x="454" y="76"/>
                    <a:pt x="448" y="76"/>
                    <a:pt x="442" y="76"/>
                  </a:cubicBezTo>
                  <a:cubicBezTo>
                    <a:pt x="432" y="75"/>
                    <a:pt x="428" y="74"/>
                    <a:pt x="418" y="74"/>
                  </a:cubicBezTo>
                  <a:cubicBezTo>
                    <a:pt x="409" y="73"/>
                    <a:pt x="414" y="73"/>
                    <a:pt x="405" y="72"/>
                  </a:cubicBezTo>
                  <a:cubicBezTo>
                    <a:pt x="393" y="71"/>
                    <a:pt x="382" y="71"/>
                    <a:pt x="370" y="70"/>
                  </a:cubicBezTo>
                  <a:cubicBezTo>
                    <a:pt x="356" y="70"/>
                    <a:pt x="341" y="69"/>
                    <a:pt x="327" y="69"/>
                  </a:cubicBezTo>
                  <a:cubicBezTo>
                    <a:pt x="325" y="69"/>
                    <a:pt x="324" y="69"/>
                    <a:pt x="322" y="69"/>
                  </a:cubicBezTo>
                  <a:cubicBezTo>
                    <a:pt x="321" y="69"/>
                    <a:pt x="321" y="70"/>
                    <a:pt x="320" y="70"/>
                  </a:cubicBezTo>
                  <a:cubicBezTo>
                    <a:pt x="320" y="70"/>
                    <a:pt x="319" y="70"/>
                    <a:pt x="319" y="70"/>
                  </a:cubicBezTo>
                  <a:cubicBezTo>
                    <a:pt x="317" y="70"/>
                    <a:pt x="315" y="69"/>
                    <a:pt x="314" y="69"/>
                  </a:cubicBezTo>
                  <a:cubicBezTo>
                    <a:pt x="291" y="69"/>
                    <a:pt x="269" y="69"/>
                    <a:pt x="246" y="70"/>
                  </a:cubicBezTo>
                  <a:cubicBezTo>
                    <a:pt x="231" y="70"/>
                    <a:pt x="215" y="70"/>
                    <a:pt x="200" y="70"/>
                  </a:cubicBezTo>
                  <a:cubicBezTo>
                    <a:pt x="181" y="70"/>
                    <a:pt x="163" y="70"/>
                    <a:pt x="144" y="70"/>
                  </a:cubicBezTo>
                  <a:cubicBezTo>
                    <a:pt x="125" y="71"/>
                    <a:pt x="105" y="72"/>
                    <a:pt x="86" y="72"/>
                  </a:cubicBezTo>
                  <a:cubicBezTo>
                    <a:pt x="68" y="73"/>
                    <a:pt x="51" y="74"/>
                    <a:pt x="33" y="74"/>
                  </a:cubicBezTo>
                  <a:cubicBezTo>
                    <a:pt x="27" y="74"/>
                    <a:pt x="22" y="74"/>
                    <a:pt x="17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33" y="73"/>
                    <a:pt x="49" y="72"/>
                    <a:pt x="66" y="71"/>
                  </a:cubicBezTo>
                  <a:cubicBezTo>
                    <a:pt x="83" y="71"/>
                    <a:pt x="99" y="70"/>
                    <a:pt x="116" y="69"/>
                  </a:cubicBezTo>
                  <a:cubicBezTo>
                    <a:pt x="133" y="69"/>
                    <a:pt x="150" y="68"/>
                    <a:pt x="167" y="68"/>
                  </a:cubicBezTo>
                  <a:cubicBezTo>
                    <a:pt x="122" y="68"/>
                    <a:pt x="78" y="70"/>
                    <a:pt x="33" y="71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4" y="70"/>
                    <a:pt x="35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1" y="69"/>
                    <a:pt x="27" y="69"/>
                    <a:pt x="23" y="69"/>
                  </a:cubicBezTo>
                  <a:cubicBezTo>
                    <a:pt x="23" y="69"/>
                    <a:pt x="23" y="69"/>
                    <a:pt x="23" y="68"/>
                  </a:cubicBezTo>
                  <a:cubicBezTo>
                    <a:pt x="55" y="67"/>
                    <a:pt x="86" y="66"/>
                    <a:pt x="118" y="65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05" y="65"/>
                    <a:pt x="92" y="65"/>
                    <a:pt x="80" y="66"/>
                  </a:cubicBezTo>
                  <a:cubicBezTo>
                    <a:pt x="67" y="66"/>
                    <a:pt x="71" y="66"/>
                    <a:pt x="58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0" y="65"/>
                    <a:pt x="45" y="65"/>
                    <a:pt x="47" y="65"/>
                  </a:cubicBezTo>
                  <a:cubicBezTo>
                    <a:pt x="44" y="65"/>
                    <a:pt x="57" y="65"/>
                    <a:pt x="53" y="65"/>
                  </a:cubicBezTo>
                  <a:cubicBezTo>
                    <a:pt x="48" y="65"/>
                    <a:pt x="43" y="65"/>
                    <a:pt x="38" y="65"/>
                  </a:cubicBezTo>
                  <a:cubicBezTo>
                    <a:pt x="36" y="65"/>
                    <a:pt x="35" y="65"/>
                    <a:pt x="34" y="65"/>
                  </a:cubicBezTo>
                  <a:cubicBezTo>
                    <a:pt x="33" y="65"/>
                    <a:pt x="33" y="65"/>
                    <a:pt x="32" y="65"/>
                  </a:cubicBezTo>
                  <a:cubicBezTo>
                    <a:pt x="33" y="65"/>
                    <a:pt x="33" y="64"/>
                    <a:pt x="33" y="64"/>
                  </a:cubicBezTo>
                  <a:cubicBezTo>
                    <a:pt x="39" y="64"/>
                    <a:pt x="45" y="64"/>
                    <a:pt x="51" y="64"/>
                  </a:cubicBezTo>
                  <a:cubicBezTo>
                    <a:pt x="66" y="63"/>
                    <a:pt x="65" y="63"/>
                    <a:pt x="81" y="62"/>
                  </a:cubicBezTo>
                  <a:cubicBezTo>
                    <a:pt x="84" y="62"/>
                    <a:pt x="86" y="62"/>
                    <a:pt x="89" y="62"/>
                  </a:cubicBezTo>
                  <a:cubicBezTo>
                    <a:pt x="64" y="62"/>
                    <a:pt x="56" y="63"/>
                    <a:pt x="31" y="63"/>
                  </a:cubicBezTo>
                  <a:cubicBezTo>
                    <a:pt x="31" y="63"/>
                    <a:pt x="31" y="62"/>
                    <a:pt x="31" y="62"/>
                  </a:cubicBezTo>
                  <a:cubicBezTo>
                    <a:pt x="37" y="62"/>
                    <a:pt x="43" y="62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6" y="61"/>
                    <a:pt x="42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4" y="61"/>
                    <a:pt x="48" y="59"/>
                    <a:pt x="51" y="59"/>
                  </a:cubicBezTo>
                  <a:cubicBezTo>
                    <a:pt x="60" y="59"/>
                    <a:pt x="52" y="59"/>
                    <a:pt x="60" y="58"/>
                  </a:cubicBezTo>
                  <a:cubicBezTo>
                    <a:pt x="81" y="57"/>
                    <a:pt x="102" y="57"/>
                    <a:pt x="123" y="56"/>
                  </a:cubicBezTo>
                  <a:cubicBezTo>
                    <a:pt x="138" y="55"/>
                    <a:pt x="153" y="55"/>
                    <a:pt x="168" y="55"/>
                  </a:cubicBezTo>
                  <a:cubicBezTo>
                    <a:pt x="185" y="55"/>
                    <a:pt x="202" y="55"/>
                    <a:pt x="219" y="55"/>
                  </a:cubicBezTo>
                  <a:cubicBezTo>
                    <a:pt x="219" y="55"/>
                    <a:pt x="219" y="55"/>
                    <a:pt x="220" y="54"/>
                  </a:cubicBezTo>
                  <a:cubicBezTo>
                    <a:pt x="217" y="54"/>
                    <a:pt x="215" y="55"/>
                    <a:pt x="212" y="55"/>
                  </a:cubicBezTo>
                  <a:cubicBezTo>
                    <a:pt x="184" y="57"/>
                    <a:pt x="151" y="55"/>
                    <a:pt x="123" y="56"/>
                  </a:cubicBezTo>
                  <a:cubicBezTo>
                    <a:pt x="100" y="57"/>
                    <a:pt x="82" y="56"/>
                    <a:pt x="59" y="56"/>
                  </a:cubicBezTo>
                  <a:cubicBezTo>
                    <a:pt x="42" y="56"/>
                    <a:pt x="71" y="56"/>
                    <a:pt x="54" y="56"/>
                  </a:cubicBezTo>
                  <a:cubicBezTo>
                    <a:pt x="50" y="56"/>
                    <a:pt x="63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5"/>
                  </a:cubicBezTo>
                  <a:cubicBezTo>
                    <a:pt x="58" y="55"/>
                    <a:pt x="58" y="55"/>
                    <a:pt x="59" y="55"/>
                  </a:cubicBezTo>
                  <a:cubicBezTo>
                    <a:pt x="62" y="55"/>
                    <a:pt x="49" y="55"/>
                    <a:pt x="53" y="54"/>
                  </a:cubicBezTo>
                  <a:cubicBezTo>
                    <a:pt x="70" y="54"/>
                    <a:pt x="41" y="53"/>
                    <a:pt x="58" y="53"/>
                  </a:cubicBezTo>
                  <a:cubicBezTo>
                    <a:pt x="80" y="52"/>
                    <a:pt x="102" y="52"/>
                    <a:pt x="124" y="51"/>
                  </a:cubicBezTo>
                  <a:cubicBezTo>
                    <a:pt x="163" y="50"/>
                    <a:pt x="203" y="50"/>
                    <a:pt x="242" y="50"/>
                  </a:cubicBezTo>
                  <a:cubicBezTo>
                    <a:pt x="247" y="50"/>
                    <a:pt x="251" y="50"/>
                    <a:pt x="255" y="50"/>
                  </a:cubicBezTo>
                  <a:cubicBezTo>
                    <a:pt x="253" y="50"/>
                    <a:pt x="247" y="50"/>
                    <a:pt x="245" y="50"/>
                  </a:cubicBezTo>
                  <a:cubicBezTo>
                    <a:pt x="231" y="50"/>
                    <a:pt x="220" y="52"/>
                    <a:pt x="206" y="51"/>
                  </a:cubicBezTo>
                  <a:cubicBezTo>
                    <a:pt x="176" y="51"/>
                    <a:pt x="144" y="51"/>
                    <a:pt x="114" y="51"/>
                  </a:cubicBezTo>
                  <a:cubicBezTo>
                    <a:pt x="88" y="52"/>
                    <a:pt x="108" y="49"/>
                    <a:pt x="82" y="50"/>
                  </a:cubicBezTo>
                  <a:cubicBezTo>
                    <a:pt x="72" y="50"/>
                    <a:pt x="62" y="50"/>
                    <a:pt x="52" y="50"/>
                  </a:cubicBezTo>
                  <a:cubicBezTo>
                    <a:pt x="50" y="50"/>
                    <a:pt x="47" y="50"/>
                    <a:pt x="44" y="50"/>
                  </a:cubicBezTo>
                  <a:cubicBezTo>
                    <a:pt x="43" y="50"/>
                    <a:pt x="43" y="50"/>
                    <a:pt x="42" y="50"/>
                  </a:cubicBezTo>
                  <a:cubicBezTo>
                    <a:pt x="42" y="50"/>
                    <a:pt x="43" y="49"/>
                    <a:pt x="43" y="49"/>
                  </a:cubicBezTo>
                  <a:cubicBezTo>
                    <a:pt x="51" y="49"/>
                    <a:pt x="59" y="49"/>
                    <a:pt x="66" y="48"/>
                  </a:cubicBezTo>
                  <a:cubicBezTo>
                    <a:pt x="78" y="48"/>
                    <a:pt x="89" y="48"/>
                    <a:pt x="100" y="47"/>
                  </a:cubicBezTo>
                  <a:cubicBezTo>
                    <a:pt x="100" y="47"/>
                    <a:pt x="101" y="47"/>
                    <a:pt x="101" y="47"/>
                  </a:cubicBezTo>
                  <a:cubicBezTo>
                    <a:pt x="86" y="47"/>
                    <a:pt x="70" y="48"/>
                    <a:pt x="55" y="47"/>
                  </a:cubicBezTo>
                  <a:cubicBezTo>
                    <a:pt x="55" y="47"/>
                    <a:pt x="55" y="47"/>
                    <a:pt x="55" y="46"/>
                  </a:cubicBezTo>
                  <a:cubicBezTo>
                    <a:pt x="56" y="46"/>
                    <a:pt x="57" y="46"/>
                    <a:pt x="57" y="46"/>
                  </a:cubicBezTo>
                  <a:cubicBezTo>
                    <a:pt x="68" y="46"/>
                    <a:pt x="79" y="46"/>
                    <a:pt x="90" y="45"/>
                  </a:cubicBezTo>
                  <a:cubicBezTo>
                    <a:pt x="93" y="45"/>
                    <a:pt x="95" y="45"/>
                    <a:pt x="98" y="45"/>
                  </a:cubicBezTo>
                  <a:cubicBezTo>
                    <a:pt x="76" y="45"/>
                    <a:pt x="53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58" y="44"/>
                    <a:pt x="40" y="43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2" y="42"/>
                    <a:pt x="103" y="42"/>
                    <a:pt x="97" y="42"/>
                  </a:cubicBezTo>
                  <a:cubicBezTo>
                    <a:pt x="97" y="42"/>
                    <a:pt x="97" y="41"/>
                    <a:pt x="97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4" y="41"/>
                    <a:pt x="63" y="41"/>
                    <a:pt x="68" y="40"/>
                  </a:cubicBezTo>
                  <a:cubicBezTo>
                    <a:pt x="79" y="40"/>
                    <a:pt x="89" y="40"/>
                    <a:pt x="99" y="40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73" y="39"/>
                    <a:pt x="92" y="41"/>
                    <a:pt x="65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6" y="40"/>
                    <a:pt x="67" y="39"/>
                    <a:pt x="69" y="39"/>
                  </a:cubicBezTo>
                  <a:cubicBezTo>
                    <a:pt x="70" y="39"/>
                    <a:pt x="72" y="40"/>
                    <a:pt x="74" y="39"/>
                  </a:cubicBezTo>
                  <a:cubicBezTo>
                    <a:pt x="79" y="37"/>
                    <a:pt x="84" y="38"/>
                    <a:pt x="89" y="38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7"/>
                    <a:pt x="87" y="37"/>
                    <a:pt x="87" y="37"/>
                  </a:cubicBezTo>
                  <a:cubicBezTo>
                    <a:pt x="81" y="37"/>
                    <a:pt x="76" y="37"/>
                    <a:pt x="71" y="37"/>
                  </a:cubicBezTo>
                  <a:cubicBezTo>
                    <a:pt x="60" y="37"/>
                    <a:pt x="49" y="37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ubicBezTo>
                    <a:pt x="39" y="37"/>
                    <a:pt x="40" y="37"/>
                    <a:pt x="40" y="37"/>
                  </a:cubicBezTo>
                  <a:cubicBezTo>
                    <a:pt x="54" y="36"/>
                    <a:pt x="68" y="36"/>
                    <a:pt x="82" y="35"/>
                  </a:cubicBezTo>
                  <a:cubicBezTo>
                    <a:pt x="92" y="35"/>
                    <a:pt x="56" y="34"/>
                    <a:pt x="65" y="34"/>
                  </a:cubicBezTo>
                  <a:cubicBezTo>
                    <a:pt x="67" y="34"/>
                    <a:pt x="69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48" y="34"/>
                    <a:pt x="70" y="34"/>
                    <a:pt x="47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8" y="33"/>
                    <a:pt x="48" y="33"/>
                  </a:cubicBezTo>
                  <a:cubicBezTo>
                    <a:pt x="55" y="33"/>
                    <a:pt x="62" y="33"/>
                    <a:pt x="69" y="33"/>
                  </a:cubicBezTo>
                  <a:cubicBezTo>
                    <a:pt x="76" y="32"/>
                    <a:pt x="84" y="32"/>
                    <a:pt x="92" y="32"/>
                  </a:cubicBezTo>
                  <a:cubicBezTo>
                    <a:pt x="92" y="32"/>
                    <a:pt x="93" y="32"/>
                    <a:pt x="94" y="32"/>
                  </a:cubicBezTo>
                  <a:cubicBezTo>
                    <a:pt x="94" y="32"/>
                    <a:pt x="94" y="32"/>
                    <a:pt x="94" y="31"/>
                  </a:cubicBezTo>
                  <a:cubicBezTo>
                    <a:pt x="82" y="31"/>
                    <a:pt x="70" y="31"/>
                    <a:pt x="58" y="31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80" y="29"/>
                    <a:pt x="57" y="29"/>
                    <a:pt x="79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47" y="28"/>
                    <a:pt x="61" y="29"/>
                    <a:pt x="28" y="29"/>
                  </a:cubicBezTo>
                  <a:cubicBezTo>
                    <a:pt x="28" y="29"/>
                    <a:pt x="28" y="29"/>
                    <a:pt x="28" y="28"/>
                  </a:cubicBezTo>
                  <a:cubicBezTo>
                    <a:pt x="52" y="27"/>
                    <a:pt x="76" y="27"/>
                    <a:pt x="100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9" y="25"/>
                    <a:pt x="78" y="26"/>
                    <a:pt x="67" y="26"/>
                  </a:cubicBezTo>
                  <a:cubicBezTo>
                    <a:pt x="56" y="26"/>
                    <a:pt x="4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8" y="24"/>
                    <a:pt x="39" y="24"/>
                  </a:cubicBezTo>
                  <a:cubicBezTo>
                    <a:pt x="51" y="24"/>
                    <a:pt x="62" y="24"/>
                    <a:pt x="73" y="23"/>
                  </a:cubicBezTo>
                  <a:cubicBezTo>
                    <a:pt x="75" y="23"/>
                    <a:pt x="78" y="23"/>
                    <a:pt x="80" y="23"/>
                  </a:cubicBezTo>
                  <a:cubicBezTo>
                    <a:pt x="80" y="23"/>
                    <a:pt x="80" y="23"/>
                    <a:pt x="79" y="23"/>
                  </a:cubicBezTo>
                  <a:cubicBezTo>
                    <a:pt x="71" y="22"/>
                    <a:pt x="63" y="22"/>
                    <a:pt x="55" y="22"/>
                  </a:cubicBezTo>
                  <a:cubicBezTo>
                    <a:pt x="46" y="22"/>
                    <a:pt x="36" y="22"/>
                    <a:pt x="27" y="22"/>
                  </a:cubicBezTo>
                  <a:cubicBezTo>
                    <a:pt x="27" y="22"/>
                    <a:pt x="27" y="22"/>
                    <a:pt x="26" y="22"/>
                  </a:cubicBezTo>
                  <a:cubicBezTo>
                    <a:pt x="27" y="22"/>
                    <a:pt x="27" y="22"/>
                    <a:pt x="28" y="22"/>
                  </a:cubicBezTo>
                  <a:cubicBezTo>
                    <a:pt x="35" y="21"/>
                    <a:pt x="43" y="21"/>
                    <a:pt x="51" y="21"/>
                  </a:cubicBezTo>
                  <a:cubicBezTo>
                    <a:pt x="57" y="21"/>
                    <a:pt x="63" y="21"/>
                    <a:pt x="69" y="21"/>
                  </a:cubicBezTo>
                  <a:cubicBezTo>
                    <a:pt x="75" y="20"/>
                    <a:pt x="81" y="20"/>
                    <a:pt x="87" y="20"/>
                  </a:cubicBezTo>
                  <a:cubicBezTo>
                    <a:pt x="91" y="20"/>
                    <a:pt x="94" y="19"/>
                    <a:pt x="97" y="19"/>
                  </a:cubicBezTo>
                  <a:cubicBezTo>
                    <a:pt x="101" y="19"/>
                    <a:pt x="58" y="19"/>
                    <a:pt x="62" y="19"/>
                  </a:cubicBezTo>
                  <a:cubicBezTo>
                    <a:pt x="64" y="19"/>
                    <a:pt x="65" y="18"/>
                    <a:pt x="67" y="18"/>
                  </a:cubicBezTo>
                  <a:cubicBezTo>
                    <a:pt x="70" y="19"/>
                    <a:pt x="73" y="18"/>
                    <a:pt x="75" y="18"/>
                  </a:cubicBezTo>
                  <a:cubicBezTo>
                    <a:pt x="77" y="18"/>
                    <a:pt x="78" y="18"/>
                    <a:pt x="80" y="18"/>
                  </a:cubicBezTo>
                  <a:cubicBezTo>
                    <a:pt x="80" y="18"/>
                    <a:pt x="81" y="18"/>
                    <a:pt x="82" y="18"/>
                  </a:cubicBezTo>
                  <a:cubicBezTo>
                    <a:pt x="83" y="18"/>
                    <a:pt x="84" y="18"/>
                    <a:pt x="85" y="18"/>
                  </a:cubicBezTo>
                  <a:cubicBezTo>
                    <a:pt x="86" y="18"/>
                    <a:pt x="86" y="18"/>
                    <a:pt x="87" y="18"/>
                  </a:cubicBezTo>
                  <a:cubicBezTo>
                    <a:pt x="88" y="18"/>
                    <a:pt x="89" y="18"/>
                    <a:pt x="90" y="18"/>
                  </a:cubicBezTo>
                  <a:cubicBezTo>
                    <a:pt x="91" y="18"/>
                    <a:pt x="91" y="18"/>
                    <a:pt x="92" y="18"/>
                  </a:cubicBezTo>
                  <a:cubicBezTo>
                    <a:pt x="93" y="18"/>
                    <a:pt x="94" y="18"/>
                    <a:pt x="95" y="18"/>
                  </a:cubicBezTo>
                  <a:cubicBezTo>
                    <a:pt x="95" y="18"/>
                    <a:pt x="96" y="18"/>
                    <a:pt x="97" y="18"/>
                  </a:cubicBezTo>
                  <a:cubicBezTo>
                    <a:pt x="98" y="18"/>
                    <a:pt x="100" y="18"/>
                    <a:pt x="101" y="18"/>
                  </a:cubicBezTo>
                  <a:cubicBezTo>
                    <a:pt x="103" y="18"/>
                    <a:pt x="104" y="18"/>
                    <a:pt x="105" y="18"/>
                  </a:cubicBezTo>
                  <a:cubicBezTo>
                    <a:pt x="108" y="18"/>
                    <a:pt x="110" y="18"/>
                    <a:pt x="112" y="18"/>
                  </a:cubicBezTo>
                  <a:cubicBezTo>
                    <a:pt x="114" y="18"/>
                    <a:pt x="116" y="18"/>
                    <a:pt x="118" y="18"/>
                  </a:cubicBezTo>
                  <a:cubicBezTo>
                    <a:pt x="120" y="18"/>
                    <a:pt x="122" y="18"/>
                    <a:pt x="124" y="18"/>
                  </a:cubicBezTo>
                  <a:cubicBezTo>
                    <a:pt x="127" y="18"/>
                    <a:pt x="129" y="18"/>
                    <a:pt x="132" y="18"/>
                  </a:cubicBezTo>
                  <a:cubicBezTo>
                    <a:pt x="136" y="17"/>
                    <a:pt x="140" y="17"/>
                    <a:pt x="143" y="17"/>
                  </a:cubicBezTo>
                  <a:cubicBezTo>
                    <a:pt x="148" y="17"/>
                    <a:pt x="152" y="17"/>
                    <a:pt x="157" y="17"/>
                  </a:cubicBezTo>
                  <a:cubicBezTo>
                    <a:pt x="161" y="17"/>
                    <a:pt x="166" y="17"/>
                    <a:pt x="170" y="17"/>
                  </a:cubicBezTo>
                  <a:cubicBezTo>
                    <a:pt x="179" y="17"/>
                    <a:pt x="188" y="17"/>
                    <a:pt x="198" y="17"/>
                  </a:cubicBezTo>
                  <a:cubicBezTo>
                    <a:pt x="205" y="17"/>
                    <a:pt x="212" y="17"/>
                    <a:pt x="219" y="18"/>
                  </a:cubicBezTo>
                  <a:cubicBezTo>
                    <a:pt x="233" y="18"/>
                    <a:pt x="247" y="18"/>
                    <a:pt x="260" y="18"/>
                  </a:cubicBezTo>
                  <a:cubicBezTo>
                    <a:pt x="265" y="18"/>
                    <a:pt x="269" y="18"/>
                    <a:pt x="273" y="18"/>
                  </a:cubicBezTo>
                  <a:cubicBezTo>
                    <a:pt x="278" y="18"/>
                    <a:pt x="282" y="18"/>
                    <a:pt x="287" y="18"/>
                  </a:cubicBezTo>
                  <a:cubicBezTo>
                    <a:pt x="287" y="18"/>
                    <a:pt x="286" y="18"/>
                    <a:pt x="286" y="18"/>
                  </a:cubicBezTo>
                  <a:cubicBezTo>
                    <a:pt x="285" y="18"/>
                    <a:pt x="282" y="18"/>
                    <a:pt x="281" y="18"/>
                  </a:cubicBezTo>
                  <a:cubicBezTo>
                    <a:pt x="233" y="19"/>
                    <a:pt x="190" y="17"/>
                    <a:pt x="143" y="17"/>
                  </a:cubicBezTo>
                  <a:cubicBezTo>
                    <a:pt x="110" y="18"/>
                    <a:pt x="125" y="18"/>
                    <a:pt x="92" y="19"/>
                  </a:cubicBezTo>
                  <a:cubicBezTo>
                    <a:pt x="82" y="19"/>
                    <a:pt x="24" y="17"/>
                    <a:pt x="14" y="17"/>
                  </a:cubicBezTo>
                  <a:cubicBezTo>
                    <a:pt x="10" y="17"/>
                    <a:pt x="15" y="16"/>
                    <a:pt x="11" y="16"/>
                  </a:cubicBezTo>
                  <a:cubicBezTo>
                    <a:pt x="10" y="16"/>
                    <a:pt x="8" y="16"/>
                    <a:pt x="6" y="16"/>
                  </a:cubicBezTo>
                  <a:cubicBezTo>
                    <a:pt x="6" y="16"/>
                    <a:pt x="6" y="16"/>
                    <a:pt x="6" y="15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12" y="15"/>
                    <a:pt x="9" y="15"/>
                    <a:pt x="15" y="14"/>
                  </a:cubicBezTo>
                  <a:cubicBezTo>
                    <a:pt x="25" y="14"/>
                    <a:pt x="35" y="14"/>
                    <a:pt x="45" y="13"/>
                  </a:cubicBezTo>
                  <a:cubicBezTo>
                    <a:pt x="41" y="13"/>
                    <a:pt x="37" y="13"/>
                    <a:pt x="33" y="13"/>
                  </a:cubicBezTo>
                  <a:cubicBezTo>
                    <a:pt x="26" y="13"/>
                    <a:pt x="20" y="13"/>
                    <a:pt x="14" y="13"/>
                  </a:cubicBezTo>
                  <a:cubicBezTo>
                    <a:pt x="11" y="14"/>
                    <a:pt x="16" y="14"/>
                    <a:pt x="13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3"/>
                    <a:pt x="12" y="13"/>
                    <a:pt x="13" y="13"/>
                  </a:cubicBezTo>
                  <a:cubicBezTo>
                    <a:pt x="17" y="13"/>
                    <a:pt x="13" y="13"/>
                    <a:pt x="17" y="12"/>
                  </a:cubicBezTo>
                  <a:cubicBezTo>
                    <a:pt x="23" y="12"/>
                    <a:pt x="29" y="12"/>
                    <a:pt x="36" y="12"/>
                  </a:cubicBezTo>
                  <a:cubicBezTo>
                    <a:pt x="44" y="12"/>
                    <a:pt x="53" y="11"/>
                    <a:pt x="61" y="11"/>
                  </a:cubicBezTo>
                  <a:cubicBezTo>
                    <a:pt x="65" y="11"/>
                    <a:pt x="69" y="11"/>
                    <a:pt x="73" y="11"/>
                  </a:cubicBezTo>
                  <a:cubicBezTo>
                    <a:pt x="74" y="11"/>
                    <a:pt x="76" y="10"/>
                    <a:pt x="77" y="10"/>
                  </a:cubicBezTo>
                  <a:cubicBezTo>
                    <a:pt x="78" y="10"/>
                    <a:pt x="79" y="11"/>
                    <a:pt x="79" y="10"/>
                  </a:cubicBezTo>
                  <a:cubicBezTo>
                    <a:pt x="80" y="11"/>
                    <a:pt x="81" y="11"/>
                    <a:pt x="81" y="10"/>
                  </a:cubicBezTo>
                  <a:cubicBezTo>
                    <a:pt x="81" y="10"/>
                    <a:pt x="82" y="10"/>
                    <a:pt x="82" y="11"/>
                  </a:cubicBezTo>
                  <a:cubicBezTo>
                    <a:pt x="82" y="10"/>
                    <a:pt x="83" y="10"/>
                    <a:pt x="83" y="10"/>
                  </a:cubicBezTo>
                  <a:cubicBezTo>
                    <a:pt x="83" y="10"/>
                    <a:pt x="83" y="10"/>
                    <a:pt x="84" y="11"/>
                  </a:cubicBezTo>
                  <a:cubicBezTo>
                    <a:pt x="84" y="10"/>
                    <a:pt x="84" y="10"/>
                    <a:pt x="85" y="10"/>
                  </a:cubicBezTo>
                  <a:cubicBezTo>
                    <a:pt x="85" y="10"/>
                    <a:pt x="85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7" y="10"/>
                    <a:pt x="87" y="10"/>
                    <a:pt x="87" y="11"/>
                  </a:cubicBezTo>
                  <a:cubicBezTo>
                    <a:pt x="88" y="10"/>
                    <a:pt x="88" y="10"/>
                    <a:pt x="88" y="9"/>
                  </a:cubicBezTo>
                  <a:cubicBezTo>
                    <a:pt x="88" y="10"/>
                    <a:pt x="89" y="10"/>
                    <a:pt x="89" y="11"/>
                  </a:cubicBezTo>
                  <a:cubicBezTo>
                    <a:pt x="89" y="10"/>
                    <a:pt x="90" y="10"/>
                    <a:pt x="90" y="9"/>
                  </a:cubicBezTo>
                  <a:cubicBezTo>
                    <a:pt x="90" y="10"/>
                    <a:pt x="90" y="10"/>
                    <a:pt x="91" y="10"/>
                  </a:cubicBezTo>
                  <a:cubicBezTo>
                    <a:pt x="91" y="10"/>
                    <a:pt x="91" y="10"/>
                    <a:pt x="91" y="9"/>
                  </a:cubicBezTo>
                  <a:cubicBezTo>
                    <a:pt x="92" y="10"/>
                    <a:pt x="92" y="10"/>
                    <a:pt x="93" y="10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0"/>
                    <a:pt x="96" y="10"/>
                  </a:cubicBezTo>
                  <a:cubicBezTo>
                    <a:pt x="96" y="10"/>
                    <a:pt x="96" y="10"/>
                    <a:pt x="97" y="10"/>
                  </a:cubicBezTo>
                  <a:cubicBezTo>
                    <a:pt x="97" y="10"/>
                    <a:pt x="98" y="10"/>
                    <a:pt x="99" y="10"/>
                  </a:cubicBezTo>
                  <a:cubicBezTo>
                    <a:pt x="99" y="10"/>
                    <a:pt x="100" y="10"/>
                    <a:pt x="100" y="10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02" y="10"/>
                    <a:pt x="102" y="10"/>
                    <a:pt x="102" y="9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4" y="10"/>
                    <a:pt x="104" y="9"/>
                    <a:pt x="105" y="10"/>
                  </a:cubicBezTo>
                  <a:cubicBezTo>
                    <a:pt x="106" y="10"/>
                    <a:pt x="107" y="10"/>
                    <a:pt x="108" y="10"/>
                  </a:cubicBezTo>
                  <a:cubicBezTo>
                    <a:pt x="109" y="10"/>
                    <a:pt x="110" y="10"/>
                    <a:pt x="111" y="10"/>
                  </a:cubicBezTo>
                  <a:cubicBezTo>
                    <a:pt x="111" y="9"/>
                    <a:pt x="112" y="9"/>
                    <a:pt x="113" y="9"/>
                  </a:cubicBezTo>
                  <a:cubicBezTo>
                    <a:pt x="114" y="9"/>
                    <a:pt x="115" y="10"/>
                    <a:pt x="116" y="10"/>
                  </a:cubicBezTo>
                  <a:cubicBezTo>
                    <a:pt x="117" y="10"/>
                    <a:pt x="118" y="9"/>
                    <a:pt x="119" y="10"/>
                  </a:cubicBezTo>
                  <a:cubicBezTo>
                    <a:pt x="120" y="10"/>
                    <a:pt x="121" y="9"/>
                    <a:pt x="121" y="9"/>
                  </a:cubicBezTo>
                  <a:cubicBezTo>
                    <a:pt x="122" y="9"/>
                    <a:pt x="123" y="9"/>
                    <a:pt x="124" y="9"/>
                  </a:cubicBezTo>
                  <a:cubicBezTo>
                    <a:pt x="126" y="9"/>
                    <a:pt x="128" y="9"/>
                    <a:pt x="130" y="9"/>
                  </a:cubicBezTo>
                  <a:cubicBezTo>
                    <a:pt x="132" y="9"/>
                    <a:pt x="133" y="10"/>
                    <a:pt x="135" y="10"/>
                  </a:cubicBezTo>
                  <a:cubicBezTo>
                    <a:pt x="136" y="10"/>
                    <a:pt x="138" y="9"/>
                    <a:pt x="139" y="9"/>
                  </a:cubicBezTo>
                  <a:cubicBezTo>
                    <a:pt x="140" y="9"/>
                    <a:pt x="142" y="10"/>
                    <a:pt x="143" y="10"/>
                  </a:cubicBezTo>
                  <a:cubicBezTo>
                    <a:pt x="145" y="10"/>
                    <a:pt x="146" y="9"/>
                    <a:pt x="148" y="9"/>
                  </a:cubicBezTo>
                  <a:cubicBezTo>
                    <a:pt x="149" y="9"/>
                    <a:pt x="151" y="10"/>
                    <a:pt x="152" y="10"/>
                  </a:cubicBezTo>
                  <a:cubicBezTo>
                    <a:pt x="153" y="10"/>
                    <a:pt x="154" y="9"/>
                    <a:pt x="155" y="9"/>
                  </a:cubicBezTo>
                  <a:cubicBezTo>
                    <a:pt x="156" y="9"/>
                    <a:pt x="156" y="10"/>
                    <a:pt x="157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9" y="9"/>
                    <a:pt x="159" y="10"/>
                  </a:cubicBezTo>
                  <a:cubicBezTo>
                    <a:pt x="160" y="10"/>
                    <a:pt x="161" y="8"/>
                    <a:pt x="161" y="10"/>
                  </a:cubicBezTo>
                  <a:cubicBezTo>
                    <a:pt x="162" y="10"/>
                    <a:pt x="162" y="9"/>
                    <a:pt x="162" y="9"/>
                  </a:cubicBezTo>
                  <a:cubicBezTo>
                    <a:pt x="163" y="9"/>
                    <a:pt x="163" y="9"/>
                    <a:pt x="163" y="10"/>
                  </a:cubicBezTo>
                  <a:cubicBezTo>
                    <a:pt x="163" y="10"/>
                    <a:pt x="164" y="9"/>
                    <a:pt x="164" y="9"/>
                  </a:cubicBezTo>
                  <a:cubicBezTo>
                    <a:pt x="164" y="9"/>
                    <a:pt x="164" y="9"/>
                    <a:pt x="165" y="10"/>
                  </a:cubicBezTo>
                  <a:cubicBezTo>
                    <a:pt x="165" y="10"/>
                    <a:pt x="165" y="9"/>
                    <a:pt x="166" y="9"/>
                  </a:cubicBezTo>
                  <a:cubicBezTo>
                    <a:pt x="166" y="9"/>
                    <a:pt x="166" y="9"/>
                    <a:pt x="166" y="10"/>
                  </a:cubicBezTo>
                  <a:cubicBezTo>
                    <a:pt x="167" y="9"/>
                    <a:pt x="168" y="8"/>
                    <a:pt x="168" y="10"/>
                  </a:cubicBezTo>
                  <a:cubicBezTo>
                    <a:pt x="169" y="9"/>
                    <a:pt x="169" y="8"/>
                    <a:pt x="170" y="10"/>
                  </a:cubicBezTo>
                  <a:cubicBezTo>
                    <a:pt x="170" y="9"/>
                    <a:pt x="171" y="9"/>
                    <a:pt x="172" y="9"/>
                  </a:cubicBezTo>
                  <a:cubicBezTo>
                    <a:pt x="172" y="10"/>
                    <a:pt x="173" y="9"/>
                    <a:pt x="174" y="9"/>
                  </a:cubicBezTo>
                  <a:cubicBezTo>
                    <a:pt x="175" y="9"/>
                    <a:pt x="176" y="9"/>
                    <a:pt x="176" y="9"/>
                  </a:cubicBezTo>
                  <a:cubicBezTo>
                    <a:pt x="179" y="9"/>
                    <a:pt x="180" y="9"/>
                    <a:pt x="183" y="9"/>
                  </a:cubicBezTo>
                  <a:cubicBezTo>
                    <a:pt x="185" y="9"/>
                    <a:pt x="186" y="9"/>
                    <a:pt x="189" y="9"/>
                  </a:cubicBezTo>
                  <a:cubicBezTo>
                    <a:pt x="191" y="9"/>
                    <a:pt x="194" y="9"/>
                    <a:pt x="197" y="9"/>
                  </a:cubicBezTo>
                  <a:cubicBezTo>
                    <a:pt x="198" y="9"/>
                    <a:pt x="202" y="9"/>
                    <a:pt x="204" y="9"/>
                  </a:cubicBezTo>
                  <a:cubicBezTo>
                    <a:pt x="208" y="9"/>
                    <a:pt x="212" y="9"/>
                    <a:pt x="217" y="10"/>
                  </a:cubicBezTo>
                  <a:cubicBezTo>
                    <a:pt x="224" y="10"/>
                    <a:pt x="223" y="9"/>
                    <a:pt x="230" y="10"/>
                  </a:cubicBezTo>
                  <a:cubicBezTo>
                    <a:pt x="233" y="10"/>
                    <a:pt x="243" y="10"/>
                    <a:pt x="247" y="10"/>
                  </a:cubicBezTo>
                  <a:cubicBezTo>
                    <a:pt x="258" y="10"/>
                    <a:pt x="264" y="10"/>
                    <a:pt x="275" y="10"/>
                  </a:cubicBezTo>
                  <a:cubicBezTo>
                    <a:pt x="275" y="10"/>
                    <a:pt x="281" y="11"/>
                    <a:pt x="281" y="10"/>
                  </a:cubicBezTo>
                  <a:cubicBezTo>
                    <a:pt x="280" y="10"/>
                    <a:pt x="280" y="10"/>
                    <a:pt x="279" y="10"/>
                  </a:cubicBezTo>
                  <a:cubicBezTo>
                    <a:pt x="279" y="10"/>
                    <a:pt x="278" y="10"/>
                    <a:pt x="277" y="10"/>
                  </a:cubicBezTo>
                  <a:cubicBezTo>
                    <a:pt x="260" y="9"/>
                    <a:pt x="240" y="10"/>
                    <a:pt x="223" y="9"/>
                  </a:cubicBezTo>
                  <a:cubicBezTo>
                    <a:pt x="192" y="9"/>
                    <a:pt x="164" y="9"/>
                    <a:pt x="133" y="9"/>
                  </a:cubicBezTo>
                  <a:cubicBezTo>
                    <a:pt x="116" y="9"/>
                    <a:pt x="98" y="9"/>
                    <a:pt x="81" y="10"/>
                  </a:cubicBezTo>
                  <a:cubicBezTo>
                    <a:pt x="64" y="10"/>
                    <a:pt x="48" y="9"/>
                    <a:pt x="31" y="9"/>
                  </a:cubicBezTo>
                  <a:cubicBezTo>
                    <a:pt x="26" y="9"/>
                    <a:pt x="21" y="9"/>
                    <a:pt x="16" y="9"/>
                  </a:cubicBezTo>
                  <a:cubicBezTo>
                    <a:pt x="9" y="9"/>
                    <a:pt x="11" y="9"/>
                    <a:pt x="4" y="9"/>
                  </a:cubicBezTo>
                  <a:cubicBezTo>
                    <a:pt x="3" y="9"/>
                    <a:pt x="1" y="9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5" y="8"/>
                    <a:pt x="8" y="8"/>
                    <a:pt x="11" y="8"/>
                  </a:cubicBezTo>
                  <a:cubicBezTo>
                    <a:pt x="14" y="8"/>
                    <a:pt x="17" y="8"/>
                    <a:pt x="19" y="8"/>
                  </a:cubicBezTo>
                  <a:cubicBezTo>
                    <a:pt x="25" y="8"/>
                    <a:pt x="22" y="8"/>
                    <a:pt x="27" y="7"/>
                  </a:cubicBezTo>
                  <a:cubicBezTo>
                    <a:pt x="36" y="7"/>
                    <a:pt x="45" y="7"/>
                    <a:pt x="53" y="7"/>
                  </a:cubicBezTo>
                  <a:cubicBezTo>
                    <a:pt x="58" y="6"/>
                    <a:pt x="63" y="6"/>
                    <a:pt x="67" y="6"/>
                  </a:cubicBezTo>
                  <a:cubicBezTo>
                    <a:pt x="68" y="6"/>
                    <a:pt x="68" y="6"/>
                    <a:pt x="69" y="6"/>
                  </a:cubicBezTo>
                  <a:cubicBezTo>
                    <a:pt x="68" y="6"/>
                    <a:pt x="68" y="6"/>
                    <a:pt x="67" y="6"/>
                  </a:cubicBezTo>
                  <a:cubicBezTo>
                    <a:pt x="65" y="6"/>
                    <a:pt x="63" y="5"/>
                    <a:pt x="61" y="5"/>
                  </a:cubicBezTo>
                  <a:cubicBezTo>
                    <a:pt x="60" y="5"/>
                    <a:pt x="58" y="5"/>
                    <a:pt x="56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5" y="4"/>
                    <a:pt x="72" y="4"/>
                    <a:pt x="79" y="4"/>
                  </a:cubicBezTo>
                  <a:cubicBezTo>
                    <a:pt x="87" y="4"/>
                    <a:pt x="95" y="4"/>
                    <a:pt x="103" y="3"/>
                  </a:cubicBezTo>
                  <a:cubicBezTo>
                    <a:pt x="108" y="3"/>
                    <a:pt x="113" y="3"/>
                    <a:pt x="117" y="3"/>
                  </a:cubicBezTo>
                  <a:cubicBezTo>
                    <a:pt x="119" y="3"/>
                    <a:pt x="120" y="3"/>
                    <a:pt x="121" y="3"/>
                  </a:cubicBezTo>
                  <a:cubicBezTo>
                    <a:pt x="121" y="2"/>
                    <a:pt x="122" y="2"/>
                    <a:pt x="122" y="2"/>
                  </a:cubicBezTo>
                  <a:cubicBezTo>
                    <a:pt x="123" y="3"/>
                    <a:pt x="124" y="3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7" y="3"/>
                  </a:cubicBezTo>
                  <a:cubicBezTo>
                    <a:pt x="127" y="2"/>
                    <a:pt x="127" y="2"/>
                    <a:pt x="127" y="1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2"/>
                    <a:pt x="129" y="2"/>
                    <a:pt x="129" y="1"/>
                  </a:cubicBezTo>
                  <a:cubicBezTo>
                    <a:pt x="129" y="2"/>
                    <a:pt x="130" y="2"/>
                    <a:pt x="130" y="2"/>
                  </a:cubicBezTo>
                  <a:cubicBezTo>
                    <a:pt x="130" y="2"/>
                    <a:pt x="131" y="2"/>
                    <a:pt x="131" y="1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2"/>
                    <a:pt x="132" y="2"/>
                    <a:pt x="133" y="1"/>
                  </a:cubicBezTo>
                  <a:cubicBezTo>
                    <a:pt x="133" y="2"/>
                    <a:pt x="133" y="2"/>
                    <a:pt x="133" y="2"/>
                  </a:cubicBezTo>
                  <a:cubicBezTo>
                    <a:pt x="134" y="2"/>
                    <a:pt x="134" y="0"/>
                    <a:pt x="135" y="2"/>
                  </a:cubicBezTo>
                  <a:cubicBezTo>
                    <a:pt x="136" y="2"/>
                    <a:pt x="136" y="1"/>
                    <a:pt x="137" y="2"/>
                  </a:cubicBezTo>
                  <a:cubicBezTo>
                    <a:pt x="137" y="2"/>
                    <a:pt x="138" y="2"/>
                    <a:pt x="138" y="1"/>
                  </a:cubicBezTo>
                  <a:cubicBezTo>
                    <a:pt x="138" y="2"/>
                    <a:pt x="138" y="2"/>
                    <a:pt x="139" y="2"/>
                  </a:cubicBezTo>
                  <a:cubicBezTo>
                    <a:pt x="139" y="2"/>
                    <a:pt x="139" y="2"/>
                    <a:pt x="140" y="1"/>
                  </a:cubicBezTo>
                  <a:cubicBezTo>
                    <a:pt x="140" y="2"/>
                    <a:pt x="140" y="2"/>
                    <a:pt x="140" y="3"/>
                  </a:cubicBezTo>
                  <a:cubicBezTo>
                    <a:pt x="141" y="2"/>
                    <a:pt x="141" y="2"/>
                    <a:pt x="142" y="1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2"/>
                    <a:pt x="143" y="2"/>
                    <a:pt x="143" y="1"/>
                  </a:cubicBezTo>
                  <a:cubicBezTo>
                    <a:pt x="144" y="2"/>
                    <a:pt x="144" y="2"/>
                    <a:pt x="144" y="3"/>
                  </a:cubicBezTo>
                  <a:cubicBezTo>
                    <a:pt x="144" y="2"/>
                    <a:pt x="145" y="2"/>
                    <a:pt x="145" y="1"/>
                  </a:cubicBezTo>
                  <a:cubicBezTo>
                    <a:pt x="146" y="3"/>
                    <a:pt x="145" y="3"/>
                    <a:pt x="144" y="3"/>
                  </a:cubicBezTo>
                  <a:cubicBezTo>
                    <a:pt x="137" y="3"/>
                    <a:pt x="130" y="3"/>
                    <a:pt x="124" y="4"/>
                  </a:cubicBezTo>
                  <a:cubicBezTo>
                    <a:pt x="122" y="4"/>
                    <a:pt x="120" y="4"/>
                    <a:pt x="117" y="4"/>
                  </a:cubicBezTo>
                  <a:cubicBezTo>
                    <a:pt x="173" y="4"/>
                    <a:pt x="229" y="4"/>
                    <a:pt x="285" y="4"/>
                  </a:cubicBezTo>
                  <a:cubicBezTo>
                    <a:pt x="285" y="4"/>
                    <a:pt x="284" y="4"/>
                    <a:pt x="284" y="4"/>
                  </a:cubicBezTo>
                  <a:cubicBezTo>
                    <a:pt x="240" y="4"/>
                    <a:pt x="194" y="4"/>
                    <a:pt x="150" y="4"/>
                  </a:cubicBezTo>
                  <a:cubicBezTo>
                    <a:pt x="150" y="4"/>
                    <a:pt x="152" y="3"/>
                    <a:pt x="152" y="3"/>
                  </a:cubicBezTo>
                  <a:cubicBezTo>
                    <a:pt x="156" y="3"/>
                    <a:pt x="159" y="3"/>
                    <a:pt x="162" y="3"/>
                  </a:cubicBezTo>
                  <a:cubicBezTo>
                    <a:pt x="165" y="3"/>
                    <a:pt x="168" y="2"/>
                    <a:pt x="171" y="2"/>
                  </a:cubicBezTo>
                  <a:cubicBezTo>
                    <a:pt x="172" y="2"/>
                    <a:pt x="172" y="2"/>
                    <a:pt x="173" y="2"/>
                  </a:cubicBezTo>
                  <a:cubicBezTo>
                    <a:pt x="173" y="2"/>
                    <a:pt x="173" y="1"/>
                    <a:pt x="173" y="1"/>
                  </a:cubicBezTo>
                  <a:cubicBezTo>
                    <a:pt x="180" y="1"/>
                    <a:pt x="187" y="1"/>
                    <a:pt x="194" y="1"/>
                  </a:cubicBezTo>
                  <a:close/>
                  <a:moveTo>
                    <a:pt x="214" y="45"/>
                  </a:moveTo>
                  <a:cubicBezTo>
                    <a:pt x="214" y="45"/>
                    <a:pt x="214" y="45"/>
                    <a:pt x="214" y="45"/>
                  </a:cubicBezTo>
                  <a:cubicBezTo>
                    <a:pt x="196" y="45"/>
                    <a:pt x="179" y="45"/>
                    <a:pt x="161" y="45"/>
                  </a:cubicBezTo>
                  <a:cubicBezTo>
                    <a:pt x="161" y="45"/>
                    <a:pt x="161" y="45"/>
                    <a:pt x="161" y="45"/>
                  </a:cubicBezTo>
                  <a:cubicBezTo>
                    <a:pt x="179" y="45"/>
                    <a:pt x="196" y="45"/>
                    <a:pt x="214" y="45"/>
                  </a:cubicBezTo>
                  <a:close/>
                  <a:moveTo>
                    <a:pt x="144" y="65"/>
                  </a:moveTo>
                  <a:cubicBezTo>
                    <a:pt x="144" y="65"/>
                    <a:pt x="144" y="65"/>
                    <a:pt x="144" y="65"/>
                  </a:cubicBezTo>
                  <a:cubicBezTo>
                    <a:pt x="155" y="65"/>
                    <a:pt x="166" y="64"/>
                    <a:pt x="177" y="64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66" y="64"/>
                    <a:pt x="155" y="64"/>
                    <a:pt x="144" y="65"/>
                  </a:cubicBezTo>
                  <a:close/>
                  <a:moveTo>
                    <a:pt x="223" y="45"/>
                  </a:moveTo>
                  <a:cubicBezTo>
                    <a:pt x="223" y="45"/>
                    <a:pt x="223" y="45"/>
                    <a:pt x="223" y="46"/>
                  </a:cubicBezTo>
                  <a:cubicBezTo>
                    <a:pt x="230" y="46"/>
                    <a:pt x="238" y="46"/>
                    <a:pt x="245" y="46"/>
                  </a:cubicBezTo>
                  <a:cubicBezTo>
                    <a:pt x="245" y="45"/>
                    <a:pt x="245" y="45"/>
                    <a:pt x="245" y="45"/>
                  </a:cubicBezTo>
                  <a:cubicBezTo>
                    <a:pt x="238" y="45"/>
                    <a:pt x="230" y="45"/>
                    <a:pt x="223" y="45"/>
                  </a:cubicBezTo>
                  <a:close/>
                  <a:moveTo>
                    <a:pt x="333" y="32"/>
                  </a:moveTo>
                  <a:cubicBezTo>
                    <a:pt x="338" y="33"/>
                    <a:pt x="362" y="33"/>
                    <a:pt x="363" y="33"/>
                  </a:cubicBezTo>
                  <a:cubicBezTo>
                    <a:pt x="360" y="33"/>
                    <a:pt x="336" y="32"/>
                    <a:pt x="333" y="32"/>
                  </a:cubicBezTo>
                  <a:close/>
                  <a:moveTo>
                    <a:pt x="142" y="65"/>
                  </a:moveTo>
                  <a:cubicBezTo>
                    <a:pt x="142" y="65"/>
                    <a:pt x="142" y="65"/>
                    <a:pt x="142" y="65"/>
                  </a:cubicBezTo>
                  <a:cubicBezTo>
                    <a:pt x="139" y="65"/>
                    <a:pt x="136" y="65"/>
                    <a:pt x="133" y="65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36" y="65"/>
                    <a:pt x="139" y="65"/>
                    <a:pt x="142" y="65"/>
                  </a:cubicBezTo>
                  <a:close/>
                </a:path>
              </a:pathLst>
            </a:custGeom>
            <a:solidFill>
              <a:srgbClr val="33D6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6"/>
            <p:cNvSpPr txBox="1"/>
            <p:nvPr/>
          </p:nvSpPr>
          <p:spPr>
            <a:xfrm>
              <a:off x="7594600" y="1854200"/>
              <a:ext cx="275748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Seventh Title</a:t>
              </a:r>
              <a:endParaRPr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93DEAE2B-1D22-2D41-8F14-4BEDE0C5EB86}"/>
              </a:ext>
            </a:extLst>
          </p:cNvPr>
          <p:cNvGrpSpPr/>
          <p:nvPr/>
        </p:nvGrpSpPr>
        <p:grpSpPr>
          <a:xfrm>
            <a:off x="6415087" y="3052762"/>
            <a:ext cx="4948237" cy="714375"/>
            <a:chOff x="6415087" y="3052762"/>
            <a:chExt cx="4948237" cy="714375"/>
          </a:xfrm>
        </p:grpSpPr>
        <p:sp>
          <p:nvSpPr>
            <p:cNvPr id="238" name="Google Shape;238;p16"/>
            <p:cNvSpPr/>
            <p:nvPr/>
          </p:nvSpPr>
          <p:spPr>
            <a:xfrm>
              <a:off x="6415087" y="3052762"/>
              <a:ext cx="4948237" cy="714375"/>
            </a:xfrm>
            <a:custGeom>
              <a:avLst/>
              <a:gdLst/>
              <a:ahLst/>
              <a:cxnLst/>
              <a:rect l="l" t="t" r="r" b="b"/>
              <a:pathLst>
                <a:path w="520" h="75" extrusionOk="0">
                  <a:moveTo>
                    <a:pt x="316" y="0"/>
                  </a:moveTo>
                  <a:cubicBezTo>
                    <a:pt x="316" y="1"/>
                    <a:pt x="316" y="1"/>
                    <a:pt x="316" y="1"/>
                  </a:cubicBezTo>
                  <a:cubicBezTo>
                    <a:pt x="317" y="1"/>
                    <a:pt x="318" y="1"/>
                    <a:pt x="318" y="1"/>
                  </a:cubicBezTo>
                  <a:cubicBezTo>
                    <a:pt x="322" y="2"/>
                    <a:pt x="325" y="2"/>
                    <a:pt x="328" y="2"/>
                  </a:cubicBezTo>
                  <a:cubicBezTo>
                    <a:pt x="331" y="2"/>
                    <a:pt x="335" y="2"/>
                    <a:pt x="338" y="2"/>
                  </a:cubicBezTo>
                  <a:cubicBezTo>
                    <a:pt x="338" y="2"/>
                    <a:pt x="338" y="2"/>
                    <a:pt x="338" y="2"/>
                  </a:cubicBezTo>
                  <a:cubicBezTo>
                    <a:pt x="292" y="2"/>
                    <a:pt x="245" y="2"/>
                    <a:pt x="198" y="2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257" y="3"/>
                    <a:pt x="316" y="3"/>
                    <a:pt x="375" y="3"/>
                  </a:cubicBezTo>
                  <a:cubicBezTo>
                    <a:pt x="373" y="3"/>
                    <a:pt x="371" y="3"/>
                    <a:pt x="368" y="3"/>
                  </a:cubicBezTo>
                  <a:cubicBezTo>
                    <a:pt x="361" y="3"/>
                    <a:pt x="354" y="2"/>
                    <a:pt x="347" y="2"/>
                  </a:cubicBezTo>
                  <a:cubicBezTo>
                    <a:pt x="346" y="2"/>
                    <a:pt x="345" y="2"/>
                    <a:pt x="346" y="0"/>
                  </a:cubicBezTo>
                  <a:cubicBezTo>
                    <a:pt x="346" y="1"/>
                    <a:pt x="347" y="1"/>
                    <a:pt x="347" y="2"/>
                  </a:cubicBezTo>
                  <a:cubicBezTo>
                    <a:pt x="347" y="1"/>
                    <a:pt x="347" y="1"/>
                    <a:pt x="348" y="0"/>
                  </a:cubicBezTo>
                  <a:cubicBezTo>
                    <a:pt x="348" y="1"/>
                    <a:pt x="349" y="1"/>
                    <a:pt x="349" y="2"/>
                  </a:cubicBezTo>
                  <a:cubicBezTo>
                    <a:pt x="349" y="1"/>
                    <a:pt x="349" y="1"/>
                    <a:pt x="350" y="0"/>
                  </a:cubicBezTo>
                  <a:cubicBezTo>
                    <a:pt x="350" y="1"/>
                    <a:pt x="350" y="1"/>
                    <a:pt x="351" y="2"/>
                  </a:cubicBezTo>
                  <a:cubicBezTo>
                    <a:pt x="351" y="1"/>
                    <a:pt x="351" y="1"/>
                    <a:pt x="351" y="0"/>
                  </a:cubicBezTo>
                  <a:cubicBezTo>
                    <a:pt x="352" y="1"/>
                    <a:pt x="352" y="1"/>
                    <a:pt x="353" y="1"/>
                  </a:cubicBezTo>
                  <a:cubicBezTo>
                    <a:pt x="353" y="1"/>
                    <a:pt x="353" y="1"/>
                    <a:pt x="353" y="0"/>
                  </a:cubicBezTo>
                  <a:cubicBezTo>
                    <a:pt x="354" y="1"/>
                    <a:pt x="354" y="1"/>
                    <a:pt x="355" y="1"/>
                  </a:cubicBezTo>
                  <a:cubicBezTo>
                    <a:pt x="355" y="0"/>
                    <a:pt x="356" y="1"/>
                    <a:pt x="356" y="1"/>
                  </a:cubicBezTo>
                  <a:cubicBezTo>
                    <a:pt x="357" y="0"/>
                    <a:pt x="358" y="1"/>
                    <a:pt x="358" y="1"/>
                  </a:cubicBezTo>
                  <a:cubicBezTo>
                    <a:pt x="358" y="1"/>
                    <a:pt x="359" y="1"/>
                    <a:pt x="359" y="0"/>
                  </a:cubicBezTo>
                  <a:cubicBezTo>
                    <a:pt x="359" y="1"/>
                    <a:pt x="360" y="1"/>
                    <a:pt x="360" y="2"/>
                  </a:cubicBezTo>
                  <a:cubicBezTo>
                    <a:pt x="360" y="1"/>
                    <a:pt x="361" y="1"/>
                    <a:pt x="361" y="0"/>
                  </a:cubicBezTo>
                  <a:cubicBezTo>
                    <a:pt x="361" y="1"/>
                    <a:pt x="362" y="1"/>
                    <a:pt x="362" y="1"/>
                  </a:cubicBezTo>
                  <a:cubicBezTo>
                    <a:pt x="362" y="1"/>
                    <a:pt x="362" y="1"/>
                    <a:pt x="363" y="0"/>
                  </a:cubicBezTo>
                  <a:cubicBezTo>
                    <a:pt x="363" y="1"/>
                    <a:pt x="363" y="1"/>
                    <a:pt x="364" y="1"/>
                  </a:cubicBezTo>
                  <a:cubicBezTo>
                    <a:pt x="364" y="1"/>
                    <a:pt x="364" y="1"/>
                    <a:pt x="365" y="0"/>
                  </a:cubicBezTo>
                  <a:cubicBezTo>
                    <a:pt x="365" y="1"/>
                    <a:pt x="365" y="1"/>
                    <a:pt x="365" y="2"/>
                  </a:cubicBezTo>
                  <a:cubicBezTo>
                    <a:pt x="366" y="2"/>
                    <a:pt x="366" y="2"/>
                    <a:pt x="366" y="1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368" y="2"/>
                    <a:pt x="369" y="2"/>
                    <a:pt x="370" y="1"/>
                  </a:cubicBezTo>
                  <a:cubicBezTo>
                    <a:pt x="371" y="1"/>
                    <a:pt x="371" y="2"/>
                    <a:pt x="372" y="2"/>
                  </a:cubicBezTo>
                  <a:cubicBezTo>
                    <a:pt x="373" y="2"/>
                    <a:pt x="374" y="2"/>
                    <a:pt x="375" y="2"/>
                  </a:cubicBezTo>
                  <a:cubicBezTo>
                    <a:pt x="380" y="2"/>
                    <a:pt x="385" y="2"/>
                    <a:pt x="390" y="2"/>
                  </a:cubicBezTo>
                  <a:cubicBezTo>
                    <a:pt x="399" y="3"/>
                    <a:pt x="407" y="3"/>
                    <a:pt x="416" y="3"/>
                  </a:cubicBezTo>
                  <a:cubicBezTo>
                    <a:pt x="423" y="3"/>
                    <a:pt x="431" y="3"/>
                    <a:pt x="439" y="4"/>
                  </a:cubicBezTo>
                  <a:cubicBezTo>
                    <a:pt x="439" y="4"/>
                    <a:pt x="439" y="4"/>
                    <a:pt x="440" y="4"/>
                  </a:cubicBezTo>
                  <a:cubicBezTo>
                    <a:pt x="438" y="5"/>
                    <a:pt x="436" y="5"/>
                    <a:pt x="434" y="5"/>
                  </a:cubicBezTo>
                  <a:cubicBezTo>
                    <a:pt x="432" y="5"/>
                    <a:pt x="430" y="5"/>
                    <a:pt x="428" y="5"/>
                  </a:cubicBezTo>
                  <a:cubicBezTo>
                    <a:pt x="428" y="5"/>
                    <a:pt x="427" y="5"/>
                    <a:pt x="427" y="5"/>
                  </a:cubicBezTo>
                  <a:cubicBezTo>
                    <a:pt x="427" y="5"/>
                    <a:pt x="428" y="5"/>
                    <a:pt x="428" y="5"/>
                  </a:cubicBezTo>
                  <a:cubicBezTo>
                    <a:pt x="433" y="5"/>
                    <a:pt x="438" y="6"/>
                    <a:pt x="443" y="6"/>
                  </a:cubicBezTo>
                  <a:cubicBezTo>
                    <a:pt x="452" y="6"/>
                    <a:pt x="461" y="6"/>
                    <a:pt x="470" y="6"/>
                  </a:cubicBezTo>
                  <a:cubicBezTo>
                    <a:pt x="476" y="7"/>
                    <a:pt x="482" y="7"/>
                    <a:pt x="488" y="7"/>
                  </a:cubicBezTo>
                  <a:cubicBezTo>
                    <a:pt x="491" y="7"/>
                    <a:pt x="493" y="7"/>
                    <a:pt x="496" y="7"/>
                  </a:cubicBezTo>
                  <a:cubicBezTo>
                    <a:pt x="500" y="7"/>
                    <a:pt x="503" y="7"/>
                    <a:pt x="506" y="7"/>
                  </a:cubicBezTo>
                  <a:cubicBezTo>
                    <a:pt x="507" y="7"/>
                    <a:pt x="508" y="7"/>
                    <a:pt x="509" y="7"/>
                  </a:cubicBezTo>
                  <a:cubicBezTo>
                    <a:pt x="509" y="8"/>
                    <a:pt x="509" y="8"/>
                    <a:pt x="509" y="8"/>
                  </a:cubicBezTo>
                  <a:cubicBezTo>
                    <a:pt x="507" y="8"/>
                    <a:pt x="505" y="8"/>
                    <a:pt x="504" y="8"/>
                  </a:cubicBezTo>
                  <a:cubicBezTo>
                    <a:pt x="497" y="8"/>
                    <a:pt x="494" y="9"/>
                    <a:pt x="481" y="9"/>
                  </a:cubicBezTo>
                  <a:cubicBezTo>
                    <a:pt x="476" y="9"/>
                    <a:pt x="468" y="10"/>
                    <a:pt x="463" y="10"/>
                  </a:cubicBezTo>
                  <a:cubicBezTo>
                    <a:pt x="445" y="10"/>
                    <a:pt x="437" y="11"/>
                    <a:pt x="419" y="10"/>
                  </a:cubicBezTo>
                  <a:cubicBezTo>
                    <a:pt x="402" y="10"/>
                    <a:pt x="377" y="9"/>
                    <a:pt x="359" y="9"/>
                  </a:cubicBezTo>
                  <a:cubicBezTo>
                    <a:pt x="327" y="9"/>
                    <a:pt x="294" y="9"/>
                    <a:pt x="262" y="9"/>
                  </a:cubicBezTo>
                  <a:cubicBezTo>
                    <a:pt x="243" y="9"/>
                    <a:pt x="225" y="10"/>
                    <a:pt x="206" y="9"/>
                  </a:cubicBezTo>
                  <a:cubicBezTo>
                    <a:pt x="205" y="9"/>
                    <a:pt x="205" y="9"/>
                    <a:pt x="204" y="9"/>
                  </a:cubicBezTo>
                  <a:cubicBezTo>
                    <a:pt x="203" y="9"/>
                    <a:pt x="203" y="9"/>
                    <a:pt x="202" y="9"/>
                  </a:cubicBezTo>
                  <a:cubicBezTo>
                    <a:pt x="202" y="10"/>
                    <a:pt x="202" y="10"/>
                    <a:pt x="203" y="10"/>
                  </a:cubicBezTo>
                  <a:cubicBezTo>
                    <a:pt x="214" y="9"/>
                    <a:pt x="225" y="9"/>
                    <a:pt x="237" y="9"/>
                  </a:cubicBezTo>
                  <a:cubicBezTo>
                    <a:pt x="241" y="9"/>
                    <a:pt x="245" y="9"/>
                    <a:pt x="249" y="9"/>
                  </a:cubicBezTo>
                  <a:cubicBezTo>
                    <a:pt x="256" y="9"/>
                    <a:pt x="263" y="9"/>
                    <a:pt x="270" y="9"/>
                  </a:cubicBezTo>
                  <a:cubicBezTo>
                    <a:pt x="275" y="9"/>
                    <a:pt x="279" y="9"/>
                    <a:pt x="284" y="9"/>
                  </a:cubicBezTo>
                  <a:cubicBezTo>
                    <a:pt x="286" y="9"/>
                    <a:pt x="288" y="9"/>
                    <a:pt x="290" y="9"/>
                  </a:cubicBezTo>
                  <a:cubicBezTo>
                    <a:pt x="292" y="9"/>
                    <a:pt x="294" y="9"/>
                    <a:pt x="297" y="9"/>
                  </a:cubicBezTo>
                  <a:cubicBezTo>
                    <a:pt x="299" y="9"/>
                    <a:pt x="302" y="9"/>
                    <a:pt x="305" y="9"/>
                  </a:cubicBezTo>
                  <a:cubicBezTo>
                    <a:pt x="307" y="9"/>
                    <a:pt x="310" y="8"/>
                    <a:pt x="313" y="8"/>
                  </a:cubicBezTo>
                  <a:cubicBezTo>
                    <a:pt x="314" y="8"/>
                    <a:pt x="314" y="8"/>
                    <a:pt x="315" y="8"/>
                  </a:cubicBezTo>
                  <a:cubicBezTo>
                    <a:pt x="316" y="8"/>
                    <a:pt x="317" y="9"/>
                    <a:pt x="318" y="9"/>
                  </a:cubicBezTo>
                  <a:cubicBezTo>
                    <a:pt x="319" y="8"/>
                    <a:pt x="319" y="8"/>
                    <a:pt x="320" y="9"/>
                  </a:cubicBezTo>
                  <a:cubicBezTo>
                    <a:pt x="320" y="7"/>
                    <a:pt x="321" y="8"/>
                    <a:pt x="321" y="9"/>
                  </a:cubicBezTo>
                  <a:cubicBezTo>
                    <a:pt x="322" y="7"/>
                    <a:pt x="323" y="8"/>
                    <a:pt x="323" y="9"/>
                  </a:cubicBezTo>
                  <a:cubicBezTo>
                    <a:pt x="324" y="9"/>
                    <a:pt x="324" y="8"/>
                    <a:pt x="324" y="8"/>
                  </a:cubicBezTo>
                  <a:cubicBezTo>
                    <a:pt x="324" y="8"/>
                    <a:pt x="325" y="9"/>
                    <a:pt x="325" y="9"/>
                  </a:cubicBezTo>
                  <a:cubicBezTo>
                    <a:pt x="325" y="9"/>
                    <a:pt x="326" y="8"/>
                    <a:pt x="326" y="8"/>
                  </a:cubicBezTo>
                  <a:cubicBezTo>
                    <a:pt x="326" y="8"/>
                    <a:pt x="327" y="9"/>
                    <a:pt x="327" y="9"/>
                  </a:cubicBezTo>
                  <a:cubicBezTo>
                    <a:pt x="327" y="9"/>
                    <a:pt x="327" y="8"/>
                    <a:pt x="328" y="8"/>
                  </a:cubicBezTo>
                  <a:cubicBezTo>
                    <a:pt x="328" y="8"/>
                    <a:pt x="328" y="9"/>
                    <a:pt x="329" y="9"/>
                  </a:cubicBezTo>
                  <a:cubicBezTo>
                    <a:pt x="330" y="7"/>
                    <a:pt x="330" y="9"/>
                    <a:pt x="331" y="9"/>
                  </a:cubicBezTo>
                  <a:cubicBezTo>
                    <a:pt x="331" y="9"/>
                    <a:pt x="332" y="9"/>
                    <a:pt x="332" y="9"/>
                  </a:cubicBezTo>
                  <a:cubicBezTo>
                    <a:pt x="332" y="9"/>
                    <a:pt x="333" y="9"/>
                    <a:pt x="333" y="9"/>
                  </a:cubicBezTo>
                  <a:cubicBezTo>
                    <a:pt x="334" y="9"/>
                    <a:pt x="335" y="9"/>
                    <a:pt x="336" y="9"/>
                  </a:cubicBezTo>
                  <a:cubicBezTo>
                    <a:pt x="337" y="9"/>
                    <a:pt x="337" y="9"/>
                    <a:pt x="338" y="9"/>
                  </a:cubicBezTo>
                  <a:cubicBezTo>
                    <a:pt x="340" y="9"/>
                    <a:pt x="342" y="9"/>
                    <a:pt x="343" y="9"/>
                  </a:cubicBezTo>
                  <a:cubicBezTo>
                    <a:pt x="345" y="9"/>
                    <a:pt x="346" y="9"/>
                    <a:pt x="348" y="9"/>
                  </a:cubicBezTo>
                  <a:cubicBezTo>
                    <a:pt x="349" y="9"/>
                    <a:pt x="351" y="8"/>
                    <a:pt x="352" y="8"/>
                  </a:cubicBezTo>
                  <a:cubicBezTo>
                    <a:pt x="354" y="8"/>
                    <a:pt x="355" y="9"/>
                    <a:pt x="357" y="9"/>
                  </a:cubicBezTo>
                  <a:cubicBezTo>
                    <a:pt x="358" y="9"/>
                    <a:pt x="360" y="8"/>
                    <a:pt x="361" y="8"/>
                  </a:cubicBezTo>
                  <a:cubicBezTo>
                    <a:pt x="364" y="8"/>
                    <a:pt x="366" y="8"/>
                    <a:pt x="369" y="8"/>
                  </a:cubicBezTo>
                  <a:cubicBezTo>
                    <a:pt x="369" y="8"/>
                    <a:pt x="370" y="9"/>
                    <a:pt x="371" y="8"/>
                  </a:cubicBezTo>
                  <a:cubicBezTo>
                    <a:pt x="372" y="8"/>
                    <a:pt x="373" y="9"/>
                    <a:pt x="374" y="9"/>
                  </a:cubicBezTo>
                  <a:cubicBezTo>
                    <a:pt x="375" y="8"/>
                    <a:pt x="376" y="9"/>
                    <a:pt x="377" y="9"/>
                  </a:cubicBezTo>
                  <a:cubicBezTo>
                    <a:pt x="378" y="9"/>
                    <a:pt x="379" y="9"/>
                    <a:pt x="380" y="9"/>
                  </a:cubicBezTo>
                  <a:cubicBezTo>
                    <a:pt x="381" y="8"/>
                    <a:pt x="381" y="9"/>
                    <a:pt x="382" y="9"/>
                  </a:cubicBezTo>
                  <a:cubicBezTo>
                    <a:pt x="383" y="9"/>
                    <a:pt x="384" y="9"/>
                    <a:pt x="385" y="9"/>
                  </a:cubicBezTo>
                  <a:cubicBezTo>
                    <a:pt x="386" y="9"/>
                    <a:pt x="387" y="9"/>
                    <a:pt x="389" y="9"/>
                  </a:cubicBezTo>
                  <a:cubicBezTo>
                    <a:pt x="389" y="8"/>
                    <a:pt x="390" y="9"/>
                    <a:pt x="390" y="9"/>
                  </a:cubicBezTo>
                  <a:cubicBezTo>
                    <a:pt x="391" y="9"/>
                    <a:pt x="391" y="9"/>
                    <a:pt x="391" y="8"/>
                  </a:cubicBezTo>
                  <a:cubicBezTo>
                    <a:pt x="391" y="9"/>
                    <a:pt x="392" y="9"/>
                    <a:pt x="392" y="9"/>
                  </a:cubicBezTo>
                  <a:cubicBezTo>
                    <a:pt x="392" y="9"/>
                    <a:pt x="393" y="9"/>
                    <a:pt x="393" y="9"/>
                  </a:cubicBezTo>
                  <a:cubicBezTo>
                    <a:pt x="394" y="9"/>
                    <a:pt x="394" y="9"/>
                    <a:pt x="395" y="9"/>
                  </a:cubicBezTo>
                  <a:cubicBezTo>
                    <a:pt x="395" y="9"/>
                    <a:pt x="396" y="9"/>
                    <a:pt x="397" y="9"/>
                  </a:cubicBezTo>
                  <a:cubicBezTo>
                    <a:pt x="398" y="9"/>
                    <a:pt x="398" y="9"/>
                    <a:pt x="398" y="9"/>
                  </a:cubicBezTo>
                  <a:cubicBezTo>
                    <a:pt x="399" y="9"/>
                    <a:pt x="400" y="9"/>
                    <a:pt x="401" y="9"/>
                  </a:cubicBezTo>
                  <a:cubicBezTo>
                    <a:pt x="401" y="9"/>
                    <a:pt x="401" y="9"/>
                    <a:pt x="401" y="8"/>
                  </a:cubicBezTo>
                  <a:cubicBezTo>
                    <a:pt x="401" y="9"/>
                    <a:pt x="401" y="9"/>
                    <a:pt x="401" y="10"/>
                  </a:cubicBezTo>
                  <a:cubicBezTo>
                    <a:pt x="402" y="9"/>
                    <a:pt x="402" y="9"/>
                    <a:pt x="403" y="8"/>
                  </a:cubicBezTo>
                  <a:cubicBezTo>
                    <a:pt x="403" y="9"/>
                    <a:pt x="403" y="9"/>
                    <a:pt x="403" y="10"/>
                  </a:cubicBezTo>
                  <a:cubicBezTo>
                    <a:pt x="404" y="9"/>
                    <a:pt x="404" y="9"/>
                    <a:pt x="404" y="9"/>
                  </a:cubicBezTo>
                  <a:cubicBezTo>
                    <a:pt x="405" y="9"/>
                    <a:pt x="405" y="9"/>
                    <a:pt x="405" y="10"/>
                  </a:cubicBezTo>
                  <a:cubicBezTo>
                    <a:pt x="406" y="9"/>
                    <a:pt x="406" y="9"/>
                    <a:pt x="406" y="9"/>
                  </a:cubicBezTo>
                  <a:cubicBezTo>
                    <a:pt x="406" y="9"/>
                    <a:pt x="407" y="9"/>
                    <a:pt x="407" y="10"/>
                  </a:cubicBezTo>
                  <a:cubicBezTo>
                    <a:pt x="407" y="9"/>
                    <a:pt x="408" y="9"/>
                    <a:pt x="408" y="9"/>
                  </a:cubicBezTo>
                  <a:cubicBezTo>
                    <a:pt x="408" y="9"/>
                    <a:pt x="409" y="9"/>
                    <a:pt x="409" y="10"/>
                  </a:cubicBezTo>
                  <a:cubicBezTo>
                    <a:pt x="409" y="9"/>
                    <a:pt x="409" y="9"/>
                    <a:pt x="410" y="9"/>
                  </a:cubicBezTo>
                  <a:cubicBezTo>
                    <a:pt x="410" y="9"/>
                    <a:pt x="410" y="9"/>
                    <a:pt x="411" y="10"/>
                  </a:cubicBezTo>
                  <a:cubicBezTo>
                    <a:pt x="411" y="9"/>
                    <a:pt x="411" y="9"/>
                    <a:pt x="412" y="9"/>
                  </a:cubicBezTo>
                  <a:cubicBezTo>
                    <a:pt x="412" y="9"/>
                    <a:pt x="412" y="9"/>
                    <a:pt x="412" y="10"/>
                  </a:cubicBezTo>
                  <a:cubicBezTo>
                    <a:pt x="413" y="9"/>
                    <a:pt x="413" y="9"/>
                    <a:pt x="414" y="9"/>
                  </a:cubicBezTo>
                  <a:cubicBezTo>
                    <a:pt x="414" y="10"/>
                    <a:pt x="415" y="10"/>
                    <a:pt x="415" y="9"/>
                  </a:cubicBezTo>
                  <a:cubicBezTo>
                    <a:pt x="416" y="10"/>
                    <a:pt x="417" y="9"/>
                    <a:pt x="417" y="9"/>
                  </a:cubicBezTo>
                  <a:cubicBezTo>
                    <a:pt x="419" y="9"/>
                    <a:pt x="421" y="10"/>
                    <a:pt x="422" y="10"/>
                  </a:cubicBezTo>
                  <a:cubicBezTo>
                    <a:pt x="426" y="10"/>
                    <a:pt x="430" y="10"/>
                    <a:pt x="434" y="10"/>
                  </a:cubicBezTo>
                  <a:cubicBezTo>
                    <a:pt x="443" y="10"/>
                    <a:pt x="453" y="11"/>
                    <a:pt x="462" y="11"/>
                  </a:cubicBezTo>
                  <a:cubicBezTo>
                    <a:pt x="468" y="11"/>
                    <a:pt x="475" y="11"/>
                    <a:pt x="482" y="12"/>
                  </a:cubicBezTo>
                  <a:cubicBezTo>
                    <a:pt x="486" y="12"/>
                    <a:pt x="490" y="12"/>
                    <a:pt x="495" y="12"/>
                  </a:cubicBezTo>
                  <a:cubicBezTo>
                    <a:pt x="495" y="12"/>
                    <a:pt x="495" y="12"/>
                    <a:pt x="496" y="12"/>
                  </a:cubicBezTo>
                  <a:cubicBezTo>
                    <a:pt x="495" y="12"/>
                    <a:pt x="495" y="13"/>
                    <a:pt x="495" y="13"/>
                  </a:cubicBezTo>
                  <a:cubicBezTo>
                    <a:pt x="491" y="13"/>
                    <a:pt x="488" y="13"/>
                    <a:pt x="485" y="13"/>
                  </a:cubicBezTo>
                  <a:cubicBezTo>
                    <a:pt x="478" y="12"/>
                    <a:pt x="471" y="12"/>
                    <a:pt x="465" y="12"/>
                  </a:cubicBezTo>
                  <a:cubicBezTo>
                    <a:pt x="460" y="12"/>
                    <a:pt x="456" y="12"/>
                    <a:pt x="452" y="12"/>
                  </a:cubicBezTo>
                  <a:cubicBezTo>
                    <a:pt x="463" y="13"/>
                    <a:pt x="473" y="13"/>
                    <a:pt x="484" y="14"/>
                  </a:cubicBezTo>
                  <a:cubicBezTo>
                    <a:pt x="489" y="14"/>
                    <a:pt x="495" y="14"/>
                    <a:pt x="501" y="14"/>
                  </a:cubicBezTo>
                  <a:cubicBezTo>
                    <a:pt x="501" y="14"/>
                    <a:pt x="501" y="14"/>
                    <a:pt x="502" y="14"/>
                  </a:cubicBezTo>
                  <a:cubicBezTo>
                    <a:pt x="502" y="15"/>
                    <a:pt x="501" y="15"/>
                    <a:pt x="501" y="15"/>
                  </a:cubicBezTo>
                  <a:cubicBezTo>
                    <a:pt x="499" y="15"/>
                    <a:pt x="498" y="15"/>
                    <a:pt x="496" y="15"/>
                  </a:cubicBezTo>
                  <a:cubicBezTo>
                    <a:pt x="492" y="15"/>
                    <a:pt x="488" y="16"/>
                    <a:pt x="484" y="16"/>
                  </a:cubicBezTo>
                  <a:cubicBezTo>
                    <a:pt x="474" y="16"/>
                    <a:pt x="461" y="18"/>
                    <a:pt x="450" y="18"/>
                  </a:cubicBezTo>
                  <a:cubicBezTo>
                    <a:pt x="415" y="17"/>
                    <a:pt x="383" y="17"/>
                    <a:pt x="348" y="16"/>
                  </a:cubicBezTo>
                  <a:cubicBezTo>
                    <a:pt x="298" y="16"/>
                    <a:pt x="251" y="17"/>
                    <a:pt x="200" y="16"/>
                  </a:cubicBezTo>
                  <a:cubicBezTo>
                    <a:pt x="199" y="16"/>
                    <a:pt x="198" y="17"/>
                    <a:pt x="196" y="17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201" y="17"/>
                    <a:pt x="206" y="17"/>
                    <a:pt x="210" y="17"/>
                  </a:cubicBezTo>
                  <a:cubicBezTo>
                    <a:pt x="215" y="17"/>
                    <a:pt x="219" y="17"/>
                    <a:pt x="224" y="17"/>
                  </a:cubicBezTo>
                  <a:cubicBezTo>
                    <a:pt x="239" y="17"/>
                    <a:pt x="253" y="17"/>
                    <a:pt x="268" y="17"/>
                  </a:cubicBezTo>
                  <a:cubicBezTo>
                    <a:pt x="275" y="16"/>
                    <a:pt x="283" y="16"/>
                    <a:pt x="290" y="16"/>
                  </a:cubicBezTo>
                  <a:cubicBezTo>
                    <a:pt x="300" y="16"/>
                    <a:pt x="310" y="16"/>
                    <a:pt x="319" y="16"/>
                  </a:cubicBezTo>
                  <a:cubicBezTo>
                    <a:pt x="324" y="16"/>
                    <a:pt x="329" y="16"/>
                    <a:pt x="334" y="16"/>
                  </a:cubicBezTo>
                  <a:cubicBezTo>
                    <a:pt x="338" y="16"/>
                    <a:pt x="343" y="16"/>
                    <a:pt x="348" y="16"/>
                  </a:cubicBezTo>
                  <a:cubicBezTo>
                    <a:pt x="352" y="16"/>
                    <a:pt x="356" y="16"/>
                    <a:pt x="360" y="17"/>
                  </a:cubicBezTo>
                  <a:cubicBezTo>
                    <a:pt x="362" y="17"/>
                    <a:pt x="365" y="17"/>
                    <a:pt x="368" y="17"/>
                  </a:cubicBezTo>
                  <a:cubicBezTo>
                    <a:pt x="370" y="17"/>
                    <a:pt x="372" y="17"/>
                    <a:pt x="375" y="17"/>
                  </a:cubicBezTo>
                  <a:cubicBezTo>
                    <a:pt x="377" y="17"/>
                    <a:pt x="379" y="17"/>
                    <a:pt x="381" y="17"/>
                  </a:cubicBezTo>
                  <a:cubicBezTo>
                    <a:pt x="383" y="17"/>
                    <a:pt x="385" y="17"/>
                    <a:pt x="388" y="17"/>
                  </a:cubicBezTo>
                  <a:cubicBezTo>
                    <a:pt x="389" y="17"/>
                    <a:pt x="391" y="17"/>
                    <a:pt x="392" y="17"/>
                  </a:cubicBezTo>
                  <a:cubicBezTo>
                    <a:pt x="394" y="17"/>
                    <a:pt x="395" y="17"/>
                    <a:pt x="397" y="17"/>
                  </a:cubicBezTo>
                  <a:cubicBezTo>
                    <a:pt x="398" y="17"/>
                    <a:pt x="398" y="17"/>
                    <a:pt x="399" y="17"/>
                  </a:cubicBezTo>
                  <a:cubicBezTo>
                    <a:pt x="400" y="17"/>
                    <a:pt x="401" y="17"/>
                    <a:pt x="402" y="17"/>
                  </a:cubicBezTo>
                  <a:cubicBezTo>
                    <a:pt x="403" y="17"/>
                    <a:pt x="404" y="17"/>
                    <a:pt x="404" y="17"/>
                  </a:cubicBezTo>
                  <a:cubicBezTo>
                    <a:pt x="405" y="17"/>
                    <a:pt x="406" y="17"/>
                    <a:pt x="407" y="17"/>
                  </a:cubicBezTo>
                  <a:cubicBezTo>
                    <a:pt x="408" y="17"/>
                    <a:pt x="409" y="17"/>
                    <a:pt x="410" y="17"/>
                  </a:cubicBezTo>
                  <a:cubicBezTo>
                    <a:pt x="411" y="17"/>
                    <a:pt x="411" y="17"/>
                    <a:pt x="412" y="17"/>
                  </a:cubicBezTo>
                  <a:cubicBezTo>
                    <a:pt x="413" y="17"/>
                    <a:pt x="414" y="17"/>
                    <a:pt x="415" y="17"/>
                  </a:cubicBezTo>
                  <a:cubicBezTo>
                    <a:pt x="417" y="17"/>
                    <a:pt x="418" y="17"/>
                    <a:pt x="420" y="17"/>
                  </a:cubicBezTo>
                  <a:cubicBezTo>
                    <a:pt x="422" y="17"/>
                    <a:pt x="425" y="18"/>
                    <a:pt x="428" y="17"/>
                  </a:cubicBezTo>
                  <a:cubicBezTo>
                    <a:pt x="430" y="17"/>
                    <a:pt x="432" y="18"/>
                    <a:pt x="434" y="18"/>
                  </a:cubicBezTo>
                  <a:cubicBezTo>
                    <a:pt x="438" y="18"/>
                    <a:pt x="441" y="18"/>
                    <a:pt x="445" y="18"/>
                  </a:cubicBezTo>
                  <a:cubicBezTo>
                    <a:pt x="448" y="18"/>
                    <a:pt x="452" y="19"/>
                    <a:pt x="455" y="19"/>
                  </a:cubicBezTo>
                  <a:cubicBezTo>
                    <a:pt x="462" y="19"/>
                    <a:pt x="468" y="19"/>
                    <a:pt x="474" y="19"/>
                  </a:cubicBezTo>
                  <a:cubicBezTo>
                    <a:pt x="481" y="20"/>
                    <a:pt x="487" y="20"/>
                    <a:pt x="494" y="20"/>
                  </a:cubicBezTo>
                  <a:cubicBezTo>
                    <a:pt x="502" y="20"/>
                    <a:pt x="510" y="20"/>
                    <a:pt x="519" y="21"/>
                  </a:cubicBezTo>
                  <a:cubicBezTo>
                    <a:pt x="519" y="21"/>
                    <a:pt x="519" y="21"/>
                    <a:pt x="520" y="21"/>
                  </a:cubicBezTo>
                  <a:cubicBezTo>
                    <a:pt x="520" y="21"/>
                    <a:pt x="519" y="21"/>
                    <a:pt x="519" y="21"/>
                  </a:cubicBezTo>
                  <a:cubicBezTo>
                    <a:pt x="509" y="21"/>
                    <a:pt x="499" y="21"/>
                    <a:pt x="489" y="21"/>
                  </a:cubicBezTo>
                  <a:cubicBezTo>
                    <a:pt x="481" y="21"/>
                    <a:pt x="428" y="21"/>
                    <a:pt x="419" y="22"/>
                  </a:cubicBezTo>
                  <a:cubicBezTo>
                    <a:pt x="419" y="22"/>
                    <a:pt x="419" y="22"/>
                    <a:pt x="418" y="22"/>
                  </a:cubicBezTo>
                  <a:cubicBezTo>
                    <a:pt x="421" y="22"/>
                    <a:pt x="423" y="22"/>
                    <a:pt x="426" y="22"/>
                  </a:cubicBezTo>
                  <a:cubicBezTo>
                    <a:pt x="438" y="23"/>
                    <a:pt x="450" y="23"/>
                    <a:pt x="462" y="23"/>
                  </a:cubicBezTo>
                  <a:cubicBezTo>
                    <a:pt x="463" y="23"/>
                    <a:pt x="465" y="23"/>
                    <a:pt x="467" y="23"/>
                  </a:cubicBezTo>
                  <a:cubicBezTo>
                    <a:pt x="467" y="24"/>
                    <a:pt x="467" y="24"/>
                    <a:pt x="467" y="24"/>
                  </a:cubicBezTo>
                  <a:cubicBezTo>
                    <a:pt x="455" y="24"/>
                    <a:pt x="444" y="25"/>
                    <a:pt x="432" y="25"/>
                  </a:cubicBezTo>
                  <a:cubicBezTo>
                    <a:pt x="421" y="25"/>
                    <a:pt x="454" y="24"/>
                    <a:pt x="442" y="24"/>
                  </a:cubicBezTo>
                  <a:cubicBezTo>
                    <a:pt x="442" y="24"/>
                    <a:pt x="442" y="24"/>
                    <a:pt x="442" y="25"/>
                  </a:cubicBezTo>
                  <a:cubicBezTo>
                    <a:pt x="467" y="26"/>
                    <a:pt x="448" y="26"/>
                    <a:pt x="473" y="27"/>
                  </a:cubicBezTo>
                  <a:cubicBezTo>
                    <a:pt x="473" y="27"/>
                    <a:pt x="473" y="28"/>
                    <a:pt x="473" y="28"/>
                  </a:cubicBezTo>
                  <a:cubicBezTo>
                    <a:pt x="439" y="27"/>
                    <a:pt x="450" y="27"/>
                    <a:pt x="415" y="27"/>
                  </a:cubicBezTo>
                  <a:cubicBezTo>
                    <a:pt x="415" y="27"/>
                    <a:pt x="415" y="27"/>
                    <a:pt x="415" y="27"/>
                  </a:cubicBezTo>
                  <a:cubicBezTo>
                    <a:pt x="439" y="28"/>
                    <a:pt x="418" y="28"/>
                    <a:pt x="442" y="29"/>
                  </a:cubicBezTo>
                  <a:cubicBezTo>
                    <a:pt x="442" y="29"/>
                    <a:pt x="442" y="29"/>
                    <a:pt x="442" y="30"/>
                  </a:cubicBezTo>
                  <a:cubicBezTo>
                    <a:pt x="429" y="30"/>
                    <a:pt x="461" y="30"/>
                    <a:pt x="449" y="30"/>
                  </a:cubicBezTo>
                  <a:cubicBezTo>
                    <a:pt x="449" y="30"/>
                    <a:pt x="449" y="31"/>
                    <a:pt x="449" y="31"/>
                  </a:cubicBezTo>
                  <a:cubicBezTo>
                    <a:pt x="449" y="31"/>
                    <a:pt x="450" y="31"/>
                    <a:pt x="451" y="31"/>
                  </a:cubicBezTo>
                  <a:cubicBezTo>
                    <a:pt x="459" y="31"/>
                    <a:pt x="423" y="31"/>
                    <a:pt x="431" y="32"/>
                  </a:cubicBezTo>
                  <a:cubicBezTo>
                    <a:pt x="438" y="32"/>
                    <a:pt x="445" y="32"/>
                    <a:pt x="452" y="32"/>
                  </a:cubicBezTo>
                  <a:cubicBezTo>
                    <a:pt x="453" y="32"/>
                    <a:pt x="454" y="32"/>
                    <a:pt x="454" y="33"/>
                  </a:cubicBezTo>
                  <a:cubicBezTo>
                    <a:pt x="454" y="33"/>
                    <a:pt x="454" y="33"/>
                    <a:pt x="454" y="33"/>
                  </a:cubicBezTo>
                  <a:cubicBezTo>
                    <a:pt x="429" y="33"/>
                    <a:pt x="449" y="32"/>
                    <a:pt x="424" y="32"/>
                  </a:cubicBezTo>
                  <a:cubicBezTo>
                    <a:pt x="424" y="32"/>
                    <a:pt x="424" y="32"/>
                    <a:pt x="424" y="33"/>
                  </a:cubicBezTo>
                  <a:cubicBezTo>
                    <a:pt x="426" y="33"/>
                    <a:pt x="428" y="33"/>
                    <a:pt x="430" y="33"/>
                  </a:cubicBezTo>
                  <a:cubicBezTo>
                    <a:pt x="440" y="33"/>
                    <a:pt x="406" y="34"/>
                    <a:pt x="416" y="34"/>
                  </a:cubicBezTo>
                  <a:cubicBezTo>
                    <a:pt x="431" y="34"/>
                    <a:pt x="446" y="35"/>
                    <a:pt x="461" y="35"/>
                  </a:cubicBezTo>
                  <a:cubicBezTo>
                    <a:pt x="461" y="35"/>
                    <a:pt x="462" y="36"/>
                    <a:pt x="463" y="36"/>
                  </a:cubicBezTo>
                  <a:cubicBezTo>
                    <a:pt x="463" y="36"/>
                    <a:pt x="463" y="36"/>
                    <a:pt x="462" y="36"/>
                  </a:cubicBezTo>
                  <a:cubicBezTo>
                    <a:pt x="451" y="36"/>
                    <a:pt x="440" y="36"/>
                    <a:pt x="428" y="36"/>
                  </a:cubicBezTo>
                  <a:cubicBezTo>
                    <a:pt x="423" y="36"/>
                    <a:pt x="462" y="36"/>
                    <a:pt x="456" y="36"/>
                  </a:cubicBezTo>
                  <a:cubicBezTo>
                    <a:pt x="455" y="36"/>
                    <a:pt x="454" y="36"/>
                    <a:pt x="453" y="36"/>
                  </a:cubicBezTo>
                  <a:cubicBezTo>
                    <a:pt x="453" y="36"/>
                    <a:pt x="453" y="36"/>
                    <a:pt x="454" y="36"/>
                  </a:cubicBezTo>
                  <a:cubicBezTo>
                    <a:pt x="454" y="36"/>
                    <a:pt x="454" y="37"/>
                    <a:pt x="454" y="37"/>
                  </a:cubicBezTo>
                  <a:cubicBezTo>
                    <a:pt x="459" y="37"/>
                    <a:pt x="420" y="36"/>
                    <a:pt x="425" y="38"/>
                  </a:cubicBezTo>
                  <a:cubicBezTo>
                    <a:pt x="427" y="38"/>
                    <a:pt x="429" y="38"/>
                    <a:pt x="431" y="38"/>
                  </a:cubicBezTo>
                  <a:cubicBezTo>
                    <a:pt x="432" y="38"/>
                    <a:pt x="433" y="38"/>
                    <a:pt x="434" y="39"/>
                  </a:cubicBezTo>
                  <a:cubicBezTo>
                    <a:pt x="434" y="39"/>
                    <a:pt x="434" y="39"/>
                    <a:pt x="434" y="39"/>
                  </a:cubicBezTo>
                  <a:cubicBezTo>
                    <a:pt x="406" y="40"/>
                    <a:pt x="422" y="38"/>
                    <a:pt x="394" y="38"/>
                  </a:cubicBezTo>
                  <a:cubicBezTo>
                    <a:pt x="394" y="38"/>
                    <a:pt x="395" y="38"/>
                    <a:pt x="395" y="38"/>
                  </a:cubicBezTo>
                  <a:cubicBezTo>
                    <a:pt x="406" y="39"/>
                    <a:pt x="416" y="39"/>
                    <a:pt x="427" y="39"/>
                  </a:cubicBezTo>
                  <a:cubicBezTo>
                    <a:pt x="433" y="39"/>
                    <a:pt x="438" y="40"/>
                    <a:pt x="444" y="40"/>
                  </a:cubicBezTo>
                  <a:cubicBezTo>
                    <a:pt x="444" y="40"/>
                    <a:pt x="445" y="40"/>
                    <a:pt x="445" y="40"/>
                  </a:cubicBezTo>
                  <a:cubicBezTo>
                    <a:pt x="445" y="40"/>
                    <a:pt x="445" y="40"/>
                    <a:pt x="445" y="41"/>
                  </a:cubicBezTo>
                  <a:cubicBezTo>
                    <a:pt x="439" y="41"/>
                    <a:pt x="433" y="41"/>
                    <a:pt x="428" y="41"/>
                  </a:cubicBezTo>
                  <a:cubicBezTo>
                    <a:pt x="428" y="41"/>
                    <a:pt x="428" y="41"/>
                    <a:pt x="428" y="41"/>
                  </a:cubicBezTo>
                  <a:cubicBezTo>
                    <a:pt x="457" y="42"/>
                    <a:pt x="442" y="43"/>
                    <a:pt x="471" y="44"/>
                  </a:cubicBezTo>
                  <a:cubicBezTo>
                    <a:pt x="471" y="44"/>
                    <a:pt x="471" y="44"/>
                    <a:pt x="471" y="44"/>
                  </a:cubicBezTo>
                  <a:cubicBezTo>
                    <a:pt x="447" y="45"/>
                    <a:pt x="468" y="44"/>
                    <a:pt x="444" y="44"/>
                  </a:cubicBezTo>
                  <a:cubicBezTo>
                    <a:pt x="447" y="44"/>
                    <a:pt x="450" y="44"/>
                    <a:pt x="452" y="44"/>
                  </a:cubicBezTo>
                  <a:cubicBezTo>
                    <a:pt x="464" y="44"/>
                    <a:pt x="431" y="45"/>
                    <a:pt x="443" y="45"/>
                  </a:cubicBezTo>
                  <a:cubicBezTo>
                    <a:pt x="443" y="45"/>
                    <a:pt x="444" y="45"/>
                    <a:pt x="445" y="45"/>
                  </a:cubicBezTo>
                  <a:cubicBezTo>
                    <a:pt x="445" y="45"/>
                    <a:pt x="445" y="46"/>
                    <a:pt x="445" y="46"/>
                  </a:cubicBezTo>
                  <a:cubicBezTo>
                    <a:pt x="429" y="46"/>
                    <a:pt x="457" y="45"/>
                    <a:pt x="441" y="46"/>
                  </a:cubicBezTo>
                  <a:cubicBezTo>
                    <a:pt x="441" y="46"/>
                    <a:pt x="442" y="46"/>
                    <a:pt x="442" y="46"/>
                  </a:cubicBezTo>
                  <a:cubicBezTo>
                    <a:pt x="454" y="46"/>
                    <a:pt x="421" y="47"/>
                    <a:pt x="433" y="47"/>
                  </a:cubicBezTo>
                  <a:cubicBezTo>
                    <a:pt x="441" y="47"/>
                    <a:pt x="449" y="48"/>
                    <a:pt x="458" y="48"/>
                  </a:cubicBezTo>
                  <a:cubicBezTo>
                    <a:pt x="458" y="48"/>
                    <a:pt x="459" y="48"/>
                    <a:pt x="459" y="48"/>
                  </a:cubicBezTo>
                  <a:cubicBezTo>
                    <a:pt x="458" y="49"/>
                    <a:pt x="457" y="49"/>
                    <a:pt x="456" y="49"/>
                  </a:cubicBezTo>
                  <a:cubicBezTo>
                    <a:pt x="454" y="49"/>
                    <a:pt x="451" y="49"/>
                    <a:pt x="448" y="49"/>
                  </a:cubicBezTo>
                  <a:cubicBezTo>
                    <a:pt x="438" y="49"/>
                    <a:pt x="427" y="49"/>
                    <a:pt x="417" y="49"/>
                  </a:cubicBezTo>
                  <a:cubicBezTo>
                    <a:pt x="389" y="48"/>
                    <a:pt x="407" y="51"/>
                    <a:pt x="379" y="50"/>
                  </a:cubicBezTo>
                  <a:cubicBezTo>
                    <a:pt x="347" y="50"/>
                    <a:pt x="313" y="49"/>
                    <a:pt x="281" y="50"/>
                  </a:cubicBezTo>
                  <a:cubicBezTo>
                    <a:pt x="266" y="50"/>
                    <a:pt x="253" y="48"/>
                    <a:pt x="238" y="48"/>
                  </a:cubicBezTo>
                  <a:cubicBezTo>
                    <a:pt x="235" y="49"/>
                    <a:pt x="232" y="49"/>
                    <a:pt x="230" y="49"/>
                  </a:cubicBezTo>
                  <a:cubicBezTo>
                    <a:pt x="234" y="49"/>
                    <a:pt x="239" y="49"/>
                    <a:pt x="243" y="49"/>
                  </a:cubicBezTo>
                  <a:cubicBezTo>
                    <a:pt x="285" y="49"/>
                    <a:pt x="327" y="49"/>
                    <a:pt x="368" y="50"/>
                  </a:cubicBezTo>
                  <a:cubicBezTo>
                    <a:pt x="391" y="51"/>
                    <a:pt x="415" y="51"/>
                    <a:pt x="438" y="52"/>
                  </a:cubicBezTo>
                  <a:cubicBezTo>
                    <a:pt x="456" y="52"/>
                    <a:pt x="429" y="53"/>
                    <a:pt x="447" y="53"/>
                  </a:cubicBezTo>
                  <a:cubicBezTo>
                    <a:pt x="451" y="53"/>
                    <a:pt x="455" y="54"/>
                    <a:pt x="459" y="54"/>
                  </a:cubicBezTo>
                  <a:cubicBezTo>
                    <a:pt x="459" y="54"/>
                    <a:pt x="504" y="54"/>
                    <a:pt x="505" y="54"/>
                  </a:cubicBezTo>
                  <a:cubicBezTo>
                    <a:pt x="505" y="54"/>
                    <a:pt x="505" y="54"/>
                    <a:pt x="505" y="55"/>
                  </a:cubicBezTo>
                  <a:cubicBezTo>
                    <a:pt x="504" y="55"/>
                    <a:pt x="504" y="54"/>
                    <a:pt x="503" y="54"/>
                  </a:cubicBezTo>
                  <a:cubicBezTo>
                    <a:pt x="499" y="55"/>
                    <a:pt x="495" y="55"/>
                    <a:pt x="491" y="55"/>
                  </a:cubicBezTo>
                  <a:cubicBezTo>
                    <a:pt x="473" y="55"/>
                    <a:pt x="455" y="54"/>
                    <a:pt x="437" y="54"/>
                  </a:cubicBezTo>
                  <a:cubicBezTo>
                    <a:pt x="412" y="54"/>
                    <a:pt x="393" y="55"/>
                    <a:pt x="369" y="55"/>
                  </a:cubicBezTo>
                  <a:cubicBezTo>
                    <a:pt x="339" y="54"/>
                    <a:pt x="305" y="55"/>
                    <a:pt x="275" y="53"/>
                  </a:cubicBezTo>
                  <a:cubicBezTo>
                    <a:pt x="272" y="53"/>
                    <a:pt x="270" y="53"/>
                    <a:pt x="267" y="53"/>
                  </a:cubicBezTo>
                  <a:cubicBezTo>
                    <a:pt x="267" y="53"/>
                    <a:pt x="268" y="53"/>
                    <a:pt x="268" y="53"/>
                  </a:cubicBezTo>
                  <a:cubicBezTo>
                    <a:pt x="286" y="53"/>
                    <a:pt x="304" y="54"/>
                    <a:pt x="321" y="54"/>
                  </a:cubicBezTo>
                  <a:cubicBezTo>
                    <a:pt x="337" y="54"/>
                    <a:pt x="353" y="54"/>
                    <a:pt x="369" y="55"/>
                  </a:cubicBezTo>
                  <a:cubicBezTo>
                    <a:pt x="391" y="55"/>
                    <a:pt x="413" y="56"/>
                    <a:pt x="436" y="57"/>
                  </a:cubicBezTo>
                  <a:cubicBezTo>
                    <a:pt x="445" y="57"/>
                    <a:pt x="454" y="57"/>
                    <a:pt x="462" y="58"/>
                  </a:cubicBezTo>
                  <a:cubicBezTo>
                    <a:pt x="466" y="58"/>
                    <a:pt x="470" y="59"/>
                    <a:pt x="474" y="59"/>
                  </a:cubicBezTo>
                  <a:cubicBezTo>
                    <a:pt x="475" y="59"/>
                    <a:pt x="475" y="59"/>
                    <a:pt x="476" y="59"/>
                  </a:cubicBezTo>
                  <a:cubicBezTo>
                    <a:pt x="476" y="59"/>
                    <a:pt x="476" y="59"/>
                    <a:pt x="476" y="60"/>
                  </a:cubicBezTo>
                  <a:cubicBezTo>
                    <a:pt x="472" y="60"/>
                    <a:pt x="469" y="60"/>
                    <a:pt x="465" y="60"/>
                  </a:cubicBezTo>
                  <a:cubicBezTo>
                    <a:pt x="465" y="60"/>
                    <a:pt x="465" y="60"/>
                    <a:pt x="465" y="60"/>
                  </a:cubicBezTo>
                  <a:cubicBezTo>
                    <a:pt x="471" y="60"/>
                    <a:pt x="478" y="61"/>
                    <a:pt x="484" y="61"/>
                  </a:cubicBezTo>
                  <a:cubicBezTo>
                    <a:pt x="484" y="61"/>
                    <a:pt x="484" y="61"/>
                    <a:pt x="484" y="62"/>
                  </a:cubicBezTo>
                  <a:cubicBezTo>
                    <a:pt x="458" y="62"/>
                    <a:pt x="431" y="61"/>
                    <a:pt x="405" y="60"/>
                  </a:cubicBezTo>
                  <a:cubicBezTo>
                    <a:pt x="408" y="61"/>
                    <a:pt x="411" y="61"/>
                    <a:pt x="414" y="61"/>
                  </a:cubicBezTo>
                  <a:cubicBezTo>
                    <a:pt x="430" y="61"/>
                    <a:pt x="447" y="62"/>
                    <a:pt x="463" y="62"/>
                  </a:cubicBezTo>
                  <a:cubicBezTo>
                    <a:pt x="469" y="63"/>
                    <a:pt x="475" y="63"/>
                    <a:pt x="482" y="63"/>
                  </a:cubicBezTo>
                  <a:cubicBezTo>
                    <a:pt x="482" y="63"/>
                    <a:pt x="482" y="63"/>
                    <a:pt x="483" y="64"/>
                  </a:cubicBezTo>
                  <a:cubicBezTo>
                    <a:pt x="482" y="64"/>
                    <a:pt x="482" y="64"/>
                    <a:pt x="481" y="64"/>
                  </a:cubicBezTo>
                  <a:cubicBezTo>
                    <a:pt x="480" y="64"/>
                    <a:pt x="478" y="64"/>
                    <a:pt x="477" y="64"/>
                  </a:cubicBezTo>
                  <a:cubicBezTo>
                    <a:pt x="472" y="64"/>
                    <a:pt x="466" y="64"/>
                    <a:pt x="461" y="64"/>
                  </a:cubicBezTo>
                  <a:cubicBezTo>
                    <a:pt x="457" y="64"/>
                    <a:pt x="453" y="64"/>
                    <a:pt x="450" y="64"/>
                  </a:cubicBezTo>
                  <a:cubicBezTo>
                    <a:pt x="451" y="64"/>
                    <a:pt x="453" y="64"/>
                    <a:pt x="455" y="64"/>
                  </a:cubicBezTo>
                  <a:cubicBezTo>
                    <a:pt x="455" y="64"/>
                    <a:pt x="455" y="64"/>
                    <a:pt x="455" y="64"/>
                  </a:cubicBezTo>
                  <a:cubicBezTo>
                    <a:pt x="442" y="65"/>
                    <a:pt x="428" y="65"/>
                    <a:pt x="415" y="64"/>
                  </a:cubicBezTo>
                  <a:cubicBezTo>
                    <a:pt x="402" y="64"/>
                    <a:pt x="388" y="64"/>
                    <a:pt x="375" y="63"/>
                  </a:cubicBezTo>
                  <a:cubicBezTo>
                    <a:pt x="375" y="64"/>
                    <a:pt x="375" y="64"/>
                    <a:pt x="375" y="64"/>
                  </a:cubicBezTo>
                  <a:cubicBezTo>
                    <a:pt x="408" y="65"/>
                    <a:pt x="441" y="66"/>
                    <a:pt x="475" y="67"/>
                  </a:cubicBezTo>
                  <a:cubicBezTo>
                    <a:pt x="475" y="67"/>
                    <a:pt x="475" y="68"/>
                    <a:pt x="475" y="68"/>
                  </a:cubicBezTo>
                  <a:cubicBezTo>
                    <a:pt x="470" y="68"/>
                    <a:pt x="466" y="68"/>
                    <a:pt x="462" y="68"/>
                  </a:cubicBezTo>
                  <a:cubicBezTo>
                    <a:pt x="462" y="68"/>
                    <a:pt x="462" y="68"/>
                    <a:pt x="462" y="68"/>
                  </a:cubicBezTo>
                  <a:cubicBezTo>
                    <a:pt x="462" y="68"/>
                    <a:pt x="463" y="69"/>
                    <a:pt x="464" y="69"/>
                  </a:cubicBezTo>
                  <a:cubicBezTo>
                    <a:pt x="464" y="69"/>
                    <a:pt x="464" y="69"/>
                    <a:pt x="464" y="69"/>
                  </a:cubicBezTo>
                  <a:cubicBezTo>
                    <a:pt x="417" y="69"/>
                    <a:pt x="370" y="67"/>
                    <a:pt x="323" y="66"/>
                  </a:cubicBezTo>
                  <a:cubicBezTo>
                    <a:pt x="341" y="67"/>
                    <a:pt x="359" y="68"/>
                    <a:pt x="376" y="68"/>
                  </a:cubicBezTo>
                  <a:cubicBezTo>
                    <a:pt x="394" y="69"/>
                    <a:pt x="412" y="69"/>
                    <a:pt x="430" y="70"/>
                  </a:cubicBezTo>
                  <a:cubicBezTo>
                    <a:pt x="447" y="71"/>
                    <a:pt x="465" y="71"/>
                    <a:pt x="482" y="72"/>
                  </a:cubicBezTo>
                  <a:cubicBezTo>
                    <a:pt x="482" y="72"/>
                    <a:pt x="482" y="72"/>
                    <a:pt x="482" y="73"/>
                  </a:cubicBezTo>
                  <a:cubicBezTo>
                    <a:pt x="482" y="73"/>
                    <a:pt x="482" y="73"/>
                    <a:pt x="482" y="73"/>
                  </a:cubicBezTo>
                  <a:cubicBezTo>
                    <a:pt x="476" y="73"/>
                    <a:pt x="470" y="73"/>
                    <a:pt x="465" y="73"/>
                  </a:cubicBezTo>
                  <a:cubicBezTo>
                    <a:pt x="446" y="72"/>
                    <a:pt x="427" y="72"/>
                    <a:pt x="408" y="71"/>
                  </a:cubicBezTo>
                  <a:cubicBezTo>
                    <a:pt x="388" y="70"/>
                    <a:pt x="367" y="70"/>
                    <a:pt x="347" y="69"/>
                  </a:cubicBezTo>
                  <a:cubicBezTo>
                    <a:pt x="327" y="69"/>
                    <a:pt x="308" y="68"/>
                    <a:pt x="288" y="68"/>
                  </a:cubicBezTo>
                  <a:cubicBezTo>
                    <a:pt x="272" y="68"/>
                    <a:pt x="255" y="68"/>
                    <a:pt x="239" y="68"/>
                  </a:cubicBezTo>
                  <a:cubicBezTo>
                    <a:pt x="215" y="68"/>
                    <a:pt x="191" y="68"/>
                    <a:pt x="168" y="68"/>
                  </a:cubicBezTo>
                  <a:cubicBezTo>
                    <a:pt x="166" y="68"/>
                    <a:pt x="164" y="68"/>
                    <a:pt x="162" y="68"/>
                  </a:cubicBezTo>
                  <a:cubicBezTo>
                    <a:pt x="162" y="68"/>
                    <a:pt x="161" y="68"/>
                    <a:pt x="161" y="68"/>
                  </a:cubicBezTo>
                  <a:cubicBezTo>
                    <a:pt x="160" y="68"/>
                    <a:pt x="159" y="68"/>
                    <a:pt x="159" y="68"/>
                  </a:cubicBezTo>
                  <a:cubicBezTo>
                    <a:pt x="157" y="68"/>
                    <a:pt x="156" y="68"/>
                    <a:pt x="154" y="68"/>
                  </a:cubicBezTo>
                  <a:cubicBezTo>
                    <a:pt x="139" y="68"/>
                    <a:pt x="123" y="68"/>
                    <a:pt x="108" y="69"/>
                  </a:cubicBezTo>
                  <a:cubicBezTo>
                    <a:pt x="96" y="69"/>
                    <a:pt x="83" y="70"/>
                    <a:pt x="71" y="71"/>
                  </a:cubicBezTo>
                  <a:cubicBezTo>
                    <a:pt x="62" y="71"/>
                    <a:pt x="67" y="72"/>
                    <a:pt x="58" y="72"/>
                  </a:cubicBezTo>
                  <a:cubicBezTo>
                    <a:pt x="47" y="73"/>
                    <a:pt x="42" y="74"/>
                    <a:pt x="32" y="74"/>
                  </a:cubicBezTo>
                  <a:cubicBezTo>
                    <a:pt x="25" y="74"/>
                    <a:pt x="19" y="75"/>
                    <a:pt x="13" y="75"/>
                  </a:cubicBezTo>
                  <a:cubicBezTo>
                    <a:pt x="11" y="75"/>
                    <a:pt x="1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1" y="73"/>
                    <a:pt x="1" y="73"/>
                  </a:cubicBezTo>
                  <a:cubicBezTo>
                    <a:pt x="5" y="72"/>
                    <a:pt x="19" y="71"/>
                    <a:pt x="23" y="70"/>
                  </a:cubicBezTo>
                  <a:cubicBezTo>
                    <a:pt x="27" y="69"/>
                    <a:pt x="30" y="69"/>
                    <a:pt x="34" y="69"/>
                  </a:cubicBezTo>
                  <a:cubicBezTo>
                    <a:pt x="34" y="69"/>
                    <a:pt x="35" y="69"/>
                    <a:pt x="36" y="68"/>
                  </a:cubicBezTo>
                  <a:cubicBezTo>
                    <a:pt x="36" y="68"/>
                    <a:pt x="36" y="68"/>
                    <a:pt x="35" y="68"/>
                  </a:cubicBezTo>
                  <a:cubicBezTo>
                    <a:pt x="35" y="68"/>
                    <a:pt x="34" y="68"/>
                    <a:pt x="34" y="68"/>
                  </a:cubicBezTo>
                  <a:cubicBezTo>
                    <a:pt x="28" y="68"/>
                    <a:pt x="23" y="68"/>
                    <a:pt x="18" y="68"/>
                  </a:cubicBezTo>
                  <a:cubicBezTo>
                    <a:pt x="17" y="68"/>
                    <a:pt x="17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8" y="66"/>
                    <a:pt x="18" y="66"/>
                  </a:cubicBezTo>
                  <a:cubicBezTo>
                    <a:pt x="23" y="66"/>
                    <a:pt x="27" y="66"/>
                    <a:pt x="32" y="65"/>
                  </a:cubicBezTo>
                  <a:cubicBezTo>
                    <a:pt x="32" y="65"/>
                    <a:pt x="34" y="66"/>
                    <a:pt x="34" y="64"/>
                  </a:cubicBezTo>
                  <a:cubicBezTo>
                    <a:pt x="34" y="64"/>
                    <a:pt x="35" y="64"/>
                    <a:pt x="35" y="64"/>
                  </a:cubicBezTo>
                  <a:cubicBezTo>
                    <a:pt x="36" y="64"/>
                    <a:pt x="37" y="64"/>
                    <a:pt x="38" y="64"/>
                  </a:cubicBezTo>
                  <a:cubicBezTo>
                    <a:pt x="49" y="62"/>
                    <a:pt x="55" y="61"/>
                    <a:pt x="67" y="60"/>
                  </a:cubicBezTo>
                  <a:cubicBezTo>
                    <a:pt x="69" y="60"/>
                    <a:pt x="70" y="59"/>
                    <a:pt x="72" y="59"/>
                  </a:cubicBezTo>
                  <a:cubicBezTo>
                    <a:pt x="70" y="59"/>
                    <a:pt x="69" y="59"/>
                    <a:pt x="67" y="59"/>
                  </a:cubicBezTo>
                  <a:cubicBezTo>
                    <a:pt x="62" y="59"/>
                    <a:pt x="58" y="59"/>
                    <a:pt x="53" y="60"/>
                  </a:cubicBezTo>
                  <a:cubicBezTo>
                    <a:pt x="44" y="60"/>
                    <a:pt x="40" y="60"/>
                    <a:pt x="31" y="60"/>
                  </a:cubicBezTo>
                  <a:cubicBezTo>
                    <a:pt x="31" y="60"/>
                    <a:pt x="30" y="60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60"/>
                    <a:pt x="31" y="59"/>
                    <a:pt x="31" y="59"/>
                  </a:cubicBezTo>
                  <a:cubicBezTo>
                    <a:pt x="36" y="59"/>
                    <a:pt x="34" y="58"/>
                    <a:pt x="39" y="58"/>
                  </a:cubicBezTo>
                  <a:cubicBezTo>
                    <a:pt x="49" y="57"/>
                    <a:pt x="59" y="56"/>
                    <a:pt x="70" y="55"/>
                  </a:cubicBezTo>
                  <a:cubicBezTo>
                    <a:pt x="79" y="55"/>
                    <a:pt x="75" y="54"/>
                    <a:pt x="84" y="53"/>
                  </a:cubicBezTo>
                  <a:cubicBezTo>
                    <a:pt x="94" y="53"/>
                    <a:pt x="104" y="52"/>
                    <a:pt x="113" y="51"/>
                  </a:cubicBezTo>
                  <a:cubicBezTo>
                    <a:pt x="115" y="51"/>
                    <a:pt x="117" y="51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7" y="50"/>
                    <a:pt x="116" y="50"/>
                    <a:pt x="115" y="50"/>
                  </a:cubicBezTo>
                  <a:cubicBezTo>
                    <a:pt x="111" y="51"/>
                    <a:pt x="108" y="51"/>
                    <a:pt x="104" y="51"/>
                  </a:cubicBezTo>
                  <a:cubicBezTo>
                    <a:pt x="99" y="52"/>
                    <a:pt x="94" y="52"/>
                    <a:pt x="90" y="53"/>
                  </a:cubicBezTo>
                  <a:cubicBezTo>
                    <a:pt x="86" y="53"/>
                    <a:pt x="82" y="53"/>
                    <a:pt x="78" y="53"/>
                  </a:cubicBezTo>
                  <a:cubicBezTo>
                    <a:pt x="72" y="54"/>
                    <a:pt x="80" y="54"/>
                    <a:pt x="74" y="54"/>
                  </a:cubicBezTo>
                  <a:cubicBezTo>
                    <a:pt x="68" y="55"/>
                    <a:pt x="61" y="55"/>
                    <a:pt x="55" y="55"/>
                  </a:cubicBezTo>
                  <a:cubicBezTo>
                    <a:pt x="54" y="55"/>
                    <a:pt x="54" y="55"/>
                    <a:pt x="53" y="55"/>
                  </a:cubicBezTo>
                  <a:cubicBezTo>
                    <a:pt x="53" y="55"/>
                    <a:pt x="53" y="54"/>
                    <a:pt x="53" y="54"/>
                  </a:cubicBezTo>
                  <a:cubicBezTo>
                    <a:pt x="54" y="54"/>
                    <a:pt x="55" y="54"/>
                    <a:pt x="55" y="54"/>
                  </a:cubicBezTo>
                  <a:cubicBezTo>
                    <a:pt x="57" y="53"/>
                    <a:pt x="51" y="53"/>
                    <a:pt x="53" y="53"/>
                  </a:cubicBezTo>
                  <a:cubicBezTo>
                    <a:pt x="54" y="53"/>
                    <a:pt x="55" y="52"/>
                    <a:pt x="55" y="51"/>
                  </a:cubicBezTo>
                  <a:cubicBezTo>
                    <a:pt x="54" y="51"/>
                    <a:pt x="54" y="51"/>
                    <a:pt x="53" y="51"/>
                  </a:cubicBezTo>
                  <a:cubicBezTo>
                    <a:pt x="48" y="52"/>
                    <a:pt x="44" y="52"/>
                    <a:pt x="39" y="52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6" y="51"/>
                    <a:pt x="34" y="51"/>
                    <a:pt x="33" y="51"/>
                  </a:cubicBezTo>
                  <a:cubicBezTo>
                    <a:pt x="32" y="51"/>
                    <a:pt x="32" y="51"/>
                    <a:pt x="31" y="51"/>
                  </a:cubicBezTo>
                  <a:cubicBezTo>
                    <a:pt x="31" y="51"/>
                    <a:pt x="31" y="51"/>
                    <a:pt x="31" y="50"/>
                  </a:cubicBezTo>
                  <a:cubicBezTo>
                    <a:pt x="32" y="50"/>
                    <a:pt x="28" y="50"/>
                    <a:pt x="29" y="50"/>
                  </a:cubicBezTo>
                  <a:cubicBezTo>
                    <a:pt x="40" y="49"/>
                    <a:pt x="34" y="48"/>
                    <a:pt x="45" y="47"/>
                  </a:cubicBezTo>
                  <a:cubicBezTo>
                    <a:pt x="62" y="46"/>
                    <a:pt x="80" y="45"/>
                    <a:pt x="98" y="43"/>
                  </a:cubicBezTo>
                  <a:cubicBezTo>
                    <a:pt x="99" y="42"/>
                    <a:pt x="101" y="42"/>
                    <a:pt x="103" y="42"/>
                  </a:cubicBezTo>
                  <a:cubicBezTo>
                    <a:pt x="102" y="42"/>
                    <a:pt x="102" y="42"/>
                    <a:pt x="101" y="42"/>
                  </a:cubicBezTo>
                  <a:cubicBezTo>
                    <a:pt x="96" y="42"/>
                    <a:pt x="90" y="42"/>
                    <a:pt x="84" y="43"/>
                  </a:cubicBezTo>
                  <a:cubicBezTo>
                    <a:pt x="80" y="43"/>
                    <a:pt x="75" y="43"/>
                    <a:pt x="71" y="43"/>
                  </a:cubicBezTo>
                  <a:cubicBezTo>
                    <a:pt x="61" y="44"/>
                    <a:pt x="51" y="44"/>
                    <a:pt x="42" y="45"/>
                  </a:cubicBezTo>
                  <a:cubicBezTo>
                    <a:pt x="40" y="45"/>
                    <a:pt x="39" y="45"/>
                    <a:pt x="38" y="45"/>
                  </a:cubicBezTo>
                  <a:cubicBezTo>
                    <a:pt x="37" y="45"/>
                    <a:pt x="37" y="44"/>
                    <a:pt x="37" y="44"/>
                  </a:cubicBezTo>
                  <a:cubicBezTo>
                    <a:pt x="34" y="45"/>
                    <a:pt x="31" y="45"/>
                    <a:pt x="29" y="45"/>
                  </a:cubicBezTo>
                  <a:cubicBezTo>
                    <a:pt x="25" y="45"/>
                    <a:pt x="36" y="46"/>
                    <a:pt x="33" y="46"/>
                  </a:cubicBezTo>
                  <a:cubicBezTo>
                    <a:pt x="32" y="46"/>
                    <a:pt x="31" y="46"/>
                    <a:pt x="30" y="46"/>
                  </a:cubicBezTo>
                  <a:cubicBezTo>
                    <a:pt x="30" y="46"/>
                    <a:pt x="30" y="45"/>
                    <a:pt x="30" y="45"/>
                  </a:cubicBezTo>
                  <a:cubicBezTo>
                    <a:pt x="31" y="45"/>
                    <a:pt x="32" y="45"/>
                    <a:pt x="32" y="45"/>
                  </a:cubicBezTo>
                  <a:cubicBezTo>
                    <a:pt x="35" y="44"/>
                    <a:pt x="23" y="44"/>
                    <a:pt x="26" y="44"/>
                  </a:cubicBezTo>
                  <a:cubicBezTo>
                    <a:pt x="31" y="43"/>
                    <a:pt x="37" y="42"/>
                    <a:pt x="42" y="42"/>
                  </a:cubicBezTo>
                  <a:cubicBezTo>
                    <a:pt x="47" y="41"/>
                    <a:pt x="51" y="41"/>
                    <a:pt x="56" y="40"/>
                  </a:cubicBezTo>
                  <a:cubicBezTo>
                    <a:pt x="53" y="40"/>
                    <a:pt x="50" y="40"/>
                    <a:pt x="47" y="41"/>
                  </a:cubicBezTo>
                  <a:cubicBezTo>
                    <a:pt x="41" y="41"/>
                    <a:pt x="35" y="41"/>
                    <a:pt x="30" y="42"/>
                  </a:cubicBezTo>
                  <a:cubicBezTo>
                    <a:pt x="29" y="42"/>
                    <a:pt x="28" y="42"/>
                    <a:pt x="27" y="42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42" y="39"/>
                    <a:pt x="53" y="38"/>
                    <a:pt x="64" y="37"/>
                  </a:cubicBezTo>
                  <a:cubicBezTo>
                    <a:pt x="72" y="37"/>
                    <a:pt x="80" y="36"/>
                    <a:pt x="88" y="35"/>
                  </a:cubicBezTo>
                  <a:cubicBezTo>
                    <a:pt x="91" y="35"/>
                    <a:pt x="94" y="34"/>
                    <a:pt x="97" y="34"/>
                  </a:cubicBezTo>
                  <a:cubicBezTo>
                    <a:pt x="96" y="34"/>
                    <a:pt x="95" y="34"/>
                    <a:pt x="94" y="34"/>
                  </a:cubicBezTo>
                  <a:cubicBezTo>
                    <a:pt x="92" y="34"/>
                    <a:pt x="89" y="35"/>
                    <a:pt x="86" y="34"/>
                  </a:cubicBezTo>
                  <a:cubicBezTo>
                    <a:pt x="84" y="33"/>
                    <a:pt x="83" y="34"/>
                    <a:pt x="81" y="34"/>
                  </a:cubicBezTo>
                  <a:cubicBezTo>
                    <a:pt x="71" y="35"/>
                    <a:pt x="60" y="36"/>
                    <a:pt x="49" y="37"/>
                  </a:cubicBezTo>
                  <a:cubicBezTo>
                    <a:pt x="44" y="37"/>
                    <a:pt x="39" y="38"/>
                    <a:pt x="33" y="38"/>
                  </a:cubicBezTo>
                  <a:cubicBezTo>
                    <a:pt x="33" y="38"/>
                    <a:pt x="31" y="39"/>
                    <a:pt x="31" y="37"/>
                  </a:cubicBezTo>
                  <a:cubicBezTo>
                    <a:pt x="47" y="34"/>
                    <a:pt x="64" y="33"/>
                    <a:pt x="81" y="31"/>
                  </a:cubicBezTo>
                  <a:cubicBezTo>
                    <a:pt x="78" y="31"/>
                    <a:pt x="76" y="31"/>
                    <a:pt x="74" y="30"/>
                  </a:cubicBezTo>
                  <a:cubicBezTo>
                    <a:pt x="81" y="29"/>
                    <a:pt x="51" y="28"/>
                    <a:pt x="58" y="27"/>
                  </a:cubicBezTo>
                  <a:cubicBezTo>
                    <a:pt x="58" y="27"/>
                    <a:pt x="57" y="27"/>
                    <a:pt x="57" y="27"/>
                  </a:cubicBezTo>
                  <a:cubicBezTo>
                    <a:pt x="49" y="27"/>
                    <a:pt x="78" y="28"/>
                    <a:pt x="71" y="29"/>
                  </a:cubicBezTo>
                  <a:cubicBezTo>
                    <a:pt x="65" y="29"/>
                    <a:pt x="59" y="30"/>
                    <a:pt x="53" y="30"/>
                  </a:cubicBezTo>
                  <a:cubicBezTo>
                    <a:pt x="53" y="30"/>
                    <a:pt x="52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2" y="30"/>
                    <a:pt x="52" y="29"/>
                    <a:pt x="53" y="29"/>
                  </a:cubicBezTo>
                  <a:cubicBezTo>
                    <a:pt x="56" y="29"/>
                    <a:pt x="59" y="28"/>
                    <a:pt x="61" y="28"/>
                  </a:cubicBezTo>
                  <a:cubicBezTo>
                    <a:pt x="69" y="27"/>
                    <a:pt x="40" y="25"/>
                    <a:pt x="48" y="24"/>
                  </a:cubicBezTo>
                  <a:cubicBezTo>
                    <a:pt x="49" y="24"/>
                    <a:pt x="50" y="24"/>
                    <a:pt x="50" y="24"/>
                  </a:cubicBezTo>
                  <a:cubicBezTo>
                    <a:pt x="50" y="22"/>
                    <a:pt x="52" y="22"/>
                    <a:pt x="53" y="22"/>
                  </a:cubicBezTo>
                  <a:cubicBezTo>
                    <a:pt x="57" y="21"/>
                    <a:pt x="55" y="21"/>
                    <a:pt x="59" y="20"/>
                  </a:cubicBezTo>
                  <a:cubicBezTo>
                    <a:pt x="62" y="19"/>
                    <a:pt x="65" y="19"/>
                    <a:pt x="68" y="18"/>
                  </a:cubicBezTo>
                  <a:cubicBezTo>
                    <a:pt x="71" y="18"/>
                    <a:pt x="73" y="18"/>
                    <a:pt x="76" y="18"/>
                  </a:cubicBezTo>
                  <a:cubicBezTo>
                    <a:pt x="71" y="18"/>
                    <a:pt x="67" y="18"/>
                    <a:pt x="62" y="18"/>
                  </a:cubicBezTo>
                  <a:cubicBezTo>
                    <a:pt x="57" y="19"/>
                    <a:pt x="52" y="20"/>
                    <a:pt x="47" y="20"/>
                  </a:cubicBezTo>
                  <a:cubicBezTo>
                    <a:pt x="46" y="20"/>
                    <a:pt x="45" y="20"/>
                    <a:pt x="45" y="20"/>
                  </a:cubicBezTo>
                  <a:cubicBezTo>
                    <a:pt x="45" y="20"/>
                    <a:pt x="45" y="20"/>
                    <a:pt x="44" y="19"/>
                  </a:cubicBezTo>
                  <a:cubicBezTo>
                    <a:pt x="45" y="19"/>
                    <a:pt x="46" y="19"/>
                    <a:pt x="47" y="19"/>
                  </a:cubicBezTo>
                  <a:cubicBezTo>
                    <a:pt x="50" y="18"/>
                    <a:pt x="53" y="18"/>
                    <a:pt x="56" y="18"/>
                  </a:cubicBezTo>
                  <a:cubicBezTo>
                    <a:pt x="58" y="17"/>
                    <a:pt x="59" y="17"/>
                    <a:pt x="61" y="17"/>
                  </a:cubicBezTo>
                  <a:cubicBezTo>
                    <a:pt x="61" y="17"/>
                    <a:pt x="60" y="17"/>
                    <a:pt x="59" y="17"/>
                  </a:cubicBezTo>
                  <a:cubicBezTo>
                    <a:pt x="51" y="17"/>
                    <a:pt x="42" y="18"/>
                    <a:pt x="34" y="19"/>
                  </a:cubicBezTo>
                  <a:cubicBezTo>
                    <a:pt x="33" y="19"/>
                    <a:pt x="32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3" y="18"/>
                    <a:pt x="34" y="18"/>
                  </a:cubicBezTo>
                  <a:cubicBezTo>
                    <a:pt x="41" y="17"/>
                    <a:pt x="48" y="16"/>
                    <a:pt x="55" y="15"/>
                  </a:cubicBezTo>
                  <a:cubicBezTo>
                    <a:pt x="59" y="14"/>
                    <a:pt x="62" y="13"/>
                    <a:pt x="65" y="12"/>
                  </a:cubicBezTo>
                  <a:cubicBezTo>
                    <a:pt x="67" y="11"/>
                    <a:pt x="69" y="10"/>
                    <a:pt x="70" y="10"/>
                  </a:cubicBezTo>
                  <a:cubicBezTo>
                    <a:pt x="75" y="9"/>
                    <a:pt x="48" y="9"/>
                    <a:pt x="53" y="9"/>
                  </a:cubicBezTo>
                  <a:cubicBezTo>
                    <a:pt x="59" y="9"/>
                    <a:pt x="63" y="7"/>
                    <a:pt x="69" y="6"/>
                  </a:cubicBezTo>
                  <a:cubicBezTo>
                    <a:pt x="68" y="6"/>
                    <a:pt x="68" y="6"/>
                    <a:pt x="67" y="6"/>
                  </a:cubicBezTo>
                  <a:cubicBezTo>
                    <a:pt x="61" y="6"/>
                    <a:pt x="55" y="6"/>
                    <a:pt x="49" y="7"/>
                  </a:cubicBezTo>
                  <a:cubicBezTo>
                    <a:pt x="43" y="7"/>
                    <a:pt x="38" y="7"/>
                    <a:pt x="33" y="8"/>
                  </a:cubicBezTo>
                  <a:cubicBezTo>
                    <a:pt x="32" y="8"/>
                    <a:pt x="31" y="8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7"/>
                    <a:pt x="32" y="6"/>
                    <a:pt x="33" y="6"/>
                  </a:cubicBezTo>
                  <a:cubicBezTo>
                    <a:pt x="37" y="6"/>
                    <a:pt x="41" y="6"/>
                    <a:pt x="45" y="5"/>
                  </a:cubicBezTo>
                  <a:cubicBezTo>
                    <a:pt x="46" y="5"/>
                    <a:pt x="46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5" y="5"/>
                    <a:pt x="44" y="5"/>
                    <a:pt x="42" y="5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4"/>
                    <a:pt x="44" y="4"/>
                  </a:cubicBezTo>
                  <a:cubicBezTo>
                    <a:pt x="52" y="3"/>
                    <a:pt x="59" y="2"/>
                    <a:pt x="67" y="1"/>
                  </a:cubicBezTo>
                  <a:cubicBezTo>
                    <a:pt x="77" y="1"/>
                    <a:pt x="87" y="0"/>
                    <a:pt x="96" y="0"/>
                  </a:cubicBezTo>
                  <a:cubicBezTo>
                    <a:pt x="106" y="0"/>
                    <a:pt x="207" y="0"/>
                    <a:pt x="216" y="0"/>
                  </a:cubicBezTo>
                  <a:cubicBezTo>
                    <a:pt x="227" y="0"/>
                    <a:pt x="237" y="0"/>
                    <a:pt x="247" y="0"/>
                  </a:cubicBezTo>
                  <a:cubicBezTo>
                    <a:pt x="254" y="0"/>
                    <a:pt x="261" y="0"/>
                    <a:pt x="269" y="0"/>
                  </a:cubicBezTo>
                  <a:cubicBezTo>
                    <a:pt x="271" y="0"/>
                    <a:pt x="274" y="0"/>
                    <a:pt x="277" y="0"/>
                  </a:cubicBezTo>
                  <a:cubicBezTo>
                    <a:pt x="278" y="0"/>
                    <a:pt x="280" y="0"/>
                    <a:pt x="281" y="0"/>
                  </a:cubicBezTo>
                  <a:cubicBezTo>
                    <a:pt x="282" y="0"/>
                    <a:pt x="283" y="0"/>
                    <a:pt x="285" y="0"/>
                  </a:cubicBezTo>
                  <a:cubicBezTo>
                    <a:pt x="285" y="1"/>
                    <a:pt x="286" y="0"/>
                    <a:pt x="287" y="0"/>
                  </a:cubicBezTo>
                  <a:cubicBezTo>
                    <a:pt x="287" y="1"/>
                    <a:pt x="288" y="0"/>
                    <a:pt x="288" y="0"/>
                  </a:cubicBezTo>
                  <a:cubicBezTo>
                    <a:pt x="289" y="1"/>
                    <a:pt x="290" y="1"/>
                    <a:pt x="290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91" y="0"/>
                    <a:pt x="291" y="0"/>
                    <a:pt x="292" y="0"/>
                  </a:cubicBezTo>
                  <a:cubicBezTo>
                    <a:pt x="293" y="1"/>
                    <a:pt x="293" y="1"/>
                    <a:pt x="294" y="0"/>
                  </a:cubicBezTo>
                  <a:cubicBezTo>
                    <a:pt x="301" y="0"/>
                    <a:pt x="309" y="0"/>
                    <a:pt x="316" y="0"/>
                  </a:cubicBezTo>
                  <a:close/>
                  <a:moveTo>
                    <a:pt x="152" y="39"/>
                  </a:moveTo>
                  <a:cubicBezTo>
                    <a:pt x="163" y="39"/>
                    <a:pt x="188" y="38"/>
                    <a:pt x="199" y="38"/>
                  </a:cubicBezTo>
                  <a:cubicBezTo>
                    <a:pt x="205" y="38"/>
                    <a:pt x="212" y="38"/>
                    <a:pt x="218" y="38"/>
                  </a:cubicBezTo>
                  <a:cubicBezTo>
                    <a:pt x="227" y="38"/>
                    <a:pt x="240" y="38"/>
                    <a:pt x="249" y="38"/>
                  </a:cubicBezTo>
                  <a:cubicBezTo>
                    <a:pt x="264" y="38"/>
                    <a:pt x="281" y="38"/>
                    <a:pt x="295" y="38"/>
                  </a:cubicBezTo>
                  <a:cubicBezTo>
                    <a:pt x="311" y="38"/>
                    <a:pt x="320" y="39"/>
                    <a:pt x="335" y="39"/>
                  </a:cubicBezTo>
                  <a:cubicBezTo>
                    <a:pt x="342" y="39"/>
                    <a:pt x="352" y="40"/>
                    <a:pt x="359" y="39"/>
                  </a:cubicBezTo>
                  <a:cubicBezTo>
                    <a:pt x="345" y="37"/>
                    <a:pt x="157" y="38"/>
                    <a:pt x="132" y="40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40" y="40"/>
                    <a:pt x="145" y="39"/>
                    <a:pt x="152" y="39"/>
                  </a:cubicBezTo>
                  <a:close/>
                  <a:moveTo>
                    <a:pt x="246" y="23"/>
                  </a:moveTo>
                  <a:cubicBezTo>
                    <a:pt x="274" y="23"/>
                    <a:pt x="303" y="23"/>
                    <a:pt x="331" y="23"/>
                  </a:cubicBezTo>
                  <a:cubicBezTo>
                    <a:pt x="331" y="23"/>
                    <a:pt x="331" y="23"/>
                    <a:pt x="331" y="22"/>
                  </a:cubicBezTo>
                  <a:cubicBezTo>
                    <a:pt x="302" y="22"/>
                    <a:pt x="274" y="23"/>
                    <a:pt x="246" y="23"/>
                  </a:cubicBezTo>
                  <a:close/>
                  <a:moveTo>
                    <a:pt x="158" y="53"/>
                  </a:moveTo>
                  <a:cubicBezTo>
                    <a:pt x="146" y="53"/>
                    <a:pt x="133" y="54"/>
                    <a:pt x="121" y="56"/>
                  </a:cubicBezTo>
                  <a:cubicBezTo>
                    <a:pt x="134" y="55"/>
                    <a:pt x="146" y="54"/>
                    <a:pt x="158" y="53"/>
                  </a:cubicBezTo>
                  <a:close/>
                  <a:moveTo>
                    <a:pt x="330" y="44"/>
                  </a:moveTo>
                  <a:cubicBezTo>
                    <a:pt x="330" y="44"/>
                    <a:pt x="330" y="44"/>
                    <a:pt x="330" y="44"/>
                  </a:cubicBezTo>
                  <a:cubicBezTo>
                    <a:pt x="311" y="44"/>
                    <a:pt x="293" y="44"/>
                    <a:pt x="275" y="44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93" y="44"/>
                    <a:pt x="311" y="44"/>
                    <a:pt x="330" y="44"/>
                  </a:cubicBezTo>
                  <a:close/>
                  <a:moveTo>
                    <a:pt x="141" y="48"/>
                  </a:moveTo>
                  <a:cubicBezTo>
                    <a:pt x="141" y="48"/>
                    <a:pt x="141" y="48"/>
                    <a:pt x="141" y="49"/>
                  </a:cubicBezTo>
                  <a:cubicBezTo>
                    <a:pt x="150" y="50"/>
                    <a:pt x="159" y="48"/>
                    <a:pt x="168" y="48"/>
                  </a:cubicBezTo>
                  <a:cubicBezTo>
                    <a:pt x="159" y="48"/>
                    <a:pt x="150" y="48"/>
                    <a:pt x="141" y="48"/>
                  </a:cubicBezTo>
                  <a:close/>
                  <a:moveTo>
                    <a:pt x="196" y="25"/>
                  </a:moveTo>
                  <a:cubicBezTo>
                    <a:pt x="196" y="25"/>
                    <a:pt x="196" y="25"/>
                    <a:pt x="196" y="25"/>
                  </a:cubicBezTo>
                  <a:cubicBezTo>
                    <a:pt x="202" y="25"/>
                    <a:pt x="208" y="25"/>
                    <a:pt x="214" y="25"/>
                  </a:cubicBezTo>
                  <a:cubicBezTo>
                    <a:pt x="214" y="25"/>
                    <a:pt x="214" y="24"/>
                    <a:pt x="214" y="24"/>
                  </a:cubicBezTo>
                  <a:cubicBezTo>
                    <a:pt x="208" y="24"/>
                    <a:pt x="202" y="24"/>
                    <a:pt x="196" y="25"/>
                  </a:cubicBezTo>
                  <a:close/>
                  <a:moveTo>
                    <a:pt x="314" y="62"/>
                  </a:moveTo>
                  <a:cubicBezTo>
                    <a:pt x="314" y="62"/>
                    <a:pt x="314" y="62"/>
                    <a:pt x="314" y="62"/>
                  </a:cubicBezTo>
                  <a:cubicBezTo>
                    <a:pt x="325" y="63"/>
                    <a:pt x="337" y="63"/>
                    <a:pt x="348" y="63"/>
                  </a:cubicBezTo>
                  <a:cubicBezTo>
                    <a:pt x="348" y="63"/>
                    <a:pt x="348" y="63"/>
                    <a:pt x="348" y="63"/>
                  </a:cubicBezTo>
                  <a:cubicBezTo>
                    <a:pt x="337" y="63"/>
                    <a:pt x="325" y="62"/>
                    <a:pt x="314" y="62"/>
                  </a:cubicBezTo>
                  <a:close/>
                  <a:moveTo>
                    <a:pt x="365" y="23"/>
                  </a:moveTo>
                  <a:cubicBezTo>
                    <a:pt x="365" y="23"/>
                    <a:pt x="365" y="23"/>
                    <a:pt x="365" y="23"/>
                  </a:cubicBezTo>
                  <a:cubicBezTo>
                    <a:pt x="356" y="23"/>
                    <a:pt x="346" y="23"/>
                    <a:pt x="336" y="22"/>
                  </a:cubicBezTo>
                  <a:cubicBezTo>
                    <a:pt x="336" y="23"/>
                    <a:pt x="336" y="23"/>
                    <a:pt x="336" y="23"/>
                  </a:cubicBezTo>
                  <a:cubicBezTo>
                    <a:pt x="346" y="23"/>
                    <a:pt x="356" y="23"/>
                    <a:pt x="365" y="23"/>
                  </a:cubicBezTo>
                  <a:close/>
                  <a:moveTo>
                    <a:pt x="241" y="44"/>
                  </a:moveTo>
                  <a:cubicBezTo>
                    <a:pt x="241" y="44"/>
                    <a:pt x="241" y="44"/>
                    <a:pt x="241" y="44"/>
                  </a:cubicBezTo>
                  <a:cubicBezTo>
                    <a:pt x="249" y="44"/>
                    <a:pt x="257" y="44"/>
                    <a:pt x="265" y="44"/>
                  </a:cubicBezTo>
                  <a:cubicBezTo>
                    <a:pt x="265" y="44"/>
                    <a:pt x="265" y="44"/>
                    <a:pt x="265" y="44"/>
                  </a:cubicBezTo>
                  <a:cubicBezTo>
                    <a:pt x="257" y="44"/>
                    <a:pt x="249" y="44"/>
                    <a:pt x="241" y="44"/>
                  </a:cubicBezTo>
                  <a:close/>
                  <a:moveTo>
                    <a:pt x="139" y="31"/>
                  </a:moveTo>
                  <a:cubicBezTo>
                    <a:pt x="140" y="32"/>
                    <a:pt x="143" y="32"/>
                    <a:pt x="148" y="31"/>
                  </a:cubicBezTo>
                  <a:cubicBezTo>
                    <a:pt x="145" y="31"/>
                    <a:pt x="142" y="31"/>
                    <a:pt x="139" y="31"/>
                  </a:cubicBezTo>
                  <a:close/>
                  <a:moveTo>
                    <a:pt x="359" y="63"/>
                  </a:moveTo>
                  <a:cubicBezTo>
                    <a:pt x="359" y="63"/>
                    <a:pt x="359" y="63"/>
                    <a:pt x="359" y="63"/>
                  </a:cubicBezTo>
                  <a:cubicBezTo>
                    <a:pt x="357" y="63"/>
                    <a:pt x="354" y="63"/>
                    <a:pt x="351" y="63"/>
                  </a:cubicBezTo>
                  <a:cubicBezTo>
                    <a:pt x="351" y="63"/>
                    <a:pt x="351" y="63"/>
                    <a:pt x="351" y="63"/>
                  </a:cubicBezTo>
                  <a:cubicBezTo>
                    <a:pt x="354" y="63"/>
                    <a:pt x="357" y="63"/>
                    <a:pt x="359" y="63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6"/>
            <p:cNvSpPr txBox="1"/>
            <p:nvPr/>
          </p:nvSpPr>
          <p:spPr>
            <a:xfrm>
              <a:off x="7756525" y="3143250"/>
              <a:ext cx="243205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Eighth Title</a:t>
              </a:r>
              <a:endParaRPr dirty="0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5E110265-19A2-1E41-807F-BAE7AF770A47}"/>
              </a:ext>
            </a:extLst>
          </p:cNvPr>
          <p:cNvGrpSpPr/>
          <p:nvPr/>
        </p:nvGrpSpPr>
        <p:grpSpPr>
          <a:xfrm>
            <a:off x="6367462" y="4310062"/>
            <a:ext cx="5205412" cy="725487"/>
            <a:chOff x="6367462" y="4310062"/>
            <a:chExt cx="5205412" cy="725487"/>
          </a:xfrm>
        </p:grpSpPr>
        <p:sp>
          <p:nvSpPr>
            <p:cNvPr id="236" name="Google Shape;236;p16"/>
            <p:cNvSpPr/>
            <p:nvPr/>
          </p:nvSpPr>
          <p:spPr>
            <a:xfrm>
              <a:off x="6367462" y="4310062"/>
              <a:ext cx="5205412" cy="725487"/>
            </a:xfrm>
            <a:custGeom>
              <a:avLst/>
              <a:gdLst/>
              <a:ahLst/>
              <a:cxnLst/>
              <a:rect l="l" t="t" r="r" b="b"/>
              <a:pathLst>
                <a:path w="547" h="76" extrusionOk="0">
                  <a:moveTo>
                    <a:pt x="87" y="66"/>
                  </a:moveTo>
                  <a:cubicBezTo>
                    <a:pt x="91" y="65"/>
                    <a:pt x="68" y="65"/>
                    <a:pt x="71" y="64"/>
                  </a:cubicBezTo>
                  <a:cubicBezTo>
                    <a:pt x="72" y="64"/>
                    <a:pt x="73" y="64"/>
                    <a:pt x="73" y="64"/>
                  </a:cubicBezTo>
                  <a:cubicBezTo>
                    <a:pt x="73" y="64"/>
                    <a:pt x="73" y="63"/>
                    <a:pt x="73" y="63"/>
                  </a:cubicBezTo>
                  <a:cubicBezTo>
                    <a:pt x="72" y="63"/>
                    <a:pt x="72" y="63"/>
                    <a:pt x="71" y="63"/>
                  </a:cubicBezTo>
                  <a:cubicBezTo>
                    <a:pt x="66" y="63"/>
                    <a:pt x="87" y="63"/>
                    <a:pt x="82" y="63"/>
                  </a:cubicBezTo>
                  <a:cubicBezTo>
                    <a:pt x="81" y="63"/>
                    <a:pt x="81" y="63"/>
                    <a:pt x="80" y="63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1" y="62"/>
                    <a:pt x="82" y="62"/>
                    <a:pt x="82" y="62"/>
                  </a:cubicBezTo>
                  <a:cubicBezTo>
                    <a:pt x="87" y="61"/>
                    <a:pt x="65" y="61"/>
                    <a:pt x="69" y="61"/>
                  </a:cubicBezTo>
                  <a:cubicBezTo>
                    <a:pt x="70" y="61"/>
                    <a:pt x="71" y="61"/>
                    <a:pt x="72" y="60"/>
                  </a:cubicBezTo>
                  <a:cubicBezTo>
                    <a:pt x="72" y="60"/>
                    <a:pt x="72" y="59"/>
                    <a:pt x="72" y="59"/>
                  </a:cubicBezTo>
                  <a:cubicBezTo>
                    <a:pt x="73" y="59"/>
                    <a:pt x="74" y="59"/>
                    <a:pt x="75" y="59"/>
                  </a:cubicBezTo>
                  <a:cubicBezTo>
                    <a:pt x="87" y="57"/>
                    <a:pt x="75" y="56"/>
                    <a:pt x="87" y="55"/>
                  </a:cubicBezTo>
                  <a:cubicBezTo>
                    <a:pt x="89" y="55"/>
                    <a:pt x="90" y="55"/>
                    <a:pt x="92" y="54"/>
                  </a:cubicBezTo>
                  <a:cubicBezTo>
                    <a:pt x="90" y="54"/>
                    <a:pt x="89" y="54"/>
                    <a:pt x="87" y="54"/>
                  </a:cubicBezTo>
                  <a:cubicBezTo>
                    <a:pt x="82" y="54"/>
                    <a:pt x="78" y="55"/>
                    <a:pt x="73" y="55"/>
                  </a:cubicBezTo>
                  <a:cubicBezTo>
                    <a:pt x="64" y="55"/>
                    <a:pt x="78" y="55"/>
                    <a:pt x="69" y="56"/>
                  </a:cubicBezTo>
                  <a:cubicBezTo>
                    <a:pt x="68" y="56"/>
                    <a:pt x="68" y="55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8" y="55"/>
                    <a:pt x="68" y="54"/>
                    <a:pt x="69" y="54"/>
                  </a:cubicBezTo>
                  <a:cubicBezTo>
                    <a:pt x="73" y="54"/>
                    <a:pt x="72" y="53"/>
                    <a:pt x="76" y="53"/>
                  </a:cubicBezTo>
                  <a:cubicBezTo>
                    <a:pt x="87" y="52"/>
                    <a:pt x="79" y="51"/>
                    <a:pt x="90" y="50"/>
                  </a:cubicBezTo>
                  <a:cubicBezTo>
                    <a:pt x="99" y="50"/>
                    <a:pt x="95" y="49"/>
                    <a:pt x="104" y="48"/>
                  </a:cubicBezTo>
                  <a:cubicBezTo>
                    <a:pt x="114" y="48"/>
                    <a:pt x="124" y="55"/>
                    <a:pt x="133" y="53"/>
                  </a:cubicBezTo>
                  <a:cubicBezTo>
                    <a:pt x="135" y="53"/>
                    <a:pt x="137" y="53"/>
                    <a:pt x="138" y="53"/>
                  </a:cubicBezTo>
                  <a:cubicBezTo>
                    <a:pt x="138" y="53"/>
                    <a:pt x="138" y="52"/>
                    <a:pt x="138" y="52"/>
                  </a:cubicBezTo>
                  <a:cubicBezTo>
                    <a:pt x="137" y="52"/>
                    <a:pt x="136" y="52"/>
                    <a:pt x="135" y="53"/>
                  </a:cubicBezTo>
                  <a:cubicBezTo>
                    <a:pt x="131" y="53"/>
                    <a:pt x="128" y="53"/>
                    <a:pt x="124" y="54"/>
                  </a:cubicBezTo>
                  <a:cubicBezTo>
                    <a:pt x="119" y="54"/>
                    <a:pt x="114" y="54"/>
                    <a:pt x="109" y="55"/>
                  </a:cubicBezTo>
                  <a:cubicBezTo>
                    <a:pt x="106" y="55"/>
                    <a:pt x="101" y="48"/>
                    <a:pt x="97" y="48"/>
                  </a:cubicBezTo>
                  <a:cubicBezTo>
                    <a:pt x="91" y="48"/>
                    <a:pt x="100" y="49"/>
                    <a:pt x="94" y="49"/>
                  </a:cubicBezTo>
                  <a:cubicBezTo>
                    <a:pt x="88" y="50"/>
                    <a:pt x="81" y="50"/>
                    <a:pt x="75" y="50"/>
                  </a:cubicBezTo>
                  <a:cubicBezTo>
                    <a:pt x="74" y="50"/>
                    <a:pt x="74" y="50"/>
                    <a:pt x="73" y="50"/>
                  </a:cubicBezTo>
                  <a:cubicBezTo>
                    <a:pt x="73" y="50"/>
                    <a:pt x="73" y="49"/>
                    <a:pt x="73" y="49"/>
                  </a:cubicBezTo>
                  <a:cubicBezTo>
                    <a:pt x="74" y="49"/>
                    <a:pt x="74" y="49"/>
                    <a:pt x="75" y="49"/>
                  </a:cubicBezTo>
                  <a:cubicBezTo>
                    <a:pt x="77" y="48"/>
                    <a:pt x="71" y="48"/>
                    <a:pt x="73" y="48"/>
                  </a:cubicBezTo>
                  <a:cubicBezTo>
                    <a:pt x="74" y="48"/>
                    <a:pt x="75" y="47"/>
                    <a:pt x="75" y="46"/>
                  </a:cubicBezTo>
                  <a:cubicBezTo>
                    <a:pt x="74" y="46"/>
                    <a:pt x="74" y="46"/>
                    <a:pt x="73" y="46"/>
                  </a:cubicBezTo>
                  <a:cubicBezTo>
                    <a:pt x="68" y="46"/>
                    <a:pt x="81" y="47"/>
                    <a:pt x="76" y="47"/>
                  </a:cubicBezTo>
                  <a:cubicBezTo>
                    <a:pt x="76" y="47"/>
                    <a:pt x="57" y="47"/>
                    <a:pt x="57" y="47"/>
                  </a:cubicBezTo>
                  <a:cubicBezTo>
                    <a:pt x="55" y="46"/>
                    <a:pt x="54" y="46"/>
                    <a:pt x="53" y="46"/>
                  </a:cubicBezTo>
                  <a:cubicBezTo>
                    <a:pt x="52" y="46"/>
                    <a:pt x="51" y="46"/>
                    <a:pt x="51" y="46"/>
                  </a:cubicBezTo>
                  <a:cubicBezTo>
                    <a:pt x="51" y="46"/>
                    <a:pt x="51" y="45"/>
                    <a:pt x="51" y="45"/>
                  </a:cubicBezTo>
                  <a:cubicBezTo>
                    <a:pt x="52" y="45"/>
                    <a:pt x="48" y="45"/>
                    <a:pt x="49" y="45"/>
                  </a:cubicBezTo>
                  <a:cubicBezTo>
                    <a:pt x="60" y="44"/>
                    <a:pt x="54" y="42"/>
                    <a:pt x="65" y="42"/>
                  </a:cubicBezTo>
                  <a:cubicBezTo>
                    <a:pt x="82" y="41"/>
                    <a:pt x="76" y="41"/>
                    <a:pt x="100" y="41"/>
                  </a:cubicBezTo>
                  <a:cubicBezTo>
                    <a:pt x="102" y="41"/>
                    <a:pt x="121" y="44"/>
                    <a:pt x="123" y="44"/>
                  </a:cubicBezTo>
                  <a:cubicBezTo>
                    <a:pt x="122" y="44"/>
                    <a:pt x="122" y="44"/>
                    <a:pt x="121" y="44"/>
                  </a:cubicBezTo>
                  <a:cubicBezTo>
                    <a:pt x="116" y="44"/>
                    <a:pt x="107" y="39"/>
                    <a:pt x="101" y="40"/>
                  </a:cubicBezTo>
                  <a:cubicBezTo>
                    <a:pt x="97" y="40"/>
                    <a:pt x="95" y="38"/>
                    <a:pt x="91" y="38"/>
                  </a:cubicBezTo>
                  <a:cubicBezTo>
                    <a:pt x="81" y="38"/>
                    <a:pt x="71" y="39"/>
                    <a:pt x="62" y="40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4" y="39"/>
                    <a:pt x="51" y="40"/>
                    <a:pt x="49" y="40"/>
                  </a:cubicBezTo>
                  <a:cubicBezTo>
                    <a:pt x="45" y="40"/>
                    <a:pt x="56" y="40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1" y="40"/>
                    <a:pt x="52" y="40"/>
                    <a:pt x="52" y="39"/>
                  </a:cubicBezTo>
                  <a:cubicBezTo>
                    <a:pt x="55" y="39"/>
                    <a:pt x="43" y="39"/>
                    <a:pt x="45" y="38"/>
                  </a:cubicBezTo>
                  <a:cubicBezTo>
                    <a:pt x="51" y="38"/>
                    <a:pt x="70" y="37"/>
                    <a:pt x="75" y="36"/>
                  </a:cubicBezTo>
                  <a:cubicBezTo>
                    <a:pt x="80" y="36"/>
                    <a:pt x="84" y="35"/>
                    <a:pt x="89" y="35"/>
                  </a:cubicBezTo>
                  <a:cubicBezTo>
                    <a:pt x="86" y="35"/>
                    <a:pt x="83" y="35"/>
                    <a:pt x="80" y="35"/>
                  </a:cubicBezTo>
                  <a:cubicBezTo>
                    <a:pt x="74" y="36"/>
                    <a:pt x="68" y="36"/>
                    <a:pt x="63" y="36"/>
                  </a:cubicBezTo>
                  <a:cubicBezTo>
                    <a:pt x="62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5"/>
                    <a:pt x="63" y="35"/>
                    <a:pt x="64" y="35"/>
                  </a:cubicBezTo>
                  <a:cubicBezTo>
                    <a:pt x="75" y="34"/>
                    <a:pt x="73" y="40"/>
                    <a:pt x="84" y="39"/>
                  </a:cubicBezTo>
                  <a:cubicBezTo>
                    <a:pt x="92" y="39"/>
                    <a:pt x="100" y="38"/>
                    <a:pt x="108" y="37"/>
                  </a:cubicBezTo>
                  <a:cubicBezTo>
                    <a:pt x="111" y="37"/>
                    <a:pt x="114" y="36"/>
                    <a:pt x="117" y="36"/>
                  </a:cubicBezTo>
                  <a:cubicBezTo>
                    <a:pt x="116" y="36"/>
                    <a:pt x="115" y="36"/>
                    <a:pt x="114" y="36"/>
                  </a:cubicBezTo>
                  <a:cubicBezTo>
                    <a:pt x="111" y="36"/>
                    <a:pt x="109" y="36"/>
                    <a:pt x="106" y="36"/>
                  </a:cubicBezTo>
                  <a:cubicBezTo>
                    <a:pt x="104" y="35"/>
                    <a:pt x="103" y="36"/>
                    <a:pt x="101" y="36"/>
                  </a:cubicBezTo>
                  <a:cubicBezTo>
                    <a:pt x="103" y="36"/>
                    <a:pt x="93" y="36"/>
                    <a:pt x="69" y="38"/>
                  </a:cubicBezTo>
                  <a:cubicBezTo>
                    <a:pt x="64" y="39"/>
                    <a:pt x="72" y="32"/>
                    <a:pt x="67" y="33"/>
                  </a:cubicBezTo>
                  <a:cubicBezTo>
                    <a:pt x="66" y="33"/>
                    <a:pt x="51" y="40"/>
                    <a:pt x="51" y="39"/>
                  </a:cubicBezTo>
                  <a:cubicBezTo>
                    <a:pt x="78" y="34"/>
                    <a:pt x="95" y="33"/>
                    <a:pt x="100" y="32"/>
                  </a:cubicBezTo>
                  <a:cubicBezTo>
                    <a:pt x="98" y="32"/>
                    <a:pt x="96" y="33"/>
                    <a:pt x="94" y="32"/>
                  </a:cubicBezTo>
                  <a:cubicBezTo>
                    <a:pt x="101" y="30"/>
                    <a:pt x="46" y="30"/>
                    <a:pt x="53" y="29"/>
                  </a:cubicBezTo>
                  <a:cubicBezTo>
                    <a:pt x="53" y="28"/>
                    <a:pt x="52" y="28"/>
                    <a:pt x="52" y="28"/>
                  </a:cubicBezTo>
                  <a:cubicBezTo>
                    <a:pt x="44" y="29"/>
                    <a:pt x="60" y="30"/>
                    <a:pt x="52" y="30"/>
                  </a:cubicBezTo>
                  <a:cubicBezTo>
                    <a:pt x="47" y="31"/>
                    <a:pt x="92" y="31"/>
                    <a:pt x="87" y="32"/>
                  </a:cubicBezTo>
                  <a:cubicBezTo>
                    <a:pt x="86" y="32"/>
                    <a:pt x="85" y="32"/>
                    <a:pt x="84" y="32"/>
                  </a:cubicBezTo>
                  <a:cubicBezTo>
                    <a:pt x="84" y="32"/>
                    <a:pt x="84" y="32"/>
                    <a:pt x="84" y="31"/>
                  </a:cubicBezTo>
                  <a:cubicBezTo>
                    <a:pt x="85" y="31"/>
                    <a:pt x="47" y="31"/>
                    <a:pt x="48" y="31"/>
                  </a:cubicBezTo>
                  <a:cubicBezTo>
                    <a:pt x="51" y="30"/>
                    <a:pt x="54" y="30"/>
                    <a:pt x="56" y="29"/>
                  </a:cubicBezTo>
                  <a:cubicBezTo>
                    <a:pt x="64" y="28"/>
                    <a:pt x="35" y="27"/>
                    <a:pt x="43" y="26"/>
                  </a:cubicBezTo>
                  <a:cubicBezTo>
                    <a:pt x="44" y="25"/>
                    <a:pt x="45" y="25"/>
                    <a:pt x="45" y="25"/>
                  </a:cubicBezTo>
                  <a:cubicBezTo>
                    <a:pt x="45" y="24"/>
                    <a:pt x="47" y="24"/>
                    <a:pt x="48" y="24"/>
                  </a:cubicBezTo>
                  <a:cubicBezTo>
                    <a:pt x="52" y="23"/>
                    <a:pt x="50" y="22"/>
                    <a:pt x="54" y="21"/>
                  </a:cubicBezTo>
                  <a:cubicBezTo>
                    <a:pt x="57" y="21"/>
                    <a:pt x="47" y="20"/>
                    <a:pt x="50" y="20"/>
                  </a:cubicBezTo>
                  <a:cubicBezTo>
                    <a:pt x="52" y="19"/>
                    <a:pt x="55" y="19"/>
                    <a:pt x="58" y="19"/>
                  </a:cubicBezTo>
                  <a:cubicBezTo>
                    <a:pt x="53" y="19"/>
                    <a:pt x="62" y="19"/>
                    <a:pt x="57" y="20"/>
                  </a:cubicBezTo>
                  <a:cubicBezTo>
                    <a:pt x="52" y="20"/>
                    <a:pt x="47" y="21"/>
                    <a:pt x="42" y="21"/>
                  </a:cubicBezTo>
                  <a:cubicBezTo>
                    <a:pt x="41" y="21"/>
                    <a:pt x="40" y="21"/>
                    <a:pt x="40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40" y="21"/>
                    <a:pt x="41" y="20"/>
                    <a:pt x="42" y="20"/>
                  </a:cubicBezTo>
                  <a:cubicBezTo>
                    <a:pt x="45" y="20"/>
                    <a:pt x="48" y="19"/>
                    <a:pt x="51" y="19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6" y="18"/>
                    <a:pt x="55" y="18"/>
                    <a:pt x="54" y="18"/>
                  </a:cubicBezTo>
                  <a:cubicBezTo>
                    <a:pt x="46" y="19"/>
                    <a:pt x="37" y="20"/>
                    <a:pt x="29" y="20"/>
                  </a:cubicBezTo>
                  <a:cubicBezTo>
                    <a:pt x="28" y="21"/>
                    <a:pt x="27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8" y="19"/>
                    <a:pt x="29" y="19"/>
                  </a:cubicBezTo>
                  <a:cubicBezTo>
                    <a:pt x="36" y="18"/>
                    <a:pt x="18" y="17"/>
                    <a:pt x="25" y="16"/>
                  </a:cubicBezTo>
                  <a:cubicBezTo>
                    <a:pt x="28" y="15"/>
                    <a:pt x="32" y="15"/>
                    <a:pt x="35" y="13"/>
                  </a:cubicBezTo>
                  <a:cubicBezTo>
                    <a:pt x="36" y="12"/>
                    <a:pt x="25" y="11"/>
                    <a:pt x="27" y="11"/>
                  </a:cubicBezTo>
                  <a:cubicBezTo>
                    <a:pt x="32" y="10"/>
                    <a:pt x="17" y="10"/>
                    <a:pt x="23" y="10"/>
                  </a:cubicBezTo>
                  <a:cubicBezTo>
                    <a:pt x="28" y="10"/>
                    <a:pt x="20" y="8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18" y="7"/>
                    <a:pt x="24" y="7"/>
                    <a:pt x="18" y="8"/>
                  </a:cubicBezTo>
                  <a:cubicBezTo>
                    <a:pt x="13" y="8"/>
                    <a:pt x="7" y="8"/>
                    <a:pt x="2" y="9"/>
                  </a:cubicBezTo>
                  <a:cubicBezTo>
                    <a:pt x="1" y="9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6" y="7"/>
                    <a:pt x="10" y="7"/>
                    <a:pt x="15" y="6"/>
                  </a:cubicBezTo>
                  <a:cubicBezTo>
                    <a:pt x="15" y="6"/>
                    <a:pt x="16" y="6"/>
                    <a:pt x="17" y="6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5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3" y="4"/>
                    <a:pt x="14" y="4"/>
                  </a:cubicBezTo>
                  <a:cubicBezTo>
                    <a:pt x="21" y="4"/>
                    <a:pt x="16" y="3"/>
                    <a:pt x="23" y="2"/>
                  </a:cubicBezTo>
                  <a:cubicBezTo>
                    <a:pt x="33" y="1"/>
                    <a:pt x="43" y="1"/>
                    <a:pt x="53" y="1"/>
                  </a:cubicBezTo>
                  <a:cubicBezTo>
                    <a:pt x="62" y="1"/>
                    <a:pt x="227" y="1"/>
                    <a:pt x="236" y="1"/>
                  </a:cubicBezTo>
                  <a:cubicBezTo>
                    <a:pt x="247" y="1"/>
                    <a:pt x="257" y="1"/>
                    <a:pt x="267" y="1"/>
                  </a:cubicBezTo>
                  <a:cubicBezTo>
                    <a:pt x="274" y="1"/>
                    <a:pt x="281" y="1"/>
                    <a:pt x="289" y="1"/>
                  </a:cubicBezTo>
                  <a:cubicBezTo>
                    <a:pt x="291" y="1"/>
                    <a:pt x="294" y="1"/>
                    <a:pt x="297" y="1"/>
                  </a:cubicBezTo>
                  <a:cubicBezTo>
                    <a:pt x="298" y="1"/>
                    <a:pt x="300" y="1"/>
                    <a:pt x="301" y="1"/>
                  </a:cubicBezTo>
                  <a:cubicBezTo>
                    <a:pt x="302" y="1"/>
                    <a:pt x="303" y="1"/>
                    <a:pt x="304" y="1"/>
                  </a:cubicBezTo>
                  <a:cubicBezTo>
                    <a:pt x="305" y="1"/>
                    <a:pt x="306" y="1"/>
                    <a:pt x="306" y="1"/>
                  </a:cubicBezTo>
                  <a:cubicBezTo>
                    <a:pt x="307" y="2"/>
                    <a:pt x="308" y="1"/>
                    <a:pt x="308" y="1"/>
                  </a:cubicBezTo>
                  <a:cubicBezTo>
                    <a:pt x="309" y="2"/>
                    <a:pt x="309" y="1"/>
                    <a:pt x="310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11" y="1"/>
                    <a:pt x="311" y="1"/>
                    <a:pt x="312" y="1"/>
                  </a:cubicBezTo>
                  <a:cubicBezTo>
                    <a:pt x="313" y="2"/>
                    <a:pt x="313" y="1"/>
                    <a:pt x="314" y="1"/>
                  </a:cubicBezTo>
                  <a:cubicBezTo>
                    <a:pt x="321" y="1"/>
                    <a:pt x="329" y="1"/>
                    <a:pt x="336" y="1"/>
                  </a:cubicBezTo>
                  <a:cubicBezTo>
                    <a:pt x="336" y="1"/>
                    <a:pt x="336" y="1"/>
                    <a:pt x="336" y="2"/>
                  </a:cubicBezTo>
                  <a:cubicBezTo>
                    <a:pt x="337" y="2"/>
                    <a:pt x="338" y="2"/>
                    <a:pt x="338" y="2"/>
                  </a:cubicBezTo>
                  <a:cubicBezTo>
                    <a:pt x="342" y="2"/>
                    <a:pt x="345" y="2"/>
                    <a:pt x="348" y="3"/>
                  </a:cubicBezTo>
                  <a:cubicBezTo>
                    <a:pt x="351" y="3"/>
                    <a:pt x="355" y="3"/>
                    <a:pt x="358" y="3"/>
                  </a:cubicBezTo>
                  <a:cubicBezTo>
                    <a:pt x="358" y="3"/>
                    <a:pt x="358" y="3"/>
                    <a:pt x="358" y="3"/>
                  </a:cubicBezTo>
                  <a:cubicBezTo>
                    <a:pt x="312" y="3"/>
                    <a:pt x="265" y="3"/>
                    <a:pt x="218" y="3"/>
                  </a:cubicBezTo>
                  <a:cubicBezTo>
                    <a:pt x="218" y="3"/>
                    <a:pt x="218" y="4"/>
                    <a:pt x="218" y="4"/>
                  </a:cubicBezTo>
                  <a:cubicBezTo>
                    <a:pt x="277" y="4"/>
                    <a:pt x="323" y="4"/>
                    <a:pt x="382" y="4"/>
                  </a:cubicBezTo>
                  <a:cubicBezTo>
                    <a:pt x="380" y="4"/>
                    <a:pt x="391" y="4"/>
                    <a:pt x="388" y="4"/>
                  </a:cubicBezTo>
                  <a:cubicBezTo>
                    <a:pt x="381" y="3"/>
                    <a:pt x="374" y="3"/>
                    <a:pt x="367" y="3"/>
                  </a:cubicBezTo>
                  <a:cubicBezTo>
                    <a:pt x="365" y="3"/>
                    <a:pt x="365" y="3"/>
                    <a:pt x="366" y="1"/>
                  </a:cubicBezTo>
                  <a:cubicBezTo>
                    <a:pt x="366" y="2"/>
                    <a:pt x="367" y="2"/>
                    <a:pt x="367" y="3"/>
                  </a:cubicBezTo>
                  <a:cubicBezTo>
                    <a:pt x="367" y="2"/>
                    <a:pt x="367" y="2"/>
                    <a:pt x="368" y="1"/>
                  </a:cubicBezTo>
                  <a:cubicBezTo>
                    <a:pt x="368" y="1"/>
                    <a:pt x="369" y="2"/>
                    <a:pt x="369" y="2"/>
                  </a:cubicBezTo>
                  <a:cubicBezTo>
                    <a:pt x="369" y="2"/>
                    <a:pt x="369" y="2"/>
                    <a:pt x="370" y="1"/>
                  </a:cubicBezTo>
                  <a:cubicBezTo>
                    <a:pt x="370" y="2"/>
                    <a:pt x="370" y="2"/>
                    <a:pt x="371" y="2"/>
                  </a:cubicBezTo>
                  <a:cubicBezTo>
                    <a:pt x="371" y="2"/>
                    <a:pt x="371" y="2"/>
                    <a:pt x="371" y="1"/>
                  </a:cubicBezTo>
                  <a:cubicBezTo>
                    <a:pt x="372" y="1"/>
                    <a:pt x="372" y="2"/>
                    <a:pt x="373" y="2"/>
                  </a:cubicBezTo>
                  <a:cubicBezTo>
                    <a:pt x="373" y="2"/>
                    <a:pt x="373" y="2"/>
                    <a:pt x="373" y="1"/>
                  </a:cubicBezTo>
                  <a:cubicBezTo>
                    <a:pt x="374" y="1"/>
                    <a:pt x="374" y="2"/>
                    <a:pt x="375" y="2"/>
                  </a:cubicBezTo>
                  <a:cubicBezTo>
                    <a:pt x="375" y="1"/>
                    <a:pt x="376" y="2"/>
                    <a:pt x="376" y="2"/>
                  </a:cubicBezTo>
                  <a:cubicBezTo>
                    <a:pt x="377" y="0"/>
                    <a:pt x="378" y="2"/>
                    <a:pt x="378" y="2"/>
                  </a:cubicBezTo>
                  <a:cubicBezTo>
                    <a:pt x="378" y="2"/>
                    <a:pt x="379" y="2"/>
                    <a:pt x="379" y="1"/>
                  </a:cubicBezTo>
                  <a:cubicBezTo>
                    <a:pt x="379" y="2"/>
                    <a:pt x="380" y="2"/>
                    <a:pt x="380" y="2"/>
                  </a:cubicBezTo>
                  <a:cubicBezTo>
                    <a:pt x="380" y="2"/>
                    <a:pt x="380" y="2"/>
                    <a:pt x="381" y="1"/>
                  </a:cubicBezTo>
                  <a:cubicBezTo>
                    <a:pt x="381" y="2"/>
                    <a:pt x="382" y="2"/>
                    <a:pt x="382" y="2"/>
                  </a:cubicBezTo>
                  <a:cubicBezTo>
                    <a:pt x="382" y="2"/>
                    <a:pt x="382" y="2"/>
                    <a:pt x="383" y="1"/>
                  </a:cubicBezTo>
                  <a:cubicBezTo>
                    <a:pt x="383" y="2"/>
                    <a:pt x="383" y="2"/>
                    <a:pt x="384" y="2"/>
                  </a:cubicBezTo>
                  <a:cubicBezTo>
                    <a:pt x="384" y="2"/>
                    <a:pt x="384" y="2"/>
                    <a:pt x="385" y="1"/>
                  </a:cubicBezTo>
                  <a:cubicBezTo>
                    <a:pt x="385" y="2"/>
                    <a:pt x="385" y="2"/>
                    <a:pt x="385" y="3"/>
                  </a:cubicBezTo>
                  <a:cubicBezTo>
                    <a:pt x="386" y="2"/>
                    <a:pt x="386" y="2"/>
                    <a:pt x="386" y="2"/>
                  </a:cubicBezTo>
                  <a:cubicBezTo>
                    <a:pt x="386" y="2"/>
                    <a:pt x="386" y="2"/>
                    <a:pt x="386" y="1"/>
                  </a:cubicBezTo>
                  <a:cubicBezTo>
                    <a:pt x="388" y="3"/>
                    <a:pt x="389" y="3"/>
                    <a:pt x="390" y="1"/>
                  </a:cubicBezTo>
                  <a:cubicBezTo>
                    <a:pt x="390" y="2"/>
                    <a:pt x="378" y="2"/>
                    <a:pt x="378" y="2"/>
                  </a:cubicBezTo>
                  <a:cubicBezTo>
                    <a:pt x="379" y="3"/>
                    <a:pt x="381" y="3"/>
                    <a:pt x="382" y="3"/>
                  </a:cubicBezTo>
                  <a:cubicBezTo>
                    <a:pt x="387" y="3"/>
                    <a:pt x="392" y="3"/>
                    <a:pt x="397" y="3"/>
                  </a:cubicBezTo>
                  <a:cubicBezTo>
                    <a:pt x="405" y="3"/>
                    <a:pt x="383" y="4"/>
                    <a:pt x="392" y="4"/>
                  </a:cubicBezTo>
                  <a:cubicBezTo>
                    <a:pt x="399" y="4"/>
                    <a:pt x="407" y="4"/>
                    <a:pt x="414" y="5"/>
                  </a:cubicBezTo>
                  <a:cubicBezTo>
                    <a:pt x="415" y="5"/>
                    <a:pt x="415" y="5"/>
                    <a:pt x="416" y="5"/>
                  </a:cubicBezTo>
                  <a:cubicBezTo>
                    <a:pt x="414" y="5"/>
                    <a:pt x="412" y="5"/>
                    <a:pt x="410" y="5"/>
                  </a:cubicBezTo>
                  <a:cubicBezTo>
                    <a:pt x="408" y="5"/>
                    <a:pt x="406" y="5"/>
                    <a:pt x="404" y="6"/>
                  </a:cubicBezTo>
                  <a:cubicBezTo>
                    <a:pt x="403" y="6"/>
                    <a:pt x="403" y="6"/>
                    <a:pt x="403" y="6"/>
                  </a:cubicBezTo>
                  <a:cubicBezTo>
                    <a:pt x="403" y="6"/>
                    <a:pt x="403" y="6"/>
                    <a:pt x="404" y="6"/>
                  </a:cubicBezTo>
                  <a:cubicBezTo>
                    <a:pt x="409" y="6"/>
                    <a:pt x="414" y="6"/>
                    <a:pt x="419" y="7"/>
                  </a:cubicBezTo>
                  <a:cubicBezTo>
                    <a:pt x="428" y="7"/>
                    <a:pt x="437" y="7"/>
                    <a:pt x="446" y="7"/>
                  </a:cubicBezTo>
                  <a:cubicBezTo>
                    <a:pt x="452" y="8"/>
                    <a:pt x="458" y="8"/>
                    <a:pt x="464" y="8"/>
                  </a:cubicBezTo>
                  <a:cubicBezTo>
                    <a:pt x="466" y="8"/>
                    <a:pt x="469" y="8"/>
                    <a:pt x="472" y="8"/>
                  </a:cubicBezTo>
                  <a:cubicBezTo>
                    <a:pt x="475" y="8"/>
                    <a:pt x="492" y="8"/>
                    <a:pt x="495" y="8"/>
                  </a:cubicBezTo>
                  <a:cubicBezTo>
                    <a:pt x="496" y="8"/>
                    <a:pt x="497" y="8"/>
                    <a:pt x="498" y="8"/>
                  </a:cubicBezTo>
                  <a:cubicBezTo>
                    <a:pt x="498" y="9"/>
                    <a:pt x="498" y="9"/>
                    <a:pt x="498" y="9"/>
                  </a:cubicBezTo>
                  <a:cubicBezTo>
                    <a:pt x="496" y="9"/>
                    <a:pt x="494" y="9"/>
                    <a:pt x="493" y="9"/>
                  </a:cubicBezTo>
                  <a:cubicBezTo>
                    <a:pt x="486" y="9"/>
                    <a:pt x="465" y="9"/>
                    <a:pt x="458" y="9"/>
                  </a:cubicBezTo>
                  <a:cubicBezTo>
                    <a:pt x="453" y="9"/>
                    <a:pt x="448" y="9"/>
                    <a:pt x="442" y="9"/>
                  </a:cubicBezTo>
                  <a:cubicBezTo>
                    <a:pt x="424" y="9"/>
                    <a:pt x="406" y="9"/>
                    <a:pt x="388" y="8"/>
                  </a:cubicBezTo>
                  <a:cubicBezTo>
                    <a:pt x="370" y="8"/>
                    <a:pt x="382" y="8"/>
                    <a:pt x="364" y="8"/>
                  </a:cubicBezTo>
                  <a:cubicBezTo>
                    <a:pt x="332" y="8"/>
                    <a:pt x="309" y="8"/>
                    <a:pt x="276" y="9"/>
                  </a:cubicBezTo>
                  <a:cubicBezTo>
                    <a:pt x="258" y="9"/>
                    <a:pt x="244" y="9"/>
                    <a:pt x="226" y="10"/>
                  </a:cubicBezTo>
                  <a:cubicBezTo>
                    <a:pt x="225" y="10"/>
                    <a:pt x="225" y="10"/>
                    <a:pt x="224" y="10"/>
                  </a:cubicBezTo>
                  <a:cubicBezTo>
                    <a:pt x="223" y="10"/>
                    <a:pt x="223" y="10"/>
                    <a:pt x="222" y="10"/>
                  </a:cubicBezTo>
                  <a:cubicBezTo>
                    <a:pt x="222" y="11"/>
                    <a:pt x="222" y="11"/>
                    <a:pt x="223" y="11"/>
                  </a:cubicBezTo>
                  <a:cubicBezTo>
                    <a:pt x="234" y="10"/>
                    <a:pt x="245" y="10"/>
                    <a:pt x="257" y="10"/>
                  </a:cubicBezTo>
                  <a:cubicBezTo>
                    <a:pt x="261" y="10"/>
                    <a:pt x="265" y="10"/>
                    <a:pt x="269" y="10"/>
                  </a:cubicBezTo>
                  <a:cubicBezTo>
                    <a:pt x="276" y="10"/>
                    <a:pt x="283" y="10"/>
                    <a:pt x="290" y="10"/>
                  </a:cubicBezTo>
                  <a:cubicBezTo>
                    <a:pt x="295" y="10"/>
                    <a:pt x="299" y="10"/>
                    <a:pt x="304" y="10"/>
                  </a:cubicBezTo>
                  <a:cubicBezTo>
                    <a:pt x="306" y="10"/>
                    <a:pt x="308" y="10"/>
                    <a:pt x="310" y="10"/>
                  </a:cubicBezTo>
                  <a:cubicBezTo>
                    <a:pt x="312" y="10"/>
                    <a:pt x="314" y="10"/>
                    <a:pt x="316" y="10"/>
                  </a:cubicBezTo>
                  <a:cubicBezTo>
                    <a:pt x="319" y="10"/>
                    <a:pt x="322" y="10"/>
                    <a:pt x="325" y="10"/>
                  </a:cubicBezTo>
                  <a:cubicBezTo>
                    <a:pt x="327" y="9"/>
                    <a:pt x="330" y="9"/>
                    <a:pt x="333" y="9"/>
                  </a:cubicBezTo>
                  <a:cubicBezTo>
                    <a:pt x="334" y="9"/>
                    <a:pt x="334" y="9"/>
                    <a:pt x="335" y="9"/>
                  </a:cubicBezTo>
                  <a:cubicBezTo>
                    <a:pt x="336" y="9"/>
                    <a:pt x="337" y="10"/>
                    <a:pt x="338" y="9"/>
                  </a:cubicBezTo>
                  <a:cubicBezTo>
                    <a:pt x="339" y="9"/>
                    <a:pt x="339" y="9"/>
                    <a:pt x="340" y="10"/>
                  </a:cubicBezTo>
                  <a:cubicBezTo>
                    <a:pt x="340" y="8"/>
                    <a:pt x="341" y="9"/>
                    <a:pt x="341" y="10"/>
                  </a:cubicBezTo>
                  <a:cubicBezTo>
                    <a:pt x="342" y="8"/>
                    <a:pt x="343" y="9"/>
                    <a:pt x="343" y="10"/>
                  </a:cubicBezTo>
                  <a:cubicBezTo>
                    <a:pt x="343" y="10"/>
                    <a:pt x="344" y="9"/>
                    <a:pt x="344" y="9"/>
                  </a:cubicBezTo>
                  <a:cubicBezTo>
                    <a:pt x="344" y="9"/>
                    <a:pt x="345" y="10"/>
                    <a:pt x="345" y="10"/>
                  </a:cubicBezTo>
                  <a:cubicBezTo>
                    <a:pt x="345" y="10"/>
                    <a:pt x="345" y="9"/>
                    <a:pt x="346" y="9"/>
                  </a:cubicBezTo>
                  <a:cubicBezTo>
                    <a:pt x="346" y="9"/>
                    <a:pt x="347" y="10"/>
                    <a:pt x="347" y="10"/>
                  </a:cubicBezTo>
                  <a:cubicBezTo>
                    <a:pt x="347" y="10"/>
                    <a:pt x="347" y="9"/>
                    <a:pt x="348" y="9"/>
                  </a:cubicBezTo>
                  <a:cubicBezTo>
                    <a:pt x="348" y="9"/>
                    <a:pt x="348" y="10"/>
                    <a:pt x="349" y="10"/>
                  </a:cubicBezTo>
                  <a:cubicBezTo>
                    <a:pt x="349" y="8"/>
                    <a:pt x="350" y="10"/>
                    <a:pt x="351" y="10"/>
                  </a:cubicBezTo>
                  <a:cubicBezTo>
                    <a:pt x="351" y="10"/>
                    <a:pt x="352" y="10"/>
                    <a:pt x="352" y="10"/>
                  </a:cubicBezTo>
                  <a:cubicBezTo>
                    <a:pt x="352" y="10"/>
                    <a:pt x="353" y="10"/>
                    <a:pt x="353" y="10"/>
                  </a:cubicBezTo>
                  <a:cubicBezTo>
                    <a:pt x="354" y="10"/>
                    <a:pt x="355" y="10"/>
                    <a:pt x="356" y="10"/>
                  </a:cubicBezTo>
                  <a:cubicBezTo>
                    <a:pt x="357" y="10"/>
                    <a:pt x="357" y="10"/>
                    <a:pt x="358" y="10"/>
                  </a:cubicBezTo>
                  <a:cubicBezTo>
                    <a:pt x="360" y="10"/>
                    <a:pt x="361" y="10"/>
                    <a:pt x="363" y="10"/>
                  </a:cubicBezTo>
                  <a:cubicBezTo>
                    <a:pt x="365" y="9"/>
                    <a:pt x="366" y="10"/>
                    <a:pt x="368" y="10"/>
                  </a:cubicBezTo>
                  <a:cubicBezTo>
                    <a:pt x="369" y="10"/>
                    <a:pt x="371" y="9"/>
                    <a:pt x="372" y="9"/>
                  </a:cubicBezTo>
                  <a:cubicBezTo>
                    <a:pt x="374" y="9"/>
                    <a:pt x="375" y="10"/>
                    <a:pt x="377" y="10"/>
                  </a:cubicBezTo>
                  <a:cubicBezTo>
                    <a:pt x="378" y="10"/>
                    <a:pt x="380" y="9"/>
                    <a:pt x="381" y="9"/>
                  </a:cubicBezTo>
                  <a:cubicBezTo>
                    <a:pt x="384" y="9"/>
                    <a:pt x="386" y="9"/>
                    <a:pt x="389" y="9"/>
                  </a:cubicBezTo>
                  <a:cubicBezTo>
                    <a:pt x="389" y="9"/>
                    <a:pt x="390" y="9"/>
                    <a:pt x="391" y="9"/>
                  </a:cubicBezTo>
                  <a:cubicBezTo>
                    <a:pt x="392" y="9"/>
                    <a:pt x="380" y="10"/>
                    <a:pt x="380" y="10"/>
                  </a:cubicBezTo>
                  <a:cubicBezTo>
                    <a:pt x="382" y="9"/>
                    <a:pt x="383" y="10"/>
                    <a:pt x="384" y="10"/>
                  </a:cubicBezTo>
                  <a:cubicBezTo>
                    <a:pt x="385" y="10"/>
                    <a:pt x="386" y="10"/>
                    <a:pt x="386" y="9"/>
                  </a:cubicBezTo>
                  <a:cubicBezTo>
                    <a:pt x="387" y="9"/>
                    <a:pt x="388" y="10"/>
                    <a:pt x="389" y="10"/>
                  </a:cubicBezTo>
                  <a:cubicBezTo>
                    <a:pt x="390" y="10"/>
                    <a:pt x="391" y="10"/>
                    <a:pt x="392" y="10"/>
                  </a:cubicBezTo>
                  <a:cubicBezTo>
                    <a:pt x="393" y="10"/>
                    <a:pt x="394" y="10"/>
                    <a:pt x="395" y="10"/>
                  </a:cubicBezTo>
                  <a:cubicBezTo>
                    <a:pt x="396" y="9"/>
                    <a:pt x="396" y="10"/>
                    <a:pt x="397" y="10"/>
                  </a:cubicBezTo>
                  <a:cubicBezTo>
                    <a:pt x="397" y="10"/>
                    <a:pt x="398" y="10"/>
                    <a:pt x="398" y="9"/>
                  </a:cubicBezTo>
                  <a:cubicBezTo>
                    <a:pt x="398" y="10"/>
                    <a:pt x="398" y="10"/>
                    <a:pt x="399" y="10"/>
                  </a:cubicBezTo>
                  <a:cubicBezTo>
                    <a:pt x="399" y="10"/>
                    <a:pt x="400" y="10"/>
                    <a:pt x="400" y="10"/>
                  </a:cubicBezTo>
                  <a:cubicBezTo>
                    <a:pt x="400" y="10"/>
                    <a:pt x="401" y="10"/>
                    <a:pt x="401" y="10"/>
                  </a:cubicBezTo>
                  <a:cubicBezTo>
                    <a:pt x="402" y="10"/>
                    <a:pt x="403" y="10"/>
                    <a:pt x="404" y="10"/>
                  </a:cubicBezTo>
                  <a:cubicBezTo>
                    <a:pt x="404" y="10"/>
                    <a:pt x="405" y="10"/>
                    <a:pt x="405" y="10"/>
                  </a:cubicBezTo>
                  <a:cubicBezTo>
                    <a:pt x="406" y="10"/>
                    <a:pt x="407" y="10"/>
                    <a:pt x="407" y="10"/>
                  </a:cubicBezTo>
                  <a:cubicBezTo>
                    <a:pt x="407" y="10"/>
                    <a:pt x="407" y="10"/>
                    <a:pt x="407" y="9"/>
                  </a:cubicBezTo>
                  <a:cubicBezTo>
                    <a:pt x="408" y="10"/>
                    <a:pt x="408" y="10"/>
                    <a:pt x="408" y="11"/>
                  </a:cubicBezTo>
                  <a:cubicBezTo>
                    <a:pt x="409" y="10"/>
                    <a:pt x="409" y="10"/>
                    <a:pt x="409" y="9"/>
                  </a:cubicBezTo>
                  <a:cubicBezTo>
                    <a:pt x="409" y="10"/>
                    <a:pt x="410" y="10"/>
                    <a:pt x="410" y="11"/>
                  </a:cubicBezTo>
                  <a:cubicBezTo>
                    <a:pt x="410" y="10"/>
                    <a:pt x="411" y="10"/>
                    <a:pt x="411" y="10"/>
                  </a:cubicBezTo>
                  <a:cubicBezTo>
                    <a:pt x="411" y="10"/>
                    <a:pt x="412" y="10"/>
                    <a:pt x="412" y="11"/>
                  </a:cubicBezTo>
                  <a:cubicBezTo>
                    <a:pt x="412" y="10"/>
                    <a:pt x="412" y="10"/>
                    <a:pt x="413" y="10"/>
                  </a:cubicBezTo>
                  <a:cubicBezTo>
                    <a:pt x="413" y="10"/>
                    <a:pt x="413" y="10"/>
                    <a:pt x="414" y="11"/>
                  </a:cubicBezTo>
                  <a:cubicBezTo>
                    <a:pt x="414" y="10"/>
                    <a:pt x="414" y="10"/>
                    <a:pt x="415" y="10"/>
                  </a:cubicBezTo>
                  <a:cubicBezTo>
                    <a:pt x="415" y="10"/>
                    <a:pt x="415" y="10"/>
                    <a:pt x="416" y="11"/>
                  </a:cubicBezTo>
                  <a:cubicBezTo>
                    <a:pt x="416" y="10"/>
                    <a:pt x="416" y="10"/>
                    <a:pt x="417" y="10"/>
                  </a:cubicBezTo>
                  <a:cubicBezTo>
                    <a:pt x="417" y="10"/>
                    <a:pt x="417" y="10"/>
                    <a:pt x="417" y="11"/>
                  </a:cubicBezTo>
                  <a:cubicBezTo>
                    <a:pt x="418" y="10"/>
                    <a:pt x="387" y="10"/>
                    <a:pt x="388" y="10"/>
                  </a:cubicBezTo>
                  <a:cubicBezTo>
                    <a:pt x="388" y="10"/>
                    <a:pt x="388" y="10"/>
                    <a:pt x="388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0" y="11"/>
                    <a:pt x="391" y="11"/>
                    <a:pt x="391" y="10"/>
                  </a:cubicBezTo>
                  <a:cubicBezTo>
                    <a:pt x="392" y="11"/>
                    <a:pt x="392" y="10"/>
                    <a:pt x="393" y="10"/>
                  </a:cubicBezTo>
                  <a:cubicBezTo>
                    <a:pt x="395" y="10"/>
                    <a:pt x="396" y="11"/>
                    <a:pt x="398" y="11"/>
                  </a:cubicBezTo>
                  <a:cubicBezTo>
                    <a:pt x="402" y="11"/>
                    <a:pt x="406" y="11"/>
                    <a:pt x="410" y="11"/>
                  </a:cubicBezTo>
                  <a:cubicBezTo>
                    <a:pt x="419" y="11"/>
                    <a:pt x="428" y="12"/>
                    <a:pt x="438" y="12"/>
                  </a:cubicBezTo>
                  <a:cubicBezTo>
                    <a:pt x="444" y="12"/>
                    <a:pt x="451" y="12"/>
                    <a:pt x="458" y="13"/>
                  </a:cubicBezTo>
                  <a:cubicBezTo>
                    <a:pt x="462" y="13"/>
                    <a:pt x="466" y="13"/>
                    <a:pt x="471" y="13"/>
                  </a:cubicBezTo>
                  <a:cubicBezTo>
                    <a:pt x="471" y="13"/>
                    <a:pt x="471" y="13"/>
                    <a:pt x="472" y="13"/>
                  </a:cubicBezTo>
                  <a:cubicBezTo>
                    <a:pt x="471" y="14"/>
                    <a:pt x="471" y="14"/>
                    <a:pt x="471" y="14"/>
                  </a:cubicBezTo>
                  <a:cubicBezTo>
                    <a:pt x="467" y="14"/>
                    <a:pt x="464" y="14"/>
                    <a:pt x="460" y="14"/>
                  </a:cubicBezTo>
                  <a:cubicBezTo>
                    <a:pt x="454" y="14"/>
                    <a:pt x="447" y="13"/>
                    <a:pt x="441" y="13"/>
                  </a:cubicBezTo>
                  <a:cubicBezTo>
                    <a:pt x="436" y="13"/>
                    <a:pt x="432" y="13"/>
                    <a:pt x="428" y="13"/>
                  </a:cubicBezTo>
                  <a:cubicBezTo>
                    <a:pt x="438" y="14"/>
                    <a:pt x="462" y="14"/>
                    <a:pt x="473" y="15"/>
                  </a:cubicBezTo>
                  <a:cubicBezTo>
                    <a:pt x="478" y="15"/>
                    <a:pt x="484" y="15"/>
                    <a:pt x="490" y="15"/>
                  </a:cubicBezTo>
                  <a:cubicBezTo>
                    <a:pt x="490" y="15"/>
                    <a:pt x="491" y="15"/>
                    <a:pt x="491" y="15"/>
                  </a:cubicBezTo>
                  <a:cubicBezTo>
                    <a:pt x="491" y="16"/>
                    <a:pt x="490" y="16"/>
                    <a:pt x="490" y="16"/>
                  </a:cubicBezTo>
                  <a:cubicBezTo>
                    <a:pt x="489" y="16"/>
                    <a:pt x="487" y="16"/>
                    <a:pt x="485" y="16"/>
                  </a:cubicBezTo>
                  <a:cubicBezTo>
                    <a:pt x="481" y="16"/>
                    <a:pt x="477" y="17"/>
                    <a:pt x="473" y="17"/>
                  </a:cubicBezTo>
                  <a:cubicBezTo>
                    <a:pt x="454" y="17"/>
                    <a:pt x="441" y="19"/>
                    <a:pt x="439" y="19"/>
                  </a:cubicBezTo>
                  <a:cubicBezTo>
                    <a:pt x="404" y="19"/>
                    <a:pt x="403" y="18"/>
                    <a:pt x="368" y="18"/>
                  </a:cubicBezTo>
                  <a:cubicBezTo>
                    <a:pt x="318" y="17"/>
                    <a:pt x="267" y="19"/>
                    <a:pt x="216" y="18"/>
                  </a:cubicBezTo>
                  <a:cubicBezTo>
                    <a:pt x="215" y="18"/>
                    <a:pt x="217" y="18"/>
                    <a:pt x="216" y="18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21" y="18"/>
                    <a:pt x="226" y="18"/>
                    <a:pt x="230" y="18"/>
                  </a:cubicBezTo>
                  <a:cubicBezTo>
                    <a:pt x="235" y="18"/>
                    <a:pt x="239" y="18"/>
                    <a:pt x="244" y="18"/>
                  </a:cubicBezTo>
                  <a:cubicBezTo>
                    <a:pt x="259" y="18"/>
                    <a:pt x="273" y="18"/>
                    <a:pt x="288" y="18"/>
                  </a:cubicBezTo>
                  <a:cubicBezTo>
                    <a:pt x="295" y="18"/>
                    <a:pt x="303" y="17"/>
                    <a:pt x="310" y="17"/>
                  </a:cubicBezTo>
                  <a:cubicBezTo>
                    <a:pt x="320" y="17"/>
                    <a:pt x="330" y="17"/>
                    <a:pt x="339" y="18"/>
                  </a:cubicBezTo>
                  <a:cubicBezTo>
                    <a:pt x="344" y="18"/>
                    <a:pt x="349" y="18"/>
                    <a:pt x="354" y="18"/>
                  </a:cubicBezTo>
                  <a:cubicBezTo>
                    <a:pt x="358" y="18"/>
                    <a:pt x="363" y="18"/>
                    <a:pt x="368" y="18"/>
                  </a:cubicBezTo>
                  <a:cubicBezTo>
                    <a:pt x="372" y="18"/>
                    <a:pt x="376" y="18"/>
                    <a:pt x="380" y="18"/>
                  </a:cubicBezTo>
                  <a:cubicBezTo>
                    <a:pt x="382" y="18"/>
                    <a:pt x="385" y="18"/>
                    <a:pt x="388" y="18"/>
                  </a:cubicBezTo>
                  <a:cubicBezTo>
                    <a:pt x="390" y="18"/>
                    <a:pt x="392" y="18"/>
                    <a:pt x="394" y="18"/>
                  </a:cubicBezTo>
                  <a:cubicBezTo>
                    <a:pt x="397" y="18"/>
                    <a:pt x="399" y="18"/>
                    <a:pt x="401" y="18"/>
                  </a:cubicBezTo>
                  <a:cubicBezTo>
                    <a:pt x="403" y="18"/>
                    <a:pt x="405" y="18"/>
                    <a:pt x="408" y="18"/>
                  </a:cubicBezTo>
                  <a:cubicBezTo>
                    <a:pt x="409" y="18"/>
                    <a:pt x="411" y="18"/>
                    <a:pt x="412" y="18"/>
                  </a:cubicBezTo>
                  <a:cubicBezTo>
                    <a:pt x="414" y="18"/>
                    <a:pt x="415" y="18"/>
                    <a:pt x="417" y="18"/>
                  </a:cubicBezTo>
                  <a:cubicBezTo>
                    <a:pt x="417" y="18"/>
                    <a:pt x="418" y="18"/>
                    <a:pt x="419" y="18"/>
                  </a:cubicBezTo>
                  <a:cubicBezTo>
                    <a:pt x="420" y="18"/>
                    <a:pt x="421" y="18"/>
                    <a:pt x="422" y="18"/>
                  </a:cubicBezTo>
                  <a:cubicBezTo>
                    <a:pt x="423" y="18"/>
                    <a:pt x="423" y="18"/>
                    <a:pt x="424" y="18"/>
                  </a:cubicBezTo>
                  <a:cubicBezTo>
                    <a:pt x="425" y="18"/>
                    <a:pt x="426" y="18"/>
                    <a:pt x="427" y="18"/>
                  </a:cubicBezTo>
                  <a:cubicBezTo>
                    <a:pt x="428" y="18"/>
                    <a:pt x="429" y="18"/>
                    <a:pt x="430" y="18"/>
                  </a:cubicBezTo>
                  <a:cubicBezTo>
                    <a:pt x="430" y="18"/>
                    <a:pt x="400" y="19"/>
                    <a:pt x="401" y="19"/>
                  </a:cubicBezTo>
                  <a:cubicBezTo>
                    <a:pt x="402" y="19"/>
                    <a:pt x="403" y="18"/>
                    <a:pt x="404" y="18"/>
                  </a:cubicBezTo>
                  <a:cubicBezTo>
                    <a:pt x="406" y="18"/>
                    <a:pt x="407" y="19"/>
                    <a:pt x="409" y="19"/>
                  </a:cubicBezTo>
                  <a:cubicBezTo>
                    <a:pt x="412" y="18"/>
                    <a:pt x="414" y="19"/>
                    <a:pt x="417" y="19"/>
                  </a:cubicBezTo>
                  <a:cubicBezTo>
                    <a:pt x="419" y="18"/>
                    <a:pt x="421" y="19"/>
                    <a:pt x="423" y="19"/>
                  </a:cubicBezTo>
                  <a:cubicBezTo>
                    <a:pt x="427" y="19"/>
                    <a:pt x="430" y="19"/>
                    <a:pt x="434" y="19"/>
                  </a:cubicBezTo>
                  <a:cubicBezTo>
                    <a:pt x="438" y="20"/>
                    <a:pt x="441" y="20"/>
                    <a:pt x="444" y="20"/>
                  </a:cubicBezTo>
                  <a:cubicBezTo>
                    <a:pt x="451" y="20"/>
                    <a:pt x="448" y="21"/>
                    <a:pt x="455" y="21"/>
                  </a:cubicBezTo>
                  <a:cubicBezTo>
                    <a:pt x="461" y="21"/>
                    <a:pt x="467" y="21"/>
                    <a:pt x="474" y="21"/>
                  </a:cubicBezTo>
                  <a:cubicBezTo>
                    <a:pt x="482" y="22"/>
                    <a:pt x="491" y="22"/>
                    <a:pt x="499" y="22"/>
                  </a:cubicBezTo>
                  <a:cubicBezTo>
                    <a:pt x="499" y="22"/>
                    <a:pt x="500" y="22"/>
                    <a:pt x="500" y="22"/>
                  </a:cubicBezTo>
                  <a:cubicBezTo>
                    <a:pt x="500" y="23"/>
                    <a:pt x="500" y="23"/>
                    <a:pt x="499" y="23"/>
                  </a:cubicBezTo>
                  <a:cubicBezTo>
                    <a:pt x="489" y="23"/>
                    <a:pt x="479" y="23"/>
                    <a:pt x="469" y="23"/>
                  </a:cubicBezTo>
                  <a:cubicBezTo>
                    <a:pt x="461" y="22"/>
                    <a:pt x="461" y="22"/>
                    <a:pt x="453" y="23"/>
                  </a:cubicBezTo>
                  <a:cubicBezTo>
                    <a:pt x="453" y="23"/>
                    <a:pt x="452" y="23"/>
                    <a:pt x="452" y="23"/>
                  </a:cubicBezTo>
                  <a:cubicBezTo>
                    <a:pt x="454" y="23"/>
                    <a:pt x="448" y="24"/>
                    <a:pt x="451" y="24"/>
                  </a:cubicBezTo>
                  <a:cubicBezTo>
                    <a:pt x="463" y="24"/>
                    <a:pt x="474" y="24"/>
                    <a:pt x="486" y="24"/>
                  </a:cubicBezTo>
                  <a:cubicBezTo>
                    <a:pt x="488" y="25"/>
                    <a:pt x="490" y="25"/>
                    <a:pt x="491" y="25"/>
                  </a:cubicBezTo>
                  <a:cubicBezTo>
                    <a:pt x="491" y="25"/>
                    <a:pt x="491" y="25"/>
                    <a:pt x="491" y="25"/>
                  </a:cubicBezTo>
                  <a:cubicBezTo>
                    <a:pt x="480" y="26"/>
                    <a:pt x="468" y="26"/>
                    <a:pt x="457" y="26"/>
                  </a:cubicBezTo>
                  <a:cubicBezTo>
                    <a:pt x="445" y="26"/>
                    <a:pt x="443" y="26"/>
                    <a:pt x="431" y="26"/>
                  </a:cubicBezTo>
                  <a:cubicBezTo>
                    <a:pt x="431" y="26"/>
                    <a:pt x="431" y="26"/>
                    <a:pt x="431" y="26"/>
                  </a:cubicBezTo>
                  <a:cubicBezTo>
                    <a:pt x="456" y="28"/>
                    <a:pt x="504" y="27"/>
                    <a:pt x="529" y="29"/>
                  </a:cubicBezTo>
                  <a:cubicBezTo>
                    <a:pt x="529" y="29"/>
                    <a:pt x="529" y="29"/>
                    <a:pt x="529" y="29"/>
                  </a:cubicBezTo>
                  <a:cubicBezTo>
                    <a:pt x="495" y="29"/>
                    <a:pt x="470" y="29"/>
                    <a:pt x="435" y="28"/>
                  </a:cubicBezTo>
                  <a:cubicBezTo>
                    <a:pt x="435" y="28"/>
                    <a:pt x="435" y="28"/>
                    <a:pt x="435" y="28"/>
                  </a:cubicBezTo>
                  <a:cubicBezTo>
                    <a:pt x="459" y="29"/>
                    <a:pt x="474" y="30"/>
                    <a:pt x="498" y="31"/>
                  </a:cubicBezTo>
                  <a:cubicBezTo>
                    <a:pt x="498" y="31"/>
                    <a:pt x="498" y="31"/>
                    <a:pt x="498" y="31"/>
                  </a:cubicBezTo>
                  <a:cubicBezTo>
                    <a:pt x="485" y="31"/>
                    <a:pt x="481" y="32"/>
                    <a:pt x="469" y="32"/>
                  </a:cubicBezTo>
                  <a:cubicBezTo>
                    <a:pt x="469" y="32"/>
                    <a:pt x="469" y="32"/>
                    <a:pt x="469" y="32"/>
                  </a:cubicBezTo>
                  <a:cubicBezTo>
                    <a:pt x="469" y="32"/>
                    <a:pt x="470" y="33"/>
                    <a:pt x="471" y="33"/>
                  </a:cubicBezTo>
                  <a:cubicBezTo>
                    <a:pt x="479" y="33"/>
                    <a:pt x="478" y="33"/>
                    <a:pt x="486" y="33"/>
                  </a:cubicBezTo>
                  <a:cubicBezTo>
                    <a:pt x="494" y="33"/>
                    <a:pt x="501" y="34"/>
                    <a:pt x="508" y="34"/>
                  </a:cubicBezTo>
                  <a:cubicBezTo>
                    <a:pt x="509" y="34"/>
                    <a:pt x="509" y="34"/>
                    <a:pt x="510" y="34"/>
                  </a:cubicBezTo>
                  <a:cubicBezTo>
                    <a:pt x="510" y="35"/>
                    <a:pt x="510" y="35"/>
                    <a:pt x="510" y="35"/>
                  </a:cubicBezTo>
                  <a:cubicBezTo>
                    <a:pt x="485" y="35"/>
                    <a:pt x="469" y="34"/>
                    <a:pt x="444" y="34"/>
                  </a:cubicBezTo>
                  <a:cubicBezTo>
                    <a:pt x="444" y="34"/>
                    <a:pt x="444" y="34"/>
                    <a:pt x="444" y="34"/>
                  </a:cubicBezTo>
                  <a:cubicBezTo>
                    <a:pt x="446" y="34"/>
                    <a:pt x="448" y="34"/>
                    <a:pt x="450" y="35"/>
                  </a:cubicBezTo>
                  <a:cubicBezTo>
                    <a:pt x="460" y="35"/>
                    <a:pt x="471" y="35"/>
                    <a:pt x="481" y="36"/>
                  </a:cubicBezTo>
                  <a:cubicBezTo>
                    <a:pt x="496" y="36"/>
                    <a:pt x="502" y="37"/>
                    <a:pt x="516" y="37"/>
                  </a:cubicBezTo>
                  <a:cubicBezTo>
                    <a:pt x="517" y="37"/>
                    <a:pt x="518" y="37"/>
                    <a:pt x="518" y="37"/>
                  </a:cubicBezTo>
                  <a:cubicBezTo>
                    <a:pt x="518" y="38"/>
                    <a:pt x="518" y="38"/>
                    <a:pt x="518" y="38"/>
                  </a:cubicBezTo>
                  <a:cubicBezTo>
                    <a:pt x="507" y="38"/>
                    <a:pt x="495" y="38"/>
                    <a:pt x="484" y="38"/>
                  </a:cubicBezTo>
                  <a:cubicBezTo>
                    <a:pt x="478" y="38"/>
                    <a:pt x="482" y="37"/>
                    <a:pt x="476" y="37"/>
                  </a:cubicBezTo>
                  <a:cubicBezTo>
                    <a:pt x="475" y="37"/>
                    <a:pt x="474" y="38"/>
                    <a:pt x="473" y="38"/>
                  </a:cubicBezTo>
                  <a:cubicBezTo>
                    <a:pt x="473" y="38"/>
                    <a:pt x="473" y="38"/>
                    <a:pt x="473" y="38"/>
                  </a:cubicBezTo>
                  <a:cubicBezTo>
                    <a:pt x="474" y="38"/>
                    <a:pt x="474" y="38"/>
                    <a:pt x="474" y="38"/>
                  </a:cubicBezTo>
                  <a:cubicBezTo>
                    <a:pt x="479" y="39"/>
                    <a:pt x="484" y="38"/>
                    <a:pt x="489" y="40"/>
                  </a:cubicBezTo>
                  <a:cubicBezTo>
                    <a:pt x="491" y="40"/>
                    <a:pt x="484" y="40"/>
                    <a:pt x="486" y="40"/>
                  </a:cubicBezTo>
                  <a:cubicBezTo>
                    <a:pt x="488" y="40"/>
                    <a:pt x="489" y="40"/>
                    <a:pt x="490" y="40"/>
                  </a:cubicBezTo>
                  <a:cubicBezTo>
                    <a:pt x="490" y="41"/>
                    <a:pt x="490" y="41"/>
                    <a:pt x="490" y="41"/>
                  </a:cubicBezTo>
                  <a:cubicBezTo>
                    <a:pt x="462" y="41"/>
                    <a:pt x="442" y="40"/>
                    <a:pt x="414" y="40"/>
                  </a:cubicBezTo>
                  <a:cubicBezTo>
                    <a:pt x="414" y="40"/>
                    <a:pt x="415" y="40"/>
                    <a:pt x="415" y="40"/>
                  </a:cubicBezTo>
                  <a:cubicBezTo>
                    <a:pt x="425" y="41"/>
                    <a:pt x="436" y="41"/>
                    <a:pt x="447" y="41"/>
                  </a:cubicBezTo>
                  <a:cubicBezTo>
                    <a:pt x="453" y="41"/>
                    <a:pt x="458" y="42"/>
                    <a:pt x="464" y="42"/>
                  </a:cubicBezTo>
                  <a:cubicBezTo>
                    <a:pt x="464" y="42"/>
                    <a:pt x="464" y="42"/>
                    <a:pt x="465" y="42"/>
                  </a:cubicBezTo>
                  <a:cubicBezTo>
                    <a:pt x="465" y="42"/>
                    <a:pt x="465" y="42"/>
                    <a:pt x="465" y="42"/>
                  </a:cubicBezTo>
                  <a:cubicBezTo>
                    <a:pt x="459" y="42"/>
                    <a:pt x="453" y="42"/>
                    <a:pt x="448" y="42"/>
                  </a:cubicBezTo>
                  <a:cubicBezTo>
                    <a:pt x="448" y="43"/>
                    <a:pt x="448" y="43"/>
                    <a:pt x="448" y="43"/>
                  </a:cubicBezTo>
                  <a:cubicBezTo>
                    <a:pt x="477" y="44"/>
                    <a:pt x="497" y="45"/>
                    <a:pt x="526" y="46"/>
                  </a:cubicBezTo>
                  <a:cubicBezTo>
                    <a:pt x="526" y="46"/>
                    <a:pt x="526" y="46"/>
                    <a:pt x="526" y="46"/>
                  </a:cubicBezTo>
                  <a:cubicBezTo>
                    <a:pt x="503" y="47"/>
                    <a:pt x="488" y="46"/>
                    <a:pt x="464" y="46"/>
                  </a:cubicBezTo>
                  <a:cubicBezTo>
                    <a:pt x="467" y="46"/>
                    <a:pt x="470" y="46"/>
                    <a:pt x="472" y="46"/>
                  </a:cubicBezTo>
                  <a:cubicBezTo>
                    <a:pt x="484" y="46"/>
                    <a:pt x="487" y="47"/>
                    <a:pt x="498" y="47"/>
                  </a:cubicBezTo>
                  <a:cubicBezTo>
                    <a:pt x="499" y="47"/>
                    <a:pt x="500" y="47"/>
                    <a:pt x="501" y="47"/>
                  </a:cubicBezTo>
                  <a:cubicBezTo>
                    <a:pt x="501" y="47"/>
                    <a:pt x="501" y="48"/>
                    <a:pt x="501" y="48"/>
                  </a:cubicBezTo>
                  <a:cubicBezTo>
                    <a:pt x="485" y="48"/>
                    <a:pt x="477" y="48"/>
                    <a:pt x="461" y="48"/>
                  </a:cubicBezTo>
                  <a:cubicBezTo>
                    <a:pt x="461" y="48"/>
                    <a:pt x="462" y="48"/>
                    <a:pt x="462" y="48"/>
                  </a:cubicBezTo>
                  <a:cubicBezTo>
                    <a:pt x="474" y="49"/>
                    <a:pt x="477" y="49"/>
                    <a:pt x="489" y="49"/>
                  </a:cubicBezTo>
                  <a:cubicBezTo>
                    <a:pt x="497" y="50"/>
                    <a:pt x="505" y="50"/>
                    <a:pt x="513" y="50"/>
                  </a:cubicBezTo>
                  <a:cubicBezTo>
                    <a:pt x="514" y="50"/>
                    <a:pt x="514" y="50"/>
                    <a:pt x="515" y="51"/>
                  </a:cubicBezTo>
                  <a:cubicBezTo>
                    <a:pt x="514" y="51"/>
                    <a:pt x="513" y="51"/>
                    <a:pt x="512" y="51"/>
                  </a:cubicBezTo>
                  <a:cubicBezTo>
                    <a:pt x="509" y="51"/>
                    <a:pt x="506" y="51"/>
                    <a:pt x="503" y="51"/>
                  </a:cubicBezTo>
                  <a:cubicBezTo>
                    <a:pt x="493" y="51"/>
                    <a:pt x="492" y="51"/>
                    <a:pt x="481" y="51"/>
                  </a:cubicBezTo>
                  <a:cubicBezTo>
                    <a:pt x="453" y="50"/>
                    <a:pt x="427" y="53"/>
                    <a:pt x="399" y="52"/>
                  </a:cubicBezTo>
                  <a:cubicBezTo>
                    <a:pt x="367" y="52"/>
                    <a:pt x="333" y="52"/>
                    <a:pt x="301" y="52"/>
                  </a:cubicBezTo>
                  <a:cubicBezTo>
                    <a:pt x="286" y="53"/>
                    <a:pt x="275" y="51"/>
                    <a:pt x="260" y="51"/>
                  </a:cubicBezTo>
                  <a:cubicBezTo>
                    <a:pt x="257" y="51"/>
                    <a:pt x="252" y="51"/>
                    <a:pt x="250" y="51"/>
                  </a:cubicBezTo>
                  <a:cubicBezTo>
                    <a:pt x="254" y="51"/>
                    <a:pt x="259" y="51"/>
                    <a:pt x="263" y="51"/>
                  </a:cubicBezTo>
                  <a:cubicBezTo>
                    <a:pt x="305" y="51"/>
                    <a:pt x="347" y="51"/>
                    <a:pt x="388" y="52"/>
                  </a:cubicBezTo>
                  <a:cubicBezTo>
                    <a:pt x="411" y="53"/>
                    <a:pt x="435" y="53"/>
                    <a:pt x="458" y="54"/>
                  </a:cubicBezTo>
                  <a:cubicBezTo>
                    <a:pt x="476" y="54"/>
                    <a:pt x="507" y="55"/>
                    <a:pt x="525" y="56"/>
                  </a:cubicBezTo>
                  <a:cubicBezTo>
                    <a:pt x="529" y="56"/>
                    <a:pt x="533" y="56"/>
                    <a:pt x="537" y="56"/>
                  </a:cubicBezTo>
                  <a:cubicBezTo>
                    <a:pt x="537" y="56"/>
                    <a:pt x="537" y="56"/>
                    <a:pt x="538" y="57"/>
                  </a:cubicBezTo>
                  <a:cubicBezTo>
                    <a:pt x="538" y="57"/>
                    <a:pt x="547" y="57"/>
                    <a:pt x="547" y="57"/>
                  </a:cubicBezTo>
                  <a:cubicBezTo>
                    <a:pt x="546" y="57"/>
                    <a:pt x="546" y="57"/>
                    <a:pt x="545" y="57"/>
                  </a:cubicBezTo>
                  <a:cubicBezTo>
                    <a:pt x="541" y="57"/>
                    <a:pt x="537" y="57"/>
                    <a:pt x="533" y="57"/>
                  </a:cubicBezTo>
                  <a:cubicBezTo>
                    <a:pt x="515" y="57"/>
                    <a:pt x="497" y="57"/>
                    <a:pt x="479" y="57"/>
                  </a:cubicBezTo>
                  <a:cubicBezTo>
                    <a:pt x="454" y="57"/>
                    <a:pt x="413" y="58"/>
                    <a:pt x="389" y="57"/>
                  </a:cubicBezTo>
                  <a:cubicBezTo>
                    <a:pt x="359" y="56"/>
                    <a:pt x="318" y="58"/>
                    <a:pt x="288" y="56"/>
                  </a:cubicBezTo>
                  <a:cubicBezTo>
                    <a:pt x="285" y="56"/>
                    <a:pt x="290" y="55"/>
                    <a:pt x="287" y="55"/>
                  </a:cubicBezTo>
                  <a:cubicBezTo>
                    <a:pt x="287" y="56"/>
                    <a:pt x="288" y="56"/>
                    <a:pt x="288" y="56"/>
                  </a:cubicBezTo>
                  <a:cubicBezTo>
                    <a:pt x="306" y="56"/>
                    <a:pt x="324" y="56"/>
                    <a:pt x="341" y="56"/>
                  </a:cubicBezTo>
                  <a:cubicBezTo>
                    <a:pt x="357" y="56"/>
                    <a:pt x="373" y="57"/>
                    <a:pt x="389" y="57"/>
                  </a:cubicBezTo>
                  <a:cubicBezTo>
                    <a:pt x="411" y="58"/>
                    <a:pt x="455" y="59"/>
                    <a:pt x="478" y="59"/>
                  </a:cubicBezTo>
                  <a:cubicBezTo>
                    <a:pt x="487" y="60"/>
                    <a:pt x="496" y="60"/>
                    <a:pt x="504" y="60"/>
                  </a:cubicBezTo>
                  <a:cubicBezTo>
                    <a:pt x="508" y="60"/>
                    <a:pt x="512" y="62"/>
                    <a:pt x="516" y="62"/>
                  </a:cubicBezTo>
                  <a:cubicBezTo>
                    <a:pt x="517" y="62"/>
                    <a:pt x="517" y="62"/>
                    <a:pt x="518" y="62"/>
                  </a:cubicBezTo>
                  <a:cubicBezTo>
                    <a:pt x="518" y="62"/>
                    <a:pt x="517" y="62"/>
                    <a:pt x="517" y="62"/>
                  </a:cubicBezTo>
                  <a:cubicBezTo>
                    <a:pt x="514" y="62"/>
                    <a:pt x="510" y="62"/>
                    <a:pt x="507" y="62"/>
                  </a:cubicBezTo>
                  <a:cubicBezTo>
                    <a:pt x="507" y="63"/>
                    <a:pt x="507" y="63"/>
                    <a:pt x="507" y="63"/>
                  </a:cubicBezTo>
                  <a:cubicBezTo>
                    <a:pt x="513" y="63"/>
                    <a:pt x="520" y="63"/>
                    <a:pt x="526" y="63"/>
                  </a:cubicBezTo>
                  <a:cubicBezTo>
                    <a:pt x="526" y="64"/>
                    <a:pt x="526" y="64"/>
                    <a:pt x="526" y="64"/>
                  </a:cubicBezTo>
                  <a:cubicBezTo>
                    <a:pt x="500" y="64"/>
                    <a:pt x="451" y="63"/>
                    <a:pt x="425" y="63"/>
                  </a:cubicBezTo>
                  <a:cubicBezTo>
                    <a:pt x="428" y="63"/>
                    <a:pt x="431" y="63"/>
                    <a:pt x="434" y="63"/>
                  </a:cubicBezTo>
                  <a:cubicBezTo>
                    <a:pt x="450" y="64"/>
                    <a:pt x="489" y="64"/>
                    <a:pt x="505" y="65"/>
                  </a:cubicBezTo>
                  <a:cubicBezTo>
                    <a:pt x="511" y="65"/>
                    <a:pt x="517" y="65"/>
                    <a:pt x="524" y="66"/>
                  </a:cubicBezTo>
                  <a:cubicBezTo>
                    <a:pt x="524" y="66"/>
                    <a:pt x="524" y="66"/>
                    <a:pt x="525" y="66"/>
                  </a:cubicBezTo>
                  <a:cubicBezTo>
                    <a:pt x="524" y="66"/>
                    <a:pt x="524" y="67"/>
                    <a:pt x="523" y="67"/>
                  </a:cubicBezTo>
                  <a:cubicBezTo>
                    <a:pt x="522" y="67"/>
                    <a:pt x="520" y="67"/>
                    <a:pt x="519" y="67"/>
                  </a:cubicBezTo>
                  <a:cubicBezTo>
                    <a:pt x="514" y="67"/>
                    <a:pt x="508" y="66"/>
                    <a:pt x="503" y="66"/>
                  </a:cubicBezTo>
                  <a:cubicBezTo>
                    <a:pt x="499" y="66"/>
                    <a:pt x="495" y="66"/>
                    <a:pt x="492" y="66"/>
                  </a:cubicBezTo>
                  <a:cubicBezTo>
                    <a:pt x="493" y="66"/>
                    <a:pt x="495" y="67"/>
                    <a:pt x="497" y="67"/>
                  </a:cubicBezTo>
                  <a:cubicBezTo>
                    <a:pt x="497" y="67"/>
                    <a:pt x="497" y="67"/>
                    <a:pt x="497" y="67"/>
                  </a:cubicBezTo>
                  <a:cubicBezTo>
                    <a:pt x="484" y="68"/>
                    <a:pt x="448" y="67"/>
                    <a:pt x="435" y="67"/>
                  </a:cubicBezTo>
                  <a:cubicBezTo>
                    <a:pt x="422" y="67"/>
                    <a:pt x="408" y="66"/>
                    <a:pt x="395" y="66"/>
                  </a:cubicBezTo>
                  <a:cubicBezTo>
                    <a:pt x="395" y="66"/>
                    <a:pt x="395" y="63"/>
                    <a:pt x="395" y="63"/>
                  </a:cubicBezTo>
                  <a:cubicBezTo>
                    <a:pt x="428" y="64"/>
                    <a:pt x="483" y="69"/>
                    <a:pt x="517" y="70"/>
                  </a:cubicBezTo>
                  <a:cubicBezTo>
                    <a:pt x="517" y="70"/>
                    <a:pt x="517" y="70"/>
                    <a:pt x="517" y="71"/>
                  </a:cubicBezTo>
                  <a:cubicBezTo>
                    <a:pt x="512" y="71"/>
                    <a:pt x="508" y="71"/>
                    <a:pt x="504" y="71"/>
                  </a:cubicBezTo>
                  <a:cubicBezTo>
                    <a:pt x="504" y="71"/>
                    <a:pt x="504" y="71"/>
                    <a:pt x="504" y="71"/>
                  </a:cubicBezTo>
                  <a:cubicBezTo>
                    <a:pt x="504" y="71"/>
                    <a:pt x="505" y="71"/>
                    <a:pt x="506" y="72"/>
                  </a:cubicBezTo>
                  <a:cubicBezTo>
                    <a:pt x="506" y="72"/>
                    <a:pt x="506" y="72"/>
                    <a:pt x="506" y="72"/>
                  </a:cubicBezTo>
                  <a:cubicBezTo>
                    <a:pt x="459" y="72"/>
                    <a:pt x="390" y="66"/>
                    <a:pt x="343" y="65"/>
                  </a:cubicBezTo>
                  <a:cubicBezTo>
                    <a:pt x="361" y="66"/>
                    <a:pt x="378" y="67"/>
                    <a:pt x="396" y="67"/>
                  </a:cubicBezTo>
                  <a:cubicBezTo>
                    <a:pt x="414" y="68"/>
                    <a:pt x="454" y="72"/>
                    <a:pt x="472" y="73"/>
                  </a:cubicBezTo>
                  <a:cubicBezTo>
                    <a:pt x="489" y="74"/>
                    <a:pt x="507" y="74"/>
                    <a:pt x="524" y="75"/>
                  </a:cubicBezTo>
                  <a:cubicBezTo>
                    <a:pt x="524" y="75"/>
                    <a:pt x="524" y="75"/>
                    <a:pt x="524" y="76"/>
                  </a:cubicBezTo>
                  <a:cubicBezTo>
                    <a:pt x="524" y="76"/>
                    <a:pt x="524" y="76"/>
                    <a:pt x="524" y="76"/>
                  </a:cubicBezTo>
                  <a:cubicBezTo>
                    <a:pt x="518" y="76"/>
                    <a:pt x="512" y="76"/>
                    <a:pt x="506" y="76"/>
                  </a:cubicBezTo>
                  <a:cubicBezTo>
                    <a:pt x="488" y="75"/>
                    <a:pt x="447" y="74"/>
                    <a:pt x="428" y="74"/>
                  </a:cubicBezTo>
                  <a:cubicBezTo>
                    <a:pt x="408" y="73"/>
                    <a:pt x="387" y="69"/>
                    <a:pt x="367" y="68"/>
                  </a:cubicBezTo>
                  <a:cubicBezTo>
                    <a:pt x="347" y="68"/>
                    <a:pt x="328" y="68"/>
                    <a:pt x="308" y="67"/>
                  </a:cubicBezTo>
                  <a:cubicBezTo>
                    <a:pt x="292" y="67"/>
                    <a:pt x="275" y="65"/>
                    <a:pt x="259" y="65"/>
                  </a:cubicBezTo>
                  <a:cubicBezTo>
                    <a:pt x="235" y="65"/>
                    <a:pt x="211" y="65"/>
                    <a:pt x="187" y="65"/>
                  </a:cubicBezTo>
                  <a:cubicBezTo>
                    <a:pt x="186" y="65"/>
                    <a:pt x="184" y="65"/>
                    <a:pt x="182" y="66"/>
                  </a:cubicBezTo>
                  <a:cubicBezTo>
                    <a:pt x="182" y="66"/>
                    <a:pt x="181" y="66"/>
                    <a:pt x="181" y="66"/>
                  </a:cubicBezTo>
                  <a:cubicBezTo>
                    <a:pt x="180" y="65"/>
                    <a:pt x="179" y="65"/>
                    <a:pt x="179" y="65"/>
                  </a:cubicBezTo>
                  <a:cubicBezTo>
                    <a:pt x="177" y="65"/>
                    <a:pt x="175" y="65"/>
                    <a:pt x="174" y="65"/>
                  </a:cubicBezTo>
                  <a:cubicBezTo>
                    <a:pt x="158" y="65"/>
                    <a:pt x="143" y="65"/>
                    <a:pt x="128" y="66"/>
                  </a:cubicBezTo>
                  <a:cubicBezTo>
                    <a:pt x="115" y="66"/>
                    <a:pt x="103" y="66"/>
                    <a:pt x="91" y="66"/>
                  </a:cubicBezTo>
                  <a:lnTo>
                    <a:pt x="87" y="66"/>
                  </a:lnTo>
                  <a:close/>
                  <a:moveTo>
                    <a:pt x="334" y="65"/>
                  </a:moveTo>
                  <a:cubicBezTo>
                    <a:pt x="334" y="65"/>
                    <a:pt x="334" y="65"/>
                    <a:pt x="334" y="65"/>
                  </a:cubicBezTo>
                  <a:cubicBezTo>
                    <a:pt x="345" y="65"/>
                    <a:pt x="357" y="66"/>
                    <a:pt x="368" y="66"/>
                  </a:cubicBezTo>
                  <a:cubicBezTo>
                    <a:pt x="368" y="66"/>
                    <a:pt x="368" y="66"/>
                    <a:pt x="368" y="65"/>
                  </a:cubicBezTo>
                  <a:cubicBezTo>
                    <a:pt x="357" y="65"/>
                    <a:pt x="345" y="65"/>
                    <a:pt x="334" y="65"/>
                  </a:cubicBezTo>
                  <a:close/>
                  <a:moveTo>
                    <a:pt x="379" y="66"/>
                  </a:moveTo>
                  <a:cubicBezTo>
                    <a:pt x="379" y="66"/>
                    <a:pt x="379" y="66"/>
                    <a:pt x="379" y="66"/>
                  </a:cubicBezTo>
                  <a:cubicBezTo>
                    <a:pt x="376" y="66"/>
                    <a:pt x="374" y="66"/>
                    <a:pt x="371" y="66"/>
                  </a:cubicBezTo>
                  <a:cubicBezTo>
                    <a:pt x="371" y="66"/>
                    <a:pt x="371" y="66"/>
                    <a:pt x="371" y="66"/>
                  </a:cubicBezTo>
                  <a:cubicBezTo>
                    <a:pt x="374" y="66"/>
                    <a:pt x="377" y="66"/>
                    <a:pt x="379" y="66"/>
                  </a:cubicBezTo>
                  <a:close/>
                </a:path>
              </a:pathLst>
            </a:custGeom>
            <a:solidFill>
              <a:srgbClr val="076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6"/>
            <p:cNvSpPr txBox="1"/>
            <p:nvPr/>
          </p:nvSpPr>
          <p:spPr>
            <a:xfrm>
              <a:off x="7793037" y="4330700"/>
              <a:ext cx="2238375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Ninth Title</a:t>
              </a:r>
              <a:endParaRPr dirty="0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DA73E09F-F7B1-F348-8DA2-D8E20A26938C}"/>
              </a:ext>
            </a:extLst>
          </p:cNvPr>
          <p:cNvGrpSpPr/>
          <p:nvPr/>
        </p:nvGrpSpPr>
        <p:grpSpPr>
          <a:xfrm>
            <a:off x="6415087" y="5616575"/>
            <a:ext cx="4872037" cy="677862"/>
            <a:chOff x="6415087" y="5616575"/>
            <a:chExt cx="4872037" cy="677862"/>
          </a:xfrm>
        </p:grpSpPr>
        <p:sp>
          <p:nvSpPr>
            <p:cNvPr id="235" name="Google Shape;235;p16"/>
            <p:cNvSpPr/>
            <p:nvPr/>
          </p:nvSpPr>
          <p:spPr>
            <a:xfrm>
              <a:off x="6415087" y="5616575"/>
              <a:ext cx="4872037" cy="677862"/>
            </a:xfrm>
            <a:custGeom>
              <a:avLst/>
              <a:gdLst/>
              <a:ahLst/>
              <a:cxnLst/>
              <a:rect l="l" t="t" r="r" b="b"/>
              <a:pathLst>
                <a:path w="512" h="71" extrusionOk="0">
                  <a:moveTo>
                    <a:pt x="202" y="71"/>
                  </a:moveTo>
                  <a:cubicBezTo>
                    <a:pt x="202" y="70"/>
                    <a:pt x="202" y="70"/>
                    <a:pt x="202" y="70"/>
                  </a:cubicBezTo>
                  <a:cubicBezTo>
                    <a:pt x="202" y="70"/>
                    <a:pt x="201" y="70"/>
                    <a:pt x="200" y="70"/>
                  </a:cubicBezTo>
                  <a:cubicBezTo>
                    <a:pt x="197" y="69"/>
                    <a:pt x="193" y="69"/>
                    <a:pt x="190" y="69"/>
                  </a:cubicBezTo>
                  <a:cubicBezTo>
                    <a:pt x="186" y="69"/>
                    <a:pt x="183" y="69"/>
                    <a:pt x="179" y="69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228" y="69"/>
                    <a:pt x="277" y="69"/>
                    <a:pt x="327" y="69"/>
                  </a:cubicBezTo>
                  <a:cubicBezTo>
                    <a:pt x="327" y="68"/>
                    <a:pt x="327" y="68"/>
                    <a:pt x="327" y="68"/>
                  </a:cubicBezTo>
                  <a:cubicBezTo>
                    <a:pt x="264" y="68"/>
                    <a:pt x="202" y="68"/>
                    <a:pt x="140" y="68"/>
                  </a:cubicBezTo>
                  <a:cubicBezTo>
                    <a:pt x="143" y="68"/>
                    <a:pt x="145" y="68"/>
                    <a:pt x="147" y="68"/>
                  </a:cubicBezTo>
                  <a:cubicBezTo>
                    <a:pt x="155" y="68"/>
                    <a:pt x="162" y="69"/>
                    <a:pt x="170" y="69"/>
                  </a:cubicBezTo>
                  <a:cubicBezTo>
                    <a:pt x="171" y="69"/>
                    <a:pt x="172" y="69"/>
                    <a:pt x="171" y="71"/>
                  </a:cubicBezTo>
                  <a:cubicBezTo>
                    <a:pt x="171" y="70"/>
                    <a:pt x="170" y="70"/>
                    <a:pt x="170" y="69"/>
                  </a:cubicBezTo>
                  <a:cubicBezTo>
                    <a:pt x="170" y="70"/>
                    <a:pt x="169" y="70"/>
                    <a:pt x="169" y="71"/>
                  </a:cubicBezTo>
                  <a:cubicBezTo>
                    <a:pt x="169" y="70"/>
                    <a:pt x="168" y="70"/>
                    <a:pt x="168" y="69"/>
                  </a:cubicBezTo>
                  <a:cubicBezTo>
                    <a:pt x="168" y="70"/>
                    <a:pt x="167" y="70"/>
                    <a:pt x="167" y="71"/>
                  </a:cubicBezTo>
                  <a:cubicBezTo>
                    <a:pt x="167" y="70"/>
                    <a:pt x="166" y="70"/>
                    <a:pt x="166" y="69"/>
                  </a:cubicBezTo>
                  <a:cubicBezTo>
                    <a:pt x="166" y="70"/>
                    <a:pt x="165" y="70"/>
                    <a:pt x="165" y="71"/>
                  </a:cubicBezTo>
                  <a:cubicBezTo>
                    <a:pt x="165" y="70"/>
                    <a:pt x="164" y="70"/>
                    <a:pt x="164" y="70"/>
                  </a:cubicBezTo>
                  <a:cubicBezTo>
                    <a:pt x="164" y="70"/>
                    <a:pt x="163" y="70"/>
                    <a:pt x="163" y="70"/>
                  </a:cubicBezTo>
                  <a:cubicBezTo>
                    <a:pt x="163" y="70"/>
                    <a:pt x="162" y="70"/>
                    <a:pt x="162" y="70"/>
                  </a:cubicBezTo>
                  <a:cubicBezTo>
                    <a:pt x="161" y="71"/>
                    <a:pt x="161" y="70"/>
                    <a:pt x="160" y="70"/>
                  </a:cubicBezTo>
                  <a:cubicBezTo>
                    <a:pt x="159" y="71"/>
                    <a:pt x="159" y="70"/>
                    <a:pt x="158" y="70"/>
                  </a:cubicBezTo>
                  <a:cubicBezTo>
                    <a:pt x="158" y="70"/>
                    <a:pt x="158" y="70"/>
                    <a:pt x="157" y="71"/>
                  </a:cubicBezTo>
                  <a:cubicBezTo>
                    <a:pt x="157" y="70"/>
                    <a:pt x="157" y="70"/>
                    <a:pt x="156" y="69"/>
                  </a:cubicBezTo>
                  <a:cubicBezTo>
                    <a:pt x="156" y="70"/>
                    <a:pt x="156" y="70"/>
                    <a:pt x="155" y="71"/>
                  </a:cubicBezTo>
                  <a:cubicBezTo>
                    <a:pt x="155" y="70"/>
                    <a:pt x="155" y="70"/>
                    <a:pt x="154" y="69"/>
                  </a:cubicBezTo>
                  <a:cubicBezTo>
                    <a:pt x="154" y="70"/>
                    <a:pt x="154" y="70"/>
                    <a:pt x="154" y="71"/>
                  </a:cubicBezTo>
                  <a:cubicBezTo>
                    <a:pt x="153" y="70"/>
                    <a:pt x="153" y="70"/>
                    <a:pt x="152" y="69"/>
                  </a:cubicBezTo>
                  <a:cubicBezTo>
                    <a:pt x="152" y="70"/>
                    <a:pt x="152" y="70"/>
                    <a:pt x="151" y="71"/>
                  </a:cubicBezTo>
                  <a:cubicBezTo>
                    <a:pt x="151" y="70"/>
                    <a:pt x="151" y="70"/>
                    <a:pt x="150" y="69"/>
                  </a:cubicBezTo>
                  <a:cubicBezTo>
                    <a:pt x="150" y="69"/>
                    <a:pt x="150" y="69"/>
                    <a:pt x="150" y="70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48" y="69"/>
                    <a:pt x="146" y="69"/>
                    <a:pt x="146" y="70"/>
                  </a:cubicBezTo>
                  <a:cubicBezTo>
                    <a:pt x="145" y="70"/>
                    <a:pt x="145" y="69"/>
                    <a:pt x="144" y="69"/>
                  </a:cubicBezTo>
                  <a:cubicBezTo>
                    <a:pt x="143" y="69"/>
                    <a:pt x="142" y="69"/>
                    <a:pt x="140" y="69"/>
                  </a:cubicBezTo>
                  <a:cubicBezTo>
                    <a:pt x="135" y="69"/>
                    <a:pt x="130" y="69"/>
                    <a:pt x="124" y="69"/>
                  </a:cubicBezTo>
                  <a:cubicBezTo>
                    <a:pt x="115" y="68"/>
                    <a:pt x="106" y="68"/>
                    <a:pt x="97" y="68"/>
                  </a:cubicBezTo>
                  <a:cubicBezTo>
                    <a:pt x="89" y="68"/>
                    <a:pt x="81" y="68"/>
                    <a:pt x="73" y="67"/>
                  </a:cubicBezTo>
                  <a:cubicBezTo>
                    <a:pt x="73" y="67"/>
                    <a:pt x="73" y="67"/>
                    <a:pt x="72" y="67"/>
                  </a:cubicBezTo>
                  <a:cubicBezTo>
                    <a:pt x="74" y="67"/>
                    <a:pt x="76" y="67"/>
                    <a:pt x="78" y="67"/>
                  </a:cubicBezTo>
                  <a:cubicBezTo>
                    <a:pt x="80" y="67"/>
                    <a:pt x="82" y="66"/>
                    <a:pt x="85" y="66"/>
                  </a:cubicBezTo>
                  <a:cubicBezTo>
                    <a:pt x="85" y="66"/>
                    <a:pt x="85" y="66"/>
                    <a:pt x="86" y="66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79" y="66"/>
                    <a:pt x="74" y="66"/>
                    <a:pt x="69" y="65"/>
                  </a:cubicBezTo>
                  <a:cubicBezTo>
                    <a:pt x="59" y="65"/>
                    <a:pt x="49" y="65"/>
                    <a:pt x="40" y="65"/>
                  </a:cubicBezTo>
                  <a:cubicBezTo>
                    <a:pt x="34" y="64"/>
                    <a:pt x="28" y="64"/>
                    <a:pt x="22" y="64"/>
                  </a:cubicBezTo>
                  <a:cubicBezTo>
                    <a:pt x="19" y="64"/>
                    <a:pt x="16" y="64"/>
                    <a:pt x="13" y="64"/>
                  </a:cubicBezTo>
                  <a:cubicBezTo>
                    <a:pt x="9" y="64"/>
                    <a:pt x="6" y="64"/>
                    <a:pt x="2" y="64"/>
                  </a:cubicBezTo>
                  <a:cubicBezTo>
                    <a:pt x="1" y="64"/>
                    <a:pt x="0" y="64"/>
                    <a:pt x="0" y="64"/>
                  </a:cubicBezTo>
                  <a:cubicBezTo>
                    <a:pt x="0" y="64"/>
                    <a:pt x="0" y="63"/>
                    <a:pt x="0" y="63"/>
                  </a:cubicBezTo>
                  <a:cubicBezTo>
                    <a:pt x="1" y="63"/>
                    <a:pt x="3" y="63"/>
                    <a:pt x="5" y="63"/>
                  </a:cubicBezTo>
                  <a:cubicBezTo>
                    <a:pt x="12" y="63"/>
                    <a:pt x="12" y="62"/>
                    <a:pt x="20" y="62"/>
                  </a:cubicBezTo>
                  <a:cubicBezTo>
                    <a:pt x="25" y="62"/>
                    <a:pt x="34" y="61"/>
                    <a:pt x="40" y="61"/>
                  </a:cubicBezTo>
                  <a:cubicBezTo>
                    <a:pt x="59" y="62"/>
                    <a:pt x="67" y="62"/>
                    <a:pt x="86" y="62"/>
                  </a:cubicBezTo>
                  <a:cubicBezTo>
                    <a:pt x="105" y="62"/>
                    <a:pt x="140" y="63"/>
                    <a:pt x="159" y="63"/>
                  </a:cubicBezTo>
                  <a:cubicBezTo>
                    <a:pt x="193" y="63"/>
                    <a:pt x="225" y="64"/>
                    <a:pt x="259" y="64"/>
                  </a:cubicBezTo>
                  <a:cubicBezTo>
                    <a:pt x="279" y="63"/>
                    <a:pt x="299" y="63"/>
                    <a:pt x="318" y="62"/>
                  </a:cubicBezTo>
                  <a:cubicBezTo>
                    <a:pt x="319" y="62"/>
                    <a:pt x="320" y="62"/>
                    <a:pt x="321" y="62"/>
                  </a:cubicBezTo>
                  <a:cubicBezTo>
                    <a:pt x="321" y="62"/>
                    <a:pt x="322" y="62"/>
                    <a:pt x="323" y="62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10" y="62"/>
                    <a:pt x="298" y="62"/>
                    <a:pt x="286" y="62"/>
                  </a:cubicBezTo>
                  <a:cubicBezTo>
                    <a:pt x="282" y="62"/>
                    <a:pt x="278" y="62"/>
                    <a:pt x="274" y="62"/>
                  </a:cubicBezTo>
                  <a:cubicBezTo>
                    <a:pt x="266" y="62"/>
                    <a:pt x="259" y="63"/>
                    <a:pt x="251" y="63"/>
                  </a:cubicBezTo>
                  <a:cubicBezTo>
                    <a:pt x="246" y="63"/>
                    <a:pt x="241" y="62"/>
                    <a:pt x="236" y="62"/>
                  </a:cubicBezTo>
                  <a:cubicBezTo>
                    <a:pt x="234" y="62"/>
                    <a:pt x="232" y="62"/>
                    <a:pt x="230" y="62"/>
                  </a:cubicBezTo>
                  <a:cubicBezTo>
                    <a:pt x="228" y="62"/>
                    <a:pt x="225" y="63"/>
                    <a:pt x="223" y="63"/>
                  </a:cubicBezTo>
                  <a:cubicBezTo>
                    <a:pt x="220" y="63"/>
                    <a:pt x="217" y="63"/>
                    <a:pt x="214" y="63"/>
                  </a:cubicBezTo>
                  <a:cubicBezTo>
                    <a:pt x="212" y="63"/>
                    <a:pt x="209" y="63"/>
                    <a:pt x="206" y="63"/>
                  </a:cubicBezTo>
                  <a:cubicBezTo>
                    <a:pt x="205" y="63"/>
                    <a:pt x="204" y="63"/>
                    <a:pt x="203" y="63"/>
                  </a:cubicBezTo>
                  <a:cubicBezTo>
                    <a:pt x="203" y="63"/>
                    <a:pt x="201" y="62"/>
                    <a:pt x="201" y="63"/>
                  </a:cubicBezTo>
                  <a:cubicBezTo>
                    <a:pt x="200" y="63"/>
                    <a:pt x="199" y="63"/>
                    <a:pt x="199" y="62"/>
                  </a:cubicBezTo>
                  <a:cubicBezTo>
                    <a:pt x="198" y="64"/>
                    <a:pt x="198" y="63"/>
                    <a:pt x="197" y="62"/>
                  </a:cubicBezTo>
                  <a:cubicBezTo>
                    <a:pt x="196" y="64"/>
                    <a:pt x="196" y="63"/>
                    <a:pt x="195" y="62"/>
                  </a:cubicBezTo>
                  <a:cubicBezTo>
                    <a:pt x="195" y="63"/>
                    <a:pt x="194" y="63"/>
                    <a:pt x="194" y="63"/>
                  </a:cubicBezTo>
                  <a:cubicBezTo>
                    <a:pt x="194" y="63"/>
                    <a:pt x="193" y="63"/>
                    <a:pt x="193" y="62"/>
                  </a:cubicBezTo>
                  <a:cubicBezTo>
                    <a:pt x="193" y="63"/>
                    <a:pt x="193" y="63"/>
                    <a:pt x="192" y="63"/>
                  </a:cubicBezTo>
                  <a:cubicBezTo>
                    <a:pt x="192" y="63"/>
                    <a:pt x="191" y="63"/>
                    <a:pt x="191" y="62"/>
                  </a:cubicBezTo>
                  <a:cubicBezTo>
                    <a:pt x="191" y="63"/>
                    <a:pt x="191" y="63"/>
                    <a:pt x="190" y="63"/>
                  </a:cubicBezTo>
                  <a:cubicBezTo>
                    <a:pt x="190" y="63"/>
                    <a:pt x="189" y="63"/>
                    <a:pt x="189" y="62"/>
                  </a:cubicBezTo>
                  <a:cubicBezTo>
                    <a:pt x="188" y="64"/>
                    <a:pt x="188" y="63"/>
                    <a:pt x="187" y="63"/>
                  </a:cubicBezTo>
                  <a:cubicBezTo>
                    <a:pt x="187" y="63"/>
                    <a:pt x="186" y="63"/>
                    <a:pt x="186" y="63"/>
                  </a:cubicBezTo>
                  <a:cubicBezTo>
                    <a:pt x="185" y="63"/>
                    <a:pt x="185" y="63"/>
                    <a:pt x="185" y="63"/>
                  </a:cubicBezTo>
                  <a:cubicBezTo>
                    <a:pt x="184" y="63"/>
                    <a:pt x="183" y="63"/>
                    <a:pt x="182" y="63"/>
                  </a:cubicBezTo>
                  <a:cubicBezTo>
                    <a:pt x="181" y="63"/>
                    <a:pt x="180" y="62"/>
                    <a:pt x="179" y="62"/>
                  </a:cubicBezTo>
                  <a:cubicBezTo>
                    <a:pt x="177" y="63"/>
                    <a:pt x="176" y="63"/>
                    <a:pt x="174" y="63"/>
                  </a:cubicBezTo>
                  <a:cubicBezTo>
                    <a:pt x="172" y="63"/>
                    <a:pt x="171" y="63"/>
                    <a:pt x="169" y="63"/>
                  </a:cubicBezTo>
                  <a:cubicBezTo>
                    <a:pt x="168" y="63"/>
                    <a:pt x="166" y="63"/>
                    <a:pt x="164" y="63"/>
                  </a:cubicBezTo>
                  <a:cubicBezTo>
                    <a:pt x="163" y="63"/>
                    <a:pt x="161" y="62"/>
                    <a:pt x="160" y="62"/>
                  </a:cubicBezTo>
                  <a:cubicBezTo>
                    <a:pt x="158" y="62"/>
                    <a:pt x="156" y="63"/>
                    <a:pt x="155" y="63"/>
                  </a:cubicBezTo>
                  <a:cubicBezTo>
                    <a:pt x="152" y="63"/>
                    <a:pt x="150" y="63"/>
                    <a:pt x="147" y="63"/>
                  </a:cubicBezTo>
                  <a:cubicBezTo>
                    <a:pt x="146" y="63"/>
                    <a:pt x="146" y="63"/>
                    <a:pt x="145" y="63"/>
                  </a:cubicBezTo>
                  <a:cubicBezTo>
                    <a:pt x="144" y="63"/>
                    <a:pt x="143" y="62"/>
                    <a:pt x="142" y="62"/>
                  </a:cubicBezTo>
                  <a:cubicBezTo>
                    <a:pt x="141" y="63"/>
                    <a:pt x="139" y="63"/>
                    <a:pt x="138" y="62"/>
                  </a:cubicBezTo>
                  <a:cubicBezTo>
                    <a:pt x="137" y="62"/>
                    <a:pt x="136" y="63"/>
                    <a:pt x="135" y="63"/>
                  </a:cubicBezTo>
                  <a:cubicBezTo>
                    <a:pt x="135" y="63"/>
                    <a:pt x="134" y="63"/>
                    <a:pt x="133" y="63"/>
                  </a:cubicBezTo>
                  <a:cubicBezTo>
                    <a:pt x="132" y="63"/>
                    <a:pt x="131" y="63"/>
                    <a:pt x="130" y="63"/>
                  </a:cubicBezTo>
                  <a:cubicBezTo>
                    <a:pt x="129" y="63"/>
                    <a:pt x="127" y="62"/>
                    <a:pt x="126" y="62"/>
                  </a:cubicBezTo>
                  <a:cubicBezTo>
                    <a:pt x="126" y="63"/>
                    <a:pt x="125" y="63"/>
                    <a:pt x="124" y="62"/>
                  </a:cubicBezTo>
                  <a:cubicBezTo>
                    <a:pt x="124" y="62"/>
                    <a:pt x="124" y="62"/>
                    <a:pt x="123" y="63"/>
                  </a:cubicBezTo>
                  <a:cubicBezTo>
                    <a:pt x="123" y="63"/>
                    <a:pt x="123" y="62"/>
                    <a:pt x="122" y="62"/>
                  </a:cubicBezTo>
                  <a:cubicBezTo>
                    <a:pt x="122" y="62"/>
                    <a:pt x="121" y="63"/>
                    <a:pt x="121" y="63"/>
                  </a:cubicBezTo>
                  <a:cubicBezTo>
                    <a:pt x="121" y="62"/>
                    <a:pt x="120" y="62"/>
                    <a:pt x="120" y="63"/>
                  </a:cubicBezTo>
                  <a:cubicBezTo>
                    <a:pt x="119" y="62"/>
                    <a:pt x="118" y="62"/>
                    <a:pt x="117" y="62"/>
                  </a:cubicBezTo>
                  <a:cubicBezTo>
                    <a:pt x="117" y="62"/>
                    <a:pt x="116" y="62"/>
                    <a:pt x="116" y="62"/>
                  </a:cubicBezTo>
                  <a:cubicBezTo>
                    <a:pt x="115" y="62"/>
                    <a:pt x="114" y="62"/>
                    <a:pt x="114" y="62"/>
                  </a:cubicBezTo>
                  <a:cubicBezTo>
                    <a:pt x="113" y="62"/>
                    <a:pt x="113" y="63"/>
                    <a:pt x="113" y="63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2" y="62"/>
                    <a:pt x="112" y="62"/>
                    <a:pt x="111" y="63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10" y="62"/>
                    <a:pt x="110" y="62"/>
                    <a:pt x="109" y="63"/>
                  </a:cubicBezTo>
                  <a:cubicBezTo>
                    <a:pt x="109" y="62"/>
                    <a:pt x="109" y="62"/>
                    <a:pt x="109" y="62"/>
                  </a:cubicBezTo>
                  <a:cubicBezTo>
                    <a:pt x="108" y="62"/>
                    <a:pt x="108" y="62"/>
                    <a:pt x="108" y="63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6" y="62"/>
                    <a:pt x="106" y="62"/>
                    <a:pt x="106" y="63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2"/>
                    <a:pt x="103" y="62"/>
                    <a:pt x="103" y="61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1" y="62"/>
                    <a:pt x="101" y="62"/>
                    <a:pt x="101" y="61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8" y="62"/>
                  </a:cubicBezTo>
                  <a:cubicBezTo>
                    <a:pt x="97" y="61"/>
                    <a:pt x="97" y="62"/>
                    <a:pt x="96" y="62"/>
                  </a:cubicBezTo>
                  <a:cubicBezTo>
                    <a:pt x="94" y="62"/>
                    <a:pt x="92" y="61"/>
                    <a:pt x="91" y="61"/>
                  </a:cubicBezTo>
                  <a:cubicBezTo>
                    <a:pt x="86" y="61"/>
                    <a:pt x="82" y="61"/>
                    <a:pt x="78" y="61"/>
                  </a:cubicBezTo>
                  <a:cubicBezTo>
                    <a:pt x="68" y="61"/>
                    <a:pt x="59" y="61"/>
                    <a:pt x="49" y="60"/>
                  </a:cubicBezTo>
                  <a:cubicBezTo>
                    <a:pt x="42" y="60"/>
                    <a:pt x="35" y="60"/>
                    <a:pt x="28" y="60"/>
                  </a:cubicBezTo>
                  <a:cubicBezTo>
                    <a:pt x="23" y="60"/>
                    <a:pt x="19" y="59"/>
                    <a:pt x="14" y="59"/>
                  </a:cubicBezTo>
                  <a:cubicBezTo>
                    <a:pt x="14" y="59"/>
                    <a:pt x="14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8" y="59"/>
                    <a:pt x="21" y="59"/>
                    <a:pt x="25" y="59"/>
                  </a:cubicBezTo>
                  <a:cubicBezTo>
                    <a:pt x="32" y="59"/>
                    <a:pt x="39" y="59"/>
                    <a:pt x="46" y="59"/>
                  </a:cubicBezTo>
                  <a:cubicBezTo>
                    <a:pt x="50" y="59"/>
                    <a:pt x="55" y="59"/>
                    <a:pt x="59" y="59"/>
                  </a:cubicBezTo>
                  <a:cubicBezTo>
                    <a:pt x="48" y="59"/>
                    <a:pt x="37" y="58"/>
                    <a:pt x="26" y="58"/>
                  </a:cubicBezTo>
                  <a:cubicBezTo>
                    <a:pt x="20" y="58"/>
                    <a:pt x="14" y="58"/>
                    <a:pt x="8" y="58"/>
                  </a:cubicBezTo>
                  <a:cubicBezTo>
                    <a:pt x="8" y="57"/>
                    <a:pt x="7" y="57"/>
                    <a:pt x="6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9" y="57"/>
                    <a:pt x="11" y="57"/>
                    <a:pt x="13" y="57"/>
                  </a:cubicBezTo>
                  <a:cubicBezTo>
                    <a:pt x="17" y="56"/>
                    <a:pt x="21" y="56"/>
                    <a:pt x="25" y="56"/>
                  </a:cubicBezTo>
                  <a:cubicBezTo>
                    <a:pt x="36" y="56"/>
                    <a:pt x="50" y="53"/>
                    <a:pt x="61" y="54"/>
                  </a:cubicBezTo>
                  <a:cubicBezTo>
                    <a:pt x="98" y="54"/>
                    <a:pt x="132" y="55"/>
                    <a:pt x="169" y="55"/>
                  </a:cubicBezTo>
                  <a:cubicBezTo>
                    <a:pt x="221" y="56"/>
                    <a:pt x="271" y="54"/>
                    <a:pt x="325" y="55"/>
                  </a:cubicBezTo>
                  <a:cubicBezTo>
                    <a:pt x="326" y="55"/>
                    <a:pt x="327" y="55"/>
                    <a:pt x="329" y="55"/>
                  </a:cubicBezTo>
                  <a:cubicBezTo>
                    <a:pt x="329" y="55"/>
                    <a:pt x="329" y="54"/>
                    <a:pt x="329" y="54"/>
                  </a:cubicBezTo>
                  <a:cubicBezTo>
                    <a:pt x="324" y="54"/>
                    <a:pt x="319" y="54"/>
                    <a:pt x="314" y="54"/>
                  </a:cubicBezTo>
                  <a:cubicBezTo>
                    <a:pt x="309" y="54"/>
                    <a:pt x="304" y="55"/>
                    <a:pt x="300" y="55"/>
                  </a:cubicBezTo>
                  <a:cubicBezTo>
                    <a:pt x="284" y="55"/>
                    <a:pt x="269" y="55"/>
                    <a:pt x="253" y="55"/>
                  </a:cubicBezTo>
                  <a:cubicBezTo>
                    <a:pt x="245" y="55"/>
                    <a:pt x="237" y="55"/>
                    <a:pt x="230" y="55"/>
                  </a:cubicBezTo>
                  <a:cubicBezTo>
                    <a:pt x="219" y="55"/>
                    <a:pt x="209" y="55"/>
                    <a:pt x="199" y="55"/>
                  </a:cubicBezTo>
                  <a:cubicBezTo>
                    <a:pt x="194" y="55"/>
                    <a:pt x="189" y="55"/>
                    <a:pt x="184" y="55"/>
                  </a:cubicBezTo>
                  <a:cubicBezTo>
                    <a:pt x="179" y="55"/>
                    <a:pt x="174" y="55"/>
                    <a:pt x="169" y="55"/>
                  </a:cubicBezTo>
                  <a:cubicBezTo>
                    <a:pt x="165" y="55"/>
                    <a:pt x="161" y="55"/>
                    <a:pt x="156" y="55"/>
                  </a:cubicBezTo>
                  <a:cubicBezTo>
                    <a:pt x="154" y="55"/>
                    <a:pt x="151" y="55"/>
                    <a:pt x="148" y="55"/>
                  </a:cubicBezTo>
                  <a:cubicBezTo>
                    <a:pt x="146" y="55"/>
                    <a:pt x="143" y="55"/>
                    <a:pt x="141" y="55"/>
                  </a:cubicBezTo>
                  <a:cubicBezTo>
                    <a:pt x="139" y="55"/>
                    <a:pt x="137" y="55"/>
                    <a:pt x="134" y="55"/>
                  </a:cubicBezTo>
                  <a:cubicBezTo>
                    <a:pt x="132" y="55"/>
                    <a:pt x="129" y="55"/>
                    <a:pt x="127" y="55"/>
                  </a:cubicBezTo>
                  <a:cubicBezTo>
                    <a:pt x="125" y="55"/>
                    <a:pt x="124" y="55"/>
                    <a:pt x="122" y="55"/>
                  </a:cubicBezTo>
                  <a:cubicBezTo>
                    <a:pt x="121" y="55"/>
                    <a:pt x="119" y="55"/>
                    <a:pt x="118" y="55"/>
                  </a:cubicBezTo>
                  <a:cubicBezTo>
                    <a:pt x="117" y="55"/>
                    <a:pt x="116" y="54"/>
                    <a:pt x="115" y="54"/>
                  </a:cubicBezTo>
                  <a:cubicBezTo>
                    <a:pt x="114" y="54"/>
                    <a:pt x="113" y="55"/>
                    <a:pt x="112" y="55"/>
                  </a:cubicBezTo>
                  <a:cubicBezTo>
                    <a:pt x="111" y="55"/>
                    <a:pt x="110" y="55"/>
                    <a:pt x="110" y="55"/>
                  </a:cubicBezTo>
                  <a:cubicBezTo>
                    <a:pt x="109" y="54"/>
                    <a:pt x="108" y="54"/>
                    <a:pt x="107" y="54"/>
                  </a:cubicBezTo>
                  <a:cubicBezTo>
                    <a:pt x="106" y="54"/>
                    <a:pt x="105" y="55"/>
                    <a:pt x="104" y="55"/>
                  </a:cubicBezTo>
                  <a:cubicBezTo>
                    <a:pt x="103" y="55"/>
                    <a:pt x="102" y="54"/>
                    <a:pt x="101" y="54"/>
                  </a:cubicBezTo>
                  <a:cubicBezTo>
                    <a:pt x="100" y="54"/>
                    <a:pt x="99" y="55"/>
                    <a:pt x="98" y="55"/>
                  </a:cubicBezTo>
                  <a:cubicBezTo>
                    <a:pt x="97" y="54"/>
                    <a:pt x="95" y="54"/>
                    <a:pt x="93" y="54"/>
                  </a:cubicBezTo>
                  <a:cubicBezTo>
                    <a:pt x="90" y="54"/>
                    <a:pt x="87" y="54"/>
                    <a:pt x="84" y="54"/>
                  </a:cubicBezTo>
                  <a:cubicBezTo>
                    <a:pt x="82" y="54"/>
                    <a:pt x="80" y="54"/>
                    <a:pt x="78" y="54"/>
                  </a:cubicBezTo>
                  <a:cubicBezTo>
                    <a:pt x="74" y="54"/>
                    <a:pt x="70" y="54"/>
                    <a:pt x="67" y="53"/>
                  </a:cubicBezTo>
                  <a:cubicBezTo>
                    <a:pt x="63" y="53"/>
                    <a:pt x="59" y="53"/>
                    <a:pt x="56" y="53"/>
                  </a:cubicBezTo>
                  <a:cubicBezTo>
                    <a:pt x="49" y="52"/>
                    <a:pt x="42" y="52"/>
                    <a:pt x="36" y="52"/>
                  </a:cubicBezTo>
                  <a:cubicBezTo>
                    <a:pt x="29" y="52"/>
                    <a:pt x="55" y="52"/>
                    <a:pt x="48" y="52"/>
                  </a:cubicBezTo>
                  <a:cubicBezTo>
                    <a:pt x="39" y="51"/>
                    <a:pt x="30" y="51"/>
                    <a:pt x="22" y="51"/>
                  </a:cubicBezTo>
                  <a:cubicBezTo>
                    <a:pt x="21" y="51"/>
                    <a:pt x="21" y="51"/>
                    <a:pt x="20" y="51"/>
                  </a:cubicBezTo>
                  <a:cubicBezTo>
                    <a:pt x="20" y="50"/>
                    <a:pt x="21" y="50"/>
                    <a:pt x="21" y="50"/>
                  </a:cubicBezTo>
                  <a:cubicBezTo>
                    <a:pt x="32" y="50"/>
                    <a:pt x="42" y="50"/>
                    <a:pt x="53" y="50"/>
                  </a:cubicBezTo>
                  <a:cubicBezTo>
                    <a:pt x="62" y="50"/>
                    <a:pt x="70" y="51"/>
                    <a:pt x="79" y="50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78" y="50"/>
                    <a:pt x="75" y="49"/>
                    <a:pt x="72" y="49"/>
                  </a:cubicBezTo>
                  <a:cubicBezTo>
                    <a:pt x="60" y="49"/>
                    <a:pt x="47" y="49"/>
                    <a:pt x="35" y="49"/>
                  </a:cubicBezTo>
                  <a:cubicBezTo>
                    <a:pt x="33" y="49"/>
                    <a:pt x="31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42" y="47"/>
                    <a:pt x="54" y="47"/>
                    <a:pt x="66" y="47"/>
                  </a:cubicBezTo>
                  <a:cubicBezTo>
                    <a:pt x="78" y="47"/>
                    <a:pt x="58" y="47"/>
                    <a:pt x="70" y="48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43" y="46"/>
                    <a:pt x="49" y="46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58" y="44"/>
                    <a:pt x="62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73" y="44"/>
                    <a:pt x="80" y="44"/>
                    <a:pt x="55" y="43"/>
                  </a:cubicBezTo>
                  <a:cubicBezTo>
                    <a:pt x="55" y="43"/>
                    <a:pt x="55" y="42"/>
                    <a:pt x="55" y="42"/>
                  </a:cubicBezTo>
                  <a:cubicBezTo>
                    <a:pt x="69" y="42"/>
                    <a:pt x="68" y="42"/>
                    <a:pt x="81" y="42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41"/>
                    <a:pt x="112" y="41"/>
                    <a:pt x="112" y="41"/>
                  </a:cubicBezTo>
                  <a:cubicBezTo>
                    <a:pt x="103" y="41"/>
                    <a:pt x="94" y="41"/>
                    <a:pt x="86" y="40"/>
                  </a:cubicBezTo>
                  <a:cubicBezTo>
                    <a:pt x="78" y="40"/>
                    <a:pt x="71" y="40"/>
                    <a:pt x="63" y="40"/>
                  </a:cubicBezTo>
                  <a:cubicBezTo>
                    <a:pt x="62" y="40"/>
                    <a:pt x="62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87" y="39"/>
                    <a:pt x="81" y="39"/>
                    <a:pt x="107" y="40"/>
                  </a:cubicBezTo>
                  <a:cubicBezTo>
                    <a:pt x="107" y="40"/>
                    <a:pt x="107" y="40"/>
                    <a:pt x="107" y="39"/>
                  </a:cubicBezTo>
                  <a:cubicBezTo>
                    <a:pt x="105" y="39"/>
                    <a:pt x="103" y="39"/>
                    <a:pt x="101" y="39"/>
                  </a:cubicBezTo>
                  <a:cubicBezTo>
                    <a:pt x="90" y="39"/>
                    <a:pt x="112" y="38"/>
                    <a:pt x="101" y="38"/>
                  </a:cubicBezTo>
                  <a:cubicBezTo>
                    <a:pt x="85" y="38"/>
                    <a:pt x="70" y="37"/>
                    <a:pt x="54" y="37"/>
                  </a:cubicBezTo>
                  <a:cubicBezTo>
                    <a:pt x="54" y="37"/>
                    <a:pt x="53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64" y="36"/>
                    <a:pt x="76" y="36"/>
                    <a:pt x="88" y="36"/>
                  </a:cubicBezTo>
                  <a:cubicBezTo>
                    <a:pt x="94" y="36"/>
                    <a:pt x="100" y="36"/>
                    <a:pt x="106" y="36"/>
                  </a:cubicBezTo>
                  <a:cubicBezTo>
                    <a:pt x="107" y="36"/>
                    <a:pt x="108" y="36"/>
                    <a:pt x="109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9" y="36"/>
                    <a:pt x="108" y="35"/>
                    <a:pt x="108" y="35"/>
                  </a:cubicBezTo>
                  <a:cubicBezTo>
                    <a:pt x="103" y="35"/>
                    <a:pt x="97" y="36"/>
                    <a:pt x="92" y="34"/>
                  </a:cubicBezTo>
                  <a:cubicBezTo>
                    <a:pt x="90" y="34"/>
                    <a:pt x="88" y="34"/>
                    <a:pt x="86" y="34"/>
                  </a:cubicBezTo>
                  <a:cubicBezTo>
                    <a:pt x="85" y="34"/>
                    <a:pt x="83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112" y="33"/>
                    <a:pt x="90" y="34"/>
                    <a:pt x="120" y="34"/>
                  </a:cubicBezTo>
                  <a:cubicBezTo>
                    <a:pt x="120" y="34"/>
                    <a:pt x="120" y="34"/>
                    <a:pt x="119" y="34"/>
                  </a:cubicBezTo>
                  <a:cubicBezTo>
                    <a:pt x="108" y="33"/>
                    <a:pt x="116" y="33"/>
                    <a:pt x="104" y="33"/>
                  </a:cubicBezTo>
                  <a:cubicBezTo>
                    <a:pt x="98" y="33"/>
                    <a:pt x="92" y="33"/>
                    <a:pt x="86" y="32"/>
                  </a:cubicBezTo>
                  <a:cubicBezTo>
                    <a:pt x="86" y="32"/>
                    <a:pt x="86" y="32"/>
                    <a:pt x="85" y="32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91" y="32"/>
                    <a:pt x="97" y="32"/>
                    <a:pt x="103" y="32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73" y="30"/>
                    <a:pt x="74" y="29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69" y="27"/>
                    <a:pt x="61" y="28"/>
                    <a:pt x="86" y="29"/>
                  </a:cubicBezTo>
                  <a:cubicBezTo>
                    <a:pt x="83" y="28"/>
                    <a:pt x="113" y="28"/>
                    <a:pt x="110" y="28"/>
                  </a:cubicBezTo>
                  <a:cubicBezTo>
                    <a:pt x="98" y="28"/>
                    <a:pt x="86" y="28"/>
                    <a:pt x="73" y="27"/>
                  </a:cubicBezTo>
                  <a:cubicBezTo>
                    <a:pt x="72" y="27"/>
                    <a:pt x="72" y="27"/>
                    <a:pt x="71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88" y="26"/>
                    <a:pt x="72" y="27"/>
                    <a:pt x="89" y="26"/>
                  </a:cubicBezTo>
                  <a:cubicBezTo>
                    <a:pt x="89" y="26"/>
                    <a:pt x="89" y="26"/>
                    <a:pt x="88" y="26"/>
                  </a:cubicBezTo>
                  <a:cubicBezTo>
                    <a:pt x="76" y="26"/>
                    <a:pt x="96" y="26"/>
                    <a:pt x="83" y="25"/>
                  </a:cubicBezTo>
                  <a:cubicBezTo>
                    <a:pt x="75" y="25"/>
                    <a:pt x="66" y="25"/>
                    <a:pt x="58" y="24"/>
                  </a:cubicBezTo>
                  <a:cubicBezTo>
                    <a:pt x="57" y="24"/>
                    <a:pt x="57" y="24"/>
                    <a:pt x="56" y="24"/>
                  </a:cubicBezTo>
                  <a:cubicBezTo>
                    <a:pt x="57" y="24"/>
                    <a:pt x="58" y="24"/>
                    <a:pt x="59" y="24"/>
                  </a:cubicBezTo>
                  <a:cubicBezTo>
                    <a:pt x="62" y="24"/>
                    <a:pt x="65" y="24"/>
                    <a:pt x="68" y="24"/>
                  </a:cubicBezTo>
                  <a:cubicBezTo>
                    <a:pt x="79" y="24"/>
                    <a:pt x="90" y="24"/>
                    <a:pt x="100" y="24"/>
                  </a:cubicBezTo>
                  <a:cubicBezTo>
                    <a:pt x="130" y="24"/>
                    <a:pt x="107" y="22"/>
                    <a:pt x="137" y="22"/>
                  </a:cubicBezTo>
                  <a:cubicBezTo>
                    <a:pt x="170" y="23"/>
                    <a:pt x="206" y="23"/>
                    <a:pt x="239" y="22"/>
                  </a:cubicBezTo>
                  <a:cubicBezTo>
                    <a:pt x="255" y="22"/>
                    <a:pt x="269" y="24"/>
                    <a:pt x="285" y="24"/>
                  </a:cubicBezTo>
                  <a:cubicBezTo>
                    <a:pt x="288" y="24"/>
                    <a:pt x="291" y="24"/>
                    <a:pt x="293" y="24"/>
                  </a:cubicBezTo>
                  <a:cubicBezTo>
                    <a:pt x="289" y="24"/>
                    <a:pt x="284" y="24"/>
                    <a:pt x="279" y="24"/>
                  </a:cubicBezTo>
                  <a:cubicBezTo>
                    <a:pt x="235" y="24"/>
                    <a:pt x="191" y="24"/>
                    <a:pt x="147" y="23"/>
                  </a:cubicBezTo>
                  <a:cubicBezTo>
                    <a:pt x="123" y="22"/>
                    <a:pt x="117" y="21"/>
                    <a:pt x="93" y="21"/>
                  </a:cubicBezTo>
                  <a:cubicBezTo>
                    <a:pt x="74" y="20"/>
                    <a:pt x="69" y="20"/>
                    <a:pt x="50" y="19"/>
                  </a:cubicBezTo>
                  <a:cubicBezTo>
                    <a:pt x="46" y="19"/>
                    <a:pt x="42" y="19"/>
                    <a:pt x="37" y="19"/>
                  </a:cubicBezTo>
                  <a:cubicBezTo>
                    <a:pt x="37" y="19"/>
                    <a:pt x="37" y="19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8"/>
                    <a:pt x="37" y="18"/>
                    <a:pt x="38" y="18"/>
                  </a:cubicBezTo>
                  <a:cubicBezTo>
                    <a:pt x="42" y="18"/>
                    <a:pt x="46" y="18"/>
                    <a:pt x="51" y="18"/>
                  </a:cubicBezTo>
                  <a:cubicBezTo>
                    <a:pt x="70" y="18"/>
                    <a:pt x="56" y="18"/>
                    <a:pt x="75" y="18"/>
                  </a:cubicBezTo>
                  <a:cubicBezTo>
                    <a:pt x="101" y="18"/>
                    <a:pt x="121" y="17"/>
                    <a:pt x="147" y="18"/>
                  </a:cubicBezTo>
                  <a:cubicBezTo>
                    <a:pt x="178" y="19"/>
                    <a:pt x="214" y="18"/>
                    <a:pt x="246" y="20"/>
                  </a:cubicBezTo>
                  <a:cubicBezTo>
                    <a:pt x="249" y="20"/>
                    <a:pt x="252" y="20"/>
                    <a:pt x="254" y="20"/>
                  </a:cubicBezTo>
                  <a:cubicBezTo>
                    <a:pt x="254" y="19"/>
                    <a:pt x="254" y="19"/>
                    <a:pt x="253" y="19"/>
                  </a:cubicBezTo>
                  <a:cubicBezTo>
                    <a:pt x="234" y="19"/>
                    <a:pt x="216" y="19"/>
                    <a:pt x="197" y="19"/>
                  </a:cubicBezTo>
                  <a:cubicBezTo>
                    <a:pt x="180" y="18"/>
                    <a:pt x="164" y="18"/>
                    <a:pt x="147" y="18"/>
                  </a:cubicBezTo>
                  <a:cubicBezTo>
                    <a:pt x="123" y="17"/>
                    <a:pt x="100" y="16"/>
                    <a:pt x="76" y="16"/>
                  </a:cubicBezTo>
                  <a:cubicBezTo>
                    <a:pt x="67" y="15"/>
                    <a:pt x="90" y="15"/>
                    <a:pt x="81" y="15"/>
                  </a:cubicBezTo>
                  <a:cubicBezTo>
                    <a:pt x="77" y="15"/>
                    <a:pt x="73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71" y="13"/>
                    <a:pt x="74" y="13"/>
                    <a:pt x="78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1" y="12"/>
                    <a:pt x="65" y="12"/>
                    <a:pt x="58" y="12"/>
                  </a:cubicBezTo>
                  <a:cubicBezTo>
                    <a:pt x="58" y="12"/>
                    <a:pt x="58" y="11"/>
                    <a:pt x="58" y="11"/>
                  </a:cubicBezTo>
                  <a:cubicBezTo>
                    <a:pt x="86" y="11"/>
                    <a:pt x="81" y="12"/>
                    <a:pt x="109" y="12"/>
                  </a:cubicBezTo>
                  <a:cubicBezTo>
                    <a:pt x="106" y="12"/>
                    <a:pt x="103" y="12"/>
                    <a:pt x="100" y="12"/>
                  </a:cubicBezTo>
                  <a:cubicBezTo>
                    <a:pt x="82" y="11"/>
                    <a:pt x="97" y="11"/>
                    <a:pt x="80" y="10"/>
                  </a:cubicBezTo>
                  <a:cubicBezTo>
                    <a:pt x="73" y="10"/>
                    <a:pt x="35" y="10"/>
                    <a:pt x="28" y="10"/>
                  </a:cubicBezTo>
                  <a:cubicBezTo>
                    <a:pt x="28" y="10"/>
                    <a:pt x="27" y="9"/>
                    <a:pt x="27" y="9"/>
                  </a:cubicBezTo>
                  <a:cubicBezTo>
                    <a:pt x="27" y="9"/>
                    <a:pt x="28" y="9"/>
                    <a:pt x="28" y="9"/>
                  </a:cubicBezTo>
                  <a:cubicBezTo>
                    <a:pt x="30" y="9"/>
                    <a:pt x="31" y="9"/>
                    <a:pt x="33" y="9"/>
                  </a:cubicBezTo>
                  <a:cubicBezTo>
                    <a:pt x="39" y="9"/>
                    <a:pt x="44" y="9"/>
                    <a:pt x="50" y="9"/>
                  </a:cubicBezTo>
                  <a:cubicBezTo>
                    <a:pt x="54" y="9"/>
                    <a:pt x="58" y="9"/>
                    <a:pt x="62" y="9"/>
                  </a:cubicBezTo>
                  <a:cubicBezTo>
                    <a:pt x="60" y="9"/>
                    <a:pt x="58" y="9"/>
                    <a:pt x="56" y="9"/>
                  </a:cubicBezTo>
                  <a:cubicBezTo>
                    <a:pt x="56" y="9"/>
                    <a:pt x="56" y="9"/>
                    <a:pt x="56" y="8"/>
                  </a:cubicBezTo>
                  <a:cubicBezTo>
                    <a:pt x="70" y="8"/>
                    <a:pt x="84" y="8"/>
                    <a:pt x="98" y="9"/>
                  </a:cubicBezTo>
                  <a:cubicBezTo>
                    <a:pt x="112" y="9"/>
                    <a:pt x="126" y="9"/>
                    <a:pt x="140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05" y="8"/>
                    <a:pt x="70" y="7"/>
                    <a:pt x="35" y="6"/>
                  </a:cubicBezTo>
                  <a:cubicBezTo>
                    <a:pt x="35" y="6"/>
                    <a:pt x="35" y="6"/>
                    <a:pt x="35" y="5"/>
                  </a:cubicBezTo>
                  <a:cubicBezTo>
                    <a:pt x="40" y="5"/>
                    <a:pt x="45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5"/>
                    <a:pt x="48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96" y="4"/>
                    <a:pt x="146" y="6"/>
                    <a:pt x="195" y="7"/>
                  </a:cubicBezTo>
                  <a:cubicBezTo>
                    <a:pt x="176" y="6"/>
                    <a:pt x="158" y="6"/>
                    <a:pt x="139" y="5"/>
                  </a:cubicBezTo>
                  <a:cubicBezTo>
                    <a:pt x="120" y="4"/>
                    <a:pt x="102" y="4"/>
                    <a:pt x="83" y="3"/>
                  </a:cubicBezTo>
                  <a:cubicBezTo>
                    <a:pt x="64" y="2"/>
                    <a:pt x="46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8" y="0"/>
                    <a:pt x="28" y="0"/>
                  </a:cubicBezTo>
                  <a:cubicBezTo>
                    <a:pt x="34" y="0"/>
                    <a:pt x="40" y="0"/>
                    <a:pt x="46" y="0"/>
                  </a:cubicBezTo>
                  <a:cubicBezTo>
                    <a:pt x="66" y="1"/>
                    <a:pt x="86" y="2"/>
                    <a:pt x="105" y="2"/>
                  </a:cubicBezTo>
                  <a:cubicBezTo>
                    <a:pt x="127" y="3"/>
                    <a:pt x="148" y="4"/>
                    <a:pt x="170" y="4"/>
                  </a:cubicBezTo>
                  <a:cubicBezTo>
                    <a:pt x="191" y="4"/>
                    <a:pt x="211" y="5"/>
                    <a:pt x="232" y="5"/>
                  </a:cubicBezTo>
                  <a:cubicBezTo>
                    <a:pt x="249" y="5"/>
                    <a:pt x="267" y="5"/>
                    <a:pt x="284" y="5"/>
                  </a:cubicBezTo>
                  <a:cubicBezTo>
                    <a:pt x="309" y="5"/>
                    <a:pt x="334" y="5"/>
                    <a:pt x="359" y="5"/>
                  </a:cubicBezTo>
                  <a:cubicBezTo>
                    <a:pt x="361" y="5"/>
                    <a:pt x="363" y="5"/>
                    <a:pt x="365" y="5"/>
                  </a:cubicBezTo>
                  <a:cubicBezTo>
                    <a:pt x="365" y="5"/>
                    <a:pt x="366" y="5"/>
                    <a:pt x="366" y="5"/>
                  </a:cubicBezTo>
                  <a:cubicBezTo>
                    <a:pt x="367" y="5"/>
                    <a:pt x="368" y="5"/>
                    <a:pt x="368" y="5"/>
                  </a:cubicBezTo>
                  <a:cubicBezTo>
                    <a:pt x="370" y="5"/>
                    <a:pt x="372" y="5"/>
                    <a:pt x="373" y="5"/>
                  </a:cubicBezTo>
                  <a:cubicBezTo>
                    <a:pt x="390" y="5"/>
                    <a:pt x="406" y="5"/>
                    <a:pt x="422" y="4"/>
                  </a:cubicBezTo>
                  <a:cubicBezTo>
                    <a:pt x="435" y="4"/>
                    <a:pt x="408" y="11"/>
                    <a:pt x="420" y="10"/>
                  </a:cubicBezTo>
                  <a:cubicBezTo>
                    <a:pt x="430" y="10"/>
                    <a:pt x="425" y="9"/>
                    <a:pt x="435" y="9"/>
                  </a:cubicBezTo>
                  <a:cubicBezTo>
                    <a:pt x="446" y="8"/>
                    <a:pt x="451" y="8"/>
                    <a:pt x="462" y="7"/>
                  </a:cubicBezTo>
                  <a:cubicBezTo>
                    <a:pt x="469" y="7"/>
                    <a:pt x="462" y="7"/>
                    <a:pt x="468" y="6"/>
                  </a:cubicBezTo>
                  <a:cubicBezTo>
                    <a:pt x="470" y="6"/>
                    <a:pt x="480" y="7"/>
                    <a:pt x="482" y="7"/>
                  </a:cubicBezTo>
                  <a:cubicBezTo>
                    <a:pt x="482" y="7"/>
                    <a:pt x="482" y="7"/>
                    <a:pt x="482" y="7"/>
                  </a:cubicBezTo>
                  <a:cubicBezTo>
                    <a:pt x="481" y="8"/>
                    <a:pt x="481" y="8"/>
                    <a:pt x="480" y="8"/>
                  </a:cubicBezTo>
                  <a:cubicBezTo>
                    <a:pt x="476" y="9"/>
                    <a:pt x="462" y="10"/>
                    <a:pt x="457" y="11"/>
                  </a:cubicBezTo>
                  <a:cubicBezTo>
                    <a:pt x="453" y="12"/>
                    <a:pt x="464" y="12"/>
                    <a:pt x="460" y="12"/>
                  </a:cubicBezTo>
                  <a:cubicBezTo>
                    <a:pt x="459" y="12"/>
                    <a:pt x="459" y="13"/>
                    <a:pt x="458" y="13"/>
                  </a:cubicBezTo>
                  <a:cubicBezTo>
                    <a:pt x="458" y="13"/>
                    <a:pt x="458" y="13"/>
                    <a:pt x="458" y="13"/>
                  </a:cubicBezTo>
                  <a:cubicBezTo>
                    <a:pt x="459" y="13"/>
                    <a:pt x="459" y="13"/>
                    <a:pt x="460" y="13"/>
                  </a:cubicBezTo>
                  <a:cubicBezTo>
                    <a:pt x="465" y="13"/>
                    <a:pt x="457" y="13"/>
                    <a:pt x="463" y="14"/>
                  </a:cubicBezTo>
                  <a:cubicBezTo>
                    <a:pt x="463" y="14"/>
                    <a:pt x="464" y="14"/>
                    <a:pt x="464" y="14"/>
                  </a:cubicBezTo>
                  <a:cubicBezTo>
                    <a:pt x="464" y="14"/>
                    <a:pt x="464" y="14"/>
                    <a:pt x="464" y="14"/>
                  </a:cubicBezTo>
                  <a:cubicBezTo>
                    <a:pt x="464" y="14"/>
                    <a:pt x="463" y="15"/>
                    <a:pt x="462" y="15"/>
                  </a:cubicBezTo>
                  <a:cubicBezTo>
                    <a:pt x="458" y="15"/>
                    <a:pt x="467" y="15"/>
                    <a:pt x="462" y="15"/>
                  </a:cubicBezTo>
                  <a:cubicBezTo>
                    <a:pt x="461" y="16"/>
                    <a:pt x="500" y="7"/>
                    <a:pt x="500" y="8"/>
                  </a:cubicBezTo>
                  <a:cubicBezTo>
                    <a:pt x="500" y="9"/>
                    <a:pt x="499" y="9"/>
                    <a:pt x="499" y="9"/>
                  </a:cubicBezTo>
                  <a:cubicBezTo>
                    <a:pt x="498" y="9"/>
                    <a:pt x="497" y="9"/>
                    <a:pt x="496" y="9"/>
                  </a:cubicBezTo>
                  <a:cubicBezTo>
                    <a:pt x="484" y="11"/>
                    <a:pt x="477" y="12"/>
                    <a:pt x="465" y="12"/>
                  </a:cubicBezTo>
                  <a:cubicBezTo>
                    <a:pt x="463" y="13"/>
                    <a:pt x="462" y="13"/>
                    <a:pt x="460" y="14"/>
                  </a:cubicBezTo>
                  <a:cubicBezTo>
                    <a:pt x="462" y="14"/>
                    <a:pt x="463" y="14"/>
                    <a:pt x="465" y="14"/>
                  </a:cubicBezTo>
                  <a:cubicBezTo>
                    <a:pt x="470" y="14"/>
                    <a:pt x="475" y="13"/>
                    <a:pt x="480" y="13"/>
                  </a:cubicBezTo>
                  <a:cubicBezTo>
                    <a:pt x="490" y="13"/>
                    <a:pt x="493" y="13"/>
                    <a:pt x="503" y="12"/>
                  </a:cubicBezTo>
                  <a:cubicBezTo>
                    <a:pt x="503" y="12"/>
                    <a:pt x="504" y="13"/>
                    <a:pt x="504" y="13"/>
                  </a:cubicBezTo>
                  <a:cubicBezTo>
                    <a:pt x="504" y="13"/>
                    <a:pt x="504" y="13"/>
                    <a:pt x="504" y="13"/>
                  </a:cubicBezTo>
                  <a:cubicBezTo>
                    <a:pt x="504" y="13"/>
                    <a:pt x="503" y="13"/>
                    <a:pt x="503" y="14"/>
                  </a:cubicBezTo>
                  <a:cubicBezTo>
                    <a:pt x="498" y="14"/>
                    <a:pt x="499" y="15"/>
                    <a:pt x="495" y="15"/>
                  </a:cubicBezTo>
                  <a:cubicBezTo>
                    <a:pt x="484" y="16"/>
                    <a:pt x="473" y="17"/>
                    <a:pt x="462" y="17"/>
                  </a:cubicBezTo>
                  <a:cubicBezTo>
                    <a:pt x="452" y="18"/>
                    <a:pt x="457" y="19"/>
                    <a:pt x="447" y="19"/>
                  </a:cubicBezTo>
                  <a:cubicBezTo>
                    <a:pt x="437" y="20"/>
                    <a:pt x="426" y="20"/>
                    <a:pt x="416" y="21"/>
                  </a:cubicBezTo>
                  <a:cubicBezTo>
                    <a:pt x="414" y="22"/>
                    <a:pt x="413" y="22"/>
                    <a:pt x="411" y="22"/>
                  </a:cubicBezTo>
                  <a:cubicBezTo>
                    <a:pt x="411" y="22"/>
                    <a:pt x="411" y="22"/>
                    <a:pt x="411" y="22"/>
                  </a:cubicBezTo>
                  <a:cubicBezTo>
                    <a:pt x="412" y="22"/>
                    <a:pt x="413" y="22"/>
                    <a:pt x="414" y="22"/>
                  </a:cubicBezTo>
                  <a:cubicBezTo>
                    <a:pt x="418" y="22"/>
                    <a:pt x="422" y="21"/>
                    <a:pt x="426" y="21"/>
                  </a:cubicBezTo>
                  <a:cubicBezTo>
                    <a:pt x="431" y="21"/>
                    <a:pt x="436" y="20"/>
                    <a:pt x="441" y="20"/>
                  </a:cubicBezTo>
                  <a:cubicBezTo>
                    <a:pt x="445" y="20"/>
                    <a:pt x="449" y="19"/>
                    <a:pt x="453" y="19"/>
                  </a:cubicBezTo>
                  <a:cubicBezTo>
                    <a:pt x="460" y="19"/>
                    <a:pt x="451" y="18"/>
                    <a:pt x="458" y="18"/>
                  </a:cubicBezTo>
                  <a:cubicBezTo>
                    <a:pt x="464" y="18"/>
                    <a:pt x="471" y="18"/>
                    <a:pt x="478" y="18"/>
                  </a:cubicBezTo>
                  <a:cubicBezTo>
                    <a:pt x="478" y="18"/>
                    <a:pt x="479" y="18"/>
                    <a:pt x="479" y="18"/>
                  </a:cubicBezTo>
                  <a:cubicBezTo>
                    <a:pt x="479" y="18"/>
                    <a:pt x="479" y="18"/>
                    <a:pt x="479" y="18"/>
                  </a:cubicBezTo>
                  <a:cubicBezTo>
                    <a:pt x="479" y="18"/>
                    <a:pt x="478" y="19"/>
                    <a:pt x="477" y="19"/>
                  </a:cubicBezTo>
                  <a:cubicBezTo>
                    <a:pt x="475" y="19"/>
                    <a:pt x="482" y="20"/>
                    <a:pt x="480" y="20"/>
                  </a:cubicBezTo>
                  <a:cubicBezTo>
                    <a:pt x="479" y="20"/>
                    <a:pt x="478" y="20"/>
                    <a:pt x="478" y="21"/>
                  </a:cubicBezTo>
                  <a:cubicBezTo>
                    <a:pt x="478" y="21"/>
                    <a:pt x="479" y="21"/>
                    <a:pt x="479" y="21"/>
                  </a:cubicBezTo>
                  <a:cubicBezTo>
                    <a:pt x="485" y="21"/>
                    <a:pt x="490" y="21"/>
                    <a:pt x="495" y="21"/>
                  </a:cubicBezTo>
                  <a:cubicBezTo>
                    <a:pt x="496" y="21"/>
                    <a:pt x="496" y="21"/>
                    <a:pt x="497" y="21"/>
                  </a:cubicBezTo>
                  <a:cubicBezTo>
                    <a:pt x="498" y="22"/>
                    <a:pt x="500" y="21"/>
                    <a:pt x="501" y="21"/>
                  </a:cubicBezTo>
                  <a:cubicBezTo>
                    <a:pt x="502" y="21"/>
                    <a:pt x="502" y="22"/>
                    <a:pt x="503" y="22"/>
                  </a:cubicBezTo>
                  <a:cubicBezTo>
                    <a:pt x="503" y="22"/>
                    <a:pt x="503" y="22"/>
                    <a:pt x="503" y="22"/>
                  </a:cubicBezTo>
                  <a:cubicBezTo>
                    <a:pt x="502" y="22"/>
                    <a:pt x="506" y="23"/>
                    <a:pt x="505" y="23"/>
                  </a:cubicBezTo>
                  <a:cubicBezTo>
                    <a:pt x="494" y="24"/>
                    <a:pt x="499" y="25"/>
                    <a:pt x="489" y="25"/>
                  </a:cubicBezTo>
                  <a:cubicBezTo>
                    <a:pt x="470" y="26"/>
                    <a:pt x="451" y="27"/>
                    <a:pt x="432" y="30"/>
                  </a:cubicBezTo>
                  <a:cubicBezTo>
                    <a:pt x="431" y="30"/>
                    <a:pt x="429" y="30"/>
                    <a:pt x="427" y="30"/>
                  </a:cubicBezTo>
                  <a:cubicBezTo>
                    <a:pt x="428" y="31"/>
                    <a:pt x="428" y="31"/>
                    <a:pt x="429" y="30"/>
                  </a:cubicBezTo>
                  <a:cubicBezTo>
                    <a:pt x="435" y="30"/>
                    <a:pt x="441" y="30"/>
                    <a:pt x="447" y="30"/>
                  </a:cubicBezTo>
                  <a:cubicBezTo>
                    <a:pt x="451" y="29"/>
                    <a:pt x="456" y="29"/>
                    <a:pt x="461" y="29"/>
                  </a:cubicBezTo>
                  <a:cubicBezTo>
                    <a:pt x="471" y="29"/>
                    <a:pt x="481" y="28"/>
                    <a:pt x="492" y="27"/>
                  </a:cubicBezTo>
                  <a:cubicBezTo>
                    <a:pt x="493" y="27"/>
                    <a:pt x="495" y="28"/>
                    <a:pt x="496" y="28"/>
                  </a:cubicBezTo>
                  <a:cubicBezTo>
                    <a:pt x="496" y="28"/>
                    <a:pt x="497" y="28"/>
                    <a:pt x="497" y="28"/>
                  </a:cubicBezTo>
                  <a:cubicBezTo>
                    <a:pt x="500" y="28"/>
                    <a:pt x="503" y="27"/>
                    <a:pt x="505" y="27"/>
                  </a:cubicBezTo>
                  <a:cubicBezTo>
                    <a:pt x="509" y="27"/>
                    <a:pt x="497" y="27"/>
                    <a:pt x="501" y="26"/>
                  </a:cubicBezTo>
                  <a:cubicBezTo>
                    <a:pt x="502" y="26"/>
                    <a:pt x="503" y="27"/>
                    <a:pt x="504" y="27"/>
                  </a:cubicBezTo>
                  <a:cubicBezTo>
                    <a:pt x="504" y="27"/>
                    <a:pt x="504" y="27"/>
                    <a:pt x="504" y="27"/>
                  </a:cubicBezTo>
                  <a:cubicBezTo>
                    <a:pt x="503" y="27"/>
                    <a:pt x="502" y="27"/>
                    <a:pt x="501" y="28"/>
                  </a:cubicBezTo>
                  <a:cubicBezTo>
                    <a:pt x="498" y="28"/>
                    <a:pt x="512" y="28"/>
                    <a:pt x="509" y="28"/>
                  </a:cubicBezTo>
                  <a:cubicBezTo>
                    <a:pt x="503" y="29"/>
                    <a:pt x="497" y="30"/>
                    <a:pt x="491" y="31"/>
                  </a:cubicBezTo>
                  <a:cubicBezTo>
                    <a:pt x="486" y="31"/>
                    <a:pt x="482" y="32"/>
                    <a:pt x="477" y="32"/>
                  </a:cubicBezTo>
                  <a:cubicBezTo>
                    <a:pt x="480" y="32"/>
                    <a:pt x="483" y="32"/>
                    <a:pt x="487" y="32"/>
                  </a:cubicBezTo>
                  <a:cubicBezTo>
                    <a:pt x="493" y="31"/>
                    <a:pt x="499" y="31"/>
                    <a:pt x="504" y="30"/>
                  </a:cubicBezTo>
                  <a:cubicBezTo>
                    <a:pt x="505" y="30"/>
                    <a:pt x="506" y="30"/>
                    <a:pt x="507" y="31"/>
                  </a:cubicBezTo>
                  <a:cubicBezTo>
                    <a:pt x="507" y="31"/>
                    <a:pt x="507" y="31"/>
                    <a:pt x="507" y="31"/>
                  </a:cubicBezTo>
                  <a:cubicBezTo>
                    <a:pt x="505" y="31"/>
                    <a:pt x="504" y="32"/>
                    <a:pt x="503" y="32"/>
                  </a:cubicBezTo>
                  <a:cubicBezTo>
                    <a:pt x="491" y="33"/>
                    <a:pt x="480" y="34"/>
                    <a:pt x="468" y="35"/>
                  </a:cubicBezTo>
                  <a:cubicBezTo>
                    <a:pt x="460" y="35"/>
                    <a:pt x="451" y="36"/>
                    <a:pt x="443" y="37"/>
                  </a:cubicBezTo>
                  <a:cubicBezTo>
                    <a:pt x="440" y="37"/>
                    <a:pt x="437" y="38"/>
                    <a:pt x="433" y="38"/>
                  </a:cubicBezTo>
                  <a:cubicBezTo>
                    <a:pt x="434" y="38"/>
                    <a:pt x="435" y="38"/>
                    <a:pt x="436" y="38"/>
                  </a:cubicBezTo>
                  <a:cubicBezTo>
                    <a:pt x="439" y="38"/>
                    <a:pt x="442" y="37"/>
                    <a:pt x="445" y="38"/>
                  </a:cubicBezTo>
                  <a:cubicBezTo>
                    <a:pt x="447" y="38"/>
                    <a:pt x="448" y="38"/>
                    <a:pt x="450" y="38"/>
                  </a:cubicBezTo>
                  <a:cubicBezTo>
                    <a:pt x="461" y="37"/>
                    <a:pt x="472" y="36"/>
                    <a:pt x="484" y="36"/>
                  </a:cubicBezTo>
                  <a:cubicBezTo>
                    <a:pt x="489" y="35"/>
                    <a:pt x="495" y="35"/>
                    <a:pt x="500" y="34"/>
                  </a:cubicBezTo>
                  <a:cubicBezTo>
                    <a:pt x="501" y="34"/>
                    <a:pt x="503" y="34"/>
                    <a:pt x="503" y="35"/>
                  </a:cubicBezTo>
                  <a:cubicBezTo>
                    <a:pt x="486" y="38"/>
                    <a:pt x="468" y="39"/>
                    <a:pt x="451" y="41"/>
                  </a:cubicBezTo>
                  <a:cubicBezTo>
                    <a:pt x="453" y="41"/>
                    <a:pt x="455" y="41"/>
                    <a:pt x="458" y="41"/>
                  </a:cubicBezTo>
                  <a:cubicBezTo>
                    <a:pt x="450" y="43"/>
                    <a:pt x="482" y="43"/>
                    <a:pt x="474" y="44"/>
                  </a:cubicBezTo>
                  <a:cubicBezTo>
                    <a:pt x="475" y="45"/>
                    <a:pt x="475" y="45"/>
                    <a:pt x="476" y="45"/>
                  </a:cubicBezTo>
                  <a:cubicBezTo>
                    <a:pt x="484" y="44"/>
                    <a:pt x="453" y="44"/>
                    <a:pt x="461" y="43"/>
                  </a:cubicBezTo>
                  <a:cubicBezTo>
                    <a:pt x="467" y="43"/>
                    <a:pt x="473" y="42"/>
                    <a:pt x="479" y="42"/>
                  </a:cubicBezTo>
                  <a:cubicBezTo>
                    <a:pt x="480" y="42"/>
                    <a:pt x="481" y="42"/>
                    <a:pt x="482" y="42"/>
                  </a:cubicBezTo>
                  <a:cubicBezTo>
                    <a:pt x="482" y="42"/>
                    <a:pt x="482" y="42"/>
                    <a:pt x="482" y="42"/>
                  </a:cubicBezTo>
                  <a:cubicBezTo>
                    <a:pt x="481" y="42"/>
                    <a:pt x="481" y="43"/>
                    <a:pt x="480" y="43"/>
                  </a:cubicBezTo>
                  <a:cubicBezTo>
                    <a:pt x="477" y="43"/>
                    <a:pt x="474" y="43"/>
                    <a:pt x="471" y="44"/>
                  </a:cubicBezTo>
                  <a:cubicBezTo>
                    <a:pt x="463" y="45"/>
                    <a:pt x="493" y="46"/>
                    <a:pt x="485" y="48"/>
                  </a:cubicBezTo>
                  <a:cubicBezTo>
                    <a:pt x="484" y="48"/>
                    <a:pt x="483" y="48"/>
                    <a:pt x="483" y="48"/>
                  </a:cubicBezTo>
                  <a:cubicBezTo>
                    <a:pt x="483" y="49"/>
                    <a:pt x="481" y="49"/>
                    <a:pt x="480" y="49"/>
                  </a:cubicBezTo>
                  <a:cubicBezTo>
                    <a:pt x="476" y="50"/>
                    <a:pt x="478" y="51"/>
                    <a:pt x="474" y="52"/>
                  </a:cubicBezTo>
                  <a:cubicBezTo>
                    <a:pt x="471" y="52"/>
                    <a:pt x="467" y="53"/>
                    <a:pt x="464" y="53"/>
                  </a:cubicBezTo>
                  <a:cubicBezTo>
                    <a:pt x="461" y="53"/>
                    <a:pt x="458" y="54"/>
                    <a:pt x="456" y="54"/>
                  </a:cubicBezTo>
                  <a:cubicBezTo>
                    <a:pt x="461" y="54"/>
                    <a:pt x="465" y="53"/>
                    <a:pt x="470" y="53"/>
                  </a:cubicBezTo>
                  <a:cubicBezTo>
                    <a:pt x="476" y="53"/>
                    <a:pt x="481" y="52"/>
                    <a:pt x="486" y="52"/>
                  </a:cubicBezTo>
                  <a:cubicBezTo>
                    <a:pt x="487" y="51"/>
                    <a:pt x="488" y="51"/>
                    <a:pt x="489" y="51"/>
                  </a:cubicBezTo>
                  <a:cubicBezTo>
                    <a:pt x="489" y="52"/>
                    <a:pt x="489" y="52"/>
                    <a:pt x="489" y="52"/>
                  </a:cubicBezTo>
                  <a:cubicBezTo>
                    <a:pt x="488" y="52"/>
                    <a:pt x="487" y="52"/>
                    <a:pt x="487" y="53"/>
                  </a:cubicBezTo>
                  <a:cubicBezTo>
                    <a:pt x="483" y="53"/>
                    <a:pt x="480" y="53"/>
                    <a:pt x="477" y="54"/>
                  </a:cubicBezTo>
                  <a:cubicBezTo>
                    <a:pt x="475" y="54"/>
                    <a:pt x="473" y="54"/>
                    <a:pt x="471" y="55"/>
                  </a:cubicBezTo>
                  <a:cubicBezTo>
                    <a:pt x="472" y="55"/>
                    <a:pt x="472" y="55"/>
                    <a:pt x="473" y="55"/>
                  </a:cubicBezTo>
                  <a:cubicBezTo>
                    <a:pt x="482" y="54"/>
                    <a:pt x="491" y="53"/>
                    <a:pt x="500" y="52"/>
                  </a:cubicBezTo>
                  <a:cubicBezTo>
                    <a:pt x="501" y="52"/>
                    <a:pt x="502" y="52"/>
                    <a:pt x="503" y="52"/>
                  </a:cubicBezTo>
                  <a:cubicBezTo>
                    <a:pt x="503" y="53"/>
                    <a:pt x="503" y="53"/>
                    <a:pt x="503" y="53"/>
                  </a:cubicBezTo>
                  <a:cubicBezTo>
                    <a:pt x="502" y="53"/>
                    <a:pt x="501" y="53"/>
                    <a:pt x="500" y="54"/>
                  </a:cubicBezTo>
                  <a:cubicBezTo>
                    <a:pt x="493" y="55"/>
                    <a:pt x="485" y="56"/>
                    <a:pt x="477" y="57"/>
                  </a:cubicBezTo>
                  <a:cubicBezTo>
                    <a:pt x="474" y="57"/>
                    <a:pt x="470" y="58"/>
                    <a:pt x="467" y="60"/>
                  </a:cubicBezTo>
                  <a:cubicBezTo>
                    <a:pt x="465" y="60"/>
                    <a:pt x="463" y="61"/>
                    <a:pt x="462" y="61"/>
                  </a:cubicBezTo>
                  <a:cubicBezTo>
                    <a:pt x="456" y="62"/>
                    <a:pt x="485" y="63"/>
                    <a:pt x="480" y="63"/>
                  </a:cubicBezTo>
                  <a:cubicBezTo>
                    <a:pt x="474" y="63"/>
                    <a:pt x="469" y="64"/>
                    <a:pt x="463" y="65"/>
                  </a:cubicBezTo>
                  <a:cubicBezTo>
                    <a:pt x="464" y="65"/>
                    <a:pt x="464" y="65"/>
                    <a:pt x="465" y="65"/>
                  </a:cubicBezTo>
                  <a:cubicBezTo>
                    <a:pt x="471" y="65"/>
                    <a:pt x="478" y="65"/>
                    <a:pt x="484" y="65"/>
                  </a:cubicBezTo>
                  <a:cubicBezTo>
                    <a:pt x="490" y="64"/>
                    <a:pt x="496" y="64"/>
                    <a:pt x="501" y="64"/>
                  </a:cubicBezTo>
                  <a:cubicBezTo>
                    <a:pt x="502" y="63"/>
                    <a:pt x="503" y="64"/>
                    <a:pt x="504" y="64"/>
                  </a:cubicBezTo>
                  <a:cubicBezTo>
                    <a:pt x="504" y="64"/>
                    <a:pt x="504" y="64"/>
                    <a:pt x="504" y="64"/>
                  </a:cubicBezTo>
                  <a:cubicBezTo>
                    <a:pt x="503" y="64"/>
                    <a:pt x="502" y="65"/>
                    <a:pt x="501" y="65"/>
                  </a:cubicBezTo>
                  <a:cubicBezTo>
                    <a:pt x="497" y="65"/>
                    <a:pt x="493" y="65"/>
                    <a:pt x="488" y="66"/>
                  </a:cubicBezTo>
                  <a:cubicBezTo>
                    <a:pt x="488" y="66"/>
                    <a:pt x="487" y="66"/>
                    <a:pt x="486" y="66"/>
                  </a:cubicBezTo>
                  <a:cubicBezTo>
                    <a:pt x="486" y="66"/>
                    <a:pt x="486" y="66"/>
                    <a:pt x="486" y="66"/>
                  </a:cubicBezTo>
                  <a:cubicBezTo>
                    <a:pt x="488" y="66"/>
                    <a:pt x="490" y="66"/>
                    <a:pt x="491" y="66"/>
                  </a:cubicBezTo>
                  <a:cubicBezTo>
                    <a:pt x="491" y="67"/>
                    <a:pt x="491" y="67"/>
                    <a:pt x="491" y="67"/>
                  </a:cubicBezTo>
                  <a:cubicBezTo>
                    <a:pt x="491" y="67"/>
                    <a:pt x="490" y="67"/>
                    <a:pt x="489" y="68"/>
                  </a:cubicBezTo>
                  <a:cubicBezTo>
                    <a:pt x="481" y="68"/>
                    <a:pt x="473" y="69"/>
                    <a:pt x="465" y="70"/>
                  </a:cubicBezTo>
                  <a:cubicBezTo>
                    <a:pt x="455" y="70"/>
                    <a:pt x="444" y="71"/>
                    <a:pt x="434" y="71"/>
                  </a:cubicBezTo>
                  <a:cubicBezTo>
                    <a:pt x="424" y="71"/>
                    <a:pt x="318" y="71"/>
                    <a:pt x="308" y="71"/>
                  </a:cubicBezTo>
                  <a:cubicBezTo>
                    <a:pt x="297" y="71"/>
                    <a:pt x="286" y="70"/>
                    <a:pt x="275" y="70"/>
                  </a:cubicBezTo>
                  <a:cubicBezTo>
                    <a:pt x="268" y="70"/>
                    <a:pt x="260" y="70"/>
                    <a:pt x="252" y="71"/>
                  </a:cubicBezTo>
                  <a:cubicBezTo>
                    <a:pt x="250" y="71"/>
                    <a:pt x="247" y="71"/>
                    <a:pt x="244" y="71"/>
                  </a:cubicBezTo>
                  <a:cubicBezTo>
                    <a:pt x="242" y="71"/>
                    <a:pt x="241" y="71"/>
                    <a:pt x="240" y="71"/>
                  </a:cubicBezTo>
                  <a:cubicBezTo>
                    <a:pt x="238" y="71"/>
                    <a:pt x="237" y="70"/>
                    <a:pt x="236" y="70"/>
                  </a:cubicBezTo>
                  <a:cubicBezTo>
                    <a:pt x="235" y="70"/>
                    <a:pt x="234" y="71"/>
                    <a:pt x="234" y="71"/>
                  </a:cubicBezTo>
                  <a:cubicBezTo>
                    <a:pt x="233" y="70"/>
                    <a:pt x="232" y="70"/>
                    <a:pt x="232" y="71"/>
                  </a:cubicBezTo>
                  <a:cubicBezTo>
                    <a:pt x="231" y="70"/>
                    <a:pt x="230" y="70"/>
                    <a:pt x="230" y="71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29" y="71"/>
                    <a:pt x="228" y="71"/>
                    <a:pt x="228" y="71"/>
                  </a:cubicBezTo>
                  <a:cubicBezTo>
                    <a:pt x="227" y="70"/>
                    <a:pt x="227" y="70"/>
                    <a:pt x="226" y="71"/>
                  </a:cubicBezTo>
                  <a:cubicBezTo>
                    <a:pt x="218" y="71"/>
                    <a:pt x="210" y="71"/>
                    <a:pt x="202" y="71"/>
                  </a:cubicBezTo>
                  <a:close/>
                  <a:moveTo>
                    <a:pt x="375" y="33"/>
                  </a:moveTo>
                  <a:cubicBezTo>
                    <a:pt x="364" y="33"/>
                    <a:pt x="337" y="34"/>
                    <a:pt x="326" y="34"/>
                  </a:cubicBezTo>
                  <a:cubicBezTo>
                    <a:pt x="319" y="34"/>
                    <a:pt x="312" y="34"/>
                    <a:pt x="306" y="34"/>
                  </a:cubicBezTo>
                  <a:cubicBezTo>
                    <a:pt x="296" y="34"/>
                    <a:pt x="283" y="34"/>
                    <a:pt x="273" y="34"/>
                  </a:cubicBezTo>
                  <a:cubicBezTo>
                    <a:pt x="258" y="34"/>
                    <a:pt x="240" y="34"/>
                    <a:pt x="224" y="34"/>
                  </a:cubicBezTo>
                  <a:cubicBezTo>
                    <a:pt x="208" y="34"/>
                    <a:pt x="199" y="34"/>
                    <a:pt x="182" y="34"/>
                  </a:cubicBezTo>
                  <a:cubicBezTo>
                    <a:pt x="176" y="34"/>
                    <a:pt x="164" y="33"/>
                    <a:pt x="158" y="33"/>
                  </a:cubicBezTo>
                  <a:cubicBezTo>
                    <a:pt x="172" y="35"/>
                    <a:pt x="370" y="34"/>
                    <a:pt x="396" y="32"/>
                  </a:cubicBezTo>
                  <a:cubicBezTo>
                    <a:pt x="396" y="32"/>
                    <a:pt x="396" y="32"/>
                    <a:pt x="396" y="32"/>
                  </a:cubicBezTo>
                  <a:cubicBezTo>
                    <a:pt x="388" y="32"/>
                    <a:pt x="383" y="33"/>
                    <a:pt x="375" y="33"/>
                  </a:cubicBezTo>
                  <a:close/>
                  <a:moveTo>
                    <a:pt x="276" y="48"/>
                  </a:moveTo>
                  <a:cubicBezTo>
                    <a:pt x="247" y="48"/>
                    <a:pt x="217" y="49"/>
                    <a:pt x="187" y="49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217" y="49"/>
                    <a:pt x="247" y="49"/>
                    <a:pt x="276" y="48"/>
                  </a:cubicBezTo>
                  <a:close/>
                  <a:moveTo>
                    <a:pt x="369" y="19"/>
                  </a:moveTo>
                  <a:cubicBezTo>
                    <a:pt x="382" y="19"/>
                    <a:pt x="395" y="19"/>
                    <a:pt x="408" y="17"/>
                  </a:cubicBezTo>
                  <a:cubicBezTo>
                    <a:pt x="395" y="18"/>
                    <a:pt x="382" y="18"/>
                    <a:pt x="369" y="19"/>
                  </a:cubicBezTo>
                  <a:close/>
                  <a:moveTo>
                    <a:pt x="188" y="29"/>
                  </a:moveTo>
                  <a:cubicBezTo>
                    <a:pt x="188" y="29"/>
                    <a:pt x="188" y="29"/>
                    <a:pt x="188" y="29"/>
                  </a:cubicBezTo>
                  <a:cubicBezTo>
                    <a:pt x="207" y="29"/>
                    <a:pt x="227" y="29"/>
                    <a:pt x="246" y="29"/>
                  </a:cubicBezTo>
                  <a:cubicBezTo>
                    <a:pt x="246" y="29"/>
                    <a:pt x="246" y="29"/>
                    <a:pt x="246" y="29"/>
                  </a:cubicBezTo>
                  <a:cubicBezTo>
                    <a:pt x="227" y="29"/>
                    <a:pt x="207" y="29"/>
                    <a:pt x="188" y="29"/>
                  </a:cubicBezTo>
                  <a:close/>
                  <a:moveTo>
                    <a:pt x="387" y="24"/>
                  </a:moveTo>
                  <a:cubicBezTo>
                    <a:pt x="387" y="24"/>
                    <a:pt x="387" y="24"/>
                    <a:pt x="387" y="24"/>
                  </a:cubicBezTo>
                  <a:cubicBezTo>
                    <a:pt x="377" y="23"/>
                    <a:pt x="368" y="24"/>
                    <a:pt x="359" y="25"/>
                  </a:cubicBezTo>
                  <a:cubicBezTo>
                    <a:pt x="368" y="25"/>
                    <a:pt x="377" y="24"/>
                    <a:pt x="387" y="24"/>
                  </a:cubicBezTo>
                  <a:close/>
                  <a:moveTo>
                    <a:pt x="329" y="47"/>
                  </a:moveTo>
                  <a:cubicBezTo>
                    <a:pt x="329" y="47"/>
                    <a:pt x="329" y="47"/>
                    <a:pt x="329" y="47"/>
                  </a:cubicBezTo>
                  <a:cubicBezTo>
                    <a:pt x="323" y="47"/>
                    <a:pt x="317" y="47"/>
                    <a:pt x="310" y="47"/>
                  </a:cubicBezTo>
                  <a:cubicBezTo>
                    <a:pt x="310" y="47"/>
                    <a:pt x="310" y="47"/>
                    <a:pt x="310" y="47"/>
                  </a:cubicBezTo>
                  <a:cubicBezTo>
                    <a:pt x="317" y="47"/>
                    <a:pt x="323" y="47"/>
                    <a:pt x="329" y="47"/>
                  </a:cubicBezTo>
                  <a:close/>
                  <a:moveTo>
                    <a:pt x="205" y="11"/>
                  </a:moveTo>
                  <a:cubicBezTo>
                    <a:pt x="205" y="11"/>
                    <a:pt x="205" y="10"/>
                    <a:pt x="205" y="10"/>
                  </a:cubicBezTo>
                  <a:cubicBezTo>
                    <a:pt x="193" y="10"/>
                    <a:pt x="181" y="10"/>
                    <a:pt x="168" y="10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81" y="10"/>
                    <a:pt x="193" y="10"/>
                    <a:pt x="205" y="11"/>
                  </a:cubicBezTo>
                  <a:close/>
                  <a:moveTo>
                    <a:pt x="151" y="49"/>
                  </a:moveTo>
                  <a:cubicBezTo>
                    <a:pt x="151" y="49"/>
                    <a:pt x="151" y="49"/>
                    <a:pt x="151" y="49"/>
                  </a:cubicBezTo>
                  <a:cubicBezTo>
                    <a:pt x="161" y="49"/>
                    <a:pt x="171" y="49"/>
                    <a:pt x="181" y="49"/>
                  </a:cubicBezTo>
                  <a:cubicBezTo>
                    <a:pt x="181" y="49"/>
                    <a:pt x="181" y="49"/>
                    <a:pt x="181" y="49"/>
                  </a:cubicBezTo>
                  <a:cubicBezTo>
                    <a:pt x="171" y="49"/>
                    <a:pt x="161" y="49"/>
                    <a:pt x="151" y="49"/>
                  </a:cubicBezTo>
                  <a:close/>
                  <a:moveTo>
                    <a:pt x="281" y="28"/>
                  </a:moveTo>
                  <a:cubicBezTo>
                    <a:pt x="281" y="28"/>
                    <a:pt x="281" y="28"/>
                    <a:pt x="281" y="28"/>
                  </a:cubicBezTo>
                  <a:cubicBezTo>
                    <a:pt x="273" y="28"/>
                    <a:pt x="265" y="28"/>
                    <a:pt x="256" y="28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65" y="28"/>
                    <a:pt x="273" y="28"/>
                    <a:pt x="281" y="28"/>
                  </a:cubicBezTo>
                  <a:close/>
                  <a:moveTo>
                    <a:pt x="390" y="41"/>
                  </a:moveTo>
                  <a:cubicBezTo>
                    <a:pt x="388" y="40"/>
                    <a:pt x="385" y="40"/>
                    <a:pt x="379" y="41"/>
                  </a:cubicBezTo>
                  <a:cubicBezTo>
                    <a:pt x="383" y="41"/>
                    <a:pt x="386" y="41"/>
                    <a:pt x="390" y="41"/>
                  </a:cubicBezTo>
                  <a:close/>
                  <a:moveTo>
                    <a:pt x="157" y="10"/>
                  </a:moveTo>
                  <a:cubicBezTo>
                    <a:pt x="157" y="10"/>
                    <a:pt x="157" y="10"/>
                    <a:pt x="157" y="10"/>
                  </a:cubicBezTo>
                  <a:cubicBezTo>
                    <a:pt x="160" y="10"/>
                    <a:pt x="163" y="10"/>
                    <a:pt x="166" y="10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3" y="10"/>
                    <a:pt x="160" y="10"/>
                    <a:pt x="157" y="10"/>
                  </a:cubicBezTo>
                  <a:close/>
                </a:path>
              </a:pathLst>
            </a:custGeom>
            <a:solidFill>
              <a:srgbClr val="5148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6"/>
            <p:cNvSpPr txBox="1"/>
            <p:nvPr/>
          </p:nvSpPr>
          <p:spPr>
            <a:xfrm>
              <a:off x="7770812" y="5729287"/>
              <a:ext cx="2282825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Tenth Title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73396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56014F5C-8F31-9543-A95C-93963ED87649}"/>
              </a:ext>
            </a:extLst>
          </p:cNvPr>
          <p:cNvGrpSpPr/>
          <p:nvPr/>
        </p:nvGrpSpPr>
        <p:grpSpPr>
          <a:xfrm>
            <a:off x="990600" y="650875"/>
            <a:ext cx="4872037" cy="838200"/>
            <a:chOff x="990600" y="650875"/>
            <a:chExt cx="4872037" cy="838200"/>
          </a:xfrm>
        </p:grpSpPr>
        <p:sp>
          <p:nvSpPr>
            <p:cNvPr id="254" name="Google Shape;254;p17"/>
            <p:cNvSpPr/>
            <p:nvPr/>
          </p:nvSpPr>
          <p:spPr>
            <a:xfrm>
              <a:off x="990600" y="650875"/>
              <a:ext cx="4872037" cy="838200"/>
            </a:xfrm>
            <a:custGeom>
              <a:avLst/>
              <a:gdLst/>
              <a:ahLst/>
              <a:cxnLst/>
              <a:rect l="l" t="t" r="r" b="b"/>
              <a:pathLst>
                <a:path w="512" h="88" extrusionOk="0">
                  <a:moveTo>
                    <a:pt x="310" y="1"/>
                  </a:moveTo>
                  <a:cubicBezTo>
                    <a:pt x="310" y="2"/>
                    <a:pt x="310" y="2"/>
                    <a:pt x="310" y="2"/>
                  </a:cubicBezTo>
                  <a:cubicBezTo>
                    <a:pt x="310" y="2"/>
                    <a:pt x="311" y="3"/>
                    <a:pt x="312" y="3"/>
                  </a:cubicBezTo>
                  <a:cubicBezTo>
                    <a:pt x="315" y="3"/>
                    <a:pt x="318" y="3"/>
                    <a:pt x="322" y="3"/>
                  </a:cubicBezTo>
                  <a:cubicBezTo>
                    <a:pt x="325" y="3"/>
                    <a:pt x="329" y="3"/>
                    <a:pt x="333" y="3"/>
                  </a:cubicBezTo>
                  <a:cubicBezTo>
                    <a:pt x="333" y="3"/>
                    <a:pt x="333" y="4"/>
                    <a:pt x="333" y="4"/>
                  </a:cubicBezTo>
                  <a:cubicBezTo>
                    <a:pt x="284" y="4"/>
                    <a:pt x="234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247" y="5"/>
                    <a:pt x="309" y="5"/>
                    <a:pt x="372" y="5"/>
                  </a:cubicBezTo>
                  <a:cubicBezTo>
                    <a:pt x="369" y="5"/>
                    <a:pt x="367" y="4"/>
                    <a:pt x="365" y="4"/>
                  </a:cubicBezTo>
                  <a:cubicBezTo>
                    <a:pt x="357" y="4"/>
                    <a:pt x="350" y="4"/>
                    <a:pt x="342" y="4"/>
                  </a:cubicBezTo>
                  <a:cubicBezTo>
                    <a:pt x="340" y="4"/>
                    <a:pt x="340" y="3"/>
                    <a:pt x="341" y="1"/>
                  </a:cubicBezTo>
                  <a:cubicBezTo>
                    <a:pt x="341" y="2"/>
                    <a:pt x="342" y="2"/>
                    <a:pt x="342" y="3"/>
                  </a:cubicBezTo>
                  <a:cubicBezTo>
                    <a:pt x="342" y="2"/>
                    <a:pt x="342" y="2"/>
                    <a:pt x="343" y="1"/>
                  </a:cubicBezTo>
                  <a:cubicBezTo>
                    <a:pt x="343" y="2"/>
                    <a:pt x="344" y="2"/>
                    <a:pt x="344" y="3"/>
                  </a:cubicBezTo>
                  <a:cubicBezTo>
                    <a:pt x="344" y="2"/>
                    <a:pt x="344" y="2"/>
                    <a:pt x="345" y="1"/>
                  </a:cubicBezTo>
                  <a:cubicBezTo>
                    <a:pt x="345" y="2"/>
                    <a:pt x="346" y="2"/>
                    <a:pt x="346" y="3"/>
                  </a:cubicBezTo>
                  <a:cubicBezTo>
                    <a:pt x="346" y="2"/>
                    <a:pt x="346" y="2"/>
                    <a:pt x="347" y="1"/>
                  </a:cubicBezTo>
                  <a:cubicBezTo>
                    <a:pt x="347" y="2"/>
                    <a:pt x="347" y="2"/>
                    <a:pt x="348" y="3"/>
                  </a:cubicBezTo>
                  <a:cubicBezTo>
                    <a:pt x="348" y="2"/>
                    <a:pt x="348" y="2"/>
                    <a:pt x="349" y="1"/>
                  </a:cubicBezTo>
                  <a:cubicBezTo>
                    <a:pt x="349" y="2"/>
                    <a:pt x="349" y="2"/>
                    <a:pt x="350" y="2"/>
                  </a:cubicBezTo>
                  <a:cubicBezTo>
                    <a:pt x="351" y="1"/>
                    <a:pt x="351" y="2"/>
                    <a:pt x="352" y="2"/>
                  </a:cubicBezTo>
                  <a:cubicBezTo>
                    <a:pt x="353" y="0"/>
                    <a:pt x="353" y="2"/>
                    <a:pt x="354" y="3"/>
                  </a:cubicBezTo>
                  <a:cubicBezTo>
                    <a:pt x="354" y="2"/>
                    <a:pt x="354" y="2"/>
                    <a:pt x="355" y="1"/>
                  </a:cubicBezTo>
                  <a:cubicBezTo>
                    <a:pt x="355" y="2"/>
                    <a:pt x="355" y="2"/>
                    <a:pt x="356" y="3"/>
                  </a:cubicBezTo>
                  <a:cubicBezTo>
                    <a:pt x="356" y="2"/>
                    <a:pt x="356" y="2"/>
                    <a:pt x="356" y="1"/>
                  </a:cubicBezTo>
                  <a:cubicBezTo>
                    <a:pt x="357" y="2"/>
                    <a:pt x="357" y="2"/>
                    <a:pt x="358" y="3"/>
                  </a:cubicBezTo>
                  <a:cubicBezTo>
                    <a:pt x="358" y="2"/>
                    <a:pt x="358" y="2"/>
                    <a:pt x="358" y="1"/>
                  </a:cubicBezTo>
                  <a:cubicBezTo>
                    <a:pt x="359" y="2"/>
                    <a:pt x="359" y="2"/>
                    <a:pt x="360" y="3"/>
                  </a:cubicBezTo>
                  <a:cubicBezTo>
                    <a:pt x="360" y="2"/>
                    <a:pt x="360" y="2"/>
                    <a:pt x="361" y="1"/>
                  </a:cubicBezTo>
                  <a:cubicBezTo>
                    <a:pt x="361" y="2"/>
                    <a:pt x="361" y="3"/>
                    <a:pt x="361" y="3"/>
                  </a:cubicBezTo>
                  <a:cubicBezTo>
                    <a:pt x="362" y="3"/>
                    <a:pt x="362" y="3"/>
                    <a:pt x="362" y="3"/>
                  </a:cubicBezTo>
                  <a:cubicBezTo>
                    <a:pt x="362" y="2"/>
                    <a:pt x="362" y="2"/>
                    <a:pt x="362" y="2"/>
                  </a:cubicBezTo>
                  <a:cubicBezTo>
                    <a:pt x="364" y="3"/>
                    <a:pt x="366" y="3"/>
                    <a:pt x="366" y="2"/>
                  </a:cubicBezTo>
                  <a:cubicBezTo>
                    <a:pt x="367" y="2"/>
                    <a:pt x="367" y="3"/>
                    <a:pt x="368" y="3"/>
                  </a:cubicBezTo>
                  <a:cubicBezTo>
                    <a:pt x="369" y="3"/>
                    <a:pt x="370" y="3"/>
                    <a:pt x="372" y="3"/>
                  </a:cubicBezTo>
                  <a:cubicBezTo>
                    <a:pt x="377" y="4"/>
                    <a:pt x="382" y="4"/>
                    <a:pt x="388" y="4"/>
                  </a:cubicBezTo>
                  <a:cubicBezTo>
                    <a:pt x="397" y="4"/>
                    <a:pt x="405" y="4"/>
                    <a:pt x="414" y="5"/>
                  </a:cubicBezTo>
                  <a:cubicBezTo>
                    <a:pt x="422" y="5"/>
                    <a:pt x="430" y="5"/>
                    <a:pt x="439" y="5"/>
                  </a:cubicBezTo>
                  <a:cubicBezTo>
                    <a:pt x="439" y="5"/>
                    <a:pt x="439" y="6"/>
                    <a:pt x="440" y="6"/>
                  </a:cubicBezTo>
                  <a:cubicBezTo>
                    <a:pt x="438" y="6"/>
                    <a:pt x="436" y="6"/>
                    <a:pt x="434" y="6"/>
                  </a:cubicBezTo>
                  <a:cubicBezTo>
                    <a:pt x="432" y="6"/>
                    <a:pt x="429" y="6"/>
                    <a:pt x="427" y="7"/>
                  </a:cubicBezTo>
                  <a:cubicBezTo>
                    <a:pt x="427" y="7"/>
                    <a:pt x="426" y="7"/>
                    <a:pt x="426" y="7"/>
                  </a:cubicBezTo>
                  <a:cubicBezTo>
                    <a:pt x="426" y="7"/>
                    <a:pt x="427" y="7"/>
                    <a:pt x="427" y="7"/>
                  </a:cubicBezTo>
                  <a:cubicBezTo>
                    <a:pt x="433" y="7"/>
                    <a:pt x="438" y="8"/>
                    <a:pt x="443" y="8"/>
                  </a:cubicBezTo>
                  <a:cubicBezTo>
                    <a:pt x="453" y="8"/>
                    <a:pt x="462" y="8"/>
                    <a:pt x="472" y="9"/>
                  </a:cubicBezTo>
                  <a:cubicBezTo>
                    <a:pt x="478" y="9"/>
                    <a:pt x="484" y="9"/>
                    <a:pt x="490" y="9"/>
                  </a:cubicBezTo>
                  <a:cubicBezTo>
                    <a:pt x="493" y="9"/>
                    <a:pt x="496" y="10"/>
                    <a:pt x="499" y="10"/>
                  </a:cubicBezTo>
                  <a:cubicBezTo>
                    <a:pt x="503" y="10"/>
                    <a:pt x="506" y="10"/>
                    <a:pt x="510" y="10"/>
                  </a:cubicBezTo>
                  <a:cubicBezTo>
                    <a:pt x="511" y="10"/>
                    <a:pt x="511" y="10"/>
                    <a:pt x="512" y="10"/>
                  </a:cubicBezTo>
                  <a:cubicBezTo>
                    <a:pt x="512" y="10"/>
                    <a:pt x="512" y="10"/>
                    <a:pt x="512" y="10"/>
                  </a:cubicBezTo>
                  <a:cubicBezTo>
                    <a:pt x="511" y="10"/>
                    <a:pt x="509" y="11"/>
                    <a:pt x="507" y="11"/>
                  </a:cubicBezTo>
                  <a:cubicBezTo>
                    <a:pt x="500" y="11"/>
                    <a:pt x="500" y="12"/>
                    <a:pt x="492" y="12"/>
                  </a:cubicBezTo>
                  <a:cubicBezTo>
                    <a:pt x="487" y="12"/>
                    <a:pt x="478" y="13"/>
                    <a:pt x="472" y="13"/>
                  </a:cubicBezTo>
                  <a:cubicBezTo>
                    <a:pt x="453" y="12"/>
                    <a:pt x="445" y="13"/>
                    <a:pt x="426" y="12"/>
                  </a:cubicBezTo>
                  <a:cubicBezTo>
                    <a:pt x="407" y="12"/>
                    <a:pt x="372" y="11"/>
                    <a:pt x="353" y="11"/>
                  </a:cubicBezTo>
                  <a:cubicBezTo>
                    <a:pt x="319" y="11"/>
                    <a:pt x="287" y="9"/>
                    <a:pt x="253" y="10"/>
                  </a:cubicBezTo>
                  <a:cubicBezTo>
                    <a:pt x="233" y="10"/>
                    <a:pt x="213" y="11"/>
                    <a:pt x="193" y="12"/>
                  </a:cubicBezTo>
                  <a:cubicBezTo>
                    <a:pt x="193" y="12"/>
                    <a:pt x="192" y="12"/>
                    <a:pt x="191" y="12"/>
                  </a:cubicBezTo>
                  <a:cubicBezTo>
                    <a:pt x="191" y="12"/>
                    <a:pt x="190" y="12"/>
                    <a:pt x="189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202" y="12"/>
                    <a:pt x="214" y="12"/>
                    <a:pt x="226" y="12"/>
                  </a:cubicBezTo>
                  <a:cubicBezTo>
                    <a:pt x="230" y="12"/>
                    <a:pt x="234" y="12"/>
                    <a:pt x="238" y="12"/>
                  </a:cubicBezTo>
                  <a:cubicBezTo>
                    <a:pt x="246" y="12"/>
                    <a:pt x="253" y="11"/>
                    <a:pt x="261" y="11"/>
                  </a:cubicBezTo>
                  <a:cubicBezTo>
                    <a:pt x="266" y="11"/>
                    <a:pt x="271" y="11"/>
                    <a:pt x="275" y="11"/>
                  </a:cubicBezTo>
                  <a:cubicBezTo>
                    <a:pt x="278" y="11"/>
                    <a:pt x="280" y="12"/>
                    <a:pt x="282" y="12"/>
                  </a:cubicBezTo>
                  <a:cubicBezTo>
                    <a:pt x="284" y="11"/>
                    <a:pt x="286" y="11"/>
                    <a:pt x="289" y="11"/>
                  </a:cubicBezTo>
                  <a:cubicBezTo>
                    <a:pt x="292" y="11"/>
                    <a:pt x="295" y="11"/>
                    <a:pt x="297" y="11"/>
                  </a:cubicBezTo>
                  <a:cubicBezTo>
                    <a:pt x="300" y="11"/>
                    <a:pt x="303" y="11"/>
                    <a:pt x="306" y="11"/>
                  </a:cubicBezTo>
                  <a:cubicBezTo>
                    <a:pt x="307" y="11"/>
                    <a:pt x="308" y="11"/>
                    <a:pt x="308" y="11"/>
                  </a:cubicBezTo>
                  <a:cubicBezTo>
                    <a:pt x="309" y="11"/>
                    <a:pt x="311" y="11"/>
                    <a:pt x="311" y="11"/>
                  </a:cubicBezTo>
                  <a:cubicBezTo>
                    <a:pt x="312" y="10"/>
                    <a:pt x="312" y="11"/>
                    <a:pt x="313" y="11"/>
                  </a:cubicBezTo>
                  <a:cubicBezTo>
                    <a:pt x="314" y="10"/>
                    <a:pt x="314" y="11"/>
                    <a:pt x="315" y="12"/>
                  </a:cubicBezTo>
                  <a:cubicBezTo>
                    <a:pt x="316" y="10"/>
                    <a:pt x="316" y="11"/>
                    <a:pt x="317" y="12"/>
                  </a:cubicBezTo>
                  <a:cubicBezTo>
                    <a:pt x="317" y="11"/>
                    <a:pt x="317" y="11"/>
                    <a:pt x="318" y="10"/>
                  </a:cubicBezTo>
                  <a:cubicBezTo>
                    <a:pt x="318" y="11"/>
                    <a:pt x="318" y="11"/>
                    <a:pt x="319" y="12"/>
                  </a:cubicBezTo>
                  <a:cubicBezTo>
                    <a:pt x="319" y="11"/>
                    <a:pt x="319" y="11"/>
                    <a:pt x="320" y="10"/>
                  </a:cubicBezTo>
                  <a:cubicBezTo>
                    <a:pt x="320" y="11"/>
                    <a:pt x="320" y="11"/>
                    <a:pt x="321" y="12"/>
                  </a:cubicBezTo>
                  <a:cubicBezTo>
                    <a:pt x="321" y="11"/>
                    <a:pt x="321" y="11"/>
                    <a:pt x="322" y="11"/>
                  </a:cubicBezTo>
                  <a:cubicBezTo>
                    <a:pt x="322" y="11"/>
                    <a:pt x="322" y="11"/>
                    <a:pt x="323" y="12"/>
                  </a:cubicBezTo>
                  <a:cubicBezTo>
                    <a:pt x="324" y="10"/>
                    <a:pt x="324" y="11"/>
                    <a:pt x="325" y="11"/>
                  </a:cubicBezTo>
                  <a:cubicBezTo>
                    <a:pt x="325" y="11"/>
                    <a:pt x="326" y="11"/>
                    <a:pt x="326" y="11"/>
                  </a:cubicBezTo>
                  <a:cubicBezTo>
                    <a:pt x="327" y="11"/>
                    <a:pt x="327" y="11"/>
                    <a:pt x="327" y="11"/>
                  </a:cubicBezTo>
                  <a:cubicBezTo>
                    <a:pt x="328" y="11"/>
                    <a:pt x="329" y="11"/>
                    <a:pt x="330" y="11"/>
                  </a:cubicBezTo>
                  <a:cubicBezTo>
                    <a:pt x="331" y="11"/>
                    <a:pt x="332" y="11"/>
                    <a:pt x="333" y="11"/>
                  </a:cubicBezTo>
                  <a:cubicBezTo>
                    <a:pt x="335" y="11"/>
                    <a:pt x="336" y="11"/>
                    <a:pt x="338" y="11"/>
                  </a:cubicBezTo>
                  <a:cubicBezTo>
                    <a:pt x="339" y="11"/>
                    <a:pt x="341" y="11"/>
                    <a:pt x="343" y="11"/>
                  </a:cubicBezTo>
                  <a:cubicBezTo>
                    <a:pt x="344" y="11"/>
                    <a:pt x="346" y="11"/>
                    <a:pt x="347" y="11"/>
                  </a:cubicBezTo>
                  <a:cubicBezTo>
                    <a:pt x="349" y="11"/>
                    <a:pt x="351" y="11"/>
                    <a:pt x="352" y="11"/>
                  </a:cubicBezTo>
                  <a:cubicBezTo>
                    <a:pt x="354" y="11"/>
                    <a:pt x="355" y="11"/>
                    <a:pt x="357" y="11"/>
                  </a:cubicBezTo>
                  <a:cubicBezTo>
                    <a:pt x="360" y="11"/>
                    <a:pt x="362" y="11"/>
                    <a:pt x="365" y="11"/>
                  </a:cubicBezTo>
                  <a:cubicBezTo>
                    <a:pt x="366" y="11"/>
                    <a:pt x="366" y="11"/>
                    <a:pt x="367" y="11"/>
                  </a:cubicBezTo>
                  <a:cubicBezTo>
                    <a:pt x="368" y="11"/>
                    <a:pt x="369" y="12"/>
                    <a:pt x="370" y="11"/>
                  </a:cubicBezTo>
                  <a:cubicBezTo>
                    <a:pt x="371" y="11"/>
                    <a:pt x="372" y="11"/>
                    <a:pt x="374" y="11"/>
                  </a:cubicBezTo>
                  <a:cubicBezTo>
                    <a:pt x="374" y="12"/>
                    <a:pt x="375" y="11"/>
                    <a:pt x="376" y="11"/>
                  </a:cubicBezTo>
                  <a:cubicBezTo>
                    <a:pt x="377" y="11"/>
                    <a:pt x="378" y="11"/>
                    <a:pt x="379" y="11"/>
                  </a:cubicBezTo>
                  <a:cubicBezTo>
                    <a:pt x="380" y="11"/>
                    <a:pt x="381" y="11"/>
                    <a:pt x="382" y="11"/>
                  </a:cubicBezTo>
                  <a:cubicBezTo>
                    <a:pt x="383" y="11"/>
                    <a:pt x="384" y="11"/>
                    <a:pt x="386" y="12"/>
                  </a:cubicBezTo>
                  <a:cubicBezTo>
                    <a:pt x="386" y="11"/>
                    <a:pt x="387" y="11"/>
                    <a:pt x="388" y="12"/>
                  </a:cubicBezTo>
                  <a:cubicBezTo>
                    <a:pt x="388" y="12"/>
                    <a:pt x="388" y="11"/>
                    <a:pt x="388" y="11"/>
                  </a:cubicBezTo>
                  <a:cubicBezTo>
                    <a:pt x="389" y="11"/>
                    <a:pt x="389" y="12"/>
                    <a:pt x="389" y="12"/>
                  </a:cubicBezTo>
                  <a:cubicBezTo>
                    <a:pt x="390" y="12"/>
                    <a:pt x="390" y="11"/>
                    <a:pt x="391" y="11"/>
                  </a:cubicBezTo>
                  <a:cubicBezTo>
                    <a:pt x="391" y="12"/>
                    <a:pt x="392" y="12"/>
                    <a:pt x="392" y="11"/>
                  </a:cubicBezTo>
                  <a:cubicBezTo>
                    <a:pt x="393" y="12"/>
                    <a:pt x="394" y="11"/>
                    <a:pt x="395" y="11"/>
                  </a:cubicBezTo>
                  <a:cubicBezTo>
                    <a:pt x="395" y="11"/>
                    <a:pt x="396" y="12"/>
                    <a:pt x="396" y="12"/>
                  </a:cubicBezTo>
                  <a:cubicBezTo>
                    <a:pt x="397" y="12"/>
                    <a:pt x="398" y="12"/>
                    <a:pt x="398" y="12"/>
                  </a:cubicBezTo>
                  <a:cubicBezTo>
                    <a:pt x="398" y="11"/>
                    <a:pt x="398" y="11"/>
                    <a:pt x="399" y="11"/>
                  </a:cubicBezTo>
                  <a:cubicBezTo>
                    <a:pt x="399" y="11"/>
                    <a:pt x="399" y="12"/>
                    <a:pt x="399" y="12"/>
                  </a:cubicBezTo>
                  <a:cubicBezTo>
                    <a:pt x="400" y="12"/>
                    <a:pt x="400" y="12"/>
                    <a:pt x="400" y="11"/>
                  </a:cubicBezTo>
                  <a:cubicBezTo>
                    <a:pt x="401" y="12"/>
                    <a:pt x="401" y="12"/>
                    <a:pt x="401" y="12"/>
                  </a:cubicBezTo>
                  <a:cubicBezTo>
                    <a:pt x="402" y="12"/>
                    <a:pt x="402" y="12"/>
                    <a:pt x="402" y="11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4" y="12"/>
                    <a:pt x="404" y="12"/>
                    <a:pt x="404" y="11"/>
                  </a:cubicBezTo>
                  <a:cubicBezTo>
                    <a:pt x="405" y="12"/>
                    <a:pt x="405" y="12"/>
                    <a:pt x="405" y="12"/>
                  </a:cubicBezTo>
                  <a:cubicBezTo>
                    <a:pt x="406" y="12"/>
                    <a:pt x="406" y="12"/>
                    <a:pt x="406" y="11"/>
                  </a:cubicBezTo>
                  <a:cubicBezTo>
                    <a:pt x="407" y="12"/>
                    <a:pt x="407" y="12"/>
                    <a:pt x="407" y="12"/>
                  </a:cubicBezTo>
                  <a:cubicBezTo>
                    <a:pt x="408" y="12"/>
                    <a:pt x="408" y="12"/>
                    <a:pt x="408" y="11"/>
                  </a:cubicBezTo>
                  <a:cubicBezTo>
                    <a:pt x="408" y="12"/>
                    <a:pt x="409" y="12"/>
                    <a:pt x="409" y="13"/>
                  </a:cubicBezTo>
                  <a:cubicBezTo>
                    <a:pt x="410" y="12"/>
                    <a:pt x="410" y="12"/>
                    <a:pt x="410" y="11"/>
                  </a:cubicBezTo>
                  <a:cubicBezTo>
                    <a:pt x="410" y="12"/>
                    <a:pt x="411" y="12"/>
                    <a:pt x="411" y="13"/>
                  </a:cubicBezTo>
                  <a:cubicBezTo>
                    <a:pt x="412" y="12"/>
                    <a:pt x="412" y="12"/>
                    <a:pt x="412" y="11"/>
                  </a:cubicBezTo>
                  <a:cubicBezTo>
                    <a:pt x="413" y="13"/>
                    <a:pt x="413" y="13"/>
                    <a:pt x="414" y="11"/>
                  </a:cubicBezTo>
                  <a:cubicBezTo>
                    <a:pt x="415" y="13"/>
                    <a:pt x="415" y="12"/>
                    <a:pt x="416" y="12"/>
                  </a:cubicBezTo>
                  <a:cubicBezTo>
                    <a:pt x="418" y="12"/>
                    <a:pt x="419" y="13"/>
                    <a:pt x="421" y="13"/>
                  </a:cubicBezTo>
                  <a:cubicBezTo>
                    <a:pt x="425" y="13"/>
                    <a:pt x="430" y="13"/>
                    <a:pt x="434" y="13"/>
                  </a:cubicBezTo>
                  <a:cubicBezTo>
                    <a:pt x="444" y="13"/>
                    <a:pt x="453" y="14"/>
                    <a:pt x="463" y="14"/>
                  </a:cubicBezTo>
                  <a:cubicBezTo>
                    <a:pt x="470" y="14"/>
                    <a:pt x="477" y="14"/>
                    <a:pt x="484" y="15"/>
                  </a:cubicBezTo>
                  <a:cubicBezTo>
                    <a:pt x="488" y="15"/>
                    <a:pt x="493" y="15"/>
                    <a:pt x="498" y="15"/>
                  </a:cubicBezTo>
                  <a:cubicBezTo>
                    <a:pt x="498" y="15"/>
                    <a:pt x="498" y="16"/>
                    <a:pt x="499" y="16"/>
                  </a:cubicBezTo>
                  <a:cubicBezTo>
                    <a:pt x="498" y="16"/>
                    <a:pt x="498" y="16"/>
                    <a:pt x="498" y="16"/>
                  </a:cubicBezTo>
                  <a:cubicBezTo>
                    <a:pt x="494" y="16"/>
                    <a:pt x="490" y="16"/>
                    <a:pt x="487" y="16"/>
                  </a:cubicBezTo>
                  <a:cubicBezTo>
                    <a:pt x="480" y="16"/>
                    <a:pt x="473" y="16"/>
                    <a:pt x="466" y="16"/>
                  </a:cubicBezTo>
                  <a:cubicBezTo>
                    <a:pt x="461" y="16"/>
                    <a:pt x="457" y="16"/>
                    <a:pt x="453" y="16"/>
                  </a:cubicBezTo>
                  <a:cubicBezTo>
                    <a:pt x="464" y="16"/>
                    <a:pt x="475" y="17"/>
                    <a:pt x="486" y="17"/>
                  </a:cubicBezTo>
                  <a:cubicBezTo>
                    <a:pt x="492" y="17"/>
                    <a:pt x="498" y="17"/>
                    <a:pt x="504" y="17"/>
                  </a:cubicBezTo>
                  <a:cubicBezTo>
                    <a:pt x="504" y="17"/>
                    <a:pt x="505" y="18"/>
                    <a:pt x="505" y="18"/>
                  </a:cubicBezTo>
                  <a:cubicBezTo>
                    <a:pt x="505" y="18"/>
                    <a:pt x="505" y="18"/>
                    <a:pt x="505" y="18"/>
                  </a:cubicBezTo>
                  <a:cubicBezTo>
                    <a:pt x="503" y="19"/>
                    <a:pt x="501" y="19"/>
                    <a:pt x="499" y="19"/>
                  </a:cubicBezTo>
                  <a:cubicBezTo>
                    <a:pt x="495" y="19"/>
                    <a:pt x="491" y="20"/>
                    <a:pt x="487" y="20"/>
                  </a:cubicBezTo>
                  <a:cubicBezTo>
                    <a:pt x="475" y="20"/>
                    <a:pt x="462" y="23"/>
                    <a:pt x="451" y="22"/>
                  </a:cubicBezTo>
                  <a:cubicBezTo>
                    <a:pt x="414" y="22"/>
                    <a:pt x="379" y="21"/>
                    <a:pt x="343" y="20"/>
                  </a:cubicBezTo>
                  <a:cubicBezTo>
                    <a:pt x="291" y="20"/>
                    <a:pt x="241" y="21"/>
                    <a:pt x="187" y="20"/>
                  </a:cubicBezTo>
                  <a:cubicBezTo>
                    <a:pt x="186" y="21"/>
                    <a:pt x="184" y="21"/>
                    <a:pt x="183" y="21"/>
                  </a:cubicBezTo>
                  <a:cubicBezTo>
                    <a:pt x="183" y="21"/>
                    <a:pt x="183" y="21"/>
                    <a:pt x="183" y="21"/>
                  </a:cubicBezTo>
                  <a:cubicBezTo>
                    <a:pt x="188" y="21"/>
                    <a:pt x="193" y="21"/>
                    <a:pt x="198" y="21"/>
                  </a:cubicBezTo>
                  <a:cubicBezTo>
                    <a:pt x="203" y="21"/>
                    <a:pt x="207" y="21"/>
                    <a:pt x="212" y="21"/>
                  </a:cubicBezTo>
                  <a:cubicBezTo>
                    <a:pt x="228" y="21"/>
                    <a:pt x="243" y="21"/>
                    <a:pt x="259" y="21"/>
                  </a:cubicBezTo>
                  <a:cubicBezTo>
                    <a:pt x="267" y="21"/>
                    <a:pt x="274" y="20"/>
                    <a:pt x="282" y="20"/>
                  </a:cubicBezTo>
                  <a:cubicBezTo>
                    <a:pt x="292" y="20"/>
                    <a:pt x="303" y="20"/>
                    <a:pt x="313" y="20"/>
                  </a:cubicBezTo>
                  <a:cubicBezTo>
                    <a:pt x="318" y="20"/>
                    <a:pt x="323" y="20"/>
                    <a:pt x="328" y="20"/>
                  </a:cubicBezTo>
                  <a:cubicBezTo>
                    <a:pt x="333" y="20"/>
                    <a:pt x="338" y="20"/>
                    <a:pt x="343" y="20"/>
                  </a:cubicBezTo>
                  <a:cubicBezTo>
                    <a:pt x="347" y="21"/>
                    <a:pt x="351" y="21"/>
                    <a:pt x="355" y="21"/>
                  </a:cubicBezTo>
                  <a:cubicBezTo>
                    <a:pt x="358" y="21"/>
                    <a:pt x="361" y="21"/>
                    <a:pt x="364" y="21"/>
                  </a:cubicBezTo>
                  <a:cubicBezTo>
                    <a:pt x="366" y="21"/>
                    <a:pt x="369" y="21"/>
                    <a:pt x="371" y="21"/>
                  </a:cubicBezTo>
                  <a:cubicBezTo>
                    <a:pt x="373" y="21"/>
                    <a:pt x="375" y="21"/>
                    <a:pt x="377" y="21"/>
                  </a:cubicBezTo>
                  <a:cubicBezTo>
                    <a:pt x="380" y="21"/>
                    <a:pt x="382" y="21"/>
                    <a:pt x="385" y="21"/>
                  </a:cubicBezTo>
                  <a:cubicBezTo>
                    <a:pt x="386" y="21"/>
                    <a:pt x="388" y="21"/>
                    <a:pt x="390" y="21"/>
                  </a:cubicBezTo>
                  <a:cubicBezTo>
                    <a:pt x="391" y="21"/>
                    <a:pt x="393" y="21"/>
                    <a:pt x="394" y="21"/>
                  </a:cubicBezTo>
                  <a:cubicBezTo>
                    <a:pt x="395" y="21"/>
                    <a:pt x="396" y="21"/>
                    <a:pt x="397" y="21"/>
                  </a:cubicBezTo>
                  <a:cubicBezTo>
                    <a:pt x="398" y="21"/>
                    <a:pt x="399" y="21"/>
                    <a:pt x="400" y="21"/>
                  </a:cubicBezTo>
                  <a:cubicBezTo>
                    <a:pt x="401" y="21"/>
                    <a:pt x="402" y="21"/>
                    <a:pt x="402" y="21"/>
                  </a:cubicBezTo>
                  <a:cubicBezTo>
                    <a:pt x="403" y="21"/>
                    <a:pt x="404" y="21"/>
                    <a:pt x="405" y="21"/>
                  </a:cubicBezTo>
                  <a:cubicBezTo>
                    <a:pt x="406" y="21"/>
                    <a:pt x="407" y="21"/>
                    <a:pt x="408" y="21"/>
                  </a:cubicBezTo>
                  <a:cubicBezTo>
                    <a:pt x="409" y="21"/>
                    <a:pt x="410" y="22"/>
                    <a:pt x="411" y="22"/>
                  </a:cubicBezTo>
                  <a:cubicBezTo>
                    <a:pt x="412" y="22"/>
                    <a:pt x="413" y="21"/>
                    <a:pt x="414" y="21"/>
                  </a:cubicBezTo>
                  <a:cubicBezTo>
                    <a:pt x="415" y="21"/>
                    <a:pt x="417" y="22"/>
                    <a:pt x="418" y="22"/>
                  </a:cubicBezTo>
                  <a:cubicBezTo>
                    <a:pt x="422" y="21"/>
                    <a:pt x="424" y="22"/>
                    <a:pt x="428" y="22"/>
                  </a:cubicBezTo>
                  <a:cubicBezTo>
                    <a:pt x="430" y="22"/>
                    <a:pt x="432" y="22"/>
                    <a:pt x="434" y="22"/>
                  </a:cubicBezTo>
                  <a:cubicBezTo>
                    <a:pt x="437" y="22"/>
                    <a:pt x="441" y="22"/>
                    <a:pt x="445" y="23"/>
                  </a:cubicBezTo>
                  <a:cubicBezTo>
                    <a:pt x="449" y="23"/>
                    <a:pt x="452" y="23"/>
                    <a:pt x="456" y="23"/>
                  </a:cubicBezTo>
                  <a:cubicBezTo>
                    <a:pt x="463" y="24"/>
                    <a:pt x="469" y="24"/>
                    <a:pt x="476" y="24"/>
                  </a:cubicBezTo>
                  <a:cubicBezTo>
                    <a:pt x="483" y="24"/>
                    <a:pt x="457" y="25"/>
                    <a:pt x="464" y="25"/>
                  </a:cubicBezTo>
                  <a:cubicBezTo>
                    <a:pt x="473" y="25"/>
                    <a:pt x="481" y="25"/>
                    <a:pt x="490" y="26"/>
                  </a:cubicBezTo>
                  <a:cubicBezTo>
                    <a:pt x="491" y="26"/>
                    <a:pt x="491" y="26"/>
                    <a:pt x="492" y="26"/>
                  </a:cubicBezTo>
                  <a:cubicBezTo>
                    <a:pt x="491" y="26"/>
                    <a:pt x="491" y="26"/>
                    <a:pt x="491" y="26"/>
                  </a:cubicBezTo>
                  <a:cubicBezTo>
                    <a:pt x="480" y="26"/>
                    <a:pt x="470" y="26"/>
                    <a:pt x="459" y="26"/>
                  </a:cubicBezTo>
                  <a:cubicBezTo>
                    <a:pt x="450" y="26"/>
                    <a:pt x="441" y="26"/>
                    <a:pt x="433" y="27"/>
                  </a:cubicBezTo>
                  <a:cubicBezTo>
                    <a:pt x="432" y="27"/>
                    <a:pt x="432" y="27"/>
                    <a:pt x="431" y="27"/>
                  </a:cubicBezTo>
                  <a:cubicBezTo>
                    <a:pt x="434" y="27"/>
                    <a:pt x="437" y="27"/>
                    <a:pt x="440" y="28"/>
                  </a:cubicBezTo>
                  <a:cubicBezTo>
                    <a:pt x="452" y="28"/>
                    <a:pt x="465" y="28"/>
                    <a:pt x="477" y="28"/>
                  </a:cubicBezTo>
                  <a:cubicBezTo>
                    <a:pt x="479" y="29"/>
                    <a:pt x="481" y="29"/>
                    <a:pt x="483" y="29"/>
                  </a:cubicBezTo>
                  <a:cubicBezTo>
                    <a:pt x="483" y="29"/>
                    <a:pt x="483" y="29"/>
                    <a:pt x="482" y="30"/>
                  </a:cubicBezTo>
                  <a:cubicBezTo>
                    <a:pt x="470" y="30"/>
                    <a:pt x="458" y="30"/>
                    <a:pt x="446" y="30"/>
                  </a:cubicBezTo>
                  <a:cubicBezTo>
                    <a:pt x="434" y="30"/>
                    <a:pt x="454" y="30"/>
                    <a:pt x="442" y="30"/>
                  </a:cubicBezTo>
                  <a:cubicBezTo>
                    <a:pt x="442" y="30"/>
                    <a:pt x="442" y="30"/>
                    <a:pt x="442" y="30"/>
                  </a:cubicBezTo>
                  <a:cubicBezTo>
                    <a:pt x="469" y="32"/>
                    <a:pt x="463" y="32"/>
                    <a:pt x="490" y="33"/>
                  </a:cubicBezTo>
                  <a:cubicBezTo>
                    <a:pt x="490" y="34"/>
                    <a:pt x="490" y="34"/>
                    <a:pt x="490" y="34"/>
                  </a:cubicBezTo>
                  <a:cubicBezTo>
                    <a:pt x="454" y="34"/>
                    <a:pt x="450" y="33"/>
                    <a:pt x="414" y="33"/>
                  </a:cubicBezTo>
                  <a:cubicBezTo>
                    <a:pt x="414" y="33"/>
                    <a:pt x="414" y="33"/>
                    <a:pt x="414" y="33"/>
                  </a:cubicBezTo>
                  <a:cubicBezTo>
                    <a:pt x="439" y="34"/>
                    <a:pt x="431" y="35"/>
                    <a:pt x="456" y="36"/>
                  </a:cubicBezTo>
                  <a:cubicBezTo>
                    <a:pt x="456" y="36"/>
                    <a:pt x="456" y="36"/>
                    <a:pt x="456" y="36"/>
                  </a:cubicBezTo>
                  <a:cubicBezTo>
                    <a:pt x="443" y="37"/>
                    <a:pt x="444" y="37"/>
                    <a:pt x="431" y="37"/>
                  </a:cubicBezTo>
                  <a:cubicBezTo>
                    <a:pt x="431" y="37"/>
                    <a:pt x="431" y="37"/>
                    <a:pt x="431" y="38"/>
                  </a:cubicBezTo>
                  <a:cubicBezTo>
                    <a:pt x="431" y="38"/>
                    <a:pt x="399" y="38"/>
                    <a:pt x="400" y="38"/>
                  </a:cubicBezTo>
                  <a:cubicBezTo>
                    <a:pt x="409" y="38"/>
                    <a:pt x="417" y="38"/>
                    <a:pt x="426" y="39"/>
                  </a:cubicBezTo>
                  <a:cubicBezTo>
                    <a:pt x="434" y="39"/>
                    <a:pt x="441" y="39"/>
                    <a:pt x="449" y="39"/>
                  </a:cubicBezTo>
                  <a:cubicBezTo>
                    <a:pt x="449" y="39"/>
                    <a:pt x="450" y="40"/>
                    <a:pt x="451" y="40"/>
                  </a:cubicBezTo>
                  <a:cubicBezTo>
                    <a:pt x="451" y="40"/>
                    <a:pt x="451" y="40"/>
                    <a:pt x="451" y="41"/>
                  </a:cubicBezTo>
                  <a:cubicBezTo>
                    <a:pt x="424" y="40"/>
                    <a:pt x="431" y="40"/>
                    <a:pt x="405" y="39"/>
                  </a:cubicBezTo>
                  <a:cubicBezTo>
                    <a:pt x="405" y="39"/>
                    <a:pt x="405" y="40"/>
                    <a:pt x="405" y="40"/>
                  </a:cubicBezTo>
                  <a:cubicBezTo>
                    <a:pt x="407" y="40"/>
                    <a:pt x="409" y="40"/>
                    <a:pt x="411" y="40"/>
                  </a:cubicBezTo>
                  <a:cubicBezTo>
                    <a:pt x="422" y="41"/>
                    <a:pt x="400" y="41"/>
                    <a:pt x="411" y="41"/>
                  </a:cubicBezTo>
                  <a:cubicBezTo>
                    <a:pt x="426" y="42"/>
                    <a:pt x="442" y="43"/>
                    <a:pt x="457" y="43"/>
                  </a:cubicBezTo>
                  <a:cubicBezTo>
                    <a:pt x="458" y="43"/>
                    <a:pt x="459" y="43"/>
                    <a:pt x="460" y="44"/>
                  </a:cubicBezTo>
                  <a:cubicBezTo>
                    <a:pt x="460" y="44"/>
                    <a:pt x="460" y="44"/>
                    <a:pt x="459" y="44"/>
                  </a:cubicBezTo>
                  <a:cubicBezTo>
                    <a:pt x="447" y="44"/>
                    <a:pt x="436" y="44"/>
                    <a:pt x="424" y="44"/>
                  </a:cubicBezTo>
                  <a:cubicBezTo>
                    <a:pt x="418" y="44"/>
                    <a:pt x="412" y="43"/>
                    <a:pt x="406" y="43"/>
                  </a:cubicBezTo>
                  <a:cubicBezTo>
                    <a:pt x="405" y="43"/>
                    <a:pt x="404" y="44"/>
                    <a:pt x="403" y="44"/>
                  </a:cubicBezTo>
                  <a:cubicBezTo>
                    <a:pt x="403" y="44"/>
                    <a:pt x="403" y="44"/>
                    <a:pt x="403" y="44"/>
                  </a:cubicBezTo>
                  <a:cubicBezTo>
                    <a:pt x="403" y="45"/>
                    <a:pt x="403" y="45"/>
                    <a:pt x="404" y="45"/>
                  </a:cubicBezTo>
                  <a:cubicBezTo>
                    <a:pt x="409" y="45"/>
                    <a:pt x="415" y="44"/>
                    <a:pt x="420" y="46"/>
                  </a:cubicBezTo>
                  <a:cubicBezTo>
                    <a:pt x="422" y="47"/>
                    <a:pt x="424" y="46"/>
                    <a:pt x="426" y="47"/>
                  </a:cubicBezTo>
                  <a:cubicBezTo>
                    <a:pt x="427" y="47"/>
                    <a:pt x="429" y="47"/>
                    <a:pt x="430" y="47"/>
                  </a:cubicBezTo>
                  <a:cubicBezTo>
                    <a:pt x="430" y="47"/>
                    <a:pt x="430" y="47"/>
                    <a:pt x="430" y="48"/>
                  </a:cubicBezTo>
                  <a:cubicBezTo>
                    <a:pt x="400" y="48"/>
                    <a:pt x="421" y="47"/>
                    <a:pt x="392" y="47"/>
                  </a:cubicBezTo>
                  <a:cubicBezTo>
                    <a:pt x="392" y="47"/>
                    <a:pt x="392" y="47"/>
                    <a:pt x="392" y="47"/>
                  </a:cubicBezTo>
                  <a:cubicBezTo>
                    <a:pt x="404" y="47"/>
                    <a:pt x="396" y="47"/>
                    <a:pt x="408" y="48"/>
                  </a:cubicBezTo>
                  <a:cubicBezTo>
                    <a:pt x="414" y="48"/>
                    <a:pt x="420" y="48"/>
                    <a:pt x="426" y="49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0" y="49"/>
                    <a:pt x="414" y="49"/>
                    <a:pt x="408" y="49"/>
                  </a:cubicBezTo>
                  <a:cubicBezTo>
                    <a:pt x="408" y="50"/>
                    <a:pt x="408" y="50"/>
                    <a:pt x="408" y="50"/>
                  </a:cubicBezTo>
                  <a:cubicBezTo>
                    <a:pt x="439" y="51"/>
                    <a:pt x="437" y="52"/>
                    <a:pt x="468" y="53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43" y="55"/>
                    <a:pt x="451" y="53"/>
                    <a:pt x="426" y="53"/>
                  </a:cubicBezTo>
                  <a:cubicBezTo>
                    <a:pt x="429" y="53"/>
                    <a:pt x="399" y="54"/>
                    <a:pt x="402" y="54"/>
                  </a:cubicBezTo>
                  <a:cubicBezTo>
                    <a:pt x="414" y="54"/>
                    <a:pt x="426" y="54"/>
                    <a:pt x="438" y="55"/>
                  </a:cubicBezTo>
                  <a:cubicBezTo>
                    <a:pt x="439" y="55"/>
                    <a:pt x="440" y="55"/>
                    <a:pt x="441" y="55"/>
                  </a:cubicBezTo>
                  <a:cubicBezTo>
                    <a:pt x="441" y="55"/>
                    <a:pt x="441" y="55"/>
                    <a:pt x="441" y="56"/>
                  </a:cubicBezTo>
                  <a:cubicBezTo>
                    <a:pt x="424" y="56"/>
                    <a:pt x="440" y="55"/>
                    <a:pt x="422" y="56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36" y="56"/>
                    <a:pt x="416" y="57"/>
                    <a:pt x="429" y="57"/>
                  </a:cubicBezTo>
                  <a:cubicBezTo>
                    <a:pt x="437" y="58"/>
                    <a:pt x="446" y="58"/>
                    <a:pt x="454" y="58"/>
                  </a:cubicBezTo>
                  <a:cubicBezTo>
                    <a:pt x="455" y="58"/>
                    <a:pt x="455" y="59"/>
                    <a:pt x="456" y="59"/>
                  </a:cubicBezTo>
                  <a:cubicBezTo>
                    <a:pt x="455" y="59"/>
                    <a:pt x="454" y="59"/>
                    <a:pt x="453" y="59"/>
                  </a:cubicBezTo>
                  <a:cubicBezTo>
                    <a:pt x="450" y="59"/>
                    <a:pt x="447" y="59"/>
                    <a:pt x="444" y="59"/>
                  </a:cubicBezTo>
                  <a:cubicBezTo>
                    <a:pt x="433" y="59"/>
                    <a:pt x="422" y="59"/>
                    <a:pt x="411" y="59"/>
                  </a:cubicBezTo>
                  <a:cubicBezTo>
                    <a:pt x="382" y="58"/>
                    <a:pt x="405" y="61"/>
                    <a:pt x="375" y="61"/>
                  </a:cubicBezTo>
                  <a:cubicBezTo>
                    <a:pt x="342" y="60"/>
                    <a:pt x="306" y="60"/>
                    <a:pt x="273" y="61"/>
                  </a:cubicBezTo>
                  <a:cubicBezTo>
                    <a:pt x="257" y="61"/>
                    <a:pt x="243" y="58"/>
                    <a:pt x="227" y="59"/>
                  </a:cubicBezTo>
                  <a:cubicBezTo>
                    <a:pt x="224" y="59"/>
                    <a:pt x="221" y="59"/>
                    <a:pt x="219" y="59"/>
                  </a:cubicBezTo>
                  <a:cubicBezTo>
                    <a:pt x="223" y="59"/>
                    <a:pt x="228" y="59"/>
                    <a:pt x="233" y="59"/>
                  </a:cubicBezTo>
                  <a:cubicBezTo>
                    <a:pt x="277" y="59"/>
                    <a:pt x="320" y="59"/>
                    <a:pt x="364" y="61"/>
                  </a:cubicBezTo>
                  <a:cubicBezTo>
                    <a:pt x="389" y="61"/>
                    <a:pt x="395" y="62"/>
                    <a:pt x="419" y="63"/>
                  </a:cubicBezTo>
                  <a:cubicBezTo>
                    <a:pt x="438" y="63"/>
                    <a:pt x="443" y="64"/>
                    <a:pt x="462" y="64"/>
                  </a:cubicBezTo>
                  <a:cubicBezTo>
                    <a:pt x="466" y="65"/>
                    <a:pt x="470" y="65"/>
                    <a:pt x="474" y="65"/>
                  </a:cubicBezTo>
                  <a:cubicBezTo>
                    <a:pt x="475" y="65"/>
                    <a:pt x="475" y="65"/>
                    <a:pt x="476" y="66"/>
                  </a:cubicBezTo>
                  <a:cubicBezTo>
                    <a:pt x="476" y="66"/>
                    <a:pt x="476" y="66"/>
                    <a:pt x="475" y="66"/>
                  </a:cubicBezTo>
                  <a:cubicBezTo>
                    <a:pt x="475" y="66"/>
                    <a:pt x="474" y="66"/>
                    <a:pt x="474" y="66"/>
                  </a:cubicBezTo>
                  <a:cubicBezTo>
                    <a:pt x="470" y="66"/>
                    <a:pt x="465" y="66"/>
                    <a:pt x="461" y="66"/>
                  </a:cubicBezTo>
                  <a:cubicBezTo>
                    <a:pt x="442" y="66"/>
                    <a:pt x="456" y="66"/>
                    <a:pt x="437" y="66"/>
                  </a:cubicBezTo>
                  <a:cubicBezTo>
                    <a:pt x="411" y="66"/>
                    <a:pt x="391" y="67"/>
                    <a:pt x="365" y="66"/>
                  </a:cubicBezTo>
                  <a:cubicBezTo>
                    <a:pt x="334" y="65"/>
                    <a:pt x="298" y="66"/>
                    <a:pt x="266" y="64"/>
                  </a:cubicBezTo>
                  <a:cubicBezTo>
                    <a:pt x="263" y="64"/>
                    <a:pt x="260" y="64"/>
                    <a:pt x="257" y="64"/>
                  </a:cubicBezTo>
                  <a:cubicBezTo>
                    <a:pt x="258" y="64"/>
                    <a:pt x="258" y="64"/>
                    <a:pt x="259" y="64"/>
                  </a:cubicBezTo>
                  <a:cubicBezTo>
                    <a:pt x="277" y="65"/>
                    <a:pt x="296" y="65"/>
                    <a:pt x="315" y="65"/>
                  </a:cubicBezTo>
                  <a:cubicBezTo>
                    <a:pt x="332" y="66"/>
                    <a:pt x="348" y="66"/>
                    <a:pt x="365" y="66"/>
                  </a:cubicBezTo>
                  <a:cubicBezTo>
                    <a:pt x="389" y="67"/>
                    <a:pt x="412" y="68"/>
                    <a:pt x="436" y="69"/>
                  </a:cubicBezTo>
                  <a:cubicBezTo>
                    <a:pt x="445" y="69"/>
                    <a:pt x="422" y="69"/>
                    <a:pt x="431" y="70"/>
                  </a:cubicBezTo>
                  <a:cubicBezTo>
                    <a:pt x="435" y="70"/>
                    <a:pt x="439" y="72"/>
                    <a:pt x="443" y="71"/>
                  </a:cubicBezTo>
                  <a:cubicBezTo>
                    <a:pt x="444" y="71"/>
                    <a:pt x="444" y="72"/>
                    <a:pt x="445" y="72"/>
                  </a:cubicBezTo>
                  <a:cubicBezTo>
                    <a:pt x="445" y="72"/>
                    <a:pt x="445" y="72"/>
                    <a:pt x="445" y="72"/>
                  </a:cubicBezTo>
                  <a:cubicBezTo>
                    <a:pt x="441" y="72"/>
                    <a:pt x="438" y="72"/>
                    <a:pt x="434" y="72"/>
                  </a:cubicBezTo>
                  <a:cubicBezTo>
                    <a:pt x="434" y="73"/>
                    <a:pt x="434" y="73"/>
                    <a:pt x="434" y="73"/>
                  </a:cubicBezTo>
                  <a:cubicBezTo>
                    <a:pt x="441" y="73"/>
                    <a:pt x="447" y="73"/>
                    <a:pt x="454" y="74"/>
                  </a:cubicBezTo>
                  <a:cubicBezTo>
                    <a:pt x="454" y="74"/>
                    <a:pt x="454" y="74"/>
                    <a:pt x="454" y="74"/>
                  </a:cubicBezTo>
                  <a:cubicBezTo>
                    <a:pt x="426" y="75"/>
                    <a:pt x="431" y="73"/>
                    <a:pt x="403" y="73"/>
                  </a:cubicBezTo>
                  <a:cubicBezTo>
                    <a:pt x="406" y="73"/>
                    <a:pt x="409" y="73"/>
                    <a:pt x="412" y="73"/>
                  </a:cubicBezTo>
                  <a:cubicBezTo>
                    <a:pt x="430" y="74"/>
                    <a:pt x="415" y="75"/>
                    <a:pt x="432" y="75"/>
                  </a:cubicBezTo>
                  <a:cubicBezTo>
                    <a:pt x="438" y="76"/>
                    <a:pt x="477" y="76"/>
                    <a:pt x="484" y="76"/>
                  </a:cubicBezTo>
                  <a:cubicBezTo>
                    <a:pt x="484" y="76"/>
                    <a:pt x="484" y="77"/>
                    <a:pt x="485" y="77"/>
                  </a:cubicBezTo>
                  <a:cubicBezTo>
                    <a:pt x="484" y="77"/>
                    <a:pt x="484" y="77"/>
                    <a:pt x="484" y="77"/>
                  </a:cubicBezTo>
                  <a:cubicBezTo>
                    <a:pt x="482" y="77"/>
                    <a:pt x="480" y="77"/>
                    <a:pt x="479" y="77"/>
                  </a:cubicBezTo>
                  <a:cubicBezTo>
                    <a:pt x="473" y="77"/>
                    <a:pt x="468" y="77"/>
                    <a:pt x="462" y="77"/>
                  </a:cubicBezTo>
                  <a:cubicBezTo>
                    <a:pt x="458" y="77"/>
                    <a:pt x="454" y="77"/>
                    <a:pt x="450" y="77"/>
                  </a:cubicBezTo>
                  <a:cubicBezTo>
                    <a:pt x="452" y="77"/>
                    <a:pt x="454" y="77"/>
                    <a:pt x="456" y="77"/>
                  </a:cubicBezTo>
                  <a:cubicBezTo>
                    <a:pt x="456" y="78"/>
                    <a:pt x="456" y="78"/>
                    <a:pt x="456" y="78"/>
                  </a:cubicBezTo>
                  <a:cubicBezTo>
                    <a:pt x="442" y="79"/>
                    <a:pt x="428" y="78"/>
                    <a:pt x="414" y="78"/>
                  </a:cubicBezTo>
                  <a:cubicBezTo>
                    <a:pt x="400" y="77"/>
                    <a:pt x="385" y="77"/>
                    <a:pt x="371" y="77"/>
                  </a:cubicBezTo>
                  <a:cubicBezTo>
                    <a:pt x="371" y="77"/>
                    <a:pt x="371" y="77"/>
                    <a:pt x="371" y="77"/>
                  </a:cubicBezTo>
                  <a:cubicBezTo>
                    <a:pt x="406" y="78"/>
                    <a:pt x="441" y="80"/>
                    <a:pt x="476" y="81"/>
                  </a:cubicBezTo>
                  <a:cubicBezTo>
                    <a:pt x="476" y="81"/>
                    <a:pt x="476" y="81"/>
                    <a:pt x="476" y="82"/>
                  </a:cubicBezTo>
                  <a:cubicBezTo>
                    <a:pt x="472" y="82"/>
                    <a:pt x="467" y="82"/>
                    <a:pt x="463" y="82"/>
                  </a:cubicBezTo>
                  <a:cubicBezTo>
                    <a:pt x="463" y="82"/>
                    <a:pt x="463" y="82"/>
                    <a:pt x="463" y="82"/>
                  </a:cubicBezTo>
                  <a:cubicBezTo>
                    <a:pt x="464" y="83"/>
                    <a:pt x="464" y="83"/>
                    <a:pt x="465" y="83"/>
                  </a:cubicBezTo>
                  <a:cubicBezTo>
                    <a:pt x="465" y="83"/>
                    <a:pt x="465" y="83"/>
                    <a:pt x="465" y="84"/>
                  </a:cubicBezTo>
                  <a:cubicBezTo>
                    <a:pt x="416" y="83"/>
                    <a:pt x="366" y="81"/>
                    <a:pt x="317" y="80"/>
                  </a:cubicBezTo>
                  <a:cubicBezTo>
                    <a:pt x="335" y="81"/>
                    <a:pt x="354" y="82"/>
                    <a:pt x="373" y="82"/>
                  </a:cubicBezTo>
                  <a:cubicBezTo>
                    <a:pt x="392" y="83"/>
                    <a:pt x="410" y="84"/>
                    <a:pt x="429" y="85"/>
                  </a:cubicBezTo>
                  <a:cubicBezTo>
                    <a:pt x="448" y="85"/>
                    <a:pt x="466" y="86"/>
                    <a:pt x="485" y="87"/>
                  </a:cubicBezTo>
                  <a:cubicBezTo>
                    <a:pt x="485" y="87"/>
                    <a:pt x="485" y="87"/>
                    <a:pt x="485" y="88"/>
                  </a:cubicBezTo>
                  <a:cubicBezTo>
                    <a:pt x="484" y="88"/>
                    <a:pt x="484" y="88"/>
                    <a:pt x="484" y="88"/>
                  </a:cubicBezTo>
                  <a:cubicBezTo>
                    <a:pt x="478" y="88"/>
                    <a:pt x="472" y="88"/>
                    <a:pt x="466" y="88"/>
                  </a:cubicBezTo>
                  <a:cubicBezTo>
                    <a:pt x="446" y="87"/>
                    <a:pt x="426" y="86"/>
                    <a:pt x="407" y="86"/>
                  </a:cubicBezTo>
                  <a:cubicBezTo>
                    <a:pt x="385" y="85"/>
                    <a:pt x="363" y="84"/>
                    <a:pt x="342" y="83"/>
                  </a:cubicBezTo>
                  <a:cubicBezTo>
                    <a:pt x="321" y="83"/>
                    <a:pt x="301" y="83"/>
                    <a:pt x="280" y="82"/>
                  </a:cubicBezTo>
                  <a:cubicBezTo>
                    <a:pt x="263" y="82"/>
                    <a:pt x="245" y="82"/>
                    <a:pt x="228" y="82"/>
                  </a:cubicBezTo>
                  <a:cubicBezTo>
                    <a:pt x="203" y="82"/>
                    <a:pt x="178" y="82"/>
                    <a:pt x="153" y="82"/>
                  </a:cubicBezTo>
                  <a:cubicBezTo>
                    <a:pt x="151" y="82"/>
                    <a:pt x="149" y="82"/>
                    <a:pt x="147" y="82"/>
                  </a:cubicBezTo>
                  <a:cubicBezTo>
                    <a:pt x="147" y="83"/>
                    <a:pt x="146" y="83"/>
                    <a:pt x="146" y="82"/>
                  </a:cubicBezTo>
                  <a:cubicBezTo>
                    <a:pt x="145" y="82"/>
                    <a:pt x="144" y="82"/>
                    <a:pt x="143" y="82"/>
                  </a:cubicBezTo>
                  <a:cubicBezTo>
                    <a:pt x="142" y="82"/>
                    <a:pt x="140" y="82"/>
                    <a:pt x="139" y="82"/>
                  </a:cubicBezTo>
                  <a:cubicBezTo>
                    <a:pt x="122" y="82"/>
                    <a:pt x="106" y="82"/>
                    <a:pt x="90" y="83"/>
                  </a:cubicBezTo>
                  <a:cubicBezTo>
                    <a:pt x="77" y="84"/>
                    <a:pt x="104" y="75"/>
                    <a:pt x="91" y="75"/>
                  </a:cubicBezTo>
                  <a:cubicBezTo>
                    <a:pt x="82" y="76"/>
                    <a:pt x="87" y="77"/>
                    <a:pt x="77" y="77"/>
                  </a:cubicBezTo>
                  <a:cubicBezTo>
                    <a:pt x="66" y="78"/>
                    <a:pt x="61" y="79"/>
                    <a:pt x="50" y="80"/>
                  </a:cubicBezTo>
                  <a:cubicBezTo>
                    <a:pt x="43" y="80"/>
                    <a:pt x="50" y="80"/>
                    <a:pt x="44" y="80"/>
                  </a:cubicBezTo>
                  <a:cubicBezTo>
                    <a:pt x="42" y="80"/>
                    <a:pt x="31" y="80"/>
                    <a:pt x="30" y="80"/>
                  </a:cubicBezTo>
                  <a:cubicBezTo>
                    <a:pt x="30" y="80"/>
                    <a:pt x="30" y="79"/>
                    <a:pt x="30" y="79"/>
                  </a:cubicBezTo>
                  <a:cubicBezTo>
                    <a:pt x="30" y="79"/>
                    <a:pt x="31" y="78"/>
                    <a:pt x="31" y="78"/>
                  </a:cubicBezTo>
                  <a:cubicBezTo>
                    <a:pt x="36" y="77"/>
                    <a:pt x="50" y="76"/>
                    <a:pt x="55" y="75"/>
                  </a:cubicBezTo>
                  <a:cubicBezTo>
                    <a:pt x="59" y="74"/>
                    <a:pt x="48" y="74"/>
                    <a:pt x="52" y="73"/>
                  </a:cubicBezTo>
                  <a:cubicBezTo>
                    <a:pt x="53" y="73"/>
                    <a:pt x="53" y="73"/>
                    <a:pt x="54" y="73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3" y="72"/>
                    <a:pt x="53" y="72"/>
                    <a:pt x="52" y="72"/>
                  </a:cubicBezTo>
                  <a:cubicBezTo>
                    <a:pt x="46" y="72"/>
                    <a:pt x="55" y="72"/>
                    <a:pt x="49" y="72"/>
                  </a:cubicBezTo>
                  <a:cubicBezTo>
                    <a:pt x="49" y="72"/>
                    <a:pt x="48" y="71"/>
                    <a:pt x="47" y="71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8" y="70"/>
                    <a:pt x="49" y="70"/>
                    <a:pt x="50" y="70"/>
                  </a:cubicBezTo>
                  <a:cubicBezTo>
                    <a:pt x="54" y="70"/>
                    <a:pt x="45" y="70"/>
                    <a:pt x="50" y="69"/>
                  </a:cubicBezTo>
                  <a:cubicBezTo>
                    <a:pt x="51" y="69"/>
                    <a:pt x="12" y="79"/>
                    <a:pt x="12" y="78"/>
                  </a:cubicBezTo>
                  <a:cubicBezTo>
                    <a:pt x="12" y="78"/>
                    <a:pt x="13" y="77"/>
                    <a:pt x="13" y="77"/>
                  </a:cubicBezTo>
                  <a:cubicBezTo>
                    <a:pt x="14" y="77"/>
                    <a:pt x="15" y="77"/>
                    <a:pt x="16" y="77"/>
                  </a:cubicBezTo>
                  <a:cubicBezTo>
                    <a:pt x="28" y="75"/>
                    <a:pt x="34" y="74"/>
                    <a:pt x="47" y="73"/>
                  </a:cubicBezTo>
                  <a:cubicBezTo>
                    <a:pt x="49" y="73"/>
                    <a:pt x="50" y="72"/>
                    <a:pt x="52" y="71"/>
                  </a:cubicBezTo>
                  <a:cubicBezTo>
                    <a:pt x="50" y="71"/>
                    <a:pt x="48" y="71"/>
                    <a:pt x="47" y="71"/>
                  </a:cubicBezTo>
                  <a:cubicBezTo>
                    <a:pt x="42" y="71"/>
                    <a:pt x="37" y="72"/>
                    <a:pt x="32" y="72"/>
                  </a:cubicBezTo>
                  <a:cubicBezTo>
                    <a:pt x="22" y="72"/>
                    <a:pt x="19" y="73"/>
                    <a:pt x="9" y="73"/>
                  </a:cubicBezTo>
                  <a:cubicBezTo>
                    <a:pt x="9" y="73"/>
                    <a:pt x="8" y="73"/>
                    <a:pt x="7" y="73"/>
                  </a:cubicBezTo>
                  <a:cubicBezTo>
                    <a:pt x="7" y="73"/>
                    <a:pt x="7" y="72"/>
                    <a:pt x="7" y="72"/>
                  </a:cubicBezTo>
                  <a:cubicBezTo>
                    <a:pt x="8" y="72"/>
                    <a:pt x="9" y="72"/>
                    <a:pt x="9" y="72"/>
                  </a:cubicBezTo>
                  <a:cubicBezTo>
                    <a:pt x="14" y="71"/>
                    <a:pt x="12" y="70"/>
                    <a:pt x="17" y="70"/>
                  </a:cubicBezTo>
                  <a:cubicBezTo>
                    <a:pt x="28" y="69"/>
                    <a:pt x="39" y="68"/>
                    <a:pt x="50" y="67"/>
                  </a:cubicBezTo>
                  <a:cubicBezTo>
                    <a:pt x="60" y="66"/>
                    <a:pt x="55" y="65"/>
                    <a:pt x="65" y="65"/>
                  </a:cubicBezTo>
                  <a:cubicBezTo>
                    <a:pt x="75" y="64"/>
                    <a:pt x="86" y="64"/>
                    <a:pt x="96" y="62"/>
                  </a:cubicBezTo>
                  <a:cubicBezTo>
                    <a:pt x="97" y="62"/>
                    <a:pt x="99" y="61"/>
                    <a:pt x="101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0" y="61"/>
                    <a:pt x="99" y="61"/>
                    <a:pt x="98" y="61"/>
                  </a:cubicBezTo>
                  <a:cubicBezTo>
                    <a:pt x="94" y="61"/>
                    <a:pt x="90" y="62"/>
                    <a:pt x="86" y="62"/>
                  </a:cubicBezTo>
                  <a:cubicBezTo>
                    <a:pt x="81" y="63"/>
                    <a:pt x="76" y="63"/>
                    <a:pt x="71" y="64"/>
                  </a:cubicBezTo>
                  <a:cubicBezTo>
                    <a:pt x="67" y="64"/>
                    <a:pt x="62" y="64"/>
                    <a:pt x="58" y="65"/>
                  </a:cubicBezTo>
                  <a:cubicBezTo>
                    <a:pt x="52" y="65"/>
                    <a:pt x="61" y="66"/>
                    <a:pt x="54" y="66"/>
                  </a:cubicBezTo>
                  <a:cubicBezTo>
                    <a:pt x="48" y="66"/>
                    <a:pt x="41" y="66"/>
                    <a:pt x="34" y="67"/>
                  </a:cubicBezTo>
                  <a:cubicBezTo>
                    <a:pt x="34" y="67"/>
                    <a:pt x="33" y="66"/>
                    <a:pt x="32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6"/>
                    <a:pt x="34" y="65"/>
                    <a:pt x="34" y="65"/>
                  </a:cubicBezTo>
                  <a:cubicBezTo>
                    <a:pt x="37" y="65"/>
                    <a:pt x="30" y="64"/>
                    <a:pt x="32" y="64"/>
                  </a:cubicBezTo>
                  <a:cubicBezTo>
                    <a:pt x="33" y="64"/>
                    <a:pt x="34" y="63"/>
                    <a:pt x="34" y="62"/>
                  </a:cubicBezTo>
                  <a:cubicBezTo>
                    <a:pt x="34" y="62"/>
                    <a:pt x="33" y="62"/>
                    <a:pt x="32" y="62"/>
                  </a:cubicBezTo>
                  <a:cubicBezTo>
                    <a:pt x="27" y="62"/>
                    <a:pt x="22" y="63"/>
                    <a:pt x="17" y="63"/>
                  </a:cubicBezTo>
                  <a:cubicBezTo>
                    <a:pt x="16" y="63"/>
                    <a:pt x="15" y="63"/>
                    <a:pt x="15" y="63"/>
                  </a:cubicBezTo>
                  <a:cubicBezTo>
                    <a:pt x="14" y="62"/>
                    <a:pt x="12" y="62"/>
                    <a:pt x="11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1"/>
                    <a:pt x="6" y="60"/>
                    <a:pt x="7" y="60"/>
                  </a:cubicBezTo>
                  <a:cubicBezTo>
                    <a:pt x="18" y="59"/>
                    <a:pt x="12" y="58"/>
                    <a:pt x="23" y="57"/>
                  </a:cubicBezTo>
                  <a:cubicBezTo>
                    <a:pt x="42" y="56"/>
                    <a:pt x="61" y="54"/>
                    <a:pt x="79" y="52"/>
                  </a:cubicBezTo>
                  <a:cubicBezTo>
                    <a:pt x="81" y="52"/>
                    <a:pt x="83" y="51"/>
                    <a:pt x="84" y="51"/>
                  </a:cubicBezTo>
                  <a:cubicBezTo>
                    <a:pt x="84" y="51"/>
                    <a:pt x="83" y="51"/>
                    <a:pt x="83" y="51"/>
                  </a:cubicBezTo>
                  <a:cubicBezTo>
                    <a:pt x="77" y="51"/>
                    <a:pt x="71" y="52"/>
                    <a:pt x="65" y="52"/>
                  </a:cubicBezTo>
                  <a:cubicBezTo>
                    <a:pt x="61" y="52"/>
                    <a:pt x="56" y="52"/>
                    <a:pt x="51" y="52"/>
                  </a:cubicBezTo>
                  <a:cubicBezTo>
                    <a:pt x="41" y="53"/>
                    <a:pt x="30" y="54"/>
                    <a:pt x="20" y="55"/>
                  </a:cubicBezTo>
                  <a:cubicBezTo>
                    <a:pt x="19" y="55"/>
                    <a:pt x="17" y="54"/>
                    <a:pt x="16" y="54"/>
                  </a:cubicBezTo>
                  <a:cubicBezTo>
                    <a:pt x="16" y="54"/>
                    <a:pt x="15" y="54"/>
                    <a:pt x="15" y="54"/>
                  </a:cubicBezTo>
                  <a:cubicBezTo>
                    <a:pt x="12" y="54"/>
                    <a:pt x="9" y="55"/>
                    <a:pt x="7" y="55"/>
                  </a:cubicBezTo>
                  <a:cubicBezTo>
                    <a:pt x="2" y="55"/>
                    <a:pt x="15" y="55"/>
                    <a:pt x="10" y="56"/>
                  </a:cubicBezTo>
                  <a:cubicBezTo>
                    <a:pt x="10" y="56"/>
                    <a:pt x="9" y="56"/>
                    <a:pt x="8" y="5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9" y="55"/>
                    <a:pt x="10" y="54"/>
                    <a:pt x="10" y="54"/>
                  </a:cubicBezTo>
                  <a:cubicBezTo>
                    <a:pt x="13" y="54"/>
                    <a:pt x="0" y="54"/>
                    <a:pt x="3" y="53"/>
                  </a:cubicBezTo>
                  <a:cubicBezTo>
                    <a:pt x="9" y="52"/>
                    <a:pt x="15" y="51"/>
                    <a:pt x="21" y="51"/>
                  </a:cubicBezTo>
                  <a:cubicBezTo>
                    <a:pt x="25" y="50"/>
                    <a:pt x="30" y="49"/>
                    <a:pt x="35" y="49"/>
                  </a:cubicBezTo>
                  <a:cubicBezTo>
                    <a:pt x="32" y="49"/>
                    <a:pt x="28" y="49"/>
                    <a:pt x="25" y="49"/>
                  </a:cubicBezTo>
                  <a:cubicBezTo>
                    <a:pt x="19" y="50"/>
                    <a:pt x="13" y="50"/>
                    <a:pt x="7" y="51"/>
                  </a:cubicBezTo>
                  <a:cubicBezTo>
                    <a:pt x="7" y="51"/>
                    <a:pt x="6" y="51"/>
                    <a:pt x="5" y="51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8" y="49"/>
                    <a:pt x="9" y="49"/>
                  </a:cubicBezTo>
                  <a:cubicBezTo>
                    <a:pt x="21" y="48"/>
                    <a:pt x="32" y="47"/>
                    <a:pt x="44" y="46"/>
                  </a:cubicBezTo>
                  <a:cubicBezTo>
                    <a:pt x="52" y="45"/>
                    <a:pt x="61" y="44"/>
                    <a:pt x="69" y="43"/>
                  </a:cubicBezTo>
                  <a:cubicBezTo>
                    <a:pt x="72" y="43"/>
                    <a:pt x="75" y="42"/>
                    <a:pt x="78" y="42"/>
                  </a:cubicBezTo>
                  <a:cubicBezTo>
                    <a:pt x="77" y="41"/>
                    <a:pt x="77" y="41"/>
                    <a:pt x="76" y="41"/>
                  </a:cubicBezTo>
                  <a:cubicBezTo>
                    <a:pt x="73" y="41"/>
                    <a:pt x="70" y="42"/>
                    <a:pt x="67" y="41"/>
                  </a:cubicBezTo>
                  <a:cubicBezTo>
                    <a:pt x="65" y="41"/>
                    <a:pt x="63" y="41"/>
                    <a:pt x="62" y="42"/>
                  </a:cubicBezTo>
                  <a:cubicBezTo>
                    <a:pt x="51" y="43"/>
                    <a:pt x="39" y="44"/>
                    <a:pt x="28" y="45"/>
                  </a:cubicBezTo>
                  <a:cubicBezTo>
                    <a:pt x="23" y="45"/>
                    <a:pt x="17" y="46"/>
                    <a:pt x="11" y="46"/>
                  </a:cubicBezTo>
                  <a:cubicBezTo>
                    <a:pt x="10" y="46"/>
                    <a:pt x="9" y="47"/>
                    <a:pt x="8" y="46"/>
                  </a:cubicBezTo>
                  <a:cubicBezTo>
                    <a:pt x="26" y="42"/>
                    <a:pt x="44" y="40"/>
                    <a:pt x="61" y="38"/>
                  </a:cubicBezTo>
                  <a:cubicBezTo>
                    <a:pt x="59" y="37"/>
                    <a:pt x="56" y="38"/>
                    <a:pt x="54" y="37"/>
                  </a:cubicBezTo>
                  <a:cubicBezTo>
                    <a:pt x="61" y="35"/>
                    <a:pt x="30" y="35"/>
                    <a:pt x="37" y="34"/>
                  </a:cubicBezTo>
                  <a:cubicBezTo>
                    <a:pt x="37" y="33"/>
                    <a:pt x="36" y="33"/>
                    <a:pt x="36" y="33"/>
                  </a:cubicBezTo>
                  <a:cubicBezTo>
                    <a:pt x="28" y="34"/>
                    <a:pt x="59" y="34"/>
                    <a:pt x="51" y="35"/>
                  </a:cubicBezTo>
                  <a:cubicBezTo>
                    <a:pt x="45" y="36"/>
                    <a:pt x="38" y="36"/>
                    <a:pt x="32" y="37"/>
                  </a:cubicBezTo>
                  <a:cubicBezTo>
                    <a:pt x="32" y="37"/>
                    <a:pt x="31" y="37"/>
                    <a:pt x="30" y="37"/>
                  </a:cubicBezTo>
                  <a:cubicBezTo>
                    <a:pt x="30" y="37"/>
                    <a:pt x="30" y="37"/>
                    <a:pt x="30" y="36"/>
                  </a:cubicBezTo>
                  <a:cubicBezTo>
                    <a:pt x="31" y="36"/>
                    <a:pt x="31" y="36"/>
                    <a:pt x="32" y="36"/>
                  </a:cubicBezTo>
                  <a:cubicBezTo>
                    <a:pt x="35" y="35"/>
                    <a:pt x="38" y="35"/>
                    <a:pt x="41" y="34"/>
                  </a:cubicBezTo>
                  <a:cubicBezTo>
                    <a:pt x="49" y="33"/>
                    <a:pt x="19" y="31"/>
                    <a:pt x="27" y="30"/>
                  </a:cubicBezTo>
                  <a:cubicBezTo>
                    <a:pt x="28" y="30"/>
                    <a:pt x="29" y="29"/>
                    <a:pt x="29" y="29"/>
                  </a:cubicBezTo>
                  <a:cubicBezTo>
                    <a:pt x="29" y="27"/>
                    <a:pt x="31" y="28"/>
                    <a:pt x="32" y="27"/>
                  </a:cubicBezTo>
                  <a:cubicBezTo>
                    <a:pt x="36" y="26"/>
                    <a:pt x="34" y="26"/>
                    <a:pt x="38" y="25"/>
                  </a:cubicBezTo>
                  <a:cubicBezTo>
                    <a:pt x="41" y="24"/>
                    <a:pt x="45" y="23"/>
                    <a:pt x="48" y="23"/>
                  </a:cubicBezTo>
                  <a:cubicBezTo>
                    <a:pt x="51" y="23"/>
                    <a:pt x="53" y="22"/>
                    <a:pt x="56" y="22"/>
                  </a:cubicBezTo>
                  <a:cubicBezTo>
                    <a:pt x="51" y="22"/>
                    <a:pt x="46" y="22"/>
                    <a:pt x="42" y="23"/>
                  </a:cubicBezTo>
                  <a:cubicBezTo>
                    <a:pt x="36" y="24"/>
                    <a:pt x="31" y="24"/>
                    <a:pt x="25" y="25"/>
                  </a:cubicBezTo>
                  <a:cubicBezTo>
                    <a:pt x="25" y="25"/>
                    <a:pt x="24" y="25"/>
                    <a:pt x="23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24" y="24"/>
                    <a:pt x="25" y="24"/>
                    <a:pt x="25" y="24"/>
                  </a:cubicBezTo>
                  <a:cubicBezTo>
                    <a:pt x="29" y="23"/>
                    <a:pt x="32" y="22"/>
                    <a:pt x="35" y="22"/>
                  </a:cubicBezTo>
                  <a:cubicBezTo>
                    <a:pt x="37" y="22"/>
                    <a:pt x="39" y="21"/>
                    <a:pt x="41" y="21"/>
                  </a:cubicBezTo>
                  <a:cubicBezTo>
                    <a:pt x="40" y="21"/>
                    <a:pt x="39" y="21"/>
                    <a:pt x="39" y="21"/>
                  </a:cubicBezTo>
                  <a:cubicBezTo>
                    <a:pt x="30" y="22"/>
                    <a:pt x="21" y="23"/>
                    <a:pt x="12" y="24"/>
                  </a:cubicBezTo>
                  <a:cubicBezTo>
                    <a:pt x="11" y="24"/>
                    <a:pt x="10" y="24"/>
                    <a:pt x="9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10" y="23"/>
                    <a:pt x="11" y="23"/>
                    <a:pt x="12" y="22"/>
                  </a:cubicBezTo>
                  <a:cubicBezTo>
                    <a:pt x="19" y="21"/>
                    <a:pt x="27" y="20"/>
                    <a:pt x="35" y="18"/>
                  </a:cubicBezTo>
                  <a:cubicBezTo>
                    <a:pt x="38" y="18"/>
                    <a:pt x="42" y="17"/>
                    <a:pt x="45" y="15"/>
                  </a:cubicBezTo>
                  <a:cubicBezTo>
                    <a:pt x="46" y="14"/>
                    <a:pt x="48" y="13"/>
                    <a:pt x="50" y="13"/>
                  </a:cubicBezTo>
                  <a:cubicBezTo>
                    <a:pt x="56" y="12"/>
                    <a:pt x="27" y="11"/>
                    <a:pt x="32" y="11"/>
                  </a:cubicBezTo>
                  <a:cubicBezTo>
                    <a:pt x="38" y="11"/>
                    <a:pt x="43" y="9"/>
                    <a:pt x="48" y="9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1" y="8"/>
                    <a:pt x="34" y="9"/>
                    <a:pt x="27" y="9"/>
                  </a:cubicBezTo>
                  <a:cubicBezTo>
                    <a:pt x="22" y="9"/>
                    <a:pt x="16" y="10"/>
                    <a:pt x="11" y="10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9" y="9"/>
                    <a:pt x="10" y="9"/>
                    <a:pt x="11" y="9"/>
                  </a:cubicBezTo>
                  <a:cubicBezTo>
                    <a:pt x="15" y="8"/>
                    <a:pt x="19" y="8"/>
                    <a:pt x="24" y="7"/>
                  </a:cubicBezTo>
                  <a:cubicBezTo>
                    <a:pt x="24" y="7"/>
                    <a:pt x="25" y="7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4" y="6"/>
                    <a:pt x="22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2" y="5"/>
                    <a:pt x="23" y="5"/>
                  </a:cubicBezTo>
                  <a:cubicBezTo>
                    <a:pt x="31" y="4"/>
                    <a:pt x="39" y="3"/>
                    <a:pt x="47" y="3"/>
                  </a:cubicBezTo>
                  <a:cubicBezTo>
                    <a:pt x="57" y="2"/>
                    <a:pt x="67" y="1"/>
                    <a:pt x="78" y="1"/>
                  </a:cubicBezTo>
                  <a:cubicBezTo>
                    <a:pt x="88" y="1"/>
                    <a:pt x="194" y="1"/>
                    <a:pt x="204" y="1"/>
                  </a:cubicBezTo>
                  <a:cubicBezTo>
                    <a:pt x="215" y="1"/>
                    <a:pt x="226" y="2"/>
                    <a:pt x="237" y="2"/>
                  </a:cubicBezTo>
                  <a:cubicBezTo>
                    <a:pt x="244" y="2"/>
                    <a:pt x="252" y="2"/>
                    <a:pt x="259" y="1"/>
                  </a:cubicBezTo>
                  <a:cubicBezTo>
                    <a:pt x="262" y="1"/>
                    <a:pt x="265" y="1"/>
                    <a:pt x="268" y="1"/>
                  </a:cubicBezTo>
                  <a:cubicBezTo>
                    <a:pt x="270" y="1"/>
                    <a:pt x="271" y="1"/>
                    <a:pt x="272" y="1"/>
                  </a:cubicBezTo>
                  <a:cubicBezTo>
                    <a:pt x="274" y="1"/>
                    <a:pt x="275" y="2"/>
                    <a:pt x="276" y="2"/>
                  </a:cubicBezTo>
                  <a:cubicBezTo>
                    <a:pt x="277" y="2"/>
                    <a:pt x="278" y="1"/>
                    <a:pt x="278" y="1"/>
                  </a:cubicBezTo>
                  <a:cubicBezTo>
                    <a:pt x="279" y="2"/>
                    <a:pt x="279" y="2"/>
                    <a:pt x="280" y="1"/>
                  </a:cubicBezTo>
                  <a:cubicBezTo>
                    <a:pt x="281" y="2"/>
                    <a:pt x="281" y="2"/>
                    <a:pt x="282" y="1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1"/>
                    <a:pt x="283" y="1"/>
                    <a:pt x="284" y="1"/>
                  </a:cubicBezTo>
                  <a:cubicBezTo>
                    <a:pt x="285" y="2"/>
                    <a:pt x="285" y="2"/>
                    <a:pt x="286" y="1"/>
                  </a:cubicBezTo>
                  <a:cubicBezTo>
                    <a:pt x="294" y="1"/>
                    <a:pt x="302" y="1"/>
                    <a:pt x="310" y="1"/>
                  </a:cubicBezTo>
                  <a:close/>
                  <a:moveTo>
                    <a:pt x="137" y="47"/>
                  </a:moveTo>
                  <a:cubicBezTo>
                    <a:pt x="148" y="47"/>
                    <a:pt x="175" y="47"/>
                    <a:pt x="186" y="46"/>
                  </a:cubicBezTo>
                  <a:cubicBezTo>
                    <a:pt x="192" y="46"/>
                    <a:pt x="200" y="46"/>
                    <a:pt x="206" y="47"/>
                  </a:cubicBezTo>
                  <a:cubicBezTo>
                    <a:pt x="216" y="47"/>
                    <a:pt x="229" y="46"/>
                    <a:pt x="239" y="46"/>
                  </a:cubicBezTo>
                  <a:cubicBezTo>
                    <a:pt x="254" y="46"/>
                    <a:pt x="272" y="47"/>
                    <a:pt x="288" y="46"/>
                  </a:cubicBezTo>
                  <a:cubicBezTo>
                    <a:pt x="304" y="46"/>
                    <a:pt x="313" y="47"/>
                    <a:pt x="330" y="47"/>
                  </a:cubicBezTo>
                  <a:cubicBezTo>
                    <a:pt x="336" y="47"/>
                    <a:pt x="348" y="48"/>
                    <a:pt x="354" y="48"/>
                  </a:cubicBezTo>
                  <a:cubicBezTo>
                    <a:pt x="340" y="46"/>
                    <a:pt x="142" y="46"/>
                    <a:pt x="116" y="48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24" y="49"/>
                    <a:pt x="129" y="48"/>
                    <a:pt x="137" y="47"/>
                  </a:cubicBezTo>
                  <a:close/>
                  <a:moveTo>
                    <a:pt x="236" y="29"/>
                  </a:moveTo>
                  <a:cubicBezTo>
                    <a:pt x="265" y="29"/>
                    <a:pt x="295" y="28"/>
                    <a:pt x="325" y="28"/>
                  </a:cubicBezTo>
                  <a:cubicBezTo>
                    <a:pt x="325" y="28"/>
                    <a:pt x="325" y="28"/>
                    <a:pt x="325" y="28"/>
                  </a:cubicBezTo>
                  <a:cubicBezTo>
                    <a:pt x="295" y="27"/>
                    <a:pt x="265" y="28"/>
                    <a:pt x="236" y="29"/>
                  </a:cubicBezTo>
                  <a:close/>
                  <a:moveTo>
                    <a:pt x="143" y="65"/>
                  </a:moveTo>
                  <a:cubicBezTo>
                    <a:pt x="130" y="65"/>
                    <a:pt x="117" y="65"/>
                    <a:pt x="104" y="68"/>
                  </a:cubicBezTo>
                  <a:cubicBezTo>
                    <a:pt x="117" y="67"/>
                    <a:pt x="130" y="66"/>
                    <a:pt x="143" y="65"/>
                  </a:cubicBezTo>
                  <a:close/>
                  <a:moveTo>
                    <a:pt x="324" y="53"/>
                  </a:moveTo>
                  <a:cubicBezTo>
                    <a:pt x="324" y="53"/>
                    <a:pt x="324" y="53"/>
                    <a:pt x="324" y="53"/>
                  </a:cubicBezTo>
                  <a:cubicBezTo>
                    <a:pt x="304" y="53"/>
                    <a:pt x="285" y="53"/>
                    <a:pt x="266" y="53"/>
                  </a:cubicBezTo>
                  <a:cubicBezTo>
                    <a:pt x="266" y="53"/>
                    <a:pt x="266" y="53"/>
                    <a:pt x="266" y="53"/>
                  </a:cubicBezTo>
                  <a:cubicBezTo>
                    <a:pt x="285" y="53"/>
                    <a:pt x="304" y="53"/>
                    <a:pt x="324" y="53"/>
                  </a:cubicBezTo>
                  <a:close/>
                  <a:moveTo>
                    <a:pt x="125" y="59"/>
                  </a:moveTo>
                  <a:cubicBezTo>
                    <a:pt x="125" y="59"/>
                    <a:pt x="125" y="59"/>
                    <a:pt x="125" y="59"/>
                  </a:cubicBezTo>
                  <a:cubicBezTo>
                    <a:pt x="134" y="60"/>
                    <a:pt x="144" y="58"/>
                    <a:pt x="153" y="58"/>
                  </a:cubicBezTo>
                  <a:cubicBezTo>
                    <a:pt x="144" y="58"/>
                    <a:pt x="134" y="58"/>
                    <a:pt x="125" y="59"/>
                  </a:cubicBezTo>
                  <a:close/>
                  <a:moveTo>
                    <a:pt x="182" y="30"/>
                  </a:moveTo>
                  <a:cubicBezTo>
                    <a:pt x="182" y="30"/>
                    <a:pt x="182" y="30"/>
                    <a:pt x="182" y="31"/>
                  </a:cubicBezTo>
                  <a:cubicBezTo>
                    <a:pt x="189" y="31"/>
                    <a:pt x="195" y="31"/>
                    <a:pt x="202" y="31"/>
                  </a:cubicBezTo>
                  <a:cubicBezTo>
                    <a:pt x="202" y="30"/>
                    <a:pt x="202" y="30"/>
                    <a:pt x="202" y="30"/>
                  </a:cubicBezTo>
                  <a:cubicBezTo>
                    <a:pt x="195" y="30"/>
                    <a:pt x="189" y="30"/>
                    <a:pt x="182" y="30"/>
                  </a:cubicBezTo>
                  <a:close/>
                  <a:moveTo>
                    <a:pt x="307" y="75"/>
                  </a:moveTo>
                  <a:cubicBezTo>
                    <a:pt x="307" y="75"/>
                    <a:pt x="307" y="75"/>
                    <a:pt x="307" y="75"/>
                  </a:cubicBezTo>
                  <a:cubicBezTo>
                    <a:pt x="319" y="76"/>
                    <a:pt x="331" y="76"/>
                    <a:pt x="343" y="76"/>
                  </a:cubicBezTo>
                  <a:cubicBezTo>
                    <a:pt x="343" y="76"/>
                    <a:pt x="343" y="76"/>
                    <a:pt x="343" y="76"/>
                  </a:cubicBezTo>
                  <a:cubicBezTo>
                    <a:pt x="331" y="76"/>
                    <a:pt x="319" y="75"/>
                    <a:pt x="307" y="75"/>
                  </a:cubicBezTo>
                  <a:close/>
                  <a:moveTo>
                    <a:pt x="361" y="28"/>
                  </a:moveTo>
                  <a:cubicBezTo>
                    <a:pt x="361" y="28"/>
                    <a:pt x="361" y="28"/>
                    <a:pt x="361" y="28"/>
                  </a:cubicBezTo>
                  <a:cubicBezTo>
                    <a:pt x="351" y="28"/>
                    <a:pt x="341" y="28"/>
                    <a:pt x="331" y="28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41" y="28"/>
                    <a:pt x="351" y="28"/>
                    <a:pt x="361" y="28"/>
                  </a:cubicBezTo>
                  <a:close/>
                  <a:moveTo>
                    <a:pt x="231" y="53"/>
                  </a:moveTo>
                  <a:cubicBezTo>
                    <a:pt x="231" y="53"/>
                    <a:pt x="231" y="53"/>
                    <a:pt x="231" y="53"/>
                  </a:cubicBezTo>
                  <a:cubicBezTo>
                    <a:pt x="239" y="53"/>
                    <a:pt x="247" y="53"/>
                    <a:pt x="256" y="53"/>
                  </a:cubicBezTo>
                  <a:cubicBezTo>
                    <a:pt x="256" y="53"/>
                    <a:pt x="256" y="53"/>
                    <a:pt x="256" y="53"/>
                  </a:cubicBezTo>
                  <a:cubicBezTo>
                    <a:pt x="247" y="53"/>
                    <a:pt x="239" y="53"/>
                    <a:pt x="231" y="53"/>
                  </a:cubicBezTo>
                  <a:close/>
                  <a:moveTo>
                    <a:pt x="122" y="38"/>
                  </a:moveTo>
                  <a:cubicBezTo>
                    <a:pt x="124" y="39"/>
                    <a:pt x="127" y="39"/>
                    <a:pt x="132" y="38"/>
                  </a:cubicBezTo>
                  <a:cubicBezTo>
                    <a:pt x="129" y="38"/>
                    <a:pt x="126" y="38"/>
                    <a:pt x="122" y="38"/>
                  </a:cubicBezTo>
                  <a:close/>
                  <a:moveTo>
                    <a:pt x="355" y="76"/>
                  </a:moveTo>
                  <a:cubicBezTo>
                    <a:pt x="355" y="76"/>
                    <a:pt x="355" y="76"/>
                    <a:pt x="355" y="76"/>
                  </a:cubicBezTo>
                  <a:cubicBezTo>
                    <a:pt x="352" y="76"/>
                    <a:pt x="349" y="76"/>
                    <a:pt x="346" y="76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9" y="76"/>
                    <a:pt x="352" y="76"/>
                    <a:pt x="355" y="76"/>
                  </a:cubicBezTo>
                  <a:close/>
                </a:path>
              </a:pathLst>
            </a:custGeom>
            <a:solidFill>
              <a:srgbClr val="FFC5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7"/>
            <p:cNvSpPr txBox="1"/>
            <p:nvPr/>
          </p:nvSpPr>
          <p:spPr>
            <a:xfrm>
              <a:off x="2232025" y="736600"/>
              <a:ext cx="202723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First Title</a:t>
              </a:r>
              <a:endParaRPr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3912B301-8888-5F48-AE09-4F712833A0A7}"/>
              </a:ext>
            </a:extLst>
          </p:cNvPr>
          <p:cNvGrpSpPr/>
          <p:nvPr/>
        </p:nvGrpSpPr>
        <p:grpSpPr>
          <a:xfrm>
            <a:off x="704850" y="2212975"/>
            <a:ext cx="5205412" cy="887412"/>
            <a:chOff x="704850" y="2212975"/>
            <a:chExt cx="5205412" cy="887412"/>
          </a:xfrm>
        </p:grpSpPr>
        <p:sp>
          <p:nvSpPr>
            <p:cNvPr id="255" name="Google Shape;255;p17"/>
            <p:cNvSpPr/>
            <p:nvPr/>
          </p:nvSpPr>
          <p:spPr>
            <a:xfrm>
              <a:off x="704850" y="2212975"/>
              <a:ext cx="5205412" cy="887412"/>
            </a:xfrm>
            <a:custGeom>
              <a:avLst/>
              <a:gdLst/>
              <a:ahLst/>
              <a:cxnLst/>
              <a:rect l="l" t="t" r="r" b="b"/>
              <a:pathLst>
                <a:path w="547" h="93" extrusionOk="0">
                  <a:moveTo>
                    <a:pt x="460" y="12"/>
                  </a:moveTo>
                  <a:cubicBezTo>
                    <a:pt x="456" y="13"/>
                    <a:pt x="479" y="13"/>
                    <a:pt x="476" y="14"/>
                  </a:cubicBezTo>
                  <a:cubicBezTo>
                    <a:pt x="475" y="14"/>
                    <a:pt x="474" y="14"/>
                    <a:pt x="474" y="14"/>
                  </a:cubicBezTo>
                  <a:cubicBezTo>
                    <a:pt x="474" y="15"/>
                    <a:pt x="474" y="15"/>
                    <a:pt x="474" y="15"/>
                  </a:cubicBezTo>
                  <a:cubicBezTo>
                    <a:pt x="474" y="15"/>
                    <a:pt x="475" y="15"/>
                    <a:pt x="476" y="15"/>
                  </a:cubicBezTo>
                  <a:cubicBezTo>
                    <a:pt x="481" y="15"/>
                    <a:pt x="460" y="15"/>
                    <a:pt x="465" y="15"/>
                  </a:cubicBezTo>
                  <a:cubicBezTo>
                    <a:pt x="465" y="16"/>
                    <a:pt x="466" y="16"/>
                    <a:pt x="467" y="16"/>
                  </a:cubicBezTo>
                  <a:cubicBezTo>
                    <a:pt x="467" y="16"/>
                    <a:pt x="467" y="16"/>
                    <a:pt x="467" y="17"/>
                  </a:cubicBezTo>
                  <a:cubicBezTo>
                    <a:pt x="466" y="17"/>
                    <a:pt x="465" y="17"/>
                    <a:pt x="465" y="17"/>
                  </a:cubicBezTo>
                  <a:cubicBezTo>
                    <a:pt x="460" y="17"/>
                    <a:pt x="482" y="18"/>
                    <a:pt x="478" y="18"/>
                  </a:cubicBezTo>
                  <a:cubicBezTo>
                    <a:pt x="477" y="18"/>
                    <a:pt x="476" y="18"/>
                    <a:pt x="475" y="19"/>
                  </a:cubicBezTo>
                  <a:cubicBezTo>
                    <a:pt x="475" y="20"/>
                    <a:pt x="475" y="20"/>
                    <a:pt x="474" y="20"/>
                  </a:cubicBezTo>
                  <a:cubicBezTo>
                    <a:pt x="474" y="20"/>
                    <a:pt x="473" y="20"/>
                    <a:pt x="472" y="21"/>
                  </a:cubicBezTo>
                  <a:cubicBezTo>
                    <a:pt x="460" y="23"/>
                    <a:pt x="472" y="24"/>
                    <a:pt x="460" y="25"/>
                  </a:cubicBezTo>
                  <a:cubicBezTo>
                    <a:pt x="458" y="25"/>
                    <a:pt x="457" y="26"/>
                    <a:pt x="455" y="27"/>
                  </a:cubicBezTo>
                  <a:cubicBezTo>
                    <a:pt x="457" y="27"/>
                    <a:pt x="458" y="27"/>
                    <a:pt x="460" y="27"/>
                  </a:cubicBezTo>
                  <a:cubicBezTo>
                    <a:pt x="465" y="26"/>
                    <a:pt x="469" y="26"/>
                    <a:pt x="474" y="26"/>
                  </a:cubicBezTo>
                  <a:cubicBezTo>
                    <a:pt x="483" y="25"/>
                    <a:pt x="469" y="25"/>
                    <a:pt x="478" y="24"/>
                  </a:cubicBezTo>
                  <a:cubicBezTo>
                    <a:pt x="479" y="24"/>
                    <a:pt x="479" y="25"/>
                    <a:pt x="480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79" y="26"/>
                    <a:pt x="479" y="26"/>
                    <a:pt x="478" y="26"/>
                  </a:cubicBezTo>
                  <a:cubicBezTo>
                    <a:pt x="474" y="27"/>
                    <a:pt x="475" y="28"/>
                    <a:pt x="470" y="28"/>
                  </a:cubicBezTo>
                  <a:cubicBezTo>
                    <a:pt x="460" y="29"/>
                    <a:pt x="468" y="30"/>
                    <a:pt x="457" y="31"/>
                  </a:cubicBezTo>
                  <a:cubicBezTo>
                    <a:pt x="448" y="32"/>
                    <a:pt x="452" y="33"/>
                    <a:pt x="443" y="33"/>
                  </a:cubicBezTo>
                  <a:cubicBezTo>
                    <a:pt x="433" y="34"/>
                    <a:pt x="423" y="25"/>
                    <a:pt x="413" y="27"/>
                  </a:cubicBezTo>
                  <a:cubicBezTo>
                    <a:pt x="412" y="27"/>
                    <a:pt x="410" y="28"/>
                    <a:pt x="409" y="28"/>
                  </a:cubicBezTo>
                  <a:cubicBezTo>
                    <a:pt x="409" y="28"/>
                    <a:pt x="409" y="28"/>
                    <a:pt x="409" y="28"/>
                  </a:cubicBezTo>
                  <a:cubicBezTo>
                    <a:pt x="410" y="28"/>
                    <a:pt x="411" y="28"/>
                    <a:pt x="412" y="28"/>
                  </a:cubicBezTo>
                  <a:cubicBezTo>
                    <a:pt x="416" y="28"/>
                    <a:pt x="419" y="27"/>
                    <a:pt x="423" y="27"/>
                  </a:cubicBezTo>
                  <a:cubicBezTo>
                    <a:pt x="428" y="26"/>
                    <a:pt x="433" y="26"/>
                    <a:pt x="437" y="25"/>
                  </a:cubicBezTo>
                  <a:cubicBezTo>
                    <a:pt x="441" y="25"/>
                    <a:pt x="446" y="34"/>
                    <a:pt x="450" y="34"/>
                  </a:cubicBezTo>
                  <a:cubicBezTo>
                    <a:pt x="456" y="33"/>
                    <a:pt x="447" y="32"/>
                    <a:pt x="453" y="32"/>
                  </a:cubicBezTo>
                  <a:cubicBezTo>
                    <a:pt x="459" y="32"/>
                    <a:pt x="466" y="32"/>
                    <a:pt x="472" y="31"/>
                  </a:cubicBezTo>
                  <a:cubicBezTo>
                    <a:pt x="473" y="31"/>
                    <a:pt x="473" y="32"/>
                    <a:pt x="474" y="32"/>
                  </a:cubicBezTo>
                  <a:cubicBezTo>
                    <a:pt x="474" y="32"/>
                    <a:pt x="474" y="32"/>
                    <a:pt x="474" y="32"/>
                  </a:cubicBezTo>
                  <a:cubicBezTo>
                    <a:pt x="473" y="32"/>
                    <a:pt x="472" y="33"/>
                    <a:pt x="472" y="33"/>
                  </a:cubicBezTo>
                  <a:cubicBezTo>
                    <a:pt x="469" y="33"/>
                    <a:pt x="476" y="34"/>
                    <a:pt x="474" y="34"/>
                  </a:cubicBezTo>
                  <a:cubicBezTo>
                    <a:pt x="473" y="34"/>
                    <a:pt x="472" y="35"/>
                    <a:pt x="472" y="36"/>
                  </a:cubicBezTo>
                  <a:cubicBezTo>
                    <a:pt x="473" y="36"/>
                    <a:pt x="473" y="36"/>
                    <a:pt x="474" y="36"/>
                  </a:cubicBezTo>
                  <a:cubicBezTo>
                    <a:pt x="478" y="36"/>
                    <a:pt x="466" y="36"/>
                    <a:pt x="471" y="35"/>
                  </a:cubicBezTo>
                  <a:cubicBezTo>
                    <a:pt x="471" y="35"/>
                    <a:pt x="490" y="35"/>
                    <a:pt x="490" y="35"/>
                  </a:cubicBezTo>
                  <a:cubicBezTo>
                    <a:pt x="491" y="37"/>
                    <a:pt x="493" y="36"/>
                    <a:pt x="494" y="36"/>
                  </a:cubicBezTo>
                  <a:cubicBezTo>
                    <a:pt x="495" y="36"/>
                    <a:pt x="495" y="36"/>
                    <a:pt x="496" y="37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5" y="38"/>
                    <a:pt x="499" y="38"/>
                    <a:pt x="498" y="38"/>
                  </a:cubicBezTo>
                  <a:cubicBezTo>
                    <a:pt x="487" y="39"/>
                    <a:pt x="493" y="41"/>
                    <a:pt x="482" y="41"/>
                  </a:cubicBezTo>
                  <a:cubicBezTo>
                    <a:pt x="465" y="43"/>
                    <a:pt x="471" y="43"/>
                    <a:pt x="446" y="42"/>
                  </a:cubicBezTo>
                  <a:cubicBezTo>
                    <a:pt x="445" y="42"/>
                    <a:pt x="426" y="39"/>
                    <a:pt x="424" y="39"/>
                  </a:cubicBezTo>
                  <a:cubicBezTo>
                    <a:pt x="425" y="39"/>
                    <a:pt x="425" y="39"/>
                    <a:pt x="426" y="39"/>
                  </a:cubicBezTo>
                  <a:cubicBezTo>
                    <a:pt x="431" y="39"/>
                    <a:pt x="440" y="44"/>
                    <a:pt x="446" y="44"/>
                  </a:cubicBezTo>
                  <a:cubicBezTo>
                    <a:pt x="450" y="44"/>
                    <a:pt x="451" y="47"/>
                    <a:pt x="456" y="46"/>
                  </a:cubicBezTo>
                  <a:cubicBezTo>
                    <a:pt x="466" y="46"/>
                    <a:pt x="475" y="45"/>
                    <a:pt x="485" y="44"/>
                  </a:cubicBezTo>
                  <a:cubicBezTo>
                    <a:pt x="487" y="44"/>
                    <a:pt x="488" y="44"/>
                    <a:pt x="489" y="45"/>
                  </a:cubicBezTo>
                  <a:cubicBezTo>
                    <a:pt x="490" y="45"/>
                    <a:pt x="490" y="45"/>
                    <a:pt x="490" y="45"/>
                  </a:cubicBezTo>
                  <a:cubicBezTo>
                    <a:pt x="493" y="44"/>
                    <a:pt x="495" y="44"/>
                    <a:pt x="498" y="44"/>
                  </a:cubicBezTo>
                  <a:cubicBezTo>
                    <a:pt x="502" y="44"/>
                    <a:pt x="490" y="43"/>
                    <a:pt x="494" y="43"/>
                  </a:cubicBezTo>
                  <a:cubicBezTo>
                    <a:pt x="495" y="43"/>
                    <a:pt x="496" y="43"/>
                    <a:pt x="496" y="43"/>
                  </a:cubicBezTo>
                  <a:cubicBezTo>
                    <a:pt x="496" y="43"/>
                    <a:pt x="496" y="44"/>
                    <a:pt x="496" y="44"/>
                  </a:cubicBezTo>
                  <a:cubicBezTo>
                    <a:pt x="496" y="44"/>
                    <a:pt x="495" y="44"/>
                    <a:pt x="494" y="44"/>
                  </a:cubicBezTo>
                  <a:cubicBezTo>
                    <a:pt x="492" y="45"/>
                    <a:pt x="504" y="45"/>
                    <a:pt x="501" y="46"/>
                  </a:cubicBezTo>
                  <a:cubicBezTo>
                    <a:pt x="496" y="46"/>
                    <a:pt x="477" y="48"/>
                    <a:pt x="471" y="48"/>
                  </a:cubicBezTo>
                  <a:cubicBezTo>
                    <a:pt x="467" y="49"/>
                    <a:pt x="463" y="50"/>
                    <a:pt x="458" y="50"/>
                  </a:cubicBezTo>
                  <a:cubicBezTo>
                    <a:pt x="461" y="50"/>
                    <a:pt x="464" y="50"/>
                    <a:pt x="467" y="50"/>
                  </a:cubicBezTo>
                  <a:cubicBezTo>
                    <a:pt x="473" y="49"/>
                    <a:pt x="478" y="49"/>
                    <a:pt x="484" y="48"/>
                  </a:cubicBezTo>
                  <a:cubicBezTo>
                    <a:pt x="485" y="48"/>
                    <a:pt x="486" y="48"/>
                    <a:pt x="486" y="48"/>
                  </a:cubicBezTo>
                  <a:cubicBezTo>
                    <a:pt x="486" y="49"/>
                    <a:pt x="486" y="49"/>
                    <a:pt x="486" y="49"/>
                  </a:cubicBezTo>
                  <a:cubicBezTo>
                    <a:pt x="485" y="49"/>
                    <a:pt x="484" y="50"/>
                    <a:pt x="483" y="50"/>
                  </a:cubicBezTo>
                  <a:cubicBezTo>
                    <a:pt x="472" y="51"/>
                    <a:pt x="474" y="43"/>
                    <a:pt x="463" y="45"/>
                  </a:cubicBezTo>
                  <a:cubicBezTo>
                    <a:pt x="455" y="45"/>
                    <a:pt x="447" y="46"/>
                    <a:pt x="439" y="47"/>
                  </a:cubicBezTo>
                  <a:cubicBezTo>
                    <a:pt x="436" y="48"/>
                    <a:pt x="433" y="48"/>
                    <a:pt x="430" y="49"/>
                  </a:cubicBezTo>
                  <a:cubicBezTo>
                    <a:pt x="431" y="49"/>
                    <a:pt x="432" y="49"/>
                    <a:pt x="433" y="49"/>
                  </a:cubicBezTo>
                  <a:cubicBezTo>
                    <a:pt x="435" y="49"/>
                    <a:pt x="438" y="48"/>
                    <a:pt x="441" y="49"/>
                  </a:cubicBezTo>
                  <a:cubicBezTo>
                    <a:pt x="442" y="50"/>
                    <a:pt x="444" y="49"/>
                    <a:pt x="446" y="49"/>
                  </a:cubicBezTo>
                  <a:cubicBezTo>
                    <a:pt x="444" y="49"/>
                    <a:pt x="454" y="48"/>
                    <a:pt x="478" y="46"/>
                  </a:cubicBezTo>
                  <a:cubicBezTo>
                    <a:pt x="483" y="45"/>
                    <a:pt x="475" y="53"/>
                    <a:pt x="480" y="53"/>
                  </a:cubicBezTo>
                  <a:cubicBezTo>
                    <a:pt x="481" y="53"/>
                    <a:pt x="495" y="43"/>
                    <a:pt x="496" y="45"/>
                  </a:cubicBezTo>
                  <a:cubicBezTo>
                    <a:pt x="468" y="51"/>
                    <a:pt x="451" y="52"/>
                    <a:pt x="446" y="53"/>
                  </a:cubicBezTo>
                  <a:cubicBezTo>
                    <a:pt x="449" y="53"/>
                    <a:pt x="451" y="52"/>
                    <a:pt x="453" y="53"/>
                  </a:cubicBezTo>
                  <a:cubicBezTo>
                    <a:pt x="446" y="55"/>
                    <a:pt x="501" y="56"/>
                    <a:pt x="494" y="57"/>
                  </a:cubicBezTo>
                  <a:cubicBezTo>
                    <a:pt x="494" y="58"/>
                    <a:pt x="495" y="58"/>
                    <a:pt x="495" y="58"/>
                  </a:cubicBezTo>
                  <a:cubicBezTo>
                    <a:pt x="503" y="57"/>
                    <a:pt x="487" y="57"/>
                    <a:pt x="495" y="56"/>
                  </a:cubicBezTo>
                  <a:cubicBezTo>
                    <a:pt x="500" y="55"/>
                    <a:pt x="455" y="54"/>
                    <a:pt x="460" y="54"/>
                  </a:cubicBezTo>
                  <a:cubicBezTo>
                    <a:pt x="461" y="54"/>
                    <a:pt x="462" y="54"/>
                    <a:pt x="462" y="54"/>
                  </a:cubicBezTo>
                  <a:cubicBezTo>
                    <a:pt x="463" y="54"/>
                    <a:pt x="463" y="54"/>
                    <a:pt x="463" y="54"/>
                  </a:cubicBezTo>
                  <a:cubicBezTo>
                    <a:pt x="462" y="55"/>
                    <a:pt x="500" y="55"/>
                    <a:pt x="499" y="55"/>
                  </a:cubicBezTo>
                  <a:cubicBezTo>
                    <a:pt x="496" y="56"/>
                    <a:pt x="493" y="56"/>
                    <a:pt x="490" y="57"/>
                  </a:cubicBezTo>
                  <a:cubicBezTo>
                    <a:pt x="483" y="58"/>
                    <a:pt x="511" y="60"/>
                    <a:pt x="503" y="62"/>
                  </a:cubicBezTo>
                  <a:cubicBezTo>
                    <a:pt x="503" y="62"/>
                    <a:pt x="502" y="62"/>
                    <a:pt x="502" y="62"/>
                  </a:cubicBezTo>
                  <a:cubicBezTo>
                    <a:pt x="502" y="64"/>
                    <a:pt x="500" y="64"/>
                    <a:pt x="499" y="64"/>
                  </a:cubicBezTo>
                  <a:cubicBezTo>
                    <a:pt x="495" y="65"/>
                    <a:pt x="497" y="66"/>
                    <a:pt x="493" y="67"/>
                  </a:cubicBezTo>
                  <a:cubicBezTo>
                    <a:pt x="490" y="67"/>
                    <a:pt x="500" y="68"/>
                    <a:pt x="497" y="69"/>
                  </a:cubicBezTo>
                  <a:cubicBezTo>
                    <a:pt x="494" y="69"/>
                    <a:pt x="492" y="69"/>
                    <a:pt x="489" y="70"/>
                  </a:cubicBezTo>
                  <a:cubicBezTo>
                    <a:pt x="494" y="70"/>
                    <a:pt x="485" y="69"/>
                    <a:pt x="490" y="69"/>
                  </a:cubicBezTo>
                  <a:cubicBezTo>
                    <a:pt x="495" y="68"/>
                    <a:pt x="500" y="67"/>
                    <a:pt x="505" y="67"/>
                  </a:cubicBezTo>
                  <a:cubicBezTo>
                    <a:pt x="506" y="67"/>
                    <a:pt x="507" y="67"/>
                    <a:pt x="507" y="67"/>
                  </a:cubicBezTo>
                  <a:cubicBezTo>
                    <a:pt x="507" y="67"/>
                    <a:pt x="507" y="67"/>
                    <a:pt x="507" y="67"/>
                  </a:cubicBezTo>
                  <a:cubicBezTo>
                    <a:pt x="507" y="68"/>
                    <a:pt x="506" y="68"/>
                    <a:pt x="505" y="68"/>
                  </a:cubicBezTo>
                  <a:cubicBezTo>
                    <a:pt x="502" y="69"/>
                    <a:pt x="499" y="69"/>
                    <a:pt x="496" y="70"/>
                  </a:cubicBezTo>
                  <a:cubicBezTo>
                    <a:pt x="494" y="70"/>
                    <a:pt x="492" y="70"/>
                    <a:pt x="491" y="71"/>
                  </a:cubicBezTo>
                  <a:cubicBezTo>
                    <a:pt x="491" y="71"/>
                    <a:pt x="492" y="71"/>
                    <a:pt x="492" y="71"/>
                  </a:cubicBezTo>
                  <a:cubicBezTo>
                    <a:pt x="501" y="70"/>
                    <a:pt x="510" y="69"/>
                    <a:pt x="518" y="68"/>
                  </a:cubicBezTo>
                  <a:cubicBezTo>
                    <a:pt x="519" y="68"/>
                    <a:pt x="520" y="68"/>
                    <a:pt x="521" y="68"/>
                  </a:cubicBezTo>
                  <a:cubicBezTo>
                    <a:pt x="521" y="68"/>
                    <a:pt x="521" y="68"/>
                    <a:pt x="521" y="68"/>
                  </a:cubicBezTo>
                  <a:cubicBezTo>
                    <a:pt x="520" y="69"/>
                    <a:pt x="519" y="69"/>
                    <a:pt x="518" y="69"/>
                  </a:cubicBezTo>
                  <a:cubicBezTo>
                    <a:pt x="511" y="71"/>
                    <a:pt x="529" y="72"/>
                    <a:pt x="522" y="74"/>
                  </a:cubicBezTo>
                  <a:cubicBezTo>
                    <a:pt x="518" y="74"/>
                    <a:pt x="515" y="75"/>
                    <a:pt x="512" y="77"/>
                  </a:cubicBezTo>
                  <a:cubicBezTo>
                    <a:pt x="511" y="78"/>
                    <a:pt x="522" y="79"/>
                    <a:pt x="520" y="79"/>
                  </a:cubicBezTo>
                  <a:cubicBezTo>
                    <a:pt x="515" y="80"/>
                    <a:pt x="529" y="81"/>
                    <a:pt x="524" y="81"/>
                  </a:cubicBezTo>
                  <a:cubicBezTo>
                    <a:pt x="519" y="81"/>
                    <a:pt x="527" y="83"/>
                    <a:pt x="522" y="84"/>
                  </a:cubicBezTo>
                  <a:cubicBezTo>
                    <a:pt x="522" y="84"/>
                    <a:pt x="523" y="84"/>
                    <a:pt x="523" y="84"/>
                  </a:cubicBezTo>
                  <a:cubicBezTo>
                    <a:pt x="529" y="84"/>
                    <a:pt x="522" y="84"/>
                    <a:pt x="529" y="84"/>
                  </a:cubicBezTo>
                  <a:cubicBezTo>
                    <a:pt x="534" y="83"/>
                    <a:pt x="539" y="83"/>
                    <a:pt x="545" y="82"/>
                  </a:cubicBezTo>
                  <a:cubicBezTo>
                    <a:pt x="546" y="82"/>
                    <a:pt x="546" y="82"/>
                    <a:pt x="547" y="83"/>
                  </a:cubicBezTo>
                  <a:cubicBezTo>
                    <a:pt x="547" y="83"/>
                    <a:pt x="547" y="83"/>
                    <a:pt x="547" y="83"/>
                  </a:cubicBezTo>
                  <a:cubicBezTo>
                    <a:pt x="546" y="84"/>
                    <a:pt x="546" y="84"/>
                    <a:pt x="545" y="84"/>
                  </a:cubicBezTo>
                  <a:cubicBezTo>
                    <a:pt x="541" y="84"/>
                    <a:pt x="536" y="85"/>
                    <a:pt x="532" y="85"/>
                  </a:cubicBezTo>
                  <a:cubicBezTo>
                    <a:pt x="532" y="85"/>
                    <a:pt x="531" y="86"/>
                    <a:pt x="530" y="86"/>
                  </a:cubicBezTo>
                  <a:cubicBezTo>
                    <a:pt x="530" y="86"/>
                    <a:pt x="530" y="86"/>
                    <a:pt x="530" y="86"/>
                  </a:cubicBezTo>
                  <a:cubicBezTo>
                    <a:pt x="532" y="86"/>
                    <a:pt x="534" y="86"/>
                    <a:pt x="535" y="86"/>
                  </a:cubicBezTo>
                  <a:cubicBezTo>
                    <a:pt x="535" y="86"/>
                    <a:pt x="535" y="87"/>
                    <a:pt x="535" y="87"/>
                  </a:cubicBezTo>
                  <a:cubicBezTo>
                    <a:pt x="535" y="87"/>
                    <a:pt x="534" y="87"/>
                    <a:pt x="533" y="88"/>
                  </a:cubicBezTo>
                  <a:cubicBezTo>
                    <a:pt x="525" y="89"/>
                    <a:pt x="531" y="90"/>
                    <a:pt x="524" y="90"/>
                  </a:cubicBezTo>
                  <a:cubicBezTo>
                    <a:pt x="514" y="91"/>
                    <a:pt x="504" y="92"/>
                    <a:pt x="494" y="92"/>
                  </a:cubicBezTo>
                  <a:cubicBezTo>
                    <a:pt x="484" y="92"/>
                    <a:pt x="320" y="92"/>
                    <a:pt x="311" y="92"/>
                  </a:cubicBezTo>
                  <a:cubicBezTo>
                    <a:pt x="300" y="92"/>
                    <a:pt x="290" y="91"/>
                    <a:pt x="280" y="91"/>
                  </a:cubicBezTo>
                  <a:cubicBezTo>
                    <a:pt x="273" y="91"/>
                    <a:pt x="265" y="91"/>
                    <a:pt x="258" y="92"/>
                  </a:cubicBezTo>
                  <a:cubicBezTo>
                    <a:pt x="255" y="92"/>
                    <a:pt x="253" y="92"/>
                    <a:pt x="250" y="92"/>
                  </a:cubicBezTo>
                  <a:cubicBezTo>
                    <a:pt x="249" y="92"/>
                    <a:pt x="247" y="92"/>
                    <a:pt x="246" y="92"/>
                  </a:cubicBezTo>
                  <a:cubicBezTo>
                    <a:pt x="245" y="92"/>
                    <a:pt x="244" y="91"/>
                    <a:pt x="242" y="91"/>
                  </a:cubicBezTo>
                  <a:cubicBezTo>
                    <a:pt x="242" y="91"/>
                    <a:pt x="241" y="92"/>
                    <a:pt x="240" y="92"/>
                  </a:cubicBezTo>
                  <a:cubicBezTo>
                    <a:pt x="240" y="91"/>
                    <a:pt x="239" y="91"/>
                    <a:pt x="239" y="92"/>
                  </a:cubicBezTo>
                  <a:cubicBezTo>
                    <a:pt x="238" y="91"/>
                    <a:pt x="237" y="91"/>
                    <a:pt x="237" y="92"/>
                  </a:cubicBezTo>
                  <a:cubicBezTo>
                    <a:pt x="237" y="92"/>
                    <a:pt x="237" y="92"/>
                    <a:pt x="237" y="92"/>
                  </a:cubicBezTo>
                  <a:cubicBezTo>
                    <a:pt x="236" y="92"/>
                    <a:pt x="235" y="92"/>
                    <a:pt x="235" y="92"/>
                  </a:cubicBezTo>
                  <a:cubicBezTo>
                    <a:pt x="234" y="91"/>
                    <a:pt x="234" y="91"/>
                    <a:pt x="233" y="92"/>
                  </a:cubicBezTo>
                  <a:cubicBezTo>
                    <a:pt x="226" y="92"/>
                    <a:pt x="218" y="92"/>
                    <a:pt x="211" y="92"/>
                  </a:cubicBezTo>
                  <a:cubicBezTo>
                    <a:pt x="211" y="91"/>
                    <a:pt x="211" y="91"/>
                    <a:pt x="211" y="91"/>
                  </a:cubicBezTo>
                  <a:cubicBezTo>
                    <a:pt x="210" y="91"/>
                    <a:pt x="209" y="90"/>
                    <a:pt x="208" y="90"/>
                  </a:cubicBezTo>
                  <a:cubicBezTo>
                    <a:pt x="205" y="90"/>
                    <a:pt x="202" y="90"/>
                    <a:pt x="199" y="90"/>
                  </a:cubicBezTo>
                  <a:cubicBezTo>
                    <a:pt x="196" y="90"/>
                    <a:pt x="192" y="90"/>
                    <a:pt x="189" y="90"/>
                  </a:cubicBezTo>
                  <a:cubicBezTo>
                    <a:pt x="189" y="90"/>
                    <a:pt x="189" y="89"/>
                    <a:pt x="189" y="89"/>
                  </a:cubicBezTo>
                  <a:cubicBezTo>
                    <a:pt x="235" y="89"/>
                    <a:pt x="282" y="89"/>
                    <a:pt x="329" y="89"/>
                  </a:cubicBezTo>
                  <a:cubicBezTo>
                    <a:pt x="329" y="89"/>
                    <a:pt x="329" y="89"/>
                    <a:pt x="329" y="88"/>
                  </a:cubicBezTo>
                  <a:cubicBezTo>
                    <a:pt x="270" y="88"/>
                    <a:pt x="224" y="88"/>
                    <a:pt x="165" y="88"/>
                  </a:cubicBezTo>
                  <a:cubicBezTo>
                    <a:pt x="167" y="88"/>
                    <a:pt x="156" y="88"/>
                    <a:pt x="159" y="89"/>
                  </a:cubicBezTo>
                  <a:cubicBezTo>
                    <a:pt x="166" y="89"/>
                    <a:pt x="173" y="89"/>
                    <a:pt x="180" y="89"/>
                  </a:cubicBezTo>
                  <a:cubicBezTo>
                    <a:pt x="181" y="89"/>
                    <a:pt x="182" y="90"/>
                    <a:pt x="181" y="92"/>
                  </a:cubicBezTo>
                  <a:cubicBezTo>
                    <a:pt x="181" y="91"/>
                    <a:pt x="180" y="90"/>
                    <a:pt x="180" y="90"/>
                  </a:cubicBezTo>
                  <a:cubicBezTo>
                    <a:pt x="180" y="90"/>
                    <a:pt x="179" y="91"/>
                    <a:pt x="179" y="92"/>
                  </a:cubicBezTo>
                  <a:cubicBezTo>
                    <a:pt x="179" y="91"/>
                    <a:pt x="178" y="91"/>
                    <a:pt x="178" y="90"/>
                  </a:cubicBezTo>
                  <a:cubicBezTo>
                    <a:pt x="178" y="91"/>
                    <a:pt x="178" y="91"/>
                    <a:pt x="177" y="92"/>
                  </a:cubicBezTo>
                  <a:cubicBezTo>
                    <a:pt x="177" y="91"/>
                    <a:pt x="177" y="91"/>
                    <a:pt x="176" y="90"/>
                  </a:cubicBezTo>
                  <a:cubicBezTo>
                    <a:pt x="176" y="91"/>
                    <a:pt x="176" y="91"/>
                    <a:pt x="175" y="92"/>
                  </a:cubicBezTo>
                  <a:cubicBezTo>
                    <a:pt x="175" y="91"/>
                    <a:pt x="175" y="91"/>
                    <a:pt x="174" y="90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1"/>
                    <a:pt x="173" y="91"/>
                    <a:pt x="172" y="90"/>
                  </a:cubicBezTo>
                  <a:cubicBezTo>
                    <a:pt x="172" y="92"/>
                    <a:pt x="171" y="91"/>
                    <a:pt x="171" y="90"/>
                  </a:cubicBezTo>
                  <a:cubicBezTo>
                    <a:pt x="170" y="93"/>
                    <a:pt x="169" y="90"/>
                    <a:pt x="169" y="90"/>
                  </a:cubicBezTo>
                  <a:cubicBezTo>
                    <a:pt x="168" y="91"/>
                    <a:pt x="168" y="91"/>
                    <a:pt x="168" y="92"/>
                  </a:cubicBezTo>
                  <a:cubicBezTo>
                    <a:pt x="167" y="91"/>
                    <a:pt x="167" y="91"/>
                    <a:pt x="167" y="90"/>
                  </a:cubicBezTo>
                  <a:cubicBezTo>
                    <a:pt x="167" y="91"/>
                    <a:pt x="166" y="91"/>
                    <a:pt x="166" y="92"/>
                  </a:cubicBezTo>
                  <a:cubicBezTo>
                    <a:pt x="166" y="91"/>
                    <a:pt x="165" y="91"/>
                    <a:pt x="165" y="90"/>
                  </a:cubicBezTo>
                  <a:cubicBezTo>
                    <a:pt x="165" y="91"/>
                    <a:pt x="165" y="91"/>
                    <a:pt x="164" y="92"/>
                  </a:cubicBezTo>
                  <a:cubicBezTo>
                    <a:pt x="164" y="91"/>
                    <a:pt x="164" y="91"/>
                    <a:pt x="163" y="90"/>
                  </a:cubicBezTo>
                  <a:cubicBezTo>
                    <a:pt x="163" y="91"/>
                    <a:pt x="163" y="91"/>
                    <a:pt x="162" y="92"/>
                  </a:cubicBezTo>
                  <a:cubicBezTo>
                    <a:pt x="162" y="91"/>
                    <a:pt x="162" y="90"/>
                    <a:pt x="161" y="90"/>
                  </a:cubicBezTo>
                  <a:cubicBezTo>
                    <a:pt x="161" y="90"/>
                    <a:pt x="161" y="90"/>
                    <a:pt x="161" y="90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59" y="90"/>
                    <a:pt x="158" y="89"/>
                    <a:pt x="157" y="91"/>
                  </a:cubicBezTo>
                  <a:cubicBezTo>
                    <a:pt x="156" y="91"/>
                    <a:pt x="169" y="90"/>
                    <a:pt x="169" y="90"/>
                  </a:cubicBezTo>
                  <a:cubicBezTo>
                    <a:pt x="167" y="90"/>
                    <a:pt x="166" y="89"/>
                    <a:pt x="165" y="89"/>
                  </a:cubicBezTo>
                  <a:cubicBezTo>
                    <a:pt x="160" y="89"/>
                    <a:pt x="155" y="89"/>
                    <a:pt x="150" y="89"/>
                  </a:cubicBezTo>
                  <a:cubicBezTo>
                    <a:pt x="141" y="89"/>
                    <a:pt x="164" y="88"/>
                    <a:pt x="155" y="88"/>
                  </a:cubicBezTo>
                  <a:cubicBezTo>
                    <a:pt x="148" y="88"/>
                    <a:pt x="140" y="88"/>
                    <a:pt x="132" y="87"/>
                  </a:cubicBezTo>
                  <a:cubicBezTo>
                    <a:pt x="132" y="87"/>
                    <a:pt x="132" y="87"/>
                    <a:pt x="131" y="87"/>
                  </a:cubicBezTo>
                  <a:cubicBezTo>
                    <a:pt x="133" y="86"/>
                    <a:pt x="135" y="86"/>
                    <a:pt x="137" y="86"/>
                  </a:cubicBezTo>
                  <a:cubicBezTo>
                    <a:pt x="139" y="86"/>
                    <a:pt x="141" y="86"/>
                    <a:pt x="143" y="86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38" y="85"/>
                    <a:pt x="133" y="85"/>
                    <a:pt x="128" y="85"/>
                  </a:cubicBezTo>
                  <a:cubicBezTo>
                    <a:pt x="119" y="85"/>
                    <a:pt x="110" y="84"/>
                    <a:pt x="101" y="84"/>
                  </a:cubicBezTo>
                  <a:cubicBezTo>
                    <a:pt x="95" y="84"/>
                    <a:pt x="89" y="83"/>
                    <a:pt x="83" y="83"/>
                  </a:cubicBezTo>
                  <a:cubicBezTo>
                    <a:pt x="80" y="83"/>
                    <a:pt x="78" y="83"/>
                    <a:pt x="75" y="83"/>
                  </a:cubicBezTo>
                  <a:cubicBezTo>
                    <a:pt x="71" y="83"/>
                    <a:pt x="55" y="83"/>
                    <a:pt x="51" y="83"/>
                  </a:cubicBezTo>
                  <a:cubicBezTo>
                    <a:pt x="51" y="83"/>
                    <a:pt x="50" y="83"/>
                    <a:pt x="49" y="83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51" y="82"/>
                    <a:pt x="52" y="82"/>
                    <a:pt x="54" y="82"/>
                  </a:cubicBezTo>
                  <a:cubicBezTo>
                    <a:pt x="61" y="82"/>
                    <a:pt x="82" y="82"/>
                    <a:pt x="89" y="82"/>
                  </a:cubicBezTo>
                  <a:cubicBezTo>
                    <a:pt x="94" y="82"/>
                    <a:pt x="99" y="81"/>
                    <a:pt x="104" y="81"/>
                  </a:cubicBezTo>
                  <a:cubicBezTo>
                    <a:pt x="122" y="82"/>
                    <a:pt x="141" y="82"/>
                    <a:pt x="159" y="83"/>
                  </a:cubicBezTo>
                  <a:cubicBezTo>
                    <a:pt x="176" y="83"/>
                    <a:pt x="165" y="83"/>
                    <a:pt x="183" y="83"/>
                  </a:cubicBezTo>
                  <a:cubicBezTo>
                    <a:pt x="215" y="83"/>
                    <a:pt x="238" y="83"/>
                    <a:pt x="271" y="82"/>
                  </a:cubicBezTo>
                  <a:cubicBezTo>
                    <a:pt x="289" y="82"/>
                    <a:pt x="303" y="81"/>
                    <a:pt x="321" y="81"/>
                  </a:cubicBezTo>
                  <a:cubicBezTo>
                    <a:pt x="322" y="80"/>
                    <a:pt x="322" y="80"/>
                    <a:pt x="323" y="80"/>
                  </a:cubicBezTo>
                  <a:cubicBezTo>
                    <a:pt x="324" y="80"/>
                    <a:pt x="324" y="80"/>
                    <a:pt x="325" y="80"/>
                  </a:cubicBezTo>
                  <a:cubicBezTo>
                    <a:pt x="325" y="80"/>
                    <a:pt x="324" y="80"/>
                    <a:pt x="324" y="80"/>
                  </a:cubicBezTo>
                  <a:cubicBezTo>
                    <a:pt x="313" y="80"/>
                    <a:pt x="301" y="80"/>
                    <a:pt x="290" y="81"/>
                  </a:cubicBezTo>
                  <a:cubicBezTo>
                    <a:pt x="286" y="81"/>
                    <a:pt x="282" y="80"/>
                    <a:pt x="278" y="81"/>
                  </a:cubicBezTo>
                  <a:cubicBezTo>
                    <a:pt x="271" y="81"/>
                    <a:pt x="264" y="81"/>
                    <a:pt x="257" y="81"/>
                  </a:cubicBezTo>
                  <a:cubicBezTo>
                    <a:pt x="252" y="81"/>
                    <a:pt x="248" y="81"/>
                    <a:pt x="243" y="81"/>
                  </a:cubicBezTo>
                  <a:cubicBezTo>
                    <a:pt x="241" y="81"/>
                    <a:pt x="239" y="81"/>
                    <a:pt x="237" y="81"/>
                  </a:cubicBezTo>
                  <a:cubicBezTo>
                    <a:pt x="235" y="81"/>
                    <a:pt x="233" y="81"/>
                    <a:pt x="230" y="81"/>
                  </a:cubicBezTo>
                  <a:cubicBezTo>
                    <a:pt x="228" y="81"/>
                    <a:pt x="225" y="81"/>
                    <a:pt x="222" y="81"/>
                  </a:cubicBezTo>
                  <a:cubicBezTo>
                    <a:pt x="219" y="81"/>
                    <a:pt x="217" y="82"/>
                    <a:pt x="214" y="82"/>
                  </a:cubicBezTo>
                  <a:cubicBezTo>
                    <a:pt x="213" y="82"/>
                    <a:pt x="213" y="82"/>
                    <a:pt x="212" y="82"/>
                  </a:cubicBezTo>
                  <a:cubicBezTo>
                    <a:pt x="211" y="81"/>
                    <a:pt x="210" y="81"/>
                    <a:pt x="209" y="81"/>
                  </a:cubicBezTo>
                  <a:cubicBezTo>
                    <a:pt x="208" y="82"/>
                    <a:pt x="208" y="81"/>
                    <a:pt x="207" y="81"/>
                  </a:cubicBezTo>
                  <a:cubicBezTo>
                    <a:pt x="207" y="83"/>
                    <a:pt x="206" y="81"/>
                    <a:pt x="205" y="81"/>
                  </a:cubicBezTo>
                  <a:cubicBezTo>
                    <a:pt x="205" y="83"/>
                    <a:pt x="204" y="81"/>
                    <a:pt x="204" y="81"/>
                  </a:cubicBezTo>
                  <a:cubicBezTo>
                    <a:pt x="203" y="81"/>
                    <a:pt x="203" y="82"/>
                    <a:pt x="203" y="82"/>
                  </a:cubicBezTo>
                  <a:cubicBezTo>
                    <a:pt x="202" y="82"/>
                    <a:pt x="202" y="81"/>
                    <a:pt x="202" y="81"/>
                  </a:cubicBezTo>
                  <a:cubicBezTo>
                    <a:pt x="202" y="81"/>
                    <a:pt x="201" y="82"/>
                    <a:pt x="201" y="82"/>
                  </a:cubicBezTo>
                  <a:cubicBezTo>
                    <a:pt x="201" y="82"/>
                    <a:pt x="200" y="81"/>
                    <a:pt x="200" y="81"/>
                  </a:cubicBezTo>
                  <a:cubicBezTo>
                    <a:pt x="200" y="81"/>
                    <a:pt x="200" y="81"/>
                    <a:pt x="199" y="82"/>
                  </a:cubicBezTo>
                  <a:cubicBezTo>
                    <a:pt x="199" y="81"/>
                    <a:pt x="198" y="81"/>
                    <a:pt x="198" y="81"/>
                  </a:cubicBezTo>
                  <a:cubicBezTo>
                    <a:pt x="197" y="83"/>
                    <a:pt x="197" y="81"/>
                    <a:pt x="196" y="81"/>
                  </a:cubicBezTo>
                  <a:cubicBezTo>
                    <a:pt x="196" y="81"/>
                    <a:pt x="195" y="81"/>
                    <a:pt x="195" y="81"/>
                  </a:cubicBezTo>
                  <a:cubicBezTo>
                    <a:pt x="195" y="81"/>
                    <a:pt x="194" y="81"/>
                    <a:pt x="194" y="81"/>
                  </a:cubicBezTo>
                  <a:cubicBezTo>
                    <a:pt x="193" y="81"/>
                    <a:pt x="192" y="81"/>
                    <a:pt x="191" y="81"/>
                  </a:cubicBezTo>
                  <a:cubicBezTo>
                    <a:pt x="190" y="81"/>
                    <a:pt x="189" y="81"/>
                    <a:pt x="189" y="81"/>
                  </a:cubicBezTo>
                  <a:cubicBezTo>
                    <a:pt x="187" y="81"/>
                    <a:pt x="185" y="81"/>
                    <a:pt x="184" y="81"/>
                  </a:cubicBezTo>
                  <a:cubicBezTo>
                    <a:pt x="182" y="81"/>
                    <a:pt x="181" y="81"/>
                    <a:pt x="179" y="81"/>
                  </a:cubicBezTo>
                  <a:cubicBezTo>
                    <a:pt x="178" y="81"/>
                    <a:pt x="176" y="81"/>
                    <a:pt x="175" y="81"/>
                  </a:cubicBezTo>
                  <a:cubicBezTo>
                    <a:pt x="173" y="81"/>
                    <a:pt x="172" y="81"/>
                    <a:pt x="170" y="81"/>
                  </a:cubicBezTo>
                  <a:cubicBezTo>
                    <a:pt x="169" y="81"/>
                    <a:pt x="167" y="81"/>
                    <a:pt x="166" y="81"/>
                  </a:cubicBezTo>
                  <a:cubicBezTo>
                    <a:pt x="163" y="82"/>
                    <a:pt x="161" y="82"/>
                    <a:pt x="158" y="81"/>
                  </a:cubicBezTo>
                  <a:cubicBezTo>
                    <a:pt x="157" y="81"/>
                    <a:pt x="157" y="81"/>
                    <a:pt x="156" y="81"/>
                  </a:cubicBezTo>
                  <a:cubicBezTo>
                    <a:pt x="155" y="81"/>
                    <a:pt x="167" y="81"/>
                    <a:pt x="167" y="81"/>
                  </a:cubicBezTo>
                  <a:cubicBezTo>
                    <a:pt x="165" y="81"/>
                    <a:pt x="164" y="81"/>
                    <a:pt x="163" y="81"/>
                  </a:cubicBezTo>
                  <a:cubicBezTo>
                    <a:pt x="162" y="81"/>
                    <a:pt x="161" y="81"/>
                    <a:pt x="160" y="81"/>
                  </a:cubicBezTo>
                  <a:cubicBezTo>
                    <a:pt x="160" y="81"/>
                    <a:pt x="159" y="81"/>
                    <a:pt x="158" y="81"/>
                  </a:cubicBezTo>
                  <a:cubicBezTo>
                    <a:pt x="157" y="81"/>
                    <a:pt x="156" y="81"/>
                    <a:pt x="155" y="81"/>
                  </a:cubicBezTo>
                  <a:cubicBezTo>
                    <a:pt x="154" y="81"/>
                    <a:pt x="153" y="81"/>
                    <a:pt x="151" y="81"/>
                  </a:cubicBezTo>
                  <a:cubicBezTo>
                    <a:pt x="151" y="82"/>
                    <a:pt x="150" y="81"/>
                    <a:pt x="150" y="80"/>
                  </a:cubicBezTo>
                  <a:cubicBezTo>
                    <a:pt x="150" y="81"/>
                    <a:pt x="149" y="81"/>
                    <a:pt x="149" y="81"/>
                  </a:cubicBezTo>
                  <a:cubicBezTo>
                    <a:pt x="149" y="81"/>
                    <a:pt x="148" y="81"/>
                    <a:pt x="148" y="80"/>
                  </a:cubicBezTo>
                  <a:cubicBezTo>
                    <a:pt x="148" y="81"/>
                    <a:pt x="147" y="81"/>
                    <a:pt x="147" y="81"/>
                  </a:cubicBezTo>
                  <a:cubicBezTo>
                    <a:pt x="146" y="81"/>
                    <a:pt x="146" y="80"/>
                    <a:pt x="145" y="81"/>
                  </a:cubicBezTo>
                  <a:cubicBezTo>
                    <a:pt x="145" y="80"/>
                    <a:pt x="144" y="81"/>
                    <a:pt x="143" y="81"/>
                  </a:cubicBezTo>
                  <a:cubicBezTo>
                    <a:pt x="143" y="81"/>
                    <a:pt x="142" y="81"/>
                    <a:pt x="142" y="81"/>
                  </a:cubicBezTo>
                  <a:cubicBezTo>
                    <a:pt x="141" y="81"/>
                    <a:pt x="140" y="81"/>
                    <a:pt x="140" y="81"/>
                  </a:cubicBezTo>
                  <a:cubicBezTo>
                    <a:pt x="140" y="81"/>
                    <a:pt x="140" y="81"/>
                    <a:pt x="139" y="81"/>
                  </a:cubicBezTo>
                  <a:cubicBezTo>
                    <a:pt x="139" y="81"/>
                    <a:pt x="139" y="80"/>
                    <a:pt x="139" y="80"/>
                  </a:cubicBezTo>
                  <a:cubicBezTo>
                    <a:pt x="138" y="81"/>
                    <a:pt x="138" y="81"/>
                    <a:pt x="138" y="81"/>
                  </a:cubicBezTo>
                  <a:cubicBezTo>
                    <a:pt x="137" y="81"/>
                    <a:pt x="137" y="80"/>
                    <a:pt x="137" y="80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36" y="81"/>
                    <a:pt x="135" y="80"/>
                    <a:pt x="135" y="80"/>
                  </a:cubicBezTo>
                  <a:cubicBezTo>
                    <a:pt x="135" y="80"/>
                    <a:pt x="134" y="81"/>
                    <a:pt x="134" y="81"/>
                  </a:cubicBezTo>
                  <a:cubicBezTo>
                    <a:pt x="134" y="81"/>
                    <a:pt x="134" y="80"/>
                    <a:pt x="133" y="80"/>
                  </a:cubicBezTo>
                  <a:cubicBezTo>
                    <a:pt x="133" y="80"/>
                    <a:pt x="133" y="81"/>
                    <a:pt x="132" y="81"/>
                  </a:cubicBezTo>
                  <a:cubicBezTo>
                    <a:pt x="132" y="81"/>
                    <a:pt x="132" y="80"/>
                    <a:pt x="131" y="80"/>
                  </a:cubicBezTo>
                  <a:cubicBezTo>
                    <a:pt x="131" y="80"/>
                    <a:pt x="131" y="81"/>
                    <a:pt x="130" y="81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29" y="80"/>
                    <a:pt x="160" y="81"/>
                    <a:pt x="159" y="81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8" y="80"/>
                    <a:pt x="158" y="80"/>
                    <a:pt x="157" y="81"/>
                  </a:cubicBezTo>
                  <a:cubicBezTo>
                    <a:pt x="157" y="80"/>
                    <a:pt x="156" y="79"/>
                    <a:pt x="156" y="81"/>
                  </a:cubicBezTo>
                  <a:cubicBezTo>
                    <a:pt x="155" y="79"/>
                    <a:pt x="154" y="80"/>
                    <a:pt x="154" y="80"/>
                  </a:cubicBezTo>
                  <a:cubicBezTo>
                    <a:pt x="152" y="80"/>
                    <a:pt x="150" y="80"/>
                    <a:pt x="149" y="80"/>
                  </a:cubicBezTo>
                  <a:cubicBezTo>
                    <a:pt x="145" y="79"/>
                    <a:pt x="141" y="79"/>
                    <a:pt x="137" y="79"/>
                  </a:cubicBezTo>
                  <a:cubicBezTo>
                    <a:pt x="128" y="79"/>
                    <a:pt x="118" y="78"/>
                    <a:pt x="109" y="78"/>
                  </a:cubicBezTo>
                  <a:cubicBezTo>
                    <a:pt x="103" y="78"/>
                    <a:pt x="96" y="78"/>
                    <a:pt x="89" y="77"/>
                  </a:cubicBezTo>
                  <a:cubicBezTo>
                    <a:pt x="85" y="77"/>
                    <a:pt x="81" y="77"/>
                    <a:pt x="76" y="77"/>
                  </a:cubicBezTo>
                  <a:cubicBezTo>
                    <a:pt x="76" y="77"/>
                    <a:pt x="76" y="77"/>
                    <a:pt x="75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0" y="76"/>
                    <a:pt x="83" y="76"/>
                    <a:pt x="86" y="76"/>
                  </a:cubicBezTo>
                  <a:cubicBezTo>
                    <a:pt x="93" y="76"/>
                    <a:pt x="100" y="76"/>
                    <a:pt x="106" y="76"/>
                  </a:cubicBezTo>
                  <a:cubicBezTo>
                    <a:pt x="111" y="76"/>
                    <a:pt x="115" y="76"/>
                    <a:pt x="119" y="76"/>
                  </a:cubicBezTo>
                  <a:cubicBezTo>
                    <a:pt x="108" y="76"/>
                    <a:pt x="85" y="75"/>
                    <a:pt x="74" y="75"/>
                  </a:cubicBezTo>
                  <a:cubicBezTo>
                    <a:pt x="68" y="75"/>
                    <a:pt x="63" y="75"/>
                    <a:pt x="57" y="74"/>
                  </a:cubicBezTo>
                  <a:cubicBezTo>
                    <a:pt x="57" y="74"/>
                    <a:pt x="56" y="74"/>
                    <a:pt x="56" y="74"/>
                  </a:cubicBezTo>
                  <a:cubicBezTo>
                    <a:pt x="56" y="74"/>
                    <a:pt x="56" y="73"/>
                    <a:pt x="57" y="73"/>
                  </a:cubicBezTo>
                  <a:cubicBezTo>
                    <a:pt x="58" y="73"/>
                    <a:pt x="60" y="73"/>
                    <a:pt x="62" y="73"/>
                  </a:cubicBezTo>
                  <a:cubicBezTo>
                    <a:pt x="66" y="73"/>
                    <a:pt x="70" y="72"/>
                    <a:pt x="73" y="72"/>
                  </a:cubicBezTo>
                  <a:cubicBezTo>
                    <a:pt x="93" y="72"/>
                    <a:pt x="106" y="69"/>
                    <a:pt x="107" y="69"/>
                  </a:cubicBezTo>
                  <a:cubicBezTo>
                    <a:pt x="142" y="70"/>
                    <a:pt x="144" y="71"/>
                    <a:pt x="179" y="71"/>
                  </a:cubicBezTo>
                  <a:cubicBezTo>
                    <a:pt x="228" y="72"/>
                    <a:pt x="280" y="70"/>
                    <a:pt x="331" y="70"/>
                  </a:cubicBezTo>
                  <a:cubicBezTo>
                    <a:pt x="332" y="70"/>
                    <a:pt x="329" y="71"/>
                    <a:pt x="331" y="71"/>
                  </a:cubicBezTo>
                  <a:cubicBezTo>
                    <a:pt x="331" y="71"/>
                    <a:pt x="331" y="70"/>
                    <a:pt x="331" y="70"/>
                  </a:cubicBezTo>
                  <a:cubicBezTo>
                    <a:pt x="326" y="70"/>
                    <a:pt x="321" y="70"/>
                    <a:pt x="317" y="70"/>
                  </a:cubicBezTo>
                  <a:cubicBezTo>
                    <a:pt x="312" y="70"/>
                    <a:pt x="308" y="71"/>
                    <a:pt x="303" y="71"/>
                  </a:cubicBezTo>
                  <a:cubicBezTo>
                    <a:pt x="288" y="71"/>
                    <a:pt x="274" y="71"/>
                    <a:pt x="259" y="71"/>
                  </a:cubicBezTo>
                  <a:cubicBezTo>
                    <a:pt x="252" y="71"/>
                    <a:pt x="244" y="71"/>
                    <a:pt x="237" y="71"/>
                  </a:cubicBezTo>
                  <a:cubicBezTo>
                    <a:pt x="227" y="72"/>
                    <a:pt x="217" y="71"/>
                    <a:pt x="208" y="71"/>
                  </a:cubicBezTo>
                  <a:cubicBezTo>
                    <a:pt x="203" y="71"/>
                    <a:pt x="198" y="71"/>
                    <a:pt x="193" y="71"/>
                  </a:cubicBezTo>
                  <a:cubicBezTo>
                    <a:pt x="189" y="71"/>
                    <a:pt x="184" y="71"/>
                    <a:pt x="179" y="71"/>
                  </a:cubicBezTo>
                  <a:cubicBezTo>
                    <a:pt x="175" y="71"/>
                    <a:pt x="171" y="71"/>
                    <a:pt x="167" y="71"/>
                  </a:cubicBezTo>
                  <a:cubicBezTo>
                    <a:pt x="165" y="71"/>
                    <a:pt x="162" y="71"/>
                    <a:pt x="159" y="71"/>
                  </a:cubicBezTo>
                  <a:cubicBezTo>
                    <a:pt x="157" y="71"/>
                    <a:pt x="155" y="71"/>
                    <a:pt x="152" y="71"/>
                  </a:cubicBezTo>
                  <a:cubicBezTo>
                    <a:pt x="150" y="71"/>
                    <a:pt x="148" y="71"/>
                    <a:pt x="146" y="71"/>
                  </a:cubicBezTo>
                  <a:cubicBezTo>
                    <a:pt x="144" y="71"/>
                    <a:pt x="142" y="71"/>
                    <a:pt x="139" y="71"/>
                  </a:cubicBezTo>
                  <a:cubicBezTo>
                    <a:pt x="138" y="71"/>
                    <a:pt x="136" y="71"/>
                    <a:pt x="135" y="71"/>
                  </a:cubicBezTo>
                  <a:cubicBezTo>
                    <a:pt x="133" y="71"/>
                    <a:pt x="132" y="71"/>
                    <a:pt x="130" y="71"/>
                  </a:cubicBezTo>
                  <a:cubicBezTo>
                    <a:pt x="129" y="71"/>
                    <a:pt x="129" y="70"/>
                    <a:pt x="128" y="70"/>
                  </a:cubicBezTo>
                  <a:cubicBezTo>
                    <a:pt x="127" y="70"/>
                    <a:pt x="126" y="71"/>
                    <a:pt x="125" y="71"/>
                  </a:cubicBezTo>
                  <a:cubicBezTo>
                    <a:pt x="124" y="71"/>
                    <a:pt x="123" y="71"/>
                    <a:pt x="123" y="71"/>
                  </a:cubicBezTo>
                  <a:cubicBezTo>
                    <a:pt x="122" y="70"/>
                    <a:pt x="121" y="70"/>
                    <a:pt x="120" y="70"/>
                  </a:cubicBezTo>
                  <a:cubicBezTo>
                    <a:pt x="119" y="70"/>
                    <a:pt x="118" y="71"/>
                    <a:pt x="117" y="71"/>
                  </a:cubicBezTo>
                  <a:cubicBezTo>
                    <a:pt x="116" y="71"/>
                    <a:pt x="146" y="70"/>
                    <a:pt x="146" y="70"/>
                  </a:cubicBezTo>
                  <a:cubicBezTo>
                    <a:pt x="145" y="70"/>
                    <a:pt x="144" y="71"/>
                    <a:pt x="143" y="71"/>
                  </a:cubicBezTo>
                  <a:cubicBezTo>
                    <a:pt x="141" y="71"/>
                    <a:pt x="140" y="70"/>
                    <a:pt x="138" y="70"/>
                  </a:cubicBezTo>
                  <a:cubicBezTo>
                    <a:pt x="135" y="71"/>
                    <a:pt x="132" y="70"/>
                    <a:pt x="130" y="70"/>
                  </a:cubicBezTo>
                  <a:cubicBezTo>
                    <a:pt x="128" y="70"/>
                    <a:pt x="126" y="70"/>
                    <a:pt x="124" y="70"/>
                  </a:cubicBezTo>
                  <a:cubicBezTo>
                    <a:pt x="120" y="69"/>
                    <a:pt x="116" y="69"/>
                    <a:pt x="113" y="69"/>
                  </a:cubicBezTo>
                  <a:cubicBezTo>
                    <a:pt x="109" y="69"/>
                    <a:pt x="106" y="68"/>
                    <a:pt x="102" y="68"/>
                  </a:cubicBezTo>
                  <a:cubicBezTo>
                    <a:pt x="96" y="68"/>
                    <a:pt x="99" y="68"/>
                    <a:pt x="92" y="67"/>
                  </a:cubicBezTo>
                  <a:cubicBezTo>
                    <a:pt x="86" y="67"/>
                    <a:pt x="79" y="67"/>
                    <a:pt x="73" y="67"/>
                  </a:cubicBezTo>
                  <a:cubicBezTo>
                    <a:pt x="65" y="66"/>
                    <a:pt x="56" y="66"/>
                    <a:pt x="48" y="66"/>
                  </a:cubicBezTo>
                  <a:cubicBezTo>
                    <a:pt x="48" y="66"/>
                    <a:pt x="47" y="66"/>
                    <a:pt x="47" y="66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57" y="65"/>
                    <a:pt x="67" y="65"/>
                    <a:pt x="77" y="65"/>
                  </a:cubicBezTo>
                  <a:cubicBezTo>
                    <a:pt x="86" y="65"/>
                    <a:pt x="86" y="66"/>
                    <a:pt x="94" y="65"/>
                  </a:cubicBezTo>
                  <a:cubicBezTo>
                    <a:pt x="94" y="65"/>
                    <a:pt x="95" y="64"/>
                    <a:pt x="95" y="64"/>
                  </a:cubicBezTo>
                  <a:cubicBezTo>
                    <a:pt x="92" y="64"/>
                    <a:pt x="99" y="64"/>
                    <a:pt x="96" y="64"/>
                  </a:cubicBezTo>
                  <a:cubicBezTo>
                    <a:pt x="84" y="63"/>
                    <a:pt x="72" y="63"/>
                    <a:pt x="61" y="63"/>
                  </a:cubicBezTo>
                  <a:cubicBezTo>
                    <a:pt x="59" y="63"/>
                    <a:pt x="57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7" y="61"/>
                    <a:pt x="78" y="61"/>
                    <a:pt x="90" y="61"/>
                  </a:cubicBezTo>
                  <a:cubicBezTo>
                    <a:pt x="101" y="61"/>
                    <a:pt x="104" y="61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90" y="59"/>
                    <a:pt x="43" y="59"/>
                    <a:pt x="18" y="58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52" y="57"/>
                    <a:pt x="77" y="58"/>
                    <a:pt x="112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88" y="57"/>
                    <a:pt x="73" y="56"/>
                    <a:pt x="49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62" y="54"/>
                    <a:pt x="66" y="54"/>
                    <a:pt x="78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7" y="53"/>
                    <a:pt x="76" y="53"/>
                  </a:cubicBezTo>
                  <a:cubicBezTo>
                    <a:pt x="68" y="53"/>
                    <a:pt x="69" y="52"/>
                    <a:pt x="60" y="52"/>
                  </a:cubicBezTo>
                  <a:cubicBezTo>
                    <a:pt x="53" y="52"/>
                    <a:pt x="46" y="51"/>
                    <a:pt x="39" y="51"/>
                  </a:cubicBezTo>
                  <a:cubicBezTo>
                    <a:pt x="38" y="51"/>
                    <a:pt x="38" y="51"/>
                    <a:pt x="37" y="51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62" y="50"/>
                    <a:pt x="78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51"/>
                    <a:pt x="99" y="50"/>
                    <a:pt x="97" y="50"/>
                  </a:cubicBezTo>
                  <a:cubicBezTo>
                    <a:pt x="87" y="50"/>
                    <a:pt x="76" y="49"/>
                    <a:pt x="66" y="49"/>
                  </a:cubicBezTo>
                  <a:cubicBezTo>
                    <a:pt x="51" y="48"/>
                    <a:pt x="45" y="48"/>
                    <a:pt x="31" y="47"/>
                  </a:cubicBezTo>
                  <a:cubicBezTo>
                    <a:pt x="30" y="47"/>
                    <a:pt x="29" y="47"/>
                    <a:pt x="28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40" y="46"/>
                    <a:pt x="51" y="47"/>
                    <a:pt x="63" y="47"/>
                  </a:cubicBezTo>
                  <a:cubicBezTo>
                    <a:pt x="68" y="47"/>
                    <a:pt x="65" y="47"/>
                    <a:pt x="71" y="47"/>
                  </a:cubicBezTo>
                  <a:cubicBezTo>
                    <a:pt x="72" y="47"/>
                    <a:pt x="73" y="47"/>
                    <a:pt x="74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68" y="45"/>
                    <a:pt x="62" y="46"/>
                    <a:pt x="57" y="44"/>
                  </a:cubicBezTo>
                  <a:cubicBezTo>
                    <a:pt x="56" y="43"/>
                    <a:pt x="62" y="44"/>
                    <a:pt x="61" y="44"/>
                  </a:cubicBezTo>
                  <a:cubicBezTo>
                    <a:pt x="59" y="43"/>
                    <a:pt x="58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85" y="42"/>
                    <a:pt x="105" y="44"/>
                    <a:pt x="133" y="44"/>
                  </a:cubicBezTo>
                  <a:cubicBezTo>
                    <a:pt x="133" y="43"/>
                    <a:pt x="132" y="43"/>
                    <a:pt x="132" y="43"/>
                  </a:cubicBezTo>
                  <a:cubicBezTo>
                    <a:pt x="121" y="43"/>
                    <a:pt x="111" y="43"/>
                    <a:pt x="100" y="42"/>
                  </a:cubicBezTo>
                  <a:cubicBezTo>
                    <a:pt x="94" y="42"/>
                    <a:pt x="89" y="42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8" y="41"/>
                    <a:pt x="94" y="41"/>
                    <a:pt x="99" y="41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70" y="39"/>
                    <a:pt x="50" y="37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44" y="35"/>
                    <a:pt x="59" y="36"/>
                    <a:pt x="83" y="37"/>
                  </a:cubicBezTo>
                  <a:cubicBezTo>
                    <a:pt x="80" y="36"/>
                    <a:pt x="77" y="36"/>
                    <a:pt x="75" y="36"/>
                  </a:cubicBezTo>
                  <a:cubicBezTo>
                    <a:pt x="63" y="36"/>
                    <a:pt x="60" y="35"/>
                    <a:pt x="49" y="35"/>
                  </a:cubicBezTo>
                  <a:cubicBezTo>
                    <a:pt x="48" y="35"/>
                    <a:pt x="47" y="35"/>
                    <a:pt x="46" y="35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62" y="33"/>
                    <a:pt x="70" y="34"/>
                    <a:pt x="86" y="34"/>
                  </a:cubicBezTo>
                  <a:cubicBezTo>
                    <a:pt x="86" y="34"/>
                    <a:pt x="85" y="34"/>
                    <a:pt x="85" y="34"/>
                  </a:cubicBezTo>
                  <a:cubicBezTo>
                    <a:pt x="73" y="33"/>
                    <a:pt x="70" y="33"/>
                    <a:pt x="58" y="32"/>
                  </a:cubicBezTo>
                  <a:cubicBezTo>
                    <a:pt x="50" y="32"/>
                    <a:pt x="42" y="32"/>
                    <a:pt x="34" y="31"/>
                  </a:cubicBezTo>
                  <a:cubicBezTo>
                    <a:pt x="33" y="31"/>
                    <a:pt x="33" y="31"/>
                    <a:pt x="32" y="31"/>
                  </a:cubicBezTo>
                  <a:cubicBezTo>
                    <a:pt x="33" y="30"/>
                    <a:pt x="34" y="30"/>
                    <a:pt x="35" y="30"/>
                  </a:cubicBezTo>
                  <a:cubicBezTo>
                    <a:pt x="38" y="30"/>
                    <a:pt x="41" y="30"/>
                    <a:pt x="43" y="30"/>
                  </a:cubicBezTo>
                  <a:cubicBezTo>
                    <a:pt x="54" y="30"/>
                    <a:pt x="55" y="30"/>
                    <a:pt x="66" y="30"/>
                  </a:cubicBezTo>
                  <a:cubicBezTo>
                    <a:pt x="94" y="31"/>
                    <a:pt x="120" y="28"/>
                    <a:pt x="148" y="28"/>
                  </a:cubicBezTo>
                  <a:cubicBezTo>
                    <a:pt x="180" y="29"/>
                    <a:pt x="214" y="29"/>
                    <a:pt x="246" y="29"/>
                  </a:cubicBezTo>
                  <a:cubicBezTo>
                    <a:pt x="261" y="28"/>
                    <a:pt x="272" y="31"/>
                    <a:pt x="287" y="30"/>
                  </a:cubicBezTo>
                  <a:cubicBezTo>
                    <a:pt x="290" y="30"/>
                    <a:pt x="295" y="30"/>
                    <a:pt x="297" y="30"/>
                  </a:cubicBezTo>
                  <a:cubicBezTo>
                    <a:pt x="293" y="30"/>
                    <a:pt x="288" y="30"/>
                    <a:pt x="284" y="30"/>
                  </a:cubicBezTo>
                  <a:cubicBezTo>
                    <a:pt x="242" y="30"/>
                    <a:pt x="200" y="30"/>
                    <a:pt x="159" y="29"/>
                  </a:cubicBezTo>
                  <a:cubicBezTo>
                    <a:pt x="135" y="28"/>
                    <a:pt x="112" y="27"/>
                    <a:pt x="89" y="27"/>
                  </a:cubicBezTo>
                  <a:cubicBezTo>
                    <a:pt x="71" y="26"/>
                    <a:pt x="40" y="25"/>
                    <a:pt x="22" y="25"/>
                  </a:cubicBezTo>
                  <a:cubicBezTo>
                    <a:pt x="18" y="24"/>
                    <a:pt x="14" y="24"/>
                    <a:pt x="10" y="24"/>
                  </a:cubicBezTo>
                  <a:cubicBezTo>
                    <a:pt x="10" y="24"/>
                    <a:pt x="9" y="23"/>
                    <a:pt x="9" y="23"/>
                  </a:cubicBezTo>
                  <a:cubicBezTo>
                    <a:pt x="9" y="23"/>
                    <a:pt x="0" y="23"/>
                    <a:pt x="0" y="23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6" y="23"/>
                    <a:pt x="10" y="23"/>
                    <a:pt x="14" y="23"/>
                  </a:cubicBezTo>
                  <a:cubicBezTo>
                    <a:pt x="32" y="22"/>
                    <a:pt x="50" y="23"/>
                    <a:pt x="68" y="23"/>
                  </a:cubicBezTo>
                  <a:cubicBezTo>
                    <a:pt x="92" y="23"/>
                    <a:pt x="134" y="22"/>
                    <a:pt x="158" y="23"/>
                  </a:cubicBezTo>
                  <a:cubicBezTo>
                    <a:pt x="188" y="24"/>
                    <a:pt x="229" y="22"/>
                    <a:pt x="259" y="24"/>
                  </a:cubicBezTo>
                  <a:cubicBezTo>
                    <a:pt x="262" y="24"/>
                    <a:pt x="257" y="25"/>
                    <a:pt x="260" y="25"/>
                  </a:cubicBezTo>
                  <a:cubicBezTo>
                    <a:pt x="260" y="25"/>
                    <a:pt x="259" y="25"/>
                    <a:pt x="259" y="25"/>
                  </a:cubicBezTo>
                  <a:cubicBezTo>
                    <a:pt x="241" y="24"/>
                    <a:pt x="223" y="24"/>
                    <a:pt x="206" y="24"/>
                  </a:cubicBezTo>
                  <a:cubicBezTo>
                    <a:pt x="190" y="23"/>
                    <a:pt x="174" y="23"/>
                    <a:pt x="158" y="23"/>
                  </a:cubicBezTo>
                  <a:cubicBezTo>
                    <a:pt x="136" y="22"/>
                    <a:pt x="91" y="21"/>
                    <a:pt x="69" y="20"/>
                  </a:cubicBezTo>
                  <a:cubicBezTo>
                    <a:pt x="60" y="19"/>
                    <a:pt x="51" y="19"/>
                    <a:pt x="42" y="19"/>
                  </a:cubicBezTo>
                  <a:cubicBezTo>
                    <a:pt x="39" y="19"/>
                    <a:pt x="35" y="17"/>
                    <a:pt x="31" y="17"/>
                  </a:cubicBezTo>
                  <a:cubicBezTo>
                    <a:pt x="30" y="17"/>
                    <a:pt x="30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3" y="16"/>
                    <a:pt x="36" y="16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3" y="15"/>
                    <a:pt x="27" y="15"/>
                    <a:pt x="21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47" y="14"/>
                    <a:pt x="95" y="15"/>
                    <a:pt x="122" y="15"/>
                  </a:cubicBezTo>
                  <a:cubicBezTo>
                    <a:pt x="119" y="15"/>
                    <a:pt x="116" y="15"/>
                    <a:pt x="113" y="15"/>
                  </a:cubicBezTo>
                  <a:cubicBezTo>
                    <a:pt x="97" y="14"/>
                    <a:pt x="58" y="14"/>
                    <a:pt x="42" y="13"/>
                  </a:cubicBezTo>
                  <a:cubicBezTo>
                    <a:pt x="36" y="13"/>
                    <a:pt x="29" y="12"/>
                    <a:pt x="23" y="12"/>
                  </a:cubicBezTo>
                  <a:cubicBezTo>
                    <a:pt x="23" y="12"/>
                    <a:pt x="23" y="12"/>
                    <a:pt x="2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5" y="11"/>
                    <a:pt x="26" y="11"/>
                    <a:pt x="28" y="11"/>
                  </a:cubicBezTo>
                  <a:cubicBezTo>
                    <a:pt x="33" y="11"/>
                    <a:pt x="39" y="11"/>
                    <a:pt x="44" y="11"/>
                  </a:cubicBezTo>
                  <a:cubicBezTo>
                    <a:pt x="48" y="11"/>
                    <a:pt x="52" y="11"/>
                    <a:pt x="55" y="11"/>
                  </a:cubicBezTo>
                  <a:cubicBezTo>
                    <a:pt x="54" y="11"/>
                    <a:pt x="52" y="11"/>
                    <a:pt x="50" y="11"/>
                  </a:cubicBezTo>
                  <a:cubicBezTo>
                    <a:pt x="50" y="11"/>
                    <a:pt x="50" y="10"/>
                    <a:pt x="50" y="10"/>
                  </a:cubicBezTo>
                  <a:cubicBezTo>
                    <a:pt x="63" y="9"/>
                    <a:pt x="98" y="10"/>
                    <a:pt x="112" y="11"/>
                  </a:cubicBezTo>
                  <a:cubicBezTo>
                    <a:pt x="125" y="11"/>
                    <a:pt x="139" y="11"/>
                    <a:pt x="152" y="12"/>
                  </a:cubicBezTo>
                  <a:cubicBezTo>
                    <a:pt x="152" y="11"/>
                    <a:pt x="152" y="16"/>
                    <a:pt x="152" y="16"/>
                  </a:cubicBezTo>
                  <a:cubicBezTo>
                    <a:pt x="119" y="14"/>
                    <a:pt x="63" y="8"/>
                    <a:pt x="30" y="7"/>
                  </a:cubicBezTo>
                  <a:cubicBezTo>
                    <a:pt x="30" y="7"/>
                    <a:pt x="30" y="6"/>
                    <a:pt x="30" y="6"/>
                  </a:cubicBezTo>
                  <a:cubicBezTo>
                    <a:pt x="35" y="6"/>
                    <a:pt x="39" y="6"/>
                    <a:pt x="43" y="6"/>
                  </a:cubicBezTo>
                  <a:cubicBezTo>
                    <a:pt x="43" y="6"/>
                    <a:pt x="43" y="6"/>
                    <a:pt x="43" y="5"/>
                  </a:cubicBezTo>
                  <a:cubicBezTo>
                    <a:pt x="43" y="5"/>
                    <a:pt x="42" y="5"/>
                    <a:pt x="41" y="5"/>
                  </a:cubicBezTo>
                  <a:cubicBezTo>
                    <a:pt x="41" y="5"/>
                    <a:pt x="41" y="4"/>
                    <a:pt x="41" y="4"/>
                  </a:cubicBezTo>
                  <a:cubicBezTo>
                    <a:pt x="88" y="4"/>
                    <a:pt x="157" y="12"/>
                    <a:pt x="204" y="12"/>
                  </a:cubicBezTo>
                  <a:cubicBezTo>
                    <a:pt x="186" y="12"/>
                    <a:pt x="168" y="11"/>
                    <a:pt x="151" y="10"/>
                  </a:cubicBezTo>
                  <a:cubicBezTo>
                    <a:pt x="133" y="9"/>
                    <a:pt x="93" y="4"/>
                    <a:pt x="75" y="3"/>
                  </a:cubicBezTo>
                  <a:cubicBezTo>
                    <a:pt x="58" y="2"/>
                    <a:pt x="40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35" y="0"/>
                    <a:pt x="40" y="0"/>
                  </a:cubicBezTo>
                  <a:cubicBezTo>
                    <a:pt x="59" y="0"/>
                    <a:pt x="100" y="1"/>
                    <a:pt x="119" y="2"/>
                  </a:cubicBezTo>
                  <a:cubicBezTo>
                    <a:pt x="139" y="3"/>
                    <a:pt x="160" y="8"/>
                    <a:pt x="180" y="9"/>
                  </a:cubicBezTo>
                  <a:cubicBezTo>
                    <a:pt x="200" y="10"/>
                    <a:pt x="219" y="10"/>
                    <a:pt x="239" y="10"/>
                  </a:cubicBezTo>
                  <a:cubicBezTo>
                    <a:pt x="255" y="10"/>
                    <a:pt x="272" y="12"/>
                    <a:pt x="288" y="12"/>
                  </a:cubicBezTo>
                  <a:cubicBezTo>
                    <a:pt x="312" y="13"/>
                    <a:pt x="336" y="13"/>
                    <a:pt x="359" y="13"/>
                  </a:cubicBezTo>
                  <a:cubicBezTo>
                    <a:pt x="361" y="13"/>
                    <a:pt x="363" y="12"/>
                    <a:pt x="365" y="12"/>
                  </a:cubicBezTo>
                  <a:cubicBezTo>
                    <a:pt x="365" y="12"/>
                    <a:pt x="366" y="12"/>
                    <a:pt x="366" y="12"/>
                  </a:cubicBezTo>
                  <a:cubicBezTo>
                    <a:pt x="367" y="12"/>
                    <a:pt x="368" y="13"/>
                    <a:pt x="368" y="13"/>
                  </a:cubicBezTo>
                  <a:cubicBezTo>
                    <a:pt x="370" y="13"/>
                    <a:pt x="371" y="13"/>
                    <a:pt x="373" y="13"/>
                  </a:cubicBezTo>
                  <a:cubicBezTo>
                    <a:pt x="388" y="13"/>
                    <a:pt x="404" y="12"/>
                    <a:pt x="419" y="12"/>
                  </a:cubicBezTo>
                  <a:cubicBezTo>
                    <a:pt x="431" y="11"/>
                    <a:pt x="444" y="12"/>
                    <a:pt x="456" y="11"/>
                  </a:cubicBezTo>
                  <a:lnTo>
                    <a:pt x="460" y="12"/>
                  </a:lnTo>
                  <a:close/>
                  <a:moveTo>
                    <a:pt x="213" y="13"/>
                  </a:moveTo>
                  <a:cubicBezTo>
                    <a:pt x="213" y="13"/>
                    <a:pt x="213" y="13"/>
                    <a:pt x="213" y="13"/>
                  </a:cubicBezTo>
                  <a:cubicBezTo>
                    <a:pt x="202" y="13"/>
                    <a:pt x="190" y="12"/>
                    <a:pt x="179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90" y="13"/>
                    <a:pt x="202" y="13"/>
                    <a:pt x="213" y="13"/>
                  </a:cubicBezTo>
                  <a:close/>
                  <a:moveTo>
                    <a:pt x="167" y="12"/>
                  </a:moveTo>
                  <a:cubicBezTo>
                    <a:pt x="167" y="12"/>
                    <a:pt x="167" y="12"/>
                    <a:pt x="167" y="12"/>
                  </a:cubicBezTo>
                  <a:cubicBezTo>
                    <a:pt x="170" y="12"/>
                    <a:pt x="173" y="12"/>
                    <a:pt x="176" y="12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3" y="12"/>
                    <a:pt x="170" y="12"/>
                    <a:pt x="167" y="12"/>
                  </a:cubicBezTo>
                  <a:close/>
                </a:path>
              </a:pathLst>
            </a:custGeom>
            <a:solidFill>
              <a:srgbClr val="FF7F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7"/>
            <p:cNvSpPr txBox="1"/>
            <p:nvPr/>
          </p:nvSpPr>
          <p:spPr>
            <a:xfrm>
              <a:off x="1957387" y="2403475"/>
              <a:ext cx="260985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Second Title</a:t>
              </a:r>
              <a:endParaRPr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E398D5AF-C121-4141-BAF8-6AF0561DACE9}"/>
              </a:ext>
            </a:extLst>
          </p:cNvPr>
          <p:cNvGrpSpPr/>
          <p:nvPr/>
        </p:nvGrpSpPr>
        <p:grpSpPr>
          <a:xfrm>
            <a:off x="866775" y="3833812"/>
            <a:ext cx="4948237" cy="887412"/>
            <a:chOff x="866775" y="3833812"/>
            <a:chExt cx="4948237" cy="887412"/>
          </a:xfrm>
        </p:grpSpPr>
        <p:sp>
          <p:nvSpPr>
            <p:cNvPr id="256" name="Google Shape;256;p17"/>
            <p:cNvSpPr/>
            <p:nvPr/>
          </p:nvSpPr>
          <p:spPr>
            <a:xfrm>
              <a:off x="866775" y="3833812"/>
              <a:ext cx="4948237" cy="887412"/>
            </a:xfrm>
            <a:custGeom>
              <a:avLst/>
              <a:gdLst/>
              <a:ahLst/>
              <a:cxnLst/>
              <a:rect l="l" t="t" r="r" b="b"/>
              <a:pathLst>
                <a:path w="520" h="93" extrusionOk="0">
                  <a:moveTo>
                    <a:pt x="203" y="92"/>
                  </a:moveTo>
                  <a:cubicBezTo>
                    <a:pt x="203" y="91"/>
                    <a:pt x="203" y="91"/>
                    <a:pt x="203" y="91"/>
                  </a:cubicBezTo>
                  <a:cubicBezTo>
                    <a:pt x="203" y="91"/>
                    <a:pt x="202" y="90"/>
                    <a:pt x="201" y="90"/>
                  </a:cubicBezTo>
                  <a:cubicBezTo>
                    <a:pt x="198" y="90"/>
                    <a:pt x="195" y="90"/>
                    <a:pt x="192" y="90"/>
                  </a:cubicBezTo>
                  <a:cubicBezTo>
                    <a:pt x="188" y="90"/>
                    <a:pt x="185" y="90"/>
                    <a:pt x="181" y="90"/>
                  </a:cubicBezTo>
                  <a:cubicBezTo>
                    <a:pt x="181" y="90"/>
                    <a:pt x="181" y="89"/>
                    <a:pt x="181" y="89"/>
                  </a:cubicBezTo>
                  <a:cubicBezTo>
                    <a:pt x="228" y="89"/>
                    <a:pt x="274" y="89"/>
                    <a:pt x="321" y="89"/>
                  </a:cubicBezTo>
                  <a:cubicBezTo>
                    <a:pt x="321" y="89"/>
                    <a:pt x="321" y="89"/>
                    <a:pt x="321" y="88"/>
                  </a:cubicBezTo>
                  <a:cubicBezTo>
                    <a:pt x="262" y="88"/>
                    <a:pt x="203" y="88"/>
                    <a:pt x="144" y="88"/>
                  </a:cubicBezTo>
                  <a:cubicBezTo>
                    <a:pt x="147" y="88"/>
                    <a:pt x="149" y="89"/>
                    <a:pt x="151" y="89"/>
                  </a:cubicBezTo>
                  <a:cubicBezTo>
                    <a:pt x="158" y="89"/>
                    <a:pt x="165" y="89"/>
                    <a:pt x="172" y="89"/>
                  </a:cubicBezTo>
                  <a:cubicBezTo>
                    <a:pt x="174" y="89"/>
                    <a:pt x="174" y="90"/>
                    <a:pt x="174" y="92"/>
                  </a:cubicBezTo>
                  <a:cubicBezTo>
                    <a:pt x="173" y="91"/>
                    <a:pt x="173" y="90"/>
                    <a:pt x="172" y="90"/>
                  </a:cubicBezTo>
                  <a:cubicBezTo>
                    <a:pt x="172" y="90"/>
                    <a:pt x="172" y="91"/>
                    <a:pt x="172" y="92"/>
                  </a:cubicBezTo>
                  <a:cubicBezTo>
                    <a:pt x="171" y="91"/>
                    <a:pt x="171" y="91"/>
                    <a:pt x="170" y="90"/>
                  </a:cubicBezTo>
                  <a:cubicBezTo>
                    <a:pt x="170" y="91"/>
                    <a:pt x="170" y="91"/>
                    <a:pt x="170" y="92"/>
                  </a:cubicBezTo>
                  <a:cubicBezTo>
                    <a:pt x="169" y="91"/>
                    <a:pt x="169" y="91"/>
                    <a:pt x="169" y="90"/>
                  </a:cubicBezTo>
                  <a:cubicBezTo>
                    <a:pt x="168" y="91"/>
                    <a:pt x="168" y="91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67" y="91"/>
                    <a:pt x="166" y="91"/>
                    <a:pt x="166" y="91"/>
                  </a:cubicBezTo>
                  <a:cubicBezTo>
                    <a:pt x="166" y="91"/>
                    <a:pt x="165" y="91"/>
                    <a:pt x="165" y="90"/>
                  </a:cubicBezTo>
                  <a:cubicBezTo>
                    <a:pt x="164" y="92"/>
                    <a:pt x="164" y="91"/>
                    <a:pt x="163" y="90"/>
                  </a:cubicBezTo>
                  <a:cubicBezTo>
                    <a:pt x="162" y="93"/>
                    <a:pt x="162" y="90"/>
                    <a:pt x="161" y="90"/>
                  </a:cubicBezTo>
                  <a:cubicBezTo>
                    <a:pt x="161" y="91"/>
                    <a:pt x="161" y="91"/>
                    <a:pt x="160" y="92"/>
                  </a:cubicBezTo>
                  <a:cubicBezTo>
                    <a:pt x="160" y="91"/>
                    <a:pt x="160" y="91"/>
                    <a:pt x="160" y="90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8" y="91"/>
                    <a:pt x="158" y="91"/>
                    <a:pt x="158" y="90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6" y="91"/>
                    <a:pt x="156" y="91"/>
                    <a:pt x="156" y="90"/>
                  </a:cubicBezTo>
                  <a:cubicBezTo>
                    <a:pt x="155" y="91"/>
                    <a:pt x="155" y="91"/>
                    <a:pt x="155" y="92"/>
                  </a:cubicBezTo>
                  <a:cubicBezTo>
                    <a:pt x="154" y="91"/>
                    <a:pt x="154" y="90"/>
                    <a:pt x="154" y="90"/>
                  </a:cubicBezTo>
                  <a:cubicBezTo>
                    <a:pt x="154" y="90"/>
                    <a:pt x="154" y="90"/>
                    <a:pt x="154" y="90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2" y="90"/>
                    <a:pt x="150" y="89"/>
                    <a:pt x="149" y="91"/>
                  </a:cubicBezTo>
                  <a:cubicBezTo>
                    <a:pt x="149" y="91"/>
                    <a:pt x="149" y="90"/>
                    <a:pt x="148" y="90"/>
                  </a:cubicBezTo>
                  <a:cubicBezTo>
                    <a:pt x="147" y="90"/>
                    <a:pt x="146" y="89"/>
                    <a:pt x="144" y="89"/>
                  </a:cubicBezTo>
                  <a:cubicBezTo>
                    <a:pt x="139" y="89"/>
                    <a:pt x="134" y="89"/>
                    <a:pt x="129" y="89"/>
                  </a:cubicBezTo>
                  <a:cubicBezTo>
                    <a:pt x="121" y="89"/>
                    <a:pt x="112" y="88"/>
                    <a:pt x="104" y="88"/>
                  </a:cubicBezTo>
                  <a:cubicBezTo>
                    <a:pt x="96" y="88"/>
                    <a:pt x="89" y="88"/>
                    <a:pt x="81" y="87"/>
                  </a:cubicBezTo>
                  <a:cubicBezTo>
                    <a:pt x="81" y="87"/>
                    <a:pt x="80" y="87"/>
                    <a:pt x="80" y="87"/>
                  </a:cubicBezTo>
                  <a:cubicBezTo>
                    <a:pt x="82" y="86"/>
                    <a:pt x="83" y="86"/>
                    <a:pt x="85" y="86"/>
                  </a:cubicBezTo>
                  <a:cubicBezTo>
                    <a:pt x="87" y="86"/>
                    <a:pt x="89" y="86"/>
                    <a:pt x="92" y="86"/>
                  </a:cubicBezTo>
                  <a:cubicBezTo>
                    <a:pt x="92" y="86"/>
                    <a:pt x="92" y="86"/>
                    <a:pt x="93" y="86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7" y="85"/>
                    <a:pt x="82" y="85"/>
                    <a:pt x="77" y="85"/>
                  </a:cubicBezTo>
                  <a:cubicBezTo>
                    <a:pt x="67" y="85"/>
                    <a:pt x="58" y="84"/>
                    <a:pt x="49" y="84"/>
                  </a:cubicBezTo>
                  <a:cubicBezTo>
                    <a:pt x="43" y="84"/>
                    <a:pt x="38" y="84"/>
                    <a:pt x="32" y="83"/>
                  </a:cubicBezTo>
                  <a:cubicBezTo>
                    <a:pt x="29" y="83"/>
                    <a:pt x="26" y="83"/>
                    <a:pt x="23" y="83"/>
                  </a:cubicBezTo>
                  <a:cubicBezTo>
                    <a:pt x="20" y="83"/>
                    <a:pt x="17" y="83"/>
                    <a:pt x="13" y="83"/>
                  </a:cubicBezTo>
                  <a:cubicBezTo>
                    <a:pt x="12" y="83"/>
                    <a:pt x="12" y="83"/>
                    <a:pt x="11" y="83"/>
                  </a:cubicBezTo>
                  <a:cubicBezTo>
                    <a:pt x="11" y="83"/>
                    <a:pt x="11" y="82"/>
                    <a:pt x="11" y="82"/>
                  </a:cubicBezTo>
                  <a:cubicBezTo>
                    <a:pt x="13" y="82"/>
                    <a:pt x="14" y="82"/>
                    <a:pt x="16" y="82"/>
                  </a:cubicBezTo>
                  <a:cubicBezTo>
                    <a:pt x="23" y="82"/>
                    <a:pt x="25" y="81"/>
                    <a:pt x="39" y="80"/>
                  </a:cubicBezTo>
                  <a:cubicBezTo>
                    <a:pt x="44" y="80"/>
                    <a:pt x="51" y="80"/>
                    <a:pt x="56" y="80"/>
                  </a:cubicBezTo>
                  <a:cubicBezTo>
                    <a:pt x="75" y="80"/>
                    <a:pt x="82" y="79"/>
                    <a:pt x="100" y="79"/>
                  </a:cubicBezTo>
                  <a:cubicBezTo>
                    <a:pt x="118" y="80"/>
                    <a:pt x="142" y="81"/>
                    <a:pt x="160" y="81"/>
                  </a:cubicBezTo>
                  <a:cubicBezTo>
                    <a:pt x="193" y="81"/>
                    <a:pt x="225" y="81"/>
                    <a:pt x="258" y="81"/>
                  </a:cubicBezTo>
                  <a:cubicBezTo>
                    <a:pt x="276" y="80"/>
                    <a:pt x="295" y="79"/>
                    <a:pt x="313" y="81"/>
                  </a:cubicBezTo>
                  <a:cubicBezTo>
                    <a:pt x="314" y="81"/>
                    <a:pt x="315" y="81"/>
                    <a:pt x="315" y="81"/>
                  </a:cubicBezTo>
                  <a:cubicBezTo>
                    <a:pt x="316" y="81"/>
                    <a:pt x="317" y="80"/>
                    <a:pt x="317" y="80"/>
                  </a:cubicBezTo>
                  <a:cubicBezTo>
                    <a:pt x="317" y="80"/>
                    <a:pt x="317" y="80"/>
                    <a:pt x="317" y="80"/>
                  </a:cubicBezTo>
                  <a:cubicBezTo>
                    <a:pt x="306" y="80"/>
                    <a:pt x="294" y="81"/>
                    <a:pt x="283" y="81"/>
                  </a:cubicBezTo>
                  <a:cubicBezTo>
                    <a:pt x="279" y="81"/>
                    <a:pt x="275" y="81"/>
                    <a:pt x="271" y="81"/>
                  </a:cubicBezTo>
                  <a:cubicBezTo>
                    <a:pt x="264" y="81"/>
                    <a:pt x="257" y="81"/>
                    <a:pt x="250" y="81"/>
                  </a:cubicBezTo>
                  <a:cubicBezTo>
                    <a:pt x="245" y="81"/>
                    <a:pt x="240" y="81"/>
                    <a:pt x="236" y="81"/>
                  </a:cubicBezTo>
                  <a:cubicBezTo>
                    <a:pt x="234" y="81"/>
                    <a:pt x="232" y="81"/>
                    <a:pt x="230" y="81"/>
                  </a:cubicBezTo>
                  <a:cubicBezTo>
                    <a:pt x="227" y="81"/>
                    <a:pt x="225" y="81"/>
                    <a:pt x="223" y="81"/>
                  </a:cubicBezTo>
                  <a:cubicBezTo>
                    <a:pt x="220" y="81"/>
                    <a:pt x="218" y="81"/>
                    <a:pt x="215" y="81"/>
                  </a:cubicBezTo>
                  <a:cubicBezTo>
                    <a:pt x="212" y="82"/>
                    <a:pt x="209" y="82"/>
                    <a:pt x="207" y="82"/>
                  </a:cubicBezTo>
                  <a:cubicBezTo>
                    <a:pt x="206" y="82"/>
                    <a:pt x="205" y="82"/>
                    <a:pt x="204" y="82"/>
                  </a:cubicBezTo>
                  <a:cubicBezTo>
                    <a:pt x="204" y="82"/>
                    <a:pt x="202" y="81"/>
                    <a:pt x="202" y="82"/>
                  </a:cubicBezTo>
                  <a:cubicBezTo>
                    <a:pt x="201" y="83"/>
                    <a:pt x="201" y="82"/>
                    <a:pt x="200" y="81"/>
                  </a:cubicBezTo>
                  <a:cubicBezTo>
                    <a:pt x="199" y="83"/>
                    <a:pt x="199" y="82"/>
                    <a:pt x="198" y="81"/>
                  </a:cubicBezTo>
                  <a:cubicBezTo>
                    <a:pt x="197" y="83"/>
                    <a:pt x="197" y="82"/>
                    <a:pt x="196" y="81"/>
                  </a:cubicBezTo>
                  <a:cubicBezTo>
                    <a:pt x="196" y="82"/>
                    <a:pt x="196" y="82"/>
                    <a:pt x="195" y="82"/>
                  </a:cubicBezTo>
                  <a:cubicBezTo>
                    <a:pt x="195" y="82"/>
                    <a:pt x="195" y="81"/>
                    <a:pt x="195" y="81"/>
                  </a:cubicBezTo>
                  <a:cubicBezTo>
                    <a:pt x="194" y="81"/>
                    <a:pt x="194" y="82"/>
                    <a:pt x="194" y="82"/>
                  </a:cubicBezTo>
                  <a:cubicBezTo>
                    <a:pt x="193" y="82"/>
                    <a:pt x="193" y="81"/>
                    <a:pt x="193" y="81"/>
                  </a:cubicBezTo>
                  <a:cubicBezTo>
                    <a:pt x="192" y="81"/>
                    <a:pt x="192" y="82"/>
                    <a:pt x="192" y="82"/>
                  </a:cubicBezTo>
                  <a:cubicBezTo>
                    <a:pt x="191" y="82"/>
                    <a:pt x="191" y="81"/>
                    <a:pt x="191" y="81"/>
                  </a:cubicBezTo>
                  <a:cubicBezTo>
                    <a:pt x="190" y="83"/>
                    <a:pt x="189" y="81"/>
                    <a:pt x="189" y="81"/>
                  </a:cubicBezTo>
                  <a:cubicBezTo>
                    <a:pt x="188" y="81"/>
                    <a:pt x="188" y="81"/>
                    <a:pt x="187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6" y="81"/>
                    <a:pt x="185" y="81"/>
                    <a:pt x="184" y="81"/>
                  </a:cubicBezTo>
                  <a:cubicBezTo>
                    <a:pt x="183" y="81"/>
                    <a:pt x="182" y="81"/>
                    <a:pt x="181" y="81"/>
                  </a:cubicBezTo>
                  <a:cubicBezTo>
                    <a:pt x="180" y="81"/>
                    <a:pt x="178" y="81"/>
                    <a:pt x="176" y="82"/>
                  </a:cubicBezTo>
                  <a:cubicBezTo>
                    <a:pt x="175" y="82"/>
                    <a:pt x="173" y="81"/>
                    <a:pt x="172" y="81"/>
                  </a:cubicBezTo>
                  <a:cubicBezTo>
                    <a:pt x="170" y="81"/>
                    <a:pt x="169" y="82"/>
                    <a:pt x="167" y="82"/>
                  </a:cubicBezTo>
                  <a:cubicBezTo>
                    <a:pt x="166" y="82"/>
                    <a:pt x="164" y="81"/>
                    <a:pt x="163" y="81"/>
                  </a:cubicBezTo>
                  <a:cubicBezTo>
                    <a:pt x="161" y="81"/>
                    <a:pt x="160" y="82"/>
                    <a:pt x="158" y="82"/>
                  </a:cubicBezTo>
                  <a:cubicBezTo>
                    <a:pt x="156" y="82"/>
                    <a:pt x="153" y="82"/>
                    <a:pt x="151" y="82"/>
                  </a:cubicBezTo>
                  <a:cubicBezTo>
                    <a:pt x="150" y="82"/>
                    <a:pt x="149" y="82"/>
                    <a:pt x="149" y="82"/>
                  </a:cubicBezTo>
                  <a:cubicBezTo>
                    <a:pt x="148" y="82"/>
                    <a:pt x="147" y="81"/>
                    <a:pt x="146" y="81"/>
                  </a:cubicBezTo>
                  <a:cubicBezTo>
                    <a:pt x="145" y="82"/>
                    <a:pt x="144" y="81"/>
                    <a:pt x="142" y="81"/>
                  </a:cubicBezTo>
                  <a:cubicBezTo>
                    <a:pt x="142" y="81"/>
                    <a:pt x="141" y="81"/>
                    <a:pt x="140" y="82"/>
                  </a:cubicBezTo>
                  <a:cubicBezTo>
                    <a:pt x="139" y="82"/>
                    <a:pt x="138" y="81"/>
                    <a:pt x="137" y="81"/>
                  </a:cubicBezTo>
                  <a:cubicBezTo>
                    <a:pt x="136" y="81"/>
                    <a:pt x="135" y="81"/>
                    <a:pt x="134" y="81"/>
                  </a:cubicBezTo>
                  <a:cubicBezTo>
                    <a:pt x="133" y="81"/>
                    <a:pt x="132" y="81"/>
                    <a:pt x="131" y="81"/>
                  </a:cubicBezTo>
                  <a:cubicBezTo>
                    <a:pt x="130" y="82"/>
                    <a:pt x="130" y="81"/>
                    <a:pt x="129" y="81"/>
                  </a:cubicBezTo>
                  <a:cubicBezTo>
                    <a:pt x="129" y="81"/>
                    <a:pt x="129" y="81"/>
                    <a:pt x="128" y="82"/>
                  </a:cubicBezTo>
                  <a:cubicBezTo>
                    <a:pt x="128" y="81"/>
                    <a:pt x="128" y="81"/>
                    <a:pt x="127" y="81"/>
                  </a:cubicBezTo>
                  <a:cubicBezTo>
                    <a:pt x="127" y="81"/>
                    <a:pt x="127" y="81"/>
                    <a:pt x="126" y="81"/>
                  </a:cubicBezTo>
                  <a:cubicBezTo>
                    <a:pt x="126" y="81"/>
                    <a:pt x="125" y="81"/>
                    <a:pt x="125" y="81"/>
                  </a:cubicBezTo>
                  <a:cubicBezTo>
                    <a:pt x="124" y="81"/>
                    <a:pt x="123" y="81"/>
                    <a:pt x="122" y="81"/>
                  </a:cubicBezTo>
                  <a:cubicBezTo>
                    <a:pt x="122" y="81"/>
                    <a:pt x="121" y="81"/>
                    <a:pt x="121" y="81"/>
                  </a:cubicBezTo>
                  <a:cubicBezTo>
                    <a:pt x="120" y="81"/>
                    <a:pt x="120" y="81"/>
                    <a:pt x="119" y="81"/>
                  </a:cubicBezTo>
                  <a:cubicBezTo>
                    <a:pt x="119" y="81"/>
                    <a:pt x="119" y="81"/>
                    <a:pt x="119" y="82"/>
                  </a:cubicBezTo>
                  <a:cubicBezTo>
                    <a:pt x="119" y="81"/>
                    <a:pt x="118" y="81"/>
                    <a:pt x="118" y="80"/>
                  </a:cubicBezTo>
                  <a:cubicBezTo>
                    <a:pt x="118" y="81"/>
                    <a:pt x="117" y="81"/>
                    <a:pt x="117" y="82"/>
                  </a:cubicBezTo>
                  <a:cubicBezTo>
                    <a:pt x="117" y="81"/>
                    <a:pt x="117" y="81"/>
                    <a:pt x="116" y="80"/>
                  </a:cubicBezTo>
                  <a:cubicBezTo>
                    <a:pt x="116" y="81"/>
                    <a:pt x="116" y="81"/>
                    <a:pt x="115" y="81"/>
                  </a:cubicBezTo>
                  <a:cubicBezTo>
                    <a:pt x="115" y="81"/>
                    <a:pt x="115" y="81"/>
                    <a:pt x="114" y="80"/>
                  </a:cubicBezTo>
                  <a:cubicBezTo>
                    <a:pt x="114" y="81"/>
                    <a:pt x="114" y="81"/>
                    <a:pt x="113" y="81"/>
                  </a:cubicBezTo>
                  <a:cubicBezTo>
                    <a:pt x="113" y="81"/>
                    <a:pt x="113" y="81"/>
                    <a:pt x="113" y="80"/>
                  </a:cubicBezTo>
                  <a:cubicBezTo>
                    <a:pt x="112" y="81"/>
                    <a:pt x="112" y="81"/>
                    <a:pt x="112" y="81"/>
                  </a:cubicBezTo>
                  <a:cubicBezTo>
                    <a:pt x="111" y="81"/>
                    <a:pt x="111" y="81"/>
                    <a:pt x="111" y="80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09" y="81"/>
                    <a:pt x="109" y="80"/>
                    <a:pt x="109" y="80"/>
                  </a:cubicBezTo>
                  <a:cubicBezTo>
                    <a:pt x="108" y="80"/>
                    <a:pt x="108" y="81"/>
                    <a:pt x="108" y="81"/>
                  </a:cubicBezTo>
                  <a:cubicBezTo>
                    <a:pt x="108" y="81"/>
                    <a:pt x="107" y="80"/>
                    <a:pt x="107" y="80"/>
                  </a:cubicBezTo>
                  <a:cubicBezTo>
                    <a:pt x="107" y="80"/>
                    <a:pt x="106" y="81"/>
                    <a:pt x="106" y="81"/>
                  </a:cubicBezTo>
                  <a:cubicBezTo>
                    <a:pt x="105" y="80"/>
                    <a:pt x="105" y="80"/>
                    <a:pt x="104" y="81"/>
                  </a:cubicBezTo>
                  <a:cubicBezTo>
                    <a:pt x="104" y="80"/>
                    <a:pt x="103" y="81"/>
                    <a:pt x="102" y="81"/>
                  </a:cubicBezTo>
                  <a:cubicBezTo>
                    <a:pt x="101" y="81"/>
                    <a:pt x="99" y="80"/>
                    <a:pt x="97" y="80"/>
                  </a:cubicBezTo>
                  <a:cubicBezTo>
                    <a:pt x="93" y="80"/>
                    <a:pt x="89" y="80"/>
                    <a:pt x="85" y="80"/>
                  </a:cubicBezTo>
                  <a:cubicBezTo>
                    <a:pt x="76" y="79"/>
                    <a:pt x="67" y="79"/>
                    <a:pt x="58" y="78"/>
                  </a:cubicBezTo>
                  <a:cubicBezTo>
                    <a:pt x="51" y="78"/>
                    <a:pt x="45" y="78"/>
                    <a:pt x="38" y="78"/>
                  </a:cubicBezTo>
                  <a:cubicBezTo>
                    <a:pt x="34" y="78"/>
                    <a:pt x="29" y="77"/>
                    <a:pt x="25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4" y="77"/>
                    <a:pt x="24" y="76"/>
                    <a:pt x="25" y="76"/>
                  </a:cubicBezTo>
                  <a:cubicBezTo>
                    <a:pt x="28" y="76"/>
                    <a:pt x="32" y="77"/>
                    <a:pt x="35" y="77"/>
                  </a:cubicBezTo>
                  <a:cubicBezTo>
                    <a:pt x="42" y="77"/>
                    <a:pt x="48" y="77"/>
                    <a:pt x="55" y="77"/>
                  </a:cubicBezTo>
                  <a:cubicBezTo>
                    <a:pt x="59" y="77"/>
                    <a:pt x="63" y="77"/>
                    <a:pt x="68" y="77"/>
                  </a:cubicBezTo>
                  <a:cubicBezTo>
                    <a:pt x="57" y="76"/>
                    <a:pt x="46" y="76"/>
                    <a:pt x="36" y="75"/>
                  </a:cubicBezTo>
                  <a:cubicBezTo>
                    <a:pt x="30" y="75"/>
                    <a:pt x="24" y="75"/>
                    <a:pt x="19" y="75"/>
                  </a:cubicBezTo>
                  <a:cubicBezTo>
                    <a:pt x="18" y="75"/>
                    <a:pt x="18" y="75"/>
                    <a:pt x="17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20" y="74"/>
                    <a:pt x="22" y="74"/>
                    <a:pt x="24" y="74"/>
                  </a:cubicBezTo>
                  <a:cubicBezTo>
                    <a:pt x="27" y="73"/>
                    <a:pt x="31" y="73"/>
                    <a:pt x="35" y="73"/>
                  </a:cubicBezTo>
                  <a:cubicBezTo>
                    <a:pt x="46" y="73"/>
                    <a:pt x="59" y="70"/>
                    <a:pt x="69" y="70"/>
                  </a:cubicBezTo>
                  <a:cubicBezTo>
                    <a:pt x="104" y="71"/>
                    <a:pt x="137" y="71"/>
                    <a:pt x="172" y="72"/>
                  </a:cubicBezTo>
                  <a:cubicBezTo>
                    <a:pt x="221" y="72"/>
                    <a:pt x="268" y="71"/>
                    <a:pt x="319" y="72"/>
                  </a:cubicBezTo>
                  <a:cubicBezTo>
                    <a:pt x="321" y="72"/>
                    <a:pt x="322" y="72"/>
                    <a:pt x="323" y="71"/>
                  </a:cubicBezTo>
                  <a:cubicBezTo>
                    <a:pt x="323" y="71"/>
                    <a:pt x="323" y="71"/>
                    <a:pt x="323" y="71"/>
                  </a:cubicBezTo>
                  <a:cubicBezTo>
                    <a:pt x="319" y="71"/>
                    <a:pt x="314" y="71"/>
                    <a:pt x="309" y="71"/>
                  </a:cubicBezTo>
                  <a:cubicBezTo>
                    <a:pt x="305" y="71"/>
                    <a:pt x="300" y="71"/>
                    <a:pt x="296" y="71"/>
                  </a:cubicBezTo>
                  <a:cubicBezTo>
                    <a:pt x="281" y="71"/>
                    <a:pt x="266" y="72"/>
                    <a:pt x="252" y="72"/>
                  </a:cubicBezTo>
                  <a:cubicBezTo>
                    <a:pt x="244" y="72"/>
                    <a:pt x="237" y="72"/>
                    <a:pt x="229" y="72"/>
                  </a:cubicBezTo>
                  <a:cubicBezTo>
                    <a:pt x="219" y="72"/>
                    <a:pt x="210" y="72"/>
                    <a:pt x="200" y="72"/>
                  </a:cubicBezTo>
                  <a:cubicBezTo>
                    <a:pt x="195" y="72"/>
                    <a:pt x="191" y="72"/>
                    <a:pt x="186" y="72"/>
                  </a:cubicBezTo>
                  <a:cubicBezTo>
                    <a:pt x="181" y="72"/>
                    <a:pt x="177" y="72"/>
                    <a:pt x="172" y="72"/>
                  </a:cubicBezTo>
                  <a:cubicBezTo>
                    <a:pt x="168" y="72"/>
                    <a:pt x="164" y="72"/>
                    <a:pt x="160" y="72"/>
                  </a:cubicBezTo>
                  <a:cubicBezTo>
                    <a:pt x="157" y="72"/>
                    <a:pt x="154" y="72"/>
                    <a:pt x="152" y="72"/>
                  </a:cubicBezTo>
                  <a:cubicBezTo>
                    <a:pt x="150" y="72"/>
                    <a:pt x="147" y="72"/>
                    <a:pt x="145" y="72"/>
                  </a:cubicBezTo>
                  <a:cubicBezTo>
                    <a:pt x="143" y="72"/>
                    <a:pt x="141" y="71"/>
                    <a:pt x="139" y="71"/>
                  </a:cubicBezTo>
                  <a:cubicBezTo>
                    <a:pt x="136" y="71"/>
                    <a:pt x="134" y="71"/>
                    <a:pt x="132" y="71"/>
                  </a:cubicBezTo>
                  <a:cubicBezTo>
                    <a:pt x="130" y="71"/>
                    <a:pt x="129" y="71"/>
                    <a:pt x="127" y="71"/>
                  </a:cubicBezTo>
                  <a:cubicBezTo>
                    <a:pt x="126" y="71"/>
                    <a:pt x="124" y="71"/>
                    <a:pt x="123" y="71"/>
                  </a:cubicBezTo>
                  <a:cubicBezTo>
                    <a:pt x="122" y="71"/>
                    <a:pt x="121" y="71"/>
                    <a:pt x="120" y="71"/>
                  </a:cubicBezTo>
                  <a:cubicBezTo>
                    <a:pt x="119" y="71"/>
                    <a:pt x="118" y="71"/>
                    <a:pt x="118" y="71"/>
                  </a:cubicBezTo>
                  <a:cubicBezTo>
                    <a:pt x="117" y="71"/>
                    <a:pt x="116" y="71"/>
                    <a:pt x="115" y="71"/>
                  </a:cubicBezTo>
                  <a:cubicBezTo>
                    <a:pt x="114" y="71"/>
                    <a:pt x="114" y="71"/>
                    <a:pt x="113" y="71"/>
                  </a:cubicBezTo>
                  <a:cubicBezTo>
                    <a:pt x="112" y="71"/>
                    <a:pt x="111" y="71"/>
                    <a:pt x="110" y="71"/>
                  </a:cubicBezTo>
                  <a:cubicBezTo>
                    <a:pt x="109" y="71"/>
                    <a:pt x="108" y="71"/>
                    <a:pt x="107" y="71"/>
                  </a:cubicBezTo>
                  <a:cubicBezTo>
                    <a:pt x="106" y="71"/>
                    <a:pt x="105" y="71"/>
                    <a:pt x="104" y="71"/>
                  </a:cubicBezTo>
                  <a:cubicBezTo>
                    <a:pt x="103" y="71"/>
                    <a:pt x="101" y="71"/>
                    <a:pt x="100" y="71"/>
                  </a:cubicBezTo>
                  <a:cubicBezTo>
                    <a:pt x="97" y="71"/>
                    <a:pt x="94" y="70"/>
                    <a:pt x="91" y="71"/>
                  </a:cubicBezTo>
                  <a:cubicBezTo>
                    <a:pt x="89" y="71"/>
                    <a:pt x="88" y="70"/>
                    <a:pt x="86" y="70"/>
                  </a:cubicBezTo>
                  <a:cubicBezTo>
                    <a:pt x="82" y="70"/>
                    <a:pt x="78" y="70"/>
                    <a:pt x="74" y="70"/>
                  </a:cubicBezTo>
                  <a:cubicBezTo>
                    <a:pt x="71" y="69"/>
                    <a:pt x="68" y="69"/>
                    <a:pt x="64" y="69"/>
                  </a:cubicBezTo>
                  <a:cubicBezTo>
                    <a:pt x="58" y="68"/>
                    <a:pt x="52" y="68"/>
                    <a:pt x="45" y="68"/>
                  </a:cubicBezTo>
                  <a:cubicBezTo>
                    <a:pt x="39" y="68"/>
                    <a:pt x="32" y="68"/>
                    <a:pt x="26" y="67"/>
                  </a:cubicBezTo>
                  <a:cubicBezTo>
                    <a:pt x="18" y="67"/>
                    <a:pt x="9" y="67"/>
                    <a:pt x="1" y="67"/>
                  </a:cubicBezTo>
                  <a:cubicBezTo>
                    <a:pt x="1" y="67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0" y="66"/>
                    <a:pt x="20" y="66"/>
                    <a:pt x="30" y="66"/>
                  </a:cubicBezTo>
                  <a:cubicBezTo>
                    <a:pt x="39" y="66"/>
                    <a:pt x="92" y="66"/>
                    <a:pt x="100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99" y="65"/>
                    <a:pt x="96" y="65"/>
                    <a:pt x="94" y="65"/>
                  </a:cubicBezTo>
                  <a:cubicBezTo>
                    <a:pt x="82" y="64"/>
                    <a:pt x="70" y="64"/>
                    <a:pt x="58" y="64"/>
                  </a:cubicBezTo>
                  <a:cubicBezTo>
                    <a:pt x="56" y="64"/>
                    <a:pt x="55" y="63"/>
                    <a:pt x="53" y="63"/>
                  </a:cubicBezTo>
                  <a:cubicBezTo>
                    <a:pt x="53" y="63"/>
                    <a:pt x="53" y="63"/>
                    <a:pt x="53" y="62"/>
                  </a:cubicBezTo>
                  <a:cubicBezTo>
                    <a:pt x="64" y="62"/>
                    <a:pt x="76" y="62"/>
                    <a:pt x="87" y="62"/>
                  </a:cubicBezTo>
                  <a:cubicBezTo>
                    <a:pt x="99" y="62"/>
                    <a:pt x="66" y="62"/>
                    <a:pt x="77" y="62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52" y="60"/>
                    <a:pt x="71" y="60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80" y="58"/>
                    <a:pt x="70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80" y="58"/>
                    <a:pt x="101" y="57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90" y="55"/>
                    <a:pt x="58" y="55"/>
                    <a:pt x="71" y="55"/>
                  </a:cubicBezTo>
                  <a:cubicBezTo>
                    <a:pt x="71" y="55"/>
                    <a:pt x="71" y="54"/>
                    <a:pt x="71" y="54"/>
                  </a:cubicBezTo>
                  <a:cubicBezTo>
                    <a:pt x="70" y="54"/>
                    <a:pt x="70" y="54"/>
                    <a:pt x="69" y="54"/>
                  </a:cubicBezTo>
                  <a:cubicBezTo>
                    <a:pt x="61" y="54"/>
                    <a:pt x="97" y="53"/>
                    <a:pt x="89" y="53"/>
                  </a:cubicBezTo>
                  <a:cubicBezTo>
                    <a:pt x="82" y="53"/>
                    <a:pt x="74" y="53"/>
                    <a:pt x="67" y="52"/>
                  </a:cubicBezTo>
                  <a:cubicBezTo>
                    <a:pt x="67" y="52"/>
                    <a:pt x="66" y="52"/>
                    <a:pt x="65" y="52"/>
                  </a:cubicBezTo>
                  <a:cubicBezTo>
                    <a:pt x="65" y="52"/>
                    <a:pt x="65" y="51"/>
                    <a:pt x="65" y="51"/>
                  </a:cubicBezTo>
                  <a:cubicBezTo>
                    <a:pt x="90" y="52"/>
                    <a:pt x="71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3" y="52"/>
                    <a:pt x="91" y="52"/>
                    <a:pt x="89" y="52"/>
                  </a:cubicBezTo>
                  <a:cubicBezTo>
                    <a:pt x="79" y="51"/>
                    <a:pt x="113" y="51"/>
                    <a:pt x="103" y="50"/>
                  </a:cubicBezTo>
                  <a:cubicBezTo>
                    <a:pt x="88" y="50"/>
                    <a:pt x="74" y="49"/>
                    <a:pt x="59" y="48"/>
                  </a:cubicBezTo>
                  <a:cubicBezTo>
                    <a:pt x="58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68" y="48"/>
                    <a:pt x="80" y="48"/>
                    <a:pt x="91" y="48"/>
                  </a:cubicBezTo>
                  <a:cubicBezTo>
                    <a:pt x="97" y="48"/>
                    <a:pt x="58" y="48"/>
                    <a:pt x="63" y="48"/>
                  </a:cubicBezTo>
                  <a:cubicBezTo>
                    <a:pt x="64" y="48"/>
                    <a:pt x="65" y="48"/>
                    <a:pt x="66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7"/>
                    <a:pt x="66" y="47"/>
                    <a:pt x="65" y="47"/>
                  </a:cubicBezTo>
                  <a:cubicBezTo>
                    <a:pt x="60" y="46"/>
                    <a:pt x="100" y="47"/>
                    <a:pt x="95" y="45"/>
                  </a:cubicBezTo>
                  <a:cubicBezTo>
                    <a:pt x="93" y="45"/>
                    <a:pt x="91" y="45"/>
                    <a:pt x="89" y="45"/>
                  </a:cubicBezTo>
                  <a:cubicBezTo>
                    <a:pt x="88" y="45"/>
                    <a:pt x="86" y="45"/>
                    <a:pt x="85" y="45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113" y="43"/>
                    <a:pt x="97" y="45"/>
                    <a:pt x="125" y="45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14" y="44"/>
                    <a:pt x="103" y="44"/>
                    <a:pt x="93" y="44"/>
                  </a:cubicBezTo>
                  <a:cubicBezTo>
                    <a:pt x="87" y="44"/>
                    <a:pt x="81" y="43"/>
                    <a:pt x="76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80" y="42"/>
                    <a:pt x="86" y="42"/>
                    <a:pt x="92" y="42"/>
                  </a:cubicBezTo>
                  <a:cubicBezTo>
                    <a:pt x="92" y="42"/>
                    <a:pt x="92" y="42"/>
                    <a:pt x="92" y="41"/>
                  </a:cubicBezTo>
                  <a:cubicBezTo>
                    <a:pt x="63" y="40"/>
                    <a:pt x="78" y="39"/>
                    <a:pt x="49" y="38"/>
                  </a:cubicBezTo>
                  <a:cubicBezTo>
                    <a:pt x="49" y="38"/>
                    <a:pt x="49" y="38"/>
                    <a:pt x="49" y="37"/>
                  </a:cubicBezTo>
                  <a:cubicBezTo>
                    <a:pt x="73" y="37"/>
                    <a:pt x="52" y="38"/>
                    <a:pt x="75" y="38"/>
                  </a:cubicBezTo>
                  <a:cubicBezTo>
                    <a:pt x="73" y="38"/>
                    <a:pt x="70" y="38"/>
                    <a:pt x="67" y="38"/>
                  </a:cubicBezTo>
                  <a:cubicBezTo>
                    <a:pt x="56" y="37"/>
                    <a:pt x="89" y="37"/>
                    <a:pt x="77" y="37"/>
                  </a:cubicBezTo>
                  <a:cubicBezTo>
                    <a:pt x="76" y="37"/>
                    <a:pt x="75" y="36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91" y="35"/>
                    <a:pt x="62" y="36"/>
                    <a:pt x="78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66" y="35"/>
                    <a:pt x="98" y="34"/>
                    <a:pt x="86" y="34"/>
                  </a:cubicBezTo>
                  <a:cubicBezTo>
                    <a:pt x="78" y="34"/>
                    <a:pt x="70" y="33"/>
                    <a:pt x="62" y="33"/>
                  </a:cubicBezTo>
                  <a:cubicBezTo>
                    <a:pt x="62" y="33"/>
                    <a:pt x="61" y="33"/>
                    <a:pt x="61" y="32"/>
                  </a:cubicBezTo>
                  <a:cubicBezTo>
                    <a:pt x="61" y="32"/>
                    <a:pt x="62" y="32"/>
                    <a:pt x="63" y="32"/>
                  </a:cubicBezTo>
                  <a:cubicBezTo>
                    <a:pt x="66" y="32"/>
                    <a:pt x="69" y="32"/>
                    <a:pt x="72" y="32"/>
                  </a:cubicBezTo>
                  <a:cubicBezTo>
                    <a:pt x="82" y="32"/>
                    <a:pt x="92" y="32"/>
                    <a:pt x="103" y="32"/>
                  </a:cubicBezTo>
                  <a:cubicBezTo>
                    <a:pt x="131" y="33"/>
                    <a:pt x="113" y="30"/>
                    <a:pt x="141" y="30"/>
                  </a:cubicBezTo>
                  <a:cubicBezTo>
                    <a:pt x="172" y="31"/>
                    <a:pt x="207" y="31"/>
                    <a:pt x="238" y="30"/>
                  </a:cubicBezTo>
                  <a:cubicBezTo>
                    <a:pt x="253" y="30"/>
                    <a:pt x="267" y="33"/>
                    <a:pt x="282" y="32"/>
                  </a:cubicBezTo>
                  <a:cubicBezTo>
                    <a:pt x="285" y="32"/>
                    <a:pt x="287" y="32"/>
                    <a:pt x="290" y="32"/>
                  </a:cubicBezTo>
                  <a:cubicBezTo>
                    <a:pt x="286" y="32"/>
                    <a:pt x="281" y="32"/>
                    <a:pt x="276" y="32"/>
                  </a:cubicBezTo>
                  <a:cubicBezTo>
                    <a:pt x="235" y="32"/>
                    <a:pt x="193" y="32"/>
                    <a:pt x="151" y="31"/>
                  </a:cubicBezTo>
                  <a:cubicBezTo>
                    <a:pt x="128" y="30"/>
                    <a:pt x="105" y="29"/>
                    <a:pt x="82" y="28"/>
                  </a:cubicBezTo>
                  <a:cubicBezTo>
                    <a:pt x="64" y="28"/>
                    <a:pt x="90" y="27"/>
                    <a:pt x="72" y="26"/>
                  </a:cubicBezTo>
                  <a:cubicBezTo>
                    <a:pt x="68" y="26"/>
                    <a:pt x="64" y="26"/>
                    <a:pt x="61" y="26"/>
                  </a:cubicBezTo>
                  <a:cubicBezTo>
                    <a:pt x="60" y="26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5"/>
                    <a:pt x="25" y="25"/>
                    <a:pt x="29" y="25"/>
                  </a:cubicBezTo>
                  <a:cubicBezTo>
                    <a:pt x="47" y="24"/>
                    <a:pt x="65" y="25"/>
                    <a:pt x="83" y="25"/>
                  </a:cubicBezTo>
                  <a:cubicBezTo>
                    <a:pt x="107" y="25"/>
                    <a:pt x="126" y="24"/>
                    <a:pt x="151" y="25"/>
                  </a:cubicBezTo>
                  <a:cubicBezTo>
                    <a:pt x="180" y="26"/>
                    <a:pt x="215" y="25"/>
                    <a:pt x="244" y="27"/>
                  </a:cubicBezTo>
                  <a:cubicBezTo>
                    <a:pt x="247" y="27"/>
                    <a:pt x="250" y="27"/>
                    <a:pt x="253" y="27"/>
                  </a:cubicBezTo>
                  <a:cubicBezTo>
                    <a:pt x="252" y="26"/>
                    <a:pt x="252" y="26"/>
                    <a:pt x="251" y="26"/>
                  </a:cubicBezTo>
                  <a:cubicBezTo>
                    <a:pt x="234" y="26"/>
                    <a:pt x="216" y="26"/>
                    <a:pt x="198" y="26"/>
                  </a:cubicBezTo>
                  <a:cubicBezTo>
                    <a:pt x="182" y="25"/>
                    <a:pt x="166" y="25"/>
                    <a:pt x="151" y="25"/>
                  </a:cubicBezTo>
                  <a:cubicBezTo>
                    <a:pt x="128" y="24"/>
                    <a:pt x="106" y="23"/>
                    <a:pt x="84" y="22"/>
                  </a:cubicBezTo>
                  <a:cubicBezTo>
                    <a:pt x="75" y="22"/>
                    <a:pt x="66" y="21"/>
                    <a:pt x="57" y="21"/>
                  </a:cubicBezTo>
                  <a:cubicBezTo>
                    <a:pt x="53" y="21"/>
                    <a:pt x="49" y="19"/>
                    <a:pt x="45" y="19"/>
                  </a:cubicBezTo>
                  <a:cubicBezTo>
                    <a:pt x="45" y="19"/>
                    <a:pt x="44" y="19"/>
                    <a:pt x="44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8" y="19"/>
                    <a:pt x="51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48" y="18"/>
                    <a:pt x="42" y="17"/>
                    <a:pt x="35" y="17"/>
                  </a:cubicBezTo>
                  <a:cubicBezTo>
                    <a:pt x="35" y="17"/>
                    <a:pt x="35" y="16"/>
                    <a:pt x="35" y="16"/>
                  </a:cubicBezTo>
                  <a:cubicBezTo>
                    <a:pt x="62" y="16"/>
                    <a:pt x="88" y="18"/>
                    <a:pt x="114" y="18"/>
                  </a:cubicBezTo>
                  <a:cubicBezTo>
                    <a:pt x="112" y="17"/>
                    <a:pt x="109" y="17"/>
                    <a:pt x="106" y="17"/>
                  </a:cubicBezTo>
                  <a:cubicBezTo>
                    <a:pt x="89" y="16"/>
                    <a:pt x="73" y="16"/>
                    <a:pt x="56" y="15"/>
                  </a:cubicBezTo>
                  <a:cubicBezTo>
                    <a:pt x="50" y="15"/>
                    <a:pt x="44" y="15"/>
                    <a:pt x="38" y="14"/>
                  </a:cubicBezTo>
                  <a:cubicBezTo>
                    <a:pt x="38" y="14"/>
                    <a:pt x="37" y="14"/>
                    <a:pt x="37" y="14"/>
                  </a:cubicBezTo>
                  <a:cubicBezTo>
                    <a:pt x="37" y="13"/>
                    <a:pt x="38" y="13"/>
                    <a:pt x="38" y="13"/>
                  </a:cubicBezTo>
                  <a:cubicBezTo>
                    <a:pt x="40" y="13"/>
                    <a:pt x="41" y="13"/>
                    <a:pt x="43" y="13"/>
                  </a:cubicBezTo>
                  <a:cubicBezTo>
                    <a:pt x="48" y="13"/>
                    <a:pt x="53" y="14"/>
                    <a:pt x="59" y="14"/>
                  </a:cubicBezTo>
                  <a:cubicBezTo>
                    <a:pt x="63" y="14"/>
                    <a:pt x="66" y="14"/>
                    <a:pt x="70" y="14"/>
                  </a:cubicBezTo>
                  <a:cubicBezTo>
                    <a:pt x="68" y="13"/>
                    <a:pt x="66" y="13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8" y="12"/>
                    <a:pt x="91" y="13"/>
                    <a:pt x="104" y="13"/>
                  </a:cubicBezTo>
                  <a:cubicBezTo>
                    <a:pt x="118" y="13"/>
                    <a:pt x="131" y="14"/>
                    <a:pt x="145" y="14"/>
                  </a:cubicBezTo>
                  <a:cubicBezTo>
                    <a:pt x="145" y="14"/>
                    <a:pt x="145" y="14"/>
                    <a:pt x="145" y="14"/>
                  </a:cubicBezTo>
                  <a:cubicBezTo>
                    <a:pt x="111" y="12"/>
                    <a:pt x="78" y="11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9"/>
                    <a:pt x="54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7" y="8"/>
                    <a:pt x="56" y="8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103" y="7"/>
                    <a:pt x="150" y="10"/>
                    <a:pt x="196" y="10"/>
                  </a:cubicBezTo>
                  <a:cubicBezTo>
                    <a:pt x="179" y="10"/>
                    <a:pt x="161" y="9"/>
                    <a:pt x="143" y="8"/>
                  </a:cubicBezTo>
                  <a:cubicBezTo>
                    <a:pt x="125" y="7"/>
                    <a:pt x="108" y="7"/>
                    <a:pt x="90" y="6"/>
                  </a:cubicBezTo>
                  <a:cubicBezTo>
                    <a:pt x="72" y="5"/>
                    <a:pt x="55" y="4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8" y="2"/>
                    <a:pt x="38" y="2"/>
                  </a:cubicBezTo>
                  <a:cubicBezTo>
                    <a:pt x="44" y="2"/>
                    <a:pt x="49" y="2"/>
                    <a:pt x="55" y="2"/>
                  </a:cubicBezTo>
                  <a:cubicBezTo>
                    <a:pt x="74" y="3"/>
                    <a:pt x="92" y="4"/>
                    <a:pt x="111" y="5"/>
                  </a:cubicBezTo>
                  <a:cubicBezTo>
                    <a:pt x="132" y="5"/>
                    <a:pt x="152" y="6"/>
                    <a:pt x="173" y="7"/>
                  </a:cubicBezTo>
                  <a:cubicBezTo>
                    <a:pt x="192" y="8"/>
                    <a:pt x="212" y="8"/>
                    <a:pt x="231" y="8"/>
                  </a:cubicBezTo>
                  <a:cubicBezTo>
                    <a:pt x="248" y="8"/>
                    <a:pt x="264" y="8"/>
                    <a:pt x="281" y="8"/>
                  </a:cubicBezTo>
                  <a:cubicBezTo>
                    <a:pt x="305" y="8"/>
                    <a:pt x="328" y="8"/>
                    <a:pt x="352" y="9"/>
                  </a:cubicBezTo>
                  <a:cubicBezTo>
                    <a:pt x="354" y="9"/>
                    <a:pt x="356" y="8"/>
                    <a:pt x="357" y="8"/>
                  </a:cubicBezTo>
                  <a:cubicBezTo>
                    <a:pt x="358" y="8"/>
                    <a:pt x="358" y="8"/>
                    <a:pt x="359" y="8"/>
                  </a:cubicBezTo>
                  <a:cubicBezTo>
                    <a:pt x="360" y="8"/>
                    <a:pt x="360" y="9"/>
                    <a:pt x="361" y="9"/>
                  </a:cubicBezTo>
                  <a:cubicBezTo>
                    <a:pt x="362" y="9"/>
                    <a:pt x="364" y="9"/>
                    <a:pt x="366" y="9"/>
                  </a:cubicBezTo>
                  <a:cubicBezTo>
                    <a:pt x="381" y="8"/>
                    <a:pt x="396" y="8"/>
                    <a:pt x="412" y="7"/>
                  </a:cubicBezTo>
                  <a:cubicBezTo>
                    <a:pt x="424" y="7"/>
                    <a:pt x="436" y="6"/>
                    <a:pt x="448" y="5"/>
                  </a:cubicBezTo>
                  <a:cubicBezTo>
                    <a:pt x="458" y="4"/>
                    <a:pt x="453" y="3"/>
                    <a:pt x="462" y="3"/>
                  </a:cubicBezTo>
                  <a:cubicBezTo>
                    <a:pt x="472" y="2"/>
                    <a:pt x="477" y="1"/>
                    <a:pt x="488" y="1"/>
                  </a:cubicBezTo>
                  <a:cubicBezTo>
                    <a:pt x="494" y="0"/>
                    <a:pt x="501" y="0"/>
                    <a:pt x="507" y="0"/>
                  </a:cubicBezTo>
                  <a:cubicBezTo>
                    <a:pt x="508" y="0"/>
                    <a:pt x="519" y="0"/>
                    <a:pt x="520" y="0"/>
                  </a:cubicBezTo>
                  <a:cubicBezTo>
                    <a:pt x="520" y="1"/>
                    <a:pt x="520" y="1"/>
                    <a:pt x="520" y="1"/>
                  </a:cubicBezTo>
                  <a:cubicBezTo>
                    <a:pt x="519" y="1"/>
                    <a:pt x="519" y="2"/>
                    <a:pt x="518" y="2"/>
                  </a:cubicBezTo>
                  <a:cubicBezTo>
                    <a:pt x="514" y="3"/>
                    <a:pt x="501" y="5"/>
                    <a:pt x="496" y="6"/>
                  </a:cubicBezTo>
                  <a:cubicBezTo>
                    <a:pt x="493" y="6"/>
                    <a:pt x="489" y="7"/>
                    <a:pt x="486" y="7"/>
                  </a:cubicBezTo>
                  <a:cubicBezTo>
                    <a:pt x="485" y="7"/>
                    <a:pt x="485" y="8"/>
                    <a:pt x="484" y="8"/>
                  </a:cubicBezTo>
                  <a:cubicBezTo>
                    <a:pt x="484" y="8"/>
                    <a:pt x="484" y="8"/>
                    <a:pt x="484" y="8"/>
                  </a:cubicBezTo>
                  <a:cubicBezTo>
                    <a:pt x="485" y="8"/>
                    <a:pt x="485" y="8"/>
                    <a:pt x="486" y="8"/>
                  </a:cubicBezTo>
                  <a:cubicBezTo>
                    <a:pt x="491" y="9"/>
                    <a:pt x="496" y="9"/>
                    <a:pt x="502" y="9"/>
                  </a:cubicBezTo>
                  <a:cubicBezTo>
                    <a:pt x="502" y="9"/>
                    <a:pt x="503" y="9"/>
                    <a:pt x="503" y="9"/>
                  </a:cubicBezTo>
                  <a:cubicBezTo>
                    <a:pt x="503" y="9"/>
                    <a:pt x="503" y="10"/>
                    <a:pt x="503" y="10"/>
                  </a:cubicBezTo>
                  <a:cubicBezTo>
                    <a:pt x="503" y="10"/>
                    <a:pt x="502" y="10"/>
                    <a:pt x="501" y="10"/>
                  </a:cubicBezTo>
                  <a:cubicBezTo>
                    <a:pt x="497" y="11"/>
                    <a:pt x="492" y="11"/>
                    <a:pt x="488" y="11"/>
                  </a:cubicBezTo>
                  <a:cubicBezTo>
                    <a:pt x="487" y="11"/>
                    <a:pt x="486" y="11"/>
                    <a:pt x="486" y="13"/>
                  </a:cubicBezTo>
                  <a:cubicBezTo>
                    <a:pt x="486" y="13"/>
                    <a:pt x="485" y="13"/>
                    <a:pt x="485" y="13"/>
                  </a:cubicBezTo>
                  <a:cubicBezTo>
                    <a:pt x="484" y="13"/>
                    <a:pt x="483" y="14"/>
                    <a:pt x="482" y="14"/>
                  </a:cubicBezTo>
                  <a:cubicBezTo>
                    <a:pt x="470" y="16"/>
                    <a:pt x="464" y="17"/>
                    <a:pt x="452" y="18"/>
                  </a:cubicBezTo>
                  <a:cubicBezTo>
                    <a:pt x="451" y="18"/>
                    <a:pt x="449" y="19"/>
                    <a:pt x="448" y="20"/>
                  </a:cubicBezTo>
                  <a:cubicBezTo>
                    <a:pt x="449" y="20"/>
                    <a:pt x="451" y="20"/>
                    <a:pt x="452" y="20"/>
                  </a:cubicBezTo>
                  <a:cubicBezTo>
                    <a:pt x="457" y="19"/>
                    <a:pt x="462" y="19"/>
                    <a:pt x="467" y="19"/>
                  </a:cubicBezTo>
                  <a:cubicBezTo>
                    <a:pt x="476" y="18"/>
                    <a:pt x="479" y="18"/>
                    <a:pt x="488" y="18"/>
                  </a:cubicBezTo>
                  <a:cubicBezTo>
                    <a:pt x="489" y="18"/>
                    <a:pt x="489" y="18"/>
                    <a:pt x="490" y="18"/>
                  </a:cubicBezTo>
                  <a:cubicBezTo>
                    <a:pt x="490" y="18"/>
                    <a:pt x="490" y="18"/>
                    <a:pt x="490" y="18"/>
                  </a:cubicBezTo>
                  <a:cubicBezTo>
                    <a:pt x="489" y="19"/>
                    <a:pt x="489" y="19"/>
                    <a:pt x="488" y="19"/>
                  </a:cubicBezTo>
                  <a:cubicBezTo>
                    <a:pt x="484" y="20"/>
                    <a:pt x="485" y="21"/>
                    <a:pt x="481" y="21"/>
                  </a:cubicBezTo>
                  <a:cubicBezTo>
                    <a:pt x="470" y="22"/>
                    <a:pt x="460" y="23"/>
                    <a:pt x="450" y="24"/>
                  </a:cubicBezTo>
                  <a:cubicBezTo>
                    <a:pt x="440" y="25"/>
                    <a:pt x="445" y="26"/>
                    <a:pt x="435" y="26"/>
                  </a:cubicBezTo>
                  <a:cubicBezTo>
                    <a:pt x="425" y="27"/>
                    <a:pt x="416" y="27"/>
                    <a:pt x="406" y="29"/>
                  </a:cubicBezTo>
                  <a:cubicBezTo>
                    <a:pt x="404" y="29"/>
                    <a:pt x="403" y="30"/>
                    <a:pt x="401" y="30"/>
                  </a:cubicBezTo>
                  <a:cubicBezTo>
                    <a:pt x="401" y="30"/>
                    <a:pt x="401" y="30"/>
                    <a:pt x="401" y="30"/>
                  </a:cubicBezTo>
                  <a:cubicBezTo>
                    <a:pt x="402" y="30"/>
                    <a:pt x="403" y="30"/>
                    <a:pt x="404" y="30"/>
                  </a:cubicBezTo>
                  <a:cubicBezTo>
                    <a:pt x="408" y="30"/>
                    <a:pt x="412" y="29"/>
                    <a:pt x="416" y="29"/>
                  </a:cubicBezTo>
                  <a:cubicBezTo>
                    <a:pt x="420" y="28"/>
                    <a:pt x="425" y="28"/>
                    <a:pt x="430" y="27"/>
                  </a:cubicBezTo>
                  <a:cubicBezTo>
                    <a:pt x="434" y="27"/>
                    <a:pt x="438" y="27"/>
                    <a:pt x="442" y="26"/>
                  </a:cubicBezTo>
                  <a:cubicBezTo>
                    <a:pt x="447" y="26"/>
                    <a:pt x="439" y="25"/>
                    <a:pt x="445" y="25"/>
                  </a:cubicBezTo>
                  <a:cubicBezTo>
                    <a:pt x="452" y="25"/>
                    <a:pt x="458" y="25"/>
                    <a:pt x="465" y="24"/>
                  </a:cubicBezTo>
                  <a:cubicBezTo>
                    <a:pt x="465" y="24"/>
                    <a:pt x="466" y="25"/>
                    <a:pt x="466" y="25"/>
                  </a:cubicBezTo>
                  <a:cubicBezTo>
                    <a:pt x="466" y="25"/>
                    <a:pt x="466" y="25"/>
                    <a:pt x="466" y="25"/>
                  </a:cubicBezTo>
                  <a:cubicBezTo>
                    <a:pt x="466" y="25"/>
                    <a:pt x="465" y="26"/>
                    <a:pt x="464" y="26"/>
                  </a:cubicBezTo>
                  <a:cubicBezTo>
                    <a:pt x="462" y="26"/>
                    <a:pt x="469" y="27"/>
                    <a:pt x="466" y="27"/>
                  </a:cubicBezTo>
                  <a:cubicBezTo>
                    <a:pt x="465" y="27"/>
                    <a:pt x="465" y="28"/>
                    <a:pt x="465" y="29"/>
                  </a:cubicBezTo>
                  <a:cubicBezTo>
                    <a:pt x="465" y="29"/>
                    <a:pt x="466" y="29"/>
                    <a:pt x="466" y="29"/>
                  </a:cubicBezTo>
                  <a:cubicBezTo>
                    <a:pt x="471" y="29"/>
                    <a:pt x="476" y="28"/>
                    <a:pt x="481" y="28"/>
                  </a:cubicBezTo>
                  <a:cubicBezTo>
                    <a:pt x="482" y="28"/>
                    <a:pt x="482" y="28"/>
                    <a:pt x="483" y="28"/>
                  </a:cubicBezTo>
                  <a:cubicBezTo>
                    <a:pt x="484" y="29"/>
                    <a:pt x="485" y="29"/>
                    <a:pt x="487" y="29"/>
                  </a:cubicBezTo>
                  <a:cubicBezTo>
                    <a:pt x="487" y="29"/>
                    <a:pt x="488" y="29"/>
                    <a:pt x="489" y="29"/>
                  </a:cubicBezTo>
                  <a:cubicBezTo>
                    <a:pt x="489" y="30"/>
                    <a:pt x="489" y="30"/>
                    <a:pt x="489" y="30"/>
                  </a:cubicBezTo>
                  <a:cubicBezTo>
                    <a:pt x="487" y="30"/>
                    <a:pt x="491" y="31"/>
                    <a:pt x="490" y="31"/>
                  </a:cubicBezTo>
                  <a:cubicBezTo>
                    <a:pt x="480" y="32"/>
                    <a:pt x="485" y="33"/>
                    <a:pt x="475" y="34"/>
                  </a:cubicBezTo>
                  <a:cubicBezTo>
                    <a:pt x="457" y="35"/>
                    <a:pt x="439" y="37"/>
                    <a:pt x="422" y="39"/>
                  </a:cubicBezTo>
                  <a:cubicBezTo>
                    <a:pt x="420" y="40"/>
                    <a:pt x="418" y="40"/>
                    <a:pt x="417" y="40"/>
                  </a:cubicBezTo>
                  <a:cubicBezTo>
                    <a:pt x="417" y="41"/>
                    <a:pt x="418" y="41"/>
                    <a:pt x="418" y="41"/>
                  </a:cubicBezTo>
                  <a:cubicBezTo>
                    <a:pt x="424" y="40"/>
                    <a:pt x="429" y="40"/>
                    <a:pt x="435" y="39"/>
                  </a:cubicBezTo>
                  <a:cubicBezTo>
                    <a:pt x="440" y="39"/>
                    <a:pt x="444" y="39"/>
                    <a:pt x="449" y="39"/>
                  </a:cubicBezTo>
                  <a:cubicBezTo>
                    <a:pt x="458" y="38"/>
                    <a:pt x="468" y="37"/>
                    <a:pt x="478" y="37"/>
                  </a:cubicBezTo>
                  <a:cubicBezTo>
                    <a:pt x="479" y="37"/>
                    <a:pt x="481" y="37"/>
                    <a:pt x="482" y="37"/>
                  </a:cubicBezTo>
                  <a:cubicBezTo>
                    <a:pt x="482" y="37"/>
                    <a:pt x="483" y="37"/>
                    <a:pt x="483" y="37"/>
                  </a:cubicBezTo>
                  <a:cubicBezTo>
                    <a:pt x="486" y="37"/>
                    <a:pt x="488" y="37"/>
                    <a:pt x="491" y="37"/>
                  </a:cubicBezTo>
                  <a:cubicBezTo>
                    <a:pt x="495" y="36"/>
                    <a:pt x="483" y="36"/>
                    <a:pt x="487" y="36"/>
                  </a:cubicBezTo>
                  <a:cubicBezTo>
                    <a:pt x="488" y="35"/>
                    <a:pt x="488" y="36"/>
                    <a:pt x="489" y="36"/>
                  </a:cubicBezTo>
                  <a:cubicBezTo>
                    <a:pt x="489" y="36"/>
                    <a:pt x="489" y="36"/>
                    <a:pt x="489" y="36"/>
                  </a:cubicBezTo>
                  <a:cubicBezTo>
                    <a:pt x="488" y="37"/>
                    <a:pt x="488" y="37"/>
                    <a:pt x="487" y="37"/>
                  </a:cubicBezTo>
                  <a:cubicBezTo>
                    <a:pt x="484" y="37"/>
                    <a:pt x="497" y="38"/>
                    <a:pt x="494" y="38"/>
                  </a:cubicBezTo>
                  <a:cubicBezTo>
                    <a:pt x="488" y="39"/>
                    <a:pt x="483" y="40"/>
                    <a:pt x="477" y="41"/>
                  </a:cubicBezTo>
                  <a:cubicBezTo>
                    <a:pt x="473" y="42"/>
                    <a:pt x="468" y="42"/>
                    <a:pt x="464" y="43"/>
                  </a:cubicBezTo>
                  <a:cubicBezTo>
                    <a:pt x="467" y="43"/>
                    <a:pt x="470" y="42"/>
                    <a:pt x="473" y="42"/>
                  </a:cubicBezTo>
                  <a:cubicBezTo>
                    <a:pt x="479" y="42"/>
                    <a:pt x="484" y="41"/>
                    <a:pt x="490" y="41"/>
                  </a:cubicBezTo>
                  <a:cubicBezTo>
                    <a:pt x="491" y="40"/>
                    <a:pt x="491" y="41"/>
                    <a:pt x="492" y="41"/>
                  </a:cubicBezTo>
                  <a:cubicBezTo>
                    <a:pt x="492" y="41"/>
                    <a:pt x="492" y="41"/>
                    <a:pt x="492" y="41"/>
                  </a:cubicBezTo>
                  <a:cubicBezTo>
                    <a:pt x="491" y="42"/>
                    <a:pt x="490" y="42"/>
                    <a:pt x="488" y="42"/>
                  </a:cubicBezTo>
                  <a:cubicBezTo>
                    <a:pt x="477" y="43"/>
                    <a:pt x="466" y="45"/>
                    <a:pt x="456" y="46"/>
                  </a:cubicBezTo>
                  <a:cubicBezTo>
                    <a:pt x="447" y="47"/>
                    <a:pt x="439" y="48"/>
                    <a:pt x="431" y="49"/>
                  </a:cubicBezTo>
                  <a:cubicBezTo>
                    <a:pt x="428" y="49"/>
                    <a:pt x="425" y="50"/>
                    <a:pt x="423" y="50"/>
                  </a:cubicBezTo>
                  <a:cubicBezTo>
                    <a:pt x="423" y="50"/>
                    <a:pt x="424" y="50"/>
                    <a:pt x="425" y="50"/>
                  </a:cubicBezTo>
                  <a:cubicBezTo>
                    <a:pt x="428" y="50"/>
                    <a:pt x="431" y="49"/>
                    <a:pt x="434" y="50"/>
                  </a:cubicBezTo>
                  <a:cubicBezTo>
                    <a:pt x="435" y="51"/>
                    <a:pt x="437" y="50"/>
                    <a:pt x="438" y="50"/>
                  </a:cubicBezTo>
                  <a:cubicBezTo>
                    <a:pt x="449" y="49"/>
                    <a:pt x="460" y="48"/>
                    <a:pt x="470" y="47"/>
                  </a:cubicBezTo>
                  <a:cubicBezTo>
                    <a:pt x="475" y="46"/>
                    <a:pt x="481" y="46"/>
                    <a:pt x="486" y="45"/>
                  </a:cubicBezTo>
                  <a:cubicBezTo>
                    <a:pt x="487" y="45"/>
                    <a:pt x="488" y="45"/>
                    <a:pt x="489" y="46"/>
                  </a:cubicBezTo>
                  <a:cubicBezTo>
                    <a:pt x="472" y="50"/>
                    <a:pt x="456" y="51"/>
                    <a:pt x="439" y="54"/>
                  </a:cubicBezTo>
                  <a:cubicBezTo>
                    <a:pt x="441" y="54"/>
                    <a:pt x="443" y="54"/>
                    <a:pt x="446" y="55"/>
                  </a:cubicBezTo>
                  <a:cubicBezTo>
                    <a:pt x="439" y="57"/>
                    <a:pt x="468" y="57"/>
                    <a:pt x="461" y="58"/>
                  </a:cubicBezTo>
                  <a:cubicBezTo>
                    <a:pt x="462" y="59"/>
                    <a:pt x="462" y="59"/>
                    <a:pt x="463" y="59"/>
                  </a:cubicBezTo>
                  <a:cubicBezTo>
                    <a:pt x="471" y="58"/>
                    <a:pt x="441" y="58"/>
                    <a:pt x="449" y="57"/>
                  </a:cubicBezTo>
                  <a:cubicBezTo>
                    <a:pt x="455" y="56"/>
                    <a:pt x="460" y="55"/>
                    <a:pt x="466" y="55"/>
                  </a:cubicBezTo>
                  <a:cubicBezTo>
                    <a:pt x="467" y="55"/>
                    <a:pt x="468" y="55"/>
                    <a:pt x="468" y="55"/>
                  </a:cubicBezTo>
                  <a:cubicBezTo>
                    <a:pt x="468" y="55"/>
                    <a:pt x="468" y="55"/>
                    <a:pt x="468" y="55"/>
                  </a:cubicBezTo>
                  <a:cubicBezTo>
                    <a:pt x="468" y="56"/>
                    <a:pt x="467" y="56"/>
                    <a:pt x="467" y="56"/>
                  </a:cubicBezTo>
                  <a:cubicBezTo>
                    <a:pt x="464" y="57"/>
                    <a:pt x="461" y="57"/>
                    <a:pt x="458" y="58"/>
                  </a:cubicBezTo>
                  <a:cubicBezTo>
                    <a:pt x="450" y="59"/>
                    <a:pt x="479" y="61"/>
                    <a:pt x="471" y="62"/>
                  </a:cubicBezTo>
                  <a:cubicBezTo>
                    <a:pt x="471" y="62"/>
                    <a:pt x="470" y="63"/>
                    <a:pt x="470" y="63"/>
                  </a:cubicBezTo>
                  <a:cubicBezTo>
                    <a:pt x="469" y="65"/>
                    <a:pt x="468" y="64"/>
                    <a:pt x="467" y="65"/>
                  </a:cubicBezTo>
                  <a:cubicBezTo>
                    <a:pt x="463" y="66"/>
                    <a:pt x="465" y="67"/>
                    <a:pt x="461" y="67"/>
                  </a:cubicBezTo>
                  <a:cubicBezTo>
                    <a:pt x="458" y="68"/>
                    <a:pt x="455" y="69"/>
                    <a:pt x="451" y="69"/>
                  </a:cubicBezTo>
                  <a:cubicBezTo>
                    <a:pt x="449" y="70"/>
                    <a:pt x="446" y="70"/>
                    <a:pt x="444" y="70"/>
                  </a:cubicBezTo>
                  <a:cubicBezTo>
                    <a:pt x="448" y="70"/>
                    <a:pt x="453" y="70"/>
                    <a:pt x="458" y="69"/>
                  </a:cubicBezTo>
                  <a:cubicBezTo>
                    <a:pt x="463" y="69"/>
                    <a:pt x="468" y="68"/>
                    <a:pt x="473" y="67"/>
                  </a:cubicBezTo>
                  <a:cubicBezTo>
                    <a:pt x="473" y="67"/>
                    <a:pt x="474" y="67"/>
                    <a:pt x="475" y="67"/>
                  </a:cubicBezTo>
                  <a:cubicBezTo>
                    <a:pt x="475" y="68"/>
                    <a:pt x="475" y="68"/>
                    <a:pt x="475" y="68"/>
                  </a:cubicBezTo>
                  <a:cubicBezTo>
                    <a:pt x="474" y="68"/>
                    <a:pt x="474" y="69"/>
                    <a:pt x="473" y="69"/>
                  </a:cubicBezTo>
                  <a:cubicBezTo>
                    <a:pt x="470" y="69"/>
                    <a:pt x="467" y="70"/>
                    <a:pt x="464" y="70"/>
                  </a:cubicBezTo>
                  <a:cubicBezTo>
                    <a:pt x="462" y="71"/>
                    <a:pt x="460" y="71"/>
                    <a:pt x="458" y="71"/>
                  </a:cubicBezTo>
                  <a:cubicBezTo>
                    <a:pt x="459" y="72"/>
                    <a:pt x="460" y="72"/>
                    <a:pt x="460" y="71"/>
                  </a:cubicBezTo>
                  <a:cubicBezTo>
                    <a:pt x="469" y="70"/>
                    <a:pt x="477" y="69"/>
                    <a:pt x="486" y="68"/>
                  </a:cubicBezTo>
                  <a:cubicBezTo>
                    <a:pt x="487" y="68"/>
                    <a:pt x="488" y="68"/>
                    <a:pt x="489" y="68"/>
                  </a:cubicBezTo>
                  <a:cubicBezTo>
                    <a:pt x="489" y="69"/>
                    <a:pt x="489" y="69"/>
                    <a:pt x="489" y="69"/>
                  </a:cubicBezTo>
                  <a:cubicBezTo>
                    <a:pt x="488" y="69"/>
                    <a:pt x="487" y="70"/>
                    <a:pt x="486" y="70"/>
                  </a:cubicBezTo>
                  <a:cubicBezTo>
                    <a:pt x="479" y="71"/>
                    <a:pt x="471" y="73"/>
                    <a:pt x="464" y="74"/>
                  </a:cubicBezTo>
                  <a:cubicBezTo>
                    <a:pt x="461" y="75"/>
                    <a:pt x="457" y="76"/>
                    <a:pt x="454" y="78"/>
                  </a:cubicBezTo>
                  <a:cubicBezTo>
                    <a:pt x="453" y="79"/>
                    <a:pt x="451" y="79"/>
                    <a:pt x="449" y="80"/>
                  </a:cubicBezTo>
                  <a:cubicBezTo>
                    <a:pt x="444" y="80"/>
                    <a:pt x="472" y="81"/>
                    <a:pt x="466" y="81"/>
                  </a:cubicBezTo>
                  <a:cubicBezTo>
                    <a:pt x="461" y="81"/>
                    <a:pt x="456" y="84"/>
                    <a:pt x="451" y="84"/>
                  </a:cubicBezTo>
                  <a:cubicBezTo>
                    <a:pt x="451" y="84"/>
                    <a:pt x="452" y="85"/>
                    <a:pt x="452" y="85"/>
                  </a:cubicBezTo>
                  <a:cubicBezTo>
                    <a:pt x="458" y="84"/>
                    <a:pt x="465" y="84"/>
                    <a:pt x="471" y="84"/>
                  </a:cubicBezTo>
                  <a:cubicBezTo>
                    <a:pt x="476" y="84"/>
                    <a:pt x="482" y="83"/>
                    <a:pt x="487" y="83"/>
                  </a:cubicBezTo>
                  <a:cubicBezTo>
                    <a:pt x="488" y="83"/>
                    <a:pt x="489" y="83"/>
                    <a:pt x="490" y="83"/>
                  </a:cubicBezTo>
                  <a:cubicBezTo>
                    <a:pt x="490" y="83"/>
                    <a:pt x="490" y="83"/>
                    <a:pt x="490" y="83"/>
                  </a:cubicBezTo>
                  <a:cubicBezTo>
                    <a:pt x="489" y="84"/>
                    <a:pt x="488" y="84"/>
                    <a:pt x="487" y="84"/>
                  </a:cubicBezTo>
                  <a:cubicBezTo>
                    <a:pt x="483" y="85"/>
                    <a:pt x="479" y="85"/>
                    <a:pt x="475" y="85"/>
                  </a:cubicBezTo>
                  <a:cubicBezTo>
                    <a:pt x="474" y="86"/>
                    <a:pt x="473" y="86"/>
                    <a:pt x="472" y="86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4" y="86"/>
                    <a:pt x="476" y="86"/>
                    <a:pt x="477" y="86"/>
                  </a:cubicBezTo>
                  <a:cubicBezTo>
                    <a:pt x="478" y="87"/>
                    <a:pt x="478" y="87"/>
                    <a:pt x="478" y="87"/>
                  </a:cubicBezTo>
                  <a:cubicBezTo>
                    <a:pt x="477" y="87"/>
                    <a:pt x="476" y="88"/>
                    <a:pt x="475" y="88"/>
                  </a:cubicBezTo>
                  <a:cubicBezTo>
                    <a:pt x="468" y="89"/>
                    <a:pt x="460" y="90"/>
                    <a:pt x="453" y="90"/>
                  </a:cubicBezTo>
                  <a:cubicBezTo>
                    <a:pt x="443" y="91"/>
                    <a:pt x="433" y="92"/>
                    <a:pt x="423" y="92"/>
                  </a:cubicBezTo>
                  <a:cubicBezTo>
                    <a:pt x="413" y="92"/>
                    <a:pt x="313" y="92"/>
                    <a:pt x="303" y="92"/>
                  </a:cubicBezTo>
                  <a:cubicBezTo>
                    <a:pt x="293" y="91"/>
                    <a:pt x="283" y="91"/>
                    <a:pt x="272" y="91"/>
                  </a:cubicBezTo>
                  <a:cubicBezTo>
                    <a:pt x="265" y="91"/>
                    <a:pt x="258" y="91"/>
                    <a:pt x="251" y="91"/>
                  </a:cubicBezTo>
                  <a:cubicBezTo>
                    <a:pt x="248" y="92"/>
                    <a:pt x="245" y="92"/>
                    <a:pt x="242" y="92"/>
                  </a:cubicBezTo>
                  <a:cubicBezTo>
                    <a:pt x="241" y="92"/>
                    <a:pt x="240" y="92"/>
                    <a:pt x="239" y="92"/>
                  </a:cubicBezTo>
                  <a:cubicBezTo>
                    <a:pt x="237" y="92"/>
                    <a:pt x="236" y="91"/>
                    <a:pt x="235" y="91"/>
                  </a:cubicBezTo>
                  <a:cubicBezTo>
                    <a:pt x="234" y="91"/>
                    <a:pt x="233" y="92"/>
                    <a:pt x="233" y="92"/>
                  </a:cubicBezTo>
                  <a:cubicBezTo>
                    <a:pt x="232" y="91"/>
                    <a:pt x="232" y="91"/>
                    <a:pt x="231" y="92"/>
                  </a:cubicBezTo>
                  <a:cubicBezTo>
                    <a:pt x="231" y="91"/>
                    <a:pt x="230" y="91"/>
                    <a:pt x="229" y="92"/>
                  </a:cubicBezTo>
                  <a:cubicBezTo>
                    <a:pt x="229" y="92"/>
                    <a:pt x="229" y="92"/>
                    <a:pt x="229" y="91"/>
                  </a:cubicBezTo>
                  <a:cubicBezTo>
                    <a:pt x="229" y="92"/>
                    <a:pt x="228" y="92"/>
                    <a:pt x="227" y="92"/>
                  </a:cubicBezTo>
                  <a:cubicBezTo>
                    <a:pt x="227" y="91"/>
                    <a:pt x="226" y="91"/>
                    <a:pt x="226" y="92"/>
                  </a:cubicBezTo>
                  <a:cubicBezTo>
                    <a:pt x="218" y="92"/>
                    <a:pt x="211" y="92"/>
                    <a:pt x="203" y="92"/>
                  </a:cubicBezTo>
                  <a:close/>
                  <a:moveTo>
                    <a:pt x="367" y="44"/>
                  </a:moveTo>
                  <a:cubicBezTo>
                    <a:pt x="356" y="44"/>
                    <a:pt x="331" y="45"/>
                    <a:pt x="321" y="45"/>
                  </a:cubicBezTo>
                  <a:cubicBezTo>
                    <a:pt x="314" y="45"/>
                    <a:pt x="308" y="45"/>
                    <a:pt x="301" y="45"/>
                  </a:cubicBezTo>
                  <a:cubicBezTo>
                    <a:pt x="292" y="45"/>
                    <a:pt x="280" y="45"/>
                    <a:pt x="271" y="45"/>
                  </a:cubicBezTo>
                  <a:cubicBezTo>
                    <a:pt x="256" y="45"/>
                    <a:pt x="239" y="45"/>
                    <a:pt x="224" y="45"/>
                  </a:cubicBezTo>
                  <a:cubicBezTo>
                    <a:pt x="208" y="45"/>
                    <a:pt x="200" y="45"/>
                    <a:pt x="184" y="45"/>
                  </a:cubicBezTo>
                  <a:cubicBezTo>
                    <a:pt x="178" y="45"/>
                    <a:pt x="167" y="43"/>
                    <a:pt x="161" y="43"/>
                  </a:cubicBezTo>
                  <a:cubicBezTo>
                    <a:pt x="174" y="46"/>
                    <a:pt x="363" y="46"/>
                    <a:pt x="387" y="43"/>
                  </a:cubicBezTo>
                  <a:cubicBezTo>
                    <a:pt x="387" y="43"/>
                    <a:pt x="387" y="43"/>
                    <a:pt x="387" y="43"/>
                  </a:cubicBezTo>
                  <a:cubicBezTo>
                    <a:pt x="379" y="42"/>
                    <a:pt x="375" y="44"/>
                    <a:pt x="367" y="44"/>
                  </a:cubicBezTo>
                  <a:close/>
                  <a:moveTo>
                    <a:pt x="273" y="63"/>
                  </a:moveTo>
                  <a:cubicBezTo>
                    <a:pt x="245" y="63"/>
                    <a:pt x="217" y="64"/>
                    <a:pt x="189" y="64"/>
                  </a:cubicBezTo>
                  <a:cubicBezTo>
                    <a:pt x="189" y="64"/>
                    <a:pt x="189" y="64"/>
                    <a:pt x="189" y="64"/>
                  </a:cubicBezTo>
                  <a:cubicBezTo>
                    <a:pt x="217" y="65"/>
                    <a:pt x="245" y="64"/>
                    <a:pt x="273" y="63"/>
                  </a:cubicBezTo>
                  <a:close/>
                  <a:moveTo>
                    <a:pt x="362" y="26"/>
                  </a:moveTo>
                  <a:cubicBezTo>
                    <a:pt x="374" y="26"/>
                    <a:pt x="386" y="26"/>
                    <a:pt x="398" y="23"/>
                  </a:cubicBezTo>
                  <a:cubicBezTo>
                    <a:pt x="386" y="24"/>
                    <a:pt x="374" y="25"/>
                    <a:pt x="362" y="26"/>
                  </a:cubicBezTo>
                  <a:close/>
                  <a:moveTo>
                    <a:pt x="190" y="38"/>
                  </a:moveTo>
                  <a:cubicBezTo>
                    <a:pt x="190" y="38"/>
                    <a:pt x="190" y="38"/>
                    <a:pt x="190" y="38"/>
                  </a:cubicBezTo>
                  <a:cubicBezTo>
                    <a:pt x="208" y="38"/>
                    <a:pt x="226" y="38"/>
                    <a:pt x="245" y="38"/>
                  </a:cubicBezTo>
                  <a:cubicBezTo>
                    <a:pt x="245" y="38"/>
                    <a:pt x="245" y="38"/>
                    <a:pt x="245" y="38"/>
                  </a:cubicBezTo>
                  <a:cubicBezTo>
                    <a:pt x="226" y="38"/>
                    <a:pt x="208" y="38"/>
                    <a:pt x="190" y="38"/>
                  </a:cubicBezTo>
                  <a:close/>
                  <a:moveTo>
                    <a:pt x="378" y="33"/>
                  </a:moveTo>
                  <a:cubicBezTo>
                    <a:pt x="378" y="32"/>
                    <a:pt x="378" y="32"/>
                    <a:pt x="378" y="32"/>
                  </a:cubicBezTo>
                  <a:cubicBezTo>
                    <a:pt x="369" y="31"/>
                    <a:pt x="361" y="33"/>
                    <a:pt x="352" y="33"/>
                  </a:cubicBezTo>
                  <a:cubicBezTo>
                    <a:pt x="361" y="33"/>
                    <a:pt x="369" y="33"/>
                    <a:pt x="378" y="33"/>
                  </a:cubicBezTo>
                  <a:close/>
                  <a:moveTo>
                    <a:pt x="324" y="62"/>
                  </a:moveTo>
                  <a:cubicBezTo>
                    <a:pt x="324" y="62"/>
                    <a:pt x="324" y="62"/>
                    <a:pt x="324" y="61"/>
                  </a:cubicBezTo>
                  <a:cubicBezTo>
                    <a:pt x="318" y="61"/>
                    <a:pt x="312" y="61"/>
                    <a:pt x="306" y="61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12" y="62"/>
                    <a:pt x="318" y="62"/>
                    <a:pt x="324" y="62"/>
                  </a:cubicBezTo>
                  <a:close/>
                  <a:moveTo>
                    <a:pt x="206" y="15"/>
                  </a:moveTo>
                  <a:cubicBezTo>
                    <a:pt x="206" y="15"/>
                    <a:pt x="206" y="15"/>
                    <a:pt x="206" y="15"/>
                  </a:cubicBezTo>
                  <a:cubicBezTo>
                    <a:pt x="194" y="15"/>
                    <a:pt x="183" y="15"/>
                    <a:pt x="171" y="14"/>
                  </a:cubicBezTo>
                  <a:cubicBezTo>
                    <a:pt x="171" y="14"/>
                    <a:pt x="171" y="15"/>
                    <a:pt x="171" y="15"/>
                  </a:cubicBezTo>
                  <a:cubicBezTo>
                    <a:pt x="183" y="15"/>
                    <a:pt x="194" y="15"/>
                    <a:pt x="206" y="15"/>
                  </a:cubicBezTo>
                  <a:close/>
                  <a:moveTo>
                    <a:pt x="154" y="64"/>
                  </a:moveTo>
                  <a:cubicBezTo>
                    <a:pt x="154" y="64"/>
                    <a:pt x="154" y="64"/>
                    <a:pt x="154" y="64"/>
                  </a:cubicBezTo>
                  <a:cubicBezTo>
                    <a:pt x="164" y="64"/>
                    <a:pt x="174" y="64"/>
                    <a:pt x="183" y="64"/>
                  </a:cubicBezTo>
                  <a:cubicBezTo>
                    <a:pt x="183" y="64"/>
                    <a:pt x="183" y="64"/>
                    <a:pt x="183" y="64"/>
                  </a:cubicBezTo>
                  <a:cubicBezTo>
                    <a:pt x="174" y="64"/>
                    <a:pt x="164" y="64"/>
                    <a:pt x="154" y="64"/>
                  </a:cubicBezTo>
                  <a:close/>
                  <a:moveTo>
                    <a:pt x="278" y="38"/>
                  </a:moveTo>
                  <a:cubicBezTo>
                    <a:pt x="278" y="38"/>
                    <a:pt x="278" y="38"/>
                    <a:pt x="278" y="38"/>
                  </a:cubicBezTo>
                  <a:cubicBezTo>
                    <a:pt x="270" y="38"/>
                    <a:pt x="262" y="38"/>
                    <a:pt x="255" y="38"/>
                  </a:cubicBezTo>
                  <a:cubicBezTo>
                    <a:pt x="255" y="38"/>
                    <a:pt x="255" y="38"/>
                    <a:pt x="255" y="38"/>
                  </a:cubicBezTo>
                  <a:cubicBezTo>
                    <a:pt x="262" y="38"/>
                    <a:pt x="270" y="38"/>
                    <a:pt x="278" y="38"/>
                  </a:cubicBezTo>
                  <a:close/>
                  <a:moveTo>
                    <a:pt x="381" y="54"/>
                  </a:moveTo>
                  <a:cubicBezTo>
                    <a:pt x="379" y="53"/>
                    <a:pt x="376" y="53"/>
                    <a:pt x="371" y="54"/>
                  </a:cubicBezTo>
                  <a:cubicBezTo>
                    <a:pt x="374" y="54"/>
                    <a:pt x="378" y="54"/>
                    <a:pt x="381" y="54"/>
                  </a:cubicBezTo>
                  <a:close/>
                  <a:moveTo>
                    <a:pt x="160" y="14"/>
                  </a:moveTo>
                  <a:cubicBezTo>
                    <a:pt x="160" y="14"/>
                    <a:pt x="160" y="14"/>
                    <a:pt x="160" y="14"/>
                  </a:cubicBezTo>
                  <a:cubicBezTo>
                    <a:pt x="163" y="14"/>
                    <a:pt x="166" y="14"/>
                    <a:pt x="169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6" y="14"/>
                    <a:pt x="163" y="14"/>
                    <a:pt x="160" y="14"/>
                  </a:cubicBezTo>
                  <a:close/>
                </a:path>
              </a:pathLst>
            </a:custGeom>
            <a:solidFill>
              <a:srgbClr val="E342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7"/>
            <p:cNvSpPr txBox="1"/>
            <p:nvPr/>
          </p:nvSpPr>
          <p:spPr>
            <a:xfrm>
              <a:off x="2232025" y="3971925"/>
              <a:ext cx="2157412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Third Title</a:t>
              </a:r>
              <a:endParaRPr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EBB89598-9CDB-7F42-BC7B-6774C3D71CC7}"/>
              </a:ext>
            </a:extLst>
          </p:cNvPr>
          <p:cNvGrpSpPr/>
          <p:nvPr/>
        </p:nvGrpSpPr>
        <p:grpSpPr>
          <a:xfrm>
            <a:off x="914400" y="5302250"/>
            <a:ext cx="4778375" cy="887412"/>
            <a:chOff x="914400" y="5302250"/>
            <a:chExt cx="4778375" cy="887412"/>
          </a:xfrm>
        </p:grpSpPr>
        <p:sp>
          <p:nvSpPr>
            <p:cNvPr id="257" name="Google Shape;257;p17"/>
            <p:cNvSpPr/>
            <p:nvPr/>
          </p:nvSpPr>
          <p:spPr>
            <a:xfrm>
              <a:off x="914400" y="5302250"/>
              <a:ext cx="4778375" cy="887412"/>
            </a:xfrm>
            <a:custGeom>
              <a:avLst/>
              <a:gdLst/>
              <a:ahLst/>
              <a:cxnLst/>
              <a:rect l="l" t="t" r="r" b="b"/>
              <a:pathLst>
                <a:path w="502" h="93" extrusionOk="0">
                  <a:moveTo>
                    <a:pt x="307" y="92"/>
                  </a:moveTo>
                  <a:cubicBezTo>
                    <a:pt x="306" y="92"/>
                    <a:pt x="306" y="92"/>
                    <a:pt x="305" y="93"/>
                  </a:cubicBezTo>
                  <a:cubicBezTo>
                    <a:pt x="305" y="92"/>
                    <a:pt x="304" y="92"/>
                    <a:pt x="304" y="92"/>
                  </a:cubicBezTo>
                  <a:cubicBezTo>
                    <a:pt x="304" y="93"/>
                    <a:pt x="304" y="93"/>
                    <a:pt x="304" y="93"/>
                  </a:cubicBezTo>
                  <a:cubicBezTo>
                    <a:pt x="303" y="92"/>
                    <a:pt x="302" y="92"/>
                    <a:pt x="302" y="93"/>
                  </a:cubicBezTo>
                  <a:cubicBezTo>
                    <a:pt x="301" y="92"/>
                    <a:pt x="301" y="92"/>
                    <a:pt x="300" y="93"/>
                  </a:cubicBezTo>
                  <a:cubicBezTo>
                    <a:pt x="300" y="93"/>
                    <a:pt x="299" y="92"/>
                    <a:pt x="298" y="92"/>
                  </a:cubicBezTo>
                  <a:cubicBezTo>
                    <a:pt x="297" y="92"/>
                    <a:pt x="296" y="93"/>
                    <a:pt x="295" y="93"/>
                  </a:cubicBezTo>
                  <a:cubicBezTo>
                    <a:pt x="293" y="93"/>
                    <a:pt x="292" y="93"/>
                    <a:pt x="291" y="93"/>
                  </a:cubicBezTo>
                  <a:cubicBezTo>
                    <a:pt x="288" y="93"/>
                    <a:pt x="286" y="92"/>
                    <a:pt x="283" y="92"/>
                  </a:cubicBezTo>
                  <a:cubicBezTo>
                    <a:pt x="276" y="92"/>
                    <a:pt x="270" y="92"/>
                    <a:pt x="263" y="92"/>
                  </a:cubicBezTo>
                  <a:cubicBezTo>
                    <a:pt x="253" y="92"/>
                    <a:pt x="243" y="92"/>
                    <a:pt x="234" y="92"/>
                  </a:cubicBezTo>
                  <a:cubicBezTo>
                    <a:pt x="225" y="92"/>
                    <a:pt x="129" y="93"/>
                    <a:pt x="120" y="93"/>
                  </a:cubicBezTo>
                  <a:cubicBezTo>
                    <a:pt x="111" y="92"/>
                    <a:pt x="102" y="92"/>
                    <a:pt x="92" y="91"/>
                  </a:cubicBezTo>
                  <a:cubicBezTo>
                    <a:pt x="85" y="91"/>
                    <a:pt x="78" y="89"/>
                    <a:pt x="71" y="88"/>
                  </a:cubicBezTo>
                  <a:cubicBezTo>
                    <a:pt x="70" y="88"/>
                    <a:pt x="69" y="88"/>
                    <a:pt x="69" y="88"/>
                  </a:cubicBezTo>
                  <a:cubicBezTo>
                    <a:pt x="69" y="88"/>
                    <a:pt x="69" y="87"/>
                    <a:pt x="69" y="87"/>
                  </a:cubicBezTo>
                  <a:cubicBezTo>
                    <a:pt x="70" y="87"/>
                    <a:pt x="72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3" y="87"/>
                    <a:pt x="72" y="86"/>
                    <a:pt x="72" y="86"/>
                  </a:cubicBezTo>
                  <a:cubicBezTo>
                    <a:pt x="68" y="86"/>
                    <a:pt x="64" y="85"/>
                    <a:pt x="60" y="85"/>
                  </a:cubicBezTo>
                  <a:cubicBezTo>
                    <a:pt x="59" y="85"/>
                    <a:pt x="58" y="85"/>
                    <a:pt x="57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4"/>
                    <a:pt x="59" y="83"/>
                    <a:pt x="60" y="83"/>
                  </a:cubicBezTo>
                  <a:cubicBezTo>
                    <a:pt x="65" y="84"/>
                    <a:pt x="70" y="84"/>
                    <a:pt x="75" y="85"/>
                  </a:cubicBezTo>
                  <a:cubicBezTo>
                    <a:pt x="81" y="85"/>
                    <a:pt x="87" y="85"/>
                    <a:pt x="93" y="85"/>
                  </a:cubicBezTo>
                  <a:cubicBezTo>
                    <a:pt x="93" y="85"/>
                    <a:pt x="94" y="85"/>
                    <a:pt x="94" y="85"/>
                  </a:cubicBezTo>
                  <a:cubicBezTo>
                    <a:pt x="89" y="84"/>
                    <a:pt x="84" y="82"/>
                    <a:pt x="79" y="82"/>
                  </a:cubicBezTo>
                  <a:cubicBezTo>
                    <a:pt x="74" y="82"/>
                    <a:pt x="100" y="81"/>
                    <a:pt x="96" y="80"/>
                  </a:cubicBezTo>
                  <a:cubicBezTo>
                    <a:pt x="94" y="80"/>
                    <a:pt x="92" y="80"/>
                    <a:pt x="91" y="78"/>
                  </a:cubicBezTo>
                  <a:cubicBezTo>
                    <a:pt x="88" y="76"/>
                    <a:pt x="68" y="76"/>
                    <a:pt x="65" y="75"/>
                  </a:cubicBezTo>
                  <a:cubicBezTo>
                    <a:pt x="58" y="73"/>
                    <a:pt x="30" y="72"/>
                    <a:pt x="23" y="71"/>
                  </a:cubicBezTo>
                  <a:cubicBezTo>
                    <a:pt x="22" y="70"/>
                    <a:pt x="22" y="70"/>
                    <a:pt x="21" y="70"/>
                  </a:cubicBezTo>
                  <a:cubicBezTo>
                    <a:pt x="21" y="70"/>
                    <a:pt x="21" y="69"/>
                    <a:pt x="21" y="69"/>
                  </a:cubicBezTo>
                  <a:cubicBezTo>
                    <a:pt x="22" y="69"/>
                    <a:pt x="22" y="69"/>
                    <a:pt x="23" y="69"/>
                  </a:cubicBezTo>
                  <a:cubicBezTo>
                    <a:pt x="31" y="70"/>
                    <a:pt x="40" y="71"/>
                    <a:pt x="48" y="72"/>
                  </a:cubicBezTo>
                  <a:cubicBezTo>
                    <a:pt x="48" y="72"/>
                    <a:pt x="49" y="72"/>
                    <a:pt x="49" y="72"/>
                  </a:cubicBezTo>
                  <a:cubicBezTo>
                    <a:pt x="48" y="72"/>
                    <a:pt x="46" y="71"/>
                    <a:pt x="45" y="71"/>
                  </a:cubicBezTo>
                  <a:cubicBezTo>
                    <a:pt x="42" y="71"/>
                    <a:pt x="39" y="70"/>
                    <a:pt x="36" y="69"/>
                  </a:cubicBezTo>
                  <a:cubicBezTo>
                    <a:pt x="35" y="69"/>
                    <a:pt x="34" y="69"/>
                    <a:pt x="34" y="69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4" y="68"/>
                    <a:pt x="35" y="68"/>
                    <a:pt x="36" y="68"/>
                  </a:cubicBezTo>
                  <a:cubicBezTo>
                    <a:pt x="41" y="69"/>
                    <a:pt x="45" y="69"/>
                    <a:pt x="50" y="70"/>
                  </a:cubicBezTo>
                  <a:cubicBezTo>
                    <a:pt x="54" y="71"/>
                    <a:pt x="59" y="71"/>
                    <a:pt x="63" y="71"/>
                  </a:cubicBezTo>
                  <a:cubicBezTo>
                    <a:pt x="61" y="71"/>
                    <a:pt x="58" y="70"/>
                    <a:pt x="56" y="70"/>
                  </a:cubicBezTo>
                  <a:cubicBezTo>
                    <a:pt x="53" y="69"/>
                    <a:pt x="50" y="69"/>
                    <a:pt x="47" y="68"/>
                  </a:cubicBezTo>
                  <a:cubicBezTo>
                    <a:pt x="43" y="67"/>
                    <a:pt x="45" y="66"/>
                    <a:pt x="42" y="65"/>
                  </a:cubicBezTo>
                  <a:cubicBezTo>
                    <a:pt x="40" y="65"/>
                    <a:pt x="39" y="65"/>
                    <a:pt x="39" y="64"/>
                  </a:cubicBezTo>
                  <a:cubicBezTo>
                    <a:pt x="39" y="63"/>
                    <a:pt x="38" y="63"/>
                    <a:pt x="37" y="63"/>
                  </a:cubicBezTo>
                  <a:cubicBezTo>
                    <a:pt x="30" y="61"/>
                    <a:pt x="57" y="60"/>
                    <a:pt x="50" y="58"/>
                  </a:cubicBezTo>
                  <a:cubicBezTo>
                    <a:pt x="47" y="58"/>
                    <a:pt x="44" y="57"/>
                    <a:pt x="42" y="57"/>
                  </a:cubicBezTo>
                  <a:cubicBezTo>
                    <a:pt x="41" y="57"/>
                    <a:pt x="40" y="56"/>
                    <a:pt x="40" y="56"/>
                  </a:cubicBezTo>
                  <a:cubicBezTo>
                    <a:pt x="40" y="56"/>
                    <a:pt x="40" y="56"/>
                    <a:pt x="40" y="55"/>
                  </a:cubicBezTo>
                  <a:cubicBezTo>
                    <a:pt x="41" y="55"/>
                    <a:pt x="41" y="55"/>
                    <a:pt x="42" y="55"/>
                  </a:cubicBezTo>
                  <a:cubicBezTo>
                    <a:pt x="47" y="56"/>
                    <a:pt x="53" y="57"/>
                    <a:pt x="58" y="57"/>
                  </a:cubicBezTo>
                  <a:cubicBezTo>
                    <a:pt x="65" y="58"/>
                    <a:pt x="38" y="59"/>
                    <a:pt x="45" y="60"/>
                  </a:cubicBezTo>
                  <a:cubicBezTo>
                    <a:pt x="46" y="60"/>
                    <a:pt x="46" y="59"/>
                    <a:pt x="47" y="59"/>
                  </a:cubicBezTo>
                  <a:cubicBezTo>
                    <a:pt x="40" y="58"/>
                    <a:pt x="68" y="57"/>
                    <a:pt x="61" y="55"/>
                  </a:cubicBezTo>
                  <a:cubicBezTo>
                    <a:pt x="64" y="54"/>
                    <a:pt x="66" y="55"/>
                    <a:pt x="68" y="55"/>
                  </a:cubicBezTo>
                  <a:cubicBezTo>
                    <a:pt x="52" y="52"/>
                    <a:pt x="24" y="50"/>
                    <a:pt x="8" y="47"/>
                  </a:cubicBezTo>
                  <a:cubicBezTo>
                    <a:pt x="9" y="45"/>
                    <a:pt x="10" y="46"/>
                    <a:pt x="11" y="46"/>
                  </a:cubicBezTo>
                  <a:cubicBezTo>
                    <a:pt x="16" y="46"/>
                    <a:pt x="21" y="47"/>
                    <a:pt x="26" y="48"/>
                  </a:cubicBezTo>
                  <a:cubicBezTo>
                    <a:pt x="36" y="49"/>
                    <a:pt x="46" y="50"/>
                    <a:pt x="56" y="51"/>
                  </a:cubicBezTo>
                  <a:cubicBezTo>
                    <a:pt x="57" y="51"/>
                    <a:pt x="59" y="51"/>
                    <a:pt x="60" y="51"/>
                  </a:cubicBezTo>
                  <a:cubicBezTo>
                    <a:pt x="63" y="50"/>
                    <a:pt x="66" y="51"/>
                    <a:pt x="68" y="51"/>
                  </a:cubicBezTo>
                  <a:cubicBezTo>
                    <a:pt x="69" y="51"/>
                    <a:pt x="70" y="51"/>
                    <a:pt x="71" y="51"/>
                  </a:cubicBezTo>
                  <a:cubicBezTo>
                    <a:pt x="68" y="50"/>
                    <a:pt x="65" y="50"/>
                    <a:pt x="62" y="49"/>
                  </a:cubicBezTo>
                  <a:cubicBezTo>
                    <a:pt x="55" y="48"/>
                    <a:pt x="47" y="47"/>
                    <a:pt x="40" y="46"/>
                  </a:cubicBezTo>
                  <a:cubicBezTo>
                    <a:pt x="29" y="45"/>
                    <a:pt x="19" y="44"/>
                    <a:pt x="8" y="43"/>
                  </a:cubicBezTo>
                  <a:cubicBezTo>
                    <a:pt x="7" y="43"/>
                    <a:pt x="6" y="42"/>
                    <a:pt x="5" y="42"/>
                  </a:cubicBezTo>
                  <a:cubicBezTo>
                    <a:pt x="5" y="42"/>
                    <a:pt x="5" y="41"/>
                    <a:pt x="5" y="41"/>
                  </a:cubicBezTo>
                  <a:cubicBezTo>
                    <a:pt x="6" y="41"/>
                    <a:pt x="6" y="41"/>
                    <a:pt x="7" y="41"/>
                  </a:cubicBezTo>
                  <a:cubicBezTo>
                    <a:pt x="12" y="42"/>
                    <a:pt x="18" y="42"/>
                    <a:pt x="23" y="43"/>
                  </a:cubicBezTo>
                  <a:cubicBezTo>
                    <a:pt x="26" y="43"/>
                    <a:pt x="29" y="43"/>
                    <a:pt x="32" y="43"/>
                  </a:cubicBezTo>
                  <a:cubicBezTo>
                    <a:pt x="27" y="42"/>
                    <a:pt x="23" y="42"/>
                    <a:pt x="19" y="41"/>
                  </a:cubicBezTo>
                  <a:cubicBezTo>
                    <a:pt x="14" y="40"/>
                    <a:pt x="8" y="39"/>
                    <a:pt x="3" y="39"/>
                  </a:cubicBezTo>
                  <a:cubicBezTo>
                    <a:pt x="0" y="38"/>
                    <a:pt x="12" y="38"/>
                    <a:pt x="10" y="37"/>
                  </a:cubicBezTo>
                  <a:cubicBezTo>
                    <a:pt x="9" y="37"/>
                    <a:pt x="8" y="37"/>
                    <a:pt x="8" y="37"/>
                  </a:cubicBezTo>
                  <a:cubicBezTo>
                    <a:pt x="8" y="37"/>
                    <a:pt x="8" y="36"/>
                    <a:pt x="8" y="36"/>
                  </a:cubicBezTo>
                  <a:cubicBezTo>
                    <a:pt x="8" y="36"/>
                    <a:pt x="9" y="36"/>
                    <a:pt x="10" y="36"/>
                  </a:cubicBezTo>
                  <a:cubicBezTo>
                    <a:pt x="14" y="36"/>
                    <a:pt x="3" y="37"/>
                    <a:pt x="6" y="37"/>
                  </a:cubicBezTo>
                  <a:cubicBezTo>
                    <a:pt x="9" y="37"/>
                    <a:pt x="11" y="37"/>
                    <a:pt x="14" y="38"/>
                  </a:cubicBezTo>
                  <a:cubicBezTo>
                    <a:pt x="14" y="38"/>
                    <a:pt x="14" y="38"/>
                    <a:pt x="15" y="38"/>
                  </a:cubicBezTo>
                  <a:cubicBezTo>
                    <a:pt x="16" y="37"/>
                    <a:pt x="17" y="37"/>
                    <a:pt x="18" y="37"/>
                  </a:cubicBezTo>
                  <a:cubicBezTo>
                    <a:pt x="28" y="38"/>
                    <a:pt x="37" y="39"/>
                    <a:pt x="46" y="39"/>
                  </a:cubicBezTo>
                  <a:cubicBezTo>
                    <a:pt x="50" y="40"/>
                    <a:pt x="55" y="40"/>
                    <a:pt x="59" y="40"/>
                  </a:cubicBezTo>
                  <a:cubicBezTo>
                    <a:pt x="64" y="40"/>
                    <a:pt x="70" y="41"/>
                    <a:pt x="75" y="41"/>
                  </a:cubicBezTo>
                  <a:cubicBezTo>
                    <a:pt x="75" y="41"/>
                    <a:pt x="76" y="41"/>
                    <a:pt x="76" y="41"/>
                  </a:cubicBezTo>
                  <a:cubicBezTo>
                    <a:pt x="75" y="41"/>
                    <a:pt x="73" y="40"/>
                    <a:pt x="72" y="40"/>
                  </a:cubicBezTo>
                  <a:cubicBezTo>
                    <a:pt x="55" y="37"/>
                    <a:pt x="38" y="36"/>
                    <a:pt x="21" y="35"/>
                  </a:cubicBezTo>
                  <a:cubicBezTo>
                    <a:pt x="11" y="34"/>
                    <a:pt x="33" y="32"/>
                    <a:pt x="24" y="31"/>
                  </a:cubicBezTo>
                  <a:cubicBezTo>
                    <a:pt x="22" y="31"/>
                    <a:pt x="26" y="31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30"/>
                    <a:pt x="26" y="29"/>
                    <a:pt x="27" y="29"/>
                  </a:cubicBezTo>
                  <a:cubicBezTo>
                    <a:pt x="28" y="29"/>
                    <a:pt x="50" y="30"/>
                    <a:pt x="51" y="29"/>
                  </a:cubicBezTo>
                  <a:cubicBezTo>
                    <a:pt x="52" y="28"/>
                    <a:pt x="52" y="28"/>
                    <a:pt x="53" y="28"/>
                  </a:cubicBezTo>
                  <a:cubicBezTo>
                    <a:pt x="58" y="29"/>
                    <a:pt x="42" y="29"/>
                    <a:pt x="46" y="29"/>
                  </a:cubicBezTo>
                  <a:cubicBezTo>
                    <a:pt x="47" y="29"/>
                    <a:pt x="47" y="29"/>
                    <a:pt x="48" y="29"/>
                  </a:cubicBezTo>
                  <a:cubicBezTo>
                    <a:pt x="48" y="28"/>
                    <a:pt x="68" y="28"/>
                    <a:pt x="67" y="27"/>
                  </a:cubicBezTo>
                  <a:cubicBezTo>
                    <a:pt x="65" y="27"/>
                    <a:pt x="71" y="27"/>
                    <a:pt x="69" y="26"/>
                  </a:cubicBezTo>
                  <a:cubicBezTo>
                    <a:pt x="68" y="26"/>
                    <a:pt x="68" y="26"/>
                    <a:pt x="67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75" y="25"/>
                    <a:pt x="81" y="25"/>
                    <a:pt x="87" y="25"/>
                  </a:cubicBezTo>
                  <a:cubicBezTo>
                    <a:pt x="92" y="26"/>
                    <a:pt x="97" y="26"/>
                    <a:pt x="103" y="27"/>
                  </a:cubicBezTo>
                  <a:cubicBezTo>
                    <a:pt x="106" y="27"/>
                    <a:pt x="110" y="27"/>
                    <a:pt x="114" y="28"/>
                  </a:cubicBezTo>
                  <a:cubicBezTo>
                    <a:pt x="118" y="28"/>
                    <a:pt x="123" y="29"/>
                    <a:pt x="127" y="29"/>
                  </a:cubicBezTo>
                  <a:cubicBezTo>
                    <a:pt x="131" y="30"/>
                    <a:pt x="114" y="30"/>
                    <a:pt x="117" y="30"/>
                  </a:cubicBezTo>
                  <a:cubicBezTo>
                    <a:pt x="118" y="31"/>
                    <a:pt x="119" y="31"/>
                    <a:pt x="120" y="31"/>
                  </a:cubicBezTo>
                  <a:cubicBezTo>
                    <a:pt x="120" y="31"/>
                    <a:pt x="120" y="30"/>
                    <a:pt x="120" y="30"/>
                  </a:cubicBezTo>
                  <a:cubicBezTo>
                    <a:pt x="119" y="30"/>
                    <a:pt x="117" y="30"/>
                    <a:pt x="116" y="29"/>
                  </a:cubicBezTo>
                  <a:cubicBezTo>
                    <a:pt x="106" y="28"/>
                    <a:pt x="118" y="27"/>
                    <a:pt x="109" y="27"/>
                  </a:cubicBezTo>
                  <a:cubicBezTo>
                    <a:pt x="100" y="26"/>
                    <a:pt x="91" y="25"/>
                    <a:pt x="82" y="24"/>
                  </a:cubicBezTo>
                  <a:cubicBezTo>
                    <a:pt x="73" y="24"/>
                    <a:pt x="63" y="23"/>
                    <a:pt x="53" y="21"/>
                  </a:cubicBezTo>
                  <a:cubicBezTo>
                    <a:pt x="49" y="21"/>
                    <a:pt x="63" y="20"/>
                    <a:pt x="59" y="19"/>
                  </a:cubicBezTo>
                  <a:cubicBezTo>
                    <a:pt x="58" y="19"/>
                    <a:pt x="58" y="19"/>
                    <a:pt x="57" y="19"/>
                  </a:cubicBezTo>
                  <a:cubicBezTo>
                    <a:pt x="57" y="19"/>
                    <a:pt x="57" y="18"/>
                    <a:pt x="57" y="18"/>
                  </a:cubicBezTo>
                  <a:cubicBezTo>
                    <a:pt x="58" y="18"/>
                    <a:pt x="58" y="18"/>
                    <a:pt x="59" y="18"/>
                  </a:cubicBezTo>
                  <a:cubicBezTo>
                    <a:pt x="67" y="18"/>
                    <a:pt x="70" y="19"/>
                    <a:pt x="79" y="19"/>
                  </a:cubicBezTo>
                  <a:cubicBezTo>
                    <a:pt x="84" y="19"/>
                    <a:pt x="76" y="20"/>
                    <a:pt x="80" y="20"/>
                  </a:cubicBezTo>
                  <a:cubicBezTo>
                    <a:pt x="81" y="20"/>
                    <a:pt x="83" y="20"/>
                    <a:pt x="84" y="20"/>
                  </a:cubicBezTo>
                  <a:cubicBezTo>
                    <a:pt x="83" y="19"/>
                    <a:pt x="94" y="18"/>
                    <a:pt x="92" y="18"/>
                  </a:cubicBezTo>
                  <a:cubicBezTo>
                    <a:pt x="81" y="17"/>
                    <a:pt x="76" y="16"/>
                    <a:pt x="65" y="14"/>
                  </a:cubicBezTo>
                  <a:cubicBezTo>
                    <a:pt x="64" y="14"/>
                    <a:pt x="63" y="14"/>
                    <a:pt x="62" y="13"/>
                  </a:cubicBezTo>
                  <a:cubicBezTo>
                    <a:pt x="62" y="13"/>
                    <a:pt x="61" y="13"/>
                    <a:pt x="61" y="13"/>
                  </a:cubicBezTo>
                  <a:cubicBezTo>
                    <a:pt x="61" y="11"/>
                    <a:pt x="60" y="12"/>
                    <a:pt x="59" y="12"/>
                  </a:cubicBezTo>
                  <a:cubicBezTo>
                    <a:pt x="55" y="11"/>
                    <a:pt x="50" y="11"/>
                    <a:pt x="46" y="11"/>
                  </a:cubicBezTo>
                  <a:cubicBezTo>
                    <a:pt x="46" y="11"/>
                    <a:pt x="45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9"/>
                    <a:pt x="46" y="9"/>
                    <a:pt x="46" y="9"/>
                  </a:cubicBezTo>
                  <a:cubicBezTo>
                    <a:pt x="51" y="9"/>
                    <a:pt x="56" y="9"/>
                    <a:pt x="61" y="9"/>
                  </a:cubicBezTo>
                  <a:cubicBezTo>
                    <a:pt x="61" y="9"/>
                    <a:pt x="62" y="9"/>
                    <a:pt x="63" y="9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2" y="8"/>
                    <a:pt x="62" y="8"/>
                    <a:pt x="61" y="7"/>
                  </a:cubicBezTo>
                  <a:cubicBezTo>
                    <a:pt x="58" y="7"/>
                    <a:pt x="54" y="7"/>
                    <a:pt x="51" y="6"/>
                  </a:cubicBezTo>
                  <a:cubicBezTo>
                    <a:pt x="47" y="5"/>
                    <a:pt x="34" y="3"/>
                    <a:pt x="30" y="2"/>
                  </a:cubicBezTo>
                  <a:cubicBezTo>
                    <a:pt x="30" y="2"/>
                    <a:pt x="29" y="2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0"/>
                    <a:pt x="40" y="0"/>
                    <a:pt x="41" y="0"/>
                  </a:cubicBezTo>
                  <a:cubicBezTo>
                    <a:pt x="47" y="0"/>
                    <a:pt x="53" y="1"/>
                    <a:pt x="59" y="1"/>
                  </a:cubicBezTo>
                  <a:cubicBezTo>
                    <a:pt x="69" y="2"/>
                    <a:pt x="74" y="2"/>
                    <a:pt x="84" y="3"/>
                  </a:cubicBezTo>
                  <a:cubicBezTo>
                    <a:pt x="92" y="4"/>
                    <a:pt x="88" y="4"/>
                    <a:pt x="96" y="5"/>
                  </a:cubicBezTo>
                  <a:cubicBezTo>
                    <a:pt x="108" y="6"/>
                    <a:pt x="119" y="7"/>
                    <a:pt x="131" y="8"/>
                  </a:cubicBezTo>
                  <a:cubicBezTo>
                    <a:pt x="146" y="8"/>
                    <a:pt x="160" y="8"/>
                    <a:pt x="175" y="9"/>
                  </a:cubicBezTo>
                  <a:cubicBezTo>
                    <a:pt x="176" y="9"/>
                    <a:pt x="178" y="9"/>
                    <a:pt x="179" y="9"/>
                  </a:cubicBezTo>
                  <a:cubicBezTo>
                    <a:pt x="180" y="9"/>
                    <a:pt x="180" y="8"/>
                    <a:pt x="181" y="8"/>
                  </a:cubicBezTo>
                  <a:cubicBezTo>
                    <a:pt x="182" y="8"/>
                    <a:pt x="182" y="8"/>
                    <a:pt x="182" y="8"/>
                  </a:cubicBezTo>
                  <a:cubicBezTo>
                    <a:pt x="184" y="8"/>
                    <a:pt x="186" y="9"/>
                    <a:pt x="188" y="9"/>
                  </a:cubicBezTo>
                  <a:cubicBezTo>
                    <a:pt x="210" y="9"/>
                    <a:pt x="232" y="9"/>
                    <a:pt x="255" y="8"/>
                  </a:cubicBezTo>
                  <a:cubicBezTo>
                    <a:pt x="270" y="8"/>
                    <a:pt x="286" y="8"/>
                    <a:pt x="302" y="8"/>
                  </a:cubicBezTo>
                  <a:cubicBezTo>
                    <a:pt x="320" y="8"/>
                    <a:pt x="339" y="8"/>
                    <a:pt x="357" y="7"/>
                  </a:cubicBezTo>
                  <a:cubicBezTo>
                    <a:pt x="376" y="7"/>
                    <a:pt x="396" y="6"/>
                    <a:pt x="415" y="5"/>
                  </a:cubicBezTo>
                  <a:cubicBezTo>
                    <a:pt x="433" y="4"/>
                    <a:pt x="451" y="3"/>
                    <a:pt x="468" y="3"/>
                  </a:cubicBezTo>
                  <a:cubicBezTo>
                    <a:pt x="474" y="2"/>
                    <a:pt x="479" y="3"/>
                    <a:pt x="485" y="3"/>
                  </a:cubicBezTo>
                  <a:cubicBezTo>
                    <a:pt x="485" y="3"/>
                    <a:pt x="485" y="3"/>
                    <a:pt x="485" y="3"/>
                  </a:cubicBezTo>
                  <a:cubicBezTo>
                    <a:pt x="485" y="3"/>
                    <a:pt x="485" y="3"/>
                    <a:pt x="485" y="3"/>
                  </a:cubicBezTo>
                  <a:cubicBezTo>
                    <a:pt x="469" y="4"/>
                    <a:pt x="452" y="5"/>
                    <a:pt x="435" y="6"/>
                  </a:cubicBezTo>
                  <a:cubicBezTo>
                    <a:pt x="419" y="7"/>
                    <a:pt x="402" y="8"/>
                    <a:pt x="385" y="8"/>
                  </a:cubicBezTo>
                  <a:cubicBezTo>
                    <a:pt x="368" y="9"/>
                    <a:pt x="351" y="10"/>
                    <a:pt x="335" y="11"/>
                  </a:cubicBezTo>
                  <a:cubicBezTo>
                    <a:pt x="379" y="10"/>
                    <a:pt x="423" y="7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7" y="8"/>
                    <a:pt x="466" y="8"/>
                    <a:pt x="466" y="8"/>
                  </a:cubicBezTo>
                  <a:cubicBezTo>
                    <a:pt x="466" y="8"/>
                    <a:pt x="466" y="9"/>
                    <a:pt x="466" y="9"/>
                  </a:cubicBezTo>
                  <a:cubicBezTo>
                    <a:pt x="470" y="9"/>
                    <a:pt x="474" y="9"/>
                    <a:pt x="478" y="9"/>
                  </a:cubicBezTo>
                  <a:cubicBezTo>
                    <a:pt x="478" y="9"/>
                    <a:pt x="478" y="9"/>
                    <a:pt x="478" y="10"/>
                  </a:cubicBezTo>
                  <a:cubicBezTo>
                    <a:pt x="447" y="11"/>
                    <a:pt x="415" y="12"/>
                    <a:pt x="384" y="14"/>
                  </a:cubicBezTo>
                  <a:cubicBezTo>
                    <a:pt x="384" y="14"/>
                    <a:pt x="384" y="14"/>
                    <a:pt x="384" y="14"/>
                  </a:cubicBezTo>
                  <a:cubicBezTo>
                    <a:pt x="396" y="14"/>
                    <a:pt x="409" y="13"/>
                    <a:pt x="422" y="13"/>
                  </a:cubicBezTo>
                  <a:cubicBezTo>
                    <a:pt x="434" y="13"/>
                    <a:pt x="430" y="12"/>
                    <a:pt x="443" y="13"/>
                  </a:cubicBezTo>
                  <a:cubicBezTo>
                    <a:pt x="443" y="13"/>
                    <a:pt x="443" y="13"/>
                    <a:pt x="443" y="13"/>
                  </a:cubicBezTo>
                  <a:cubicBezTo>
                    <a:pt x="441" y="13"/>
                    <a:pt x="456" y="14"/>
                    <a:pt x="454" y="14"/>
                  </a:cubicBezTo>
                  <a:cubicBezTo>
                    <a:pt x="458" y="14"/>
                    <a:pt x="445" y="14"/>
                    <a:pt x="448" y="14"/>
                  </a:cubicBezTo>
                  <a:cubicBezTo>
                    <a:pt x="453" y="14"/>
                    <a:pt x="458" y="14"/>
                    <a:pt x="463" y="14"/>
                  </a:cubicBezTo>
                  <a:cubicBezTo>
                    <a:pt x="465" y="13"/>
                    <a:pt x="466" y="13"/>
                    <a:pt x="468" y="13"/>
                  </a:cubicBezTo>
                  <a:cubicBezTo>
                    <a:pt x="468" y="13"/>
                    <a:pt x="468" y="14"/>
                    <a:pt x="469" y="14"/>
                  </a:cubicBezTo>
                  <a:cubicBezTo>
                    <a:pt x="468" y="14"/>
                    <a:pt x="468" y="15"/>
                    <a:pt x="468" y="15"/>
                  </a:cubicBezTo>
                  <a:cubicBezTo>
                    <a:pt x="462" y="15"/>
                    <a:pt x="456" y="15"/>
                    <a:pt x="451" y="15"/>
                  </a:cubicBezTo>
                  <a:cubicBezTo>
                    <a:pt x="435" y="16"/>
                    <a:pt x="436" y="17"/>
                    <a:pt x="420" y="17"/>
                  </a:cubicBezTo>
                  <a:cubicBezTo>
                    <a:pt x="418" y="18"/>
                    <a:pt x="415" y="18"/>
                    <a:pt x="412" y="18"/>
                  </a:cubicBezTo>
                  <a:cubicBezTo>
                    <a:pt x="437" y="18"/>
                    <a:pt x="445" y="16"/>
                    <a:pt x="470" y="16"/>
                  </a:cubicBezTo>
                  <a:cubicBezTo>
                    <a:pt x="470" y="17"/>
                    <a:pt x="470" y="17"/>
                    <a:pt x="470" y="17"/>
                  </a:cubicBezTo>
                  <a:cubicBezTo>
                    <a:pt x="464" y="18"/>
                    <a:pt x="458" y="18"/>
                    <a:pt x="452" y="18"/>
                  </a:cubicBezTo>
                  <a:cubicBezTo>
                    <a:pt x="452" y="18"/>
                    <a:pt x="452" y="18"/>
                    <a:pt x="452" y="18"/>
                  </a:cubicBezTo>
                  <a:cubicBezTo>
                    <a:pt x="456" y="19"/>
                    <a:pt x="459" y="19"/>
                    <a:pt x="462" y="19"/>
                  </a:cubicBezTo>
                  <a:cubicBezTo>
                    <a:pt x="462" y="19"/>
                    <a:pt x="462" y="19"/>
                    <a:pt x="462" y="19"/>
                  </a:cubicBezTo>
                  <a:cubicBezTo>
                    <a:pt x="462" y="19"/>
                    <a:pt x="461" y="20"/>
                    <a:pt x="461" y="20"/>
                  </a:cubicBezTo>
                  <a:cubicBezTo>
                    <a:pt x="457" y="19"/>
                    <a:pt x="453" y="21"/>
                    <a:pt x="450" y="21"/>
                  </a:cubicBezTo>
                  <a:cubicBezTo>
                    <a:pt x="441" y="22"/>
                    <a:pt x="450" y="22"/>
                    <a:pt x="441" y="22"/>
                  </a:cubicBezTo>
                  <a:cubicBezTo>
                    <a:pt x="420" y="23"/>
                    <a:pt x="399" y="24"/>
                    <a:pt x="378" y="25"/>
                  </a:cubicBezTo>
                  <a:cubicBezTo>
                    <a:pt x="363" y="26"/>
                    <a:pt x="348" y="26"/>
                    <a:pt x="333" y="26"/>
                  </a:cubicBezTo>
                  <a:cubicBezTo>
                    <a:pt x="316" y="26"/>
                    <a:pt x="299" y="27"/>
                    <a:pt x="283" y="27"/>
                  </a:cubicBezTo>
                  <a:cubicBezTo>
                    <a:pt x="282" y="27"/>
                    <a:pt x="282" y="27"/>
                    <a:pt x="281" y="27"/>
                  </a:cubicBezTo>
                  <a:cubicBezTo>
                    <a:pt x="284" y="27"/>
                    <a:pt x="287" y="27"/>
                    <a:pt x="289" y="27"/>
                  </a:cubicBezTo>
                  <a:cubicBezTo>
                    <a:pt x="317" y="24"/>
                    <a:pt x="350" y="26"/>
                    <a:pt x="378" y="25"/>
                  </a:cubicBezTo>
                  <a:cubicBezTo>
                    <a:pt x="401" y="24"/>
                    <a:pt x="419" y="25"/>
                    <a:pt x="442" y="25"/>
                  </a:cubicBezTo>
                  <a:cubicBezTo>
                    <a:pt x="459" y="25"/>
                    <a:pt x="430" y="25"/>
                    <a:pt x="448" y="25"/>
                  </a:cubicBezTo>
                  <a:cubicBezTo>
                    <a:pt x="451" y="25"/>
                    <a:pt x="439" y="25"/>
                    <a:pt x="442" y="25"/>
                  </a:cubicBezTo>
                  <a:cubicBezTo>
                    <a:pt x="443" y="25"/>
                    <a:pt x="443" y="25"/>
                    <a:pt x="444" y="25"/>
                  </a:cubicBezTo>
                  <a:cubicBezTo>
                    <a:pt x="444" y="25"/>
                    <a:pt x="444" y="25"/>
                    <a:pt x="444" y="26"/>
                  </a:cubicBezTo>
                  <a:cubicBezTo>
                    <a:pt x="444" y="26"/>
                    <a:pt x="443" y="26"/>
                    <a:pt x="443" y="26"/>
                  </a:cubicBezTo>
                  <a:cubicBezTo>
                    <a:pt x="439" y="26"/>
                    <a:pt x="452" y="27"/>
                    <a:pt x="448" y="27"/>
                  </a:cubicBezTo>
                  <a:cubicBezTo>
                    <a:pt x="431" y="28"/>
                    <a:pt x="460" y="28"/>
                    <a:pt x="443" y="29"/>
                  </a:cubicBezTo>
                  <a:cubicBezTo>
                    <a:pt x="421" y="30"/>
                    <a:pt x="399" y="30"/>
                    <a:pt x="377" y="31"/>
                  </a:cubicBezTo>
                  <a:cubicBezTo>
                    <a:pt x="338" y="32"/>
                    <a:pt x="299" y="32"/>
                    <a:pt x="259" y="32"/>
                  </a:cubicBezTo>
                  <a:cubicBezTo>
                    <a:pt x="255" y="32"/>
                    <a:pt x="250" y="32"/>
                    <a:pt x="247" y="32"/>
                  </a:cubicBezTo>
                  <a:cubicBezTo>
                    <a:pt x="249" y="32"/>
                    <a:pt x="254" y="32"/>
                    <a:pt x="257" y="32"/>
                  </a:cubicBezTo>
                  <a:cubicBezTo>
                    <a:pt x="271" y="33"/>
                    <a:pt x="281" y="31"/>
                    <a:pt x="295" y="31"/>
                  </a:cubicBezTo>
                  <a:cubicBezTo>
                    <a:pt x="325" y="32"/>
                    <a:pt x="357" y="31"/>
                    <a:pt x="387" y="31"/>
                  </a:cubicBezTo>
                  <a:cubicBezTo>
                    <a:pt x="414" y="30"/>
                    <a:pt x="393" y="33"/>
                    <a:pt x="420" y="33"/>
                  </a:cubicBezTo>
                  <a:cubicBezTo>
                    <a:pt x="429" y="32"/>
                    <a:pt x="439" y="33"/>
                    <a:pt x="449" y="32"/>
                  </a:cubicBezTo>
                  <a:cubicBezTo>
                    <a:pt x="452" y="32"/>
                    <a:pt x="454" y="32"/>
                    <a:pt x="457" y="32"/>
                  </a:cubicBezTo>
                  <a:cubicBezTo>
                    <a:pt x="458" y="32"/>
                    <a:pt x="459" y="32"/>
                    <a:pt x="459" y="33"/>
                  </a:cubicBezTo>
                  <a:cubicBezTo>
                    <a:pt x="459" y="33"/>
                    <a:pt x="458" y="33"/>
                    <a:pt x="458" y="33"/>
                  </a:cubicBezTo>
                  <a:cubicBezTo>
                    <a:pt x="450" y="34"/>
                    <a:pt x="443" y="34"/>
                    <a:pt x="435" y="34"/>
                  </a:cubicBezTo>
                  <a:cubicBezTo>
                    <a:pt x="424" y="35"/>
                    <a:pt x="412" y="35"/>
                    <a:pt x="401" y="36"/>
                  </a:cubicBezTo>
                  <a:cubicBezTo>
                    <a:pt x="401" y="36"/>
                    <a:pt x="401" y="36"/>
                    <a:pt x="400" y="36"/>
                  </a:cubicBezTo>
                  <a:cubicBezTo>
                    <a:pt x="416" y="37"/>
                    <a:pt x="431" y="35"/>
                    <a:pt x="446" y="36"/>
                  </a:cubicBezTo>
                  <a:cubicBezTo>
                    <a:pt x="446" y="36"/>
                    <a:pt x="446" y="37"/>
                    <a:pt x="446" y="37"/>
                  </a:cubicBezTo>
                  <a:cubicBezTo>
                    <a:pt x="446" y="37"/>
                    <a:pt x="445" y="37"/>
                    <a:pt x="444" y="37"/>
                  </a:cubicBezTo>
                  <a:cubicBezTo>
                    <a:pt x="433" y="37"/>
                    <a:pt x="422" y="38"/>
                    <a:pt x="411" y="38"/>
                  </a:cubicBezTo>
                  <a:cubicBezTo>
                    <a:pt x="408" y="38"/>
                    <a:pt x="406" y="38"/>
                    <a:pt x="403" y="39"/>
                  </a:cubicBezTo>
                  <a:cubicBezTo>
                    <a:pt x="426" y="38"/>
                    <a:pt x="448" y="37"/>
                    <a:pt x="470" y="38"/>
                  </a:cubicBezTo>
                  <a:cubicBezTo>
                    <a:pt x="470" y="38"/>
                    <a:pt x="470" y="38"/>
                    <a:pt x="470" y="38"/>
                  </a:cubicBezTo>
                  <a:cubicBezTo>
                    <a:pt x="443" y="40"/>
                    <a:pt x="461" y="41"/>
                    <a:pt x="434" y="42"/>
                  </a:cubicBezTo>
                  <a:cubicBezTo>
                    <a:pt x="434" y="42"/>
                    <a:pt x="434" y="42"/>
                    <a:pt x="434" y="43"/>
                  </a:cubicBezTo>
                  <a:cubicBezTo>
                    <a:pt x="439" y="43"/>
                    <a:pt x="398" y="43"/>
                    <a:pt x="404" y="43"/>
                  </a:cubicBezTo>
                  <a:cubicBezTo>
                    <a:pt x="404" y="43"/>
                    <a:pt x="404" y="43"/>
                    <a:pt x="404" y="43"/>
                  </a:cubicBezTo>
                  <a:cubicBezTo>
                    <a:pt x="404" y="43"/>
                    <a:pt x="403" y="43"/>
                    <a:pt x="403" y="43"/>
                  </a:cubicBezTo>
                  <a:cubicBezTo>
                    <a:pt x="398" y="44"/>
                    <a:pt x="438" y="44"/>
                    <a:pt x="433" y="44"/>
                  </a:cubicBezTo>
                  <a:cubicBezTo>
                    <a:pt x="423" y="45"/>
                    <a:pt x="413" y="45"/>
                    <a:pt x="403" y="45"/>
                  </a:cubicBezTo>
                  <a:cubicBezTo>
                    <a:pt x="402" y="45"/>
                    <a:pt x="402" y="45"/>
                    <a:pt x="402" y="45"/>
                  </a:cubicBezTo>
                  <a:cubicBezTo>
                    <a:pt x="429" y="45"/>
                    <a:pt x="409" y="44"/>
                    <a:pt x="436" y="44"/>
                  </a:cubicBezTo>
                  <a:cubicBezTo>
                    <a:pt x="436" y="45"/>
                    <a:pt x="436" y="45"/>
                    <a:pt x="436" y="45"/>
                  </a:cubicBezTo>
                  <a:cubicBezTo>
                    <a:pt x="435" y="45"/>
                    <a:pt x="434" y="45"/>
                    <a:pt x="433" y="45"/>
                  </a:cubicBezTo>
                  <a:cubicBezTo>
                    <a:pt x="431" y="46"/>
                    <a:pt x="429" y="45"/>
                    <a:pt x="427" y="46"/>
                  </a:cubicBezTo>
                  <a:cubicBezTo>
                    <a:pt x="422" y="48"/>
                    <a:pt x="418" y="47"/>
                    <a:pt x="413" y="47"/>
                  </a:cubicBezTo>
                  <a:cubicBezTo>
                    <a:pt x="412" y="48"/>
                    <a:pt x="412" y="48"/>
                    <a:pt x="412" y="48"/>
                  </a:cubicBezTo>
                  <a:cubicBezTo>
                    <a:pt x="412" y="48"/>
                    <a:pt x="412" y="48"/>
                    <a:pt x="412" y="48"/>
                  </a:cubicBezTo>
                  <a:cubicBezTo>
                    <a:pt x="413" y="48"/>
                    <a:pt x="414" y="49"/>
                    <a:pt x="415" y="49"/>
                  </a:cubicBezTo>
                  <a:cubicBezTo>
                    <a:pt x="420" y="49"/>
                    <a:pt x="425" y="49"/>
                    <a:pt x="431" y="48"/>
                  </a:cubicBezTo>
                  <a:cubicBezTo>
                    <a:pt x="441" y="48"/>
                    <a:pt x="452" y="48"/>
                    <a:pt x="463" y="48"/>
                  </a:cubicBezTo>
                  <a:cubicBezTo>
                    <a:pt x="463" y="48"/>
                    <a:pt x="463" y="48"/>
                    <a:pt x="463" y="49"/>
                  </a:cubicBezTo>
                  <a:cubicBezTo>
                    <a:pt x="462" y="49"/>
                    <a:pt x="462" y="49"/>
                    <a:pt x="461" y="49"/>
                  </a:cubicBezTo>
                  <a:cubicBezTo>
                    <a:pt x="447" y="50"/>
                    <a:pt x="433" y="50"/>
                    <a:pt x="419" y="51"/>
                  </a:cubicBezTo>
                  <a:cubicBezTo>
                    <a:pt x="409" y="51"/>
                    <a:pt x="446" y="52"/>
                    <a:pt x="436" y="52"/>
                  </a:cubicBezTo>
                  <a:cubicBezTo>
                    <a:pt x="434" y="52"/>
                    <a:pt x="432" y="52"/>
                    <a:pt x="430" y="53"/>
                  </a:cubicBezTo>
                  <a:cubicBezTo>
                    <a:pt x="430" y="53"/>
                    <a:pt x="430" y="53"/>
                    <a:pt x="430" y="53"/>
                  </a:cubicBezTo>
                  <a:cubicBezTo>
                    <a:pt x="454" y="53"/>
                    <a:pt x="431" y="52"/>
                    <a:pt x="455" y="52"/>
                  </a:cubicBezTo>
                  <a:cubicBezTo>
                    <a:pt x="455" y="52"/>
                    <a:pt x="455" y="52"/>
                    <a:pt x="455" y="52"/>
                  </a:cubicBezTo>
                  <a:cubicBezTo>
                    <a:pt x="454" y="53"/>
                    <a:pt x="454" y="53"/>
                    <a:pt x="453" y="53"/>
                  </a:cubicBezTo>
                  <a:cubicBezTo>
                    <a:pt x="446" y="53"/>
                    <a:pt x="440" y="53"/>
                    <a:pt x="433" y="54"/>
                  </a:cubicBezTo>
                  <a:cubicBezTo>
                    <a:pt x="425" y="54"/>
                    <a:pt x="417" y="54"/>
                    <a:pt x="409" y="55"/>
                  </a:cubicBezTo>
                  <a:cubicBezTo>
                    <a:pt x="409" y="55"/>
                    <a:pt x="408" y="55"/>
                    <a:pt x="408" y="55"/>
                  </a:cubicBezTo>
                  <a:cubicBezTo>
                    <a:pt x="408" y="55"/>
                    <a:pt x="408" y="55"/>
                    <a:pt x="408" y="55"/>
                  </a:cubicBezTo>
                  <a:cubicBezTo>
                    <a:pt x="419" y="56"/>
                    <a:pt x="431" y="56"/>
                    <a:pt x="443" y="56"/>
                  </a:cubicBezTo>
                  <a:cubicBezTo>
                    <a:pt x="443" y="56"/>
                    <a:pt x="443" y="57"/>
                    <a:pt x="443" y="57"/>
                  </a:cubicBezTo>
                  <a:cubicBezTo>
                    <a:pt x="421" y="58"/>
                    <a:pt x="444" y="59"/>
                    <a:pt x="422" y="59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54" y="59"/>
                    <a:pt x="441" y="59"/>
                    <a:pt x="473" y="58"/>
                  </a:cubicBezTo>
                  <a:cubicBezTo>
                    <a:pt x="473" y="59"/>
                    <a:pt x="473" y="59"/>
                    <a:pt x="473" y="59"/>
                  </a:cubicBezTo>
                  <a:cubicBezTo>
                    <a:pt x="449" y="61"/>
                    <a:pt x="425" y="61"/>
                    <a:pt x="401" y="62"/>
                  </a:cubicBezTo>
                  <a:cubicBezTo>
                    <a:pt x="401" y="63"/>
                    <a:pt x="401" y="63"/>
                    <a:pt x="401" y="63"/>
                  </a:cubicBezTo>
                  <a:cubicBezTo>
                    <a:pt x="412" y="63"/>
                    <a:pt x="423" y="62"/>
                    <a:pt x="434" y="62"/>
                  </a:cubicBezTo>
                  <a:cubicBezTo>
                    <a:pt x="445" y="62"/>
                    <a:pt x="456" y="63"/>
                    <a:pt x="467" y="63"/>
                  </a:cubicBezTo>
                  <a:cubicBezTo>
                    <a:pt x="467" y="63"/>
                    <a:pt x="467" y="64"/>
                    <a:pt x="467" y="64"/>
                  </a:cubicBezTo>
                  <a:cubicBezTo>
                    <a:pt x="465" y="64"/>
                    <a:pt x="463" y="64"/>
                    <a:pt x="462" y="64"/>
                  </a:cubicBezTo>
                  <a:cubicBezTo>
                    <a:pt x="451" y="65"/>
                    <a:pt x="439" y="65"/>
                    <a:pt x="428" y="65"/>
                  </a:cubicBezTo>
                  <a:cubicBezTo>
                    <a:pt x="426" y="65"/>
                    <a:pt x="423" y="65"/>
                    <a:pt x="421" y="66"/>
                  </a:cubicBezTo>
                  <a:cubicBezTo>
                    <a:pt x="421" y="66"/>
                    <a:pt x="422" y="66"/>
                    <a:pt x="422" y="66"/>
                  </a:cubicBezTo>
                  <a:cubicBezTo>
                    <a:pt x="430" y="67"/>
                    <a:pt x="438" y="67"/>
                    <a:pt x="446" y="67"/>
                  </a:cubicBezTo>
                  <a:cubicBezTo>
                    <a:pt x="455" y="66"/>
                    <a:pt x="465" y="67"/>
                    <a:pt x="474" y="66"/>
                  </a:cubicBezTo>
                  <a:cubicBezTo>
                    <a:pt x="474" y="66"/>
                    <a:pt x="475" y="67"/>
                    <a:pt x="475" y="67"/>
                  </a:cubicBezTo>
                  <a:cubicBezTo>
                    <a:pt x="474" y="67"/>
                    <a:pt x="474" y="67"/>
                    <a:pt x="474" y="67"/>
                  </a:cubicBezTo>
                  <a:cubicBezTo>
                    <a:pt x="466" y="68"/>
                    <a:pt x="458" y="68"/>
                    <a:pt x="450" y="68"/>
                  </a:cubicBezTo>
                  <a:cubicBezTo>
                    <a:pt x="444" y="68"/>
                    <a:pt x="438" y="68"/>
                    <a:pt x="432" y="69"/>
                  </a:cubicBezTo>
                  <a:cubicBezTo>
                    <a:pt x="426" y="69"/>
                    <a:pt x="420" y="69"/>
                    <a:pt x="414" y="70"/>
                  </a:cubicBezTo>
                  <a:cubicBezTo>
                    <a:pt x="411" y="70"/>
                    <a:pt x="407" y="70"/>
                    <a:pt x="404" y="70"/>
                  </a:cubicBezTo>
                  <a:cubicBezTo>
                    <a:pt x="401" y="71"/>
                    <a:pt x="443" y="71"/>
                    <a:pt x="439" y="71"/>
                  </a:cubicBezTo>
                  <a:cubicBezTo>
                    <a:pt x="438" y="71"/>
                    <a:pt x="436" y="71"/>
                    <a:pt x="434" y="71"/>
                  </a:cubicBezTo>
                  <a:cubicBezTo>
                    <a:pt x="431" y="71"/>
                    <a:pt x="429" y="72"/>
                    <a:pt x="426" y="71"/>
                  </a:cubicBezTo>
                  <a:cubicBezTo>
                    <a:pt x="425" y="71"/>
                    <a:pt x="423" y="72"/>
                    <a:pt x="422" y="72"/>
                  </a:cubicBezTo>
                  <a:cubicBezTo>
                    <a:pt x="421" y="72"/>
                    <a:pt x="420" y="71"/>
                    <a:pt x="419" y="71"/>
                  </a:cubicBezTo>
                  <a:cubicBezTo>
                    <a:pt x="418" y="71"/>
                    <a:pt x="417" y="72"/>
                    <a:pt x="417" y="72"/>
                  </a:cubicBezTo>
                  <a:cubicBezTo>
                    <a:pt x="416" y="72"/>
                    <a:pt x="415" y="72"/>
                    <a:pt x="414" y="72"/>
                  </a:cubicBezTo>
                  <a:cubicBezTo>
                    <a:pt x="413" y="72"/>
                    <a:pt x="412" y="72"/>
                    <a:pt x="411" y="72"/>
                  </a:cubicBezTo>
                  <a:cubicBezTo>
                    <a:pt x="411" y="72"/>
                    <a:pt x="410" y="72"/>
                    <a:pt x="409" y="72"/>
                  </a:cubicBezTo>
                  <a:cubicBezTo>
                    <a:pt x="408" y="72"/>
                    <a:pt x="408" y="72"/>
                    <a:pt x="407" y="72"/>
                  </a:cubicBezTo>
                  <a:cubicBezTo>
                    <a:pt x="406" y="72"/>
                    <a:pt x="405" y="72"/>
                    <a:pt x="404" y="72"/>
                  </a:cubicBezTo>
                  <a:cubicBezTo>
                    <a:pt x="403" y="72"/>
                    <a:pt x="401" y="72"/>
                    <a:pt x="400" y="72"/>
                  </a:cubicBezTo>
                  <a:cubicBezTo>
                    <a:pt x="399" y="72"/>
                    <a:pt x="397" y="72"/>
                    <a:pt x="396" y="72"/>
                  </a:cubicBezTo>
                  <a:cubicBezTo>
                    <a:pt x="394" y="72"/>
                    <a:pt x="391" y="72"/>
                    <a:pt x="389" y="72"/>
                  </a:cubicBezTo>
                  <a:cubicBezTo>
                    <a:pt x="387" y="72"/>
                    <a:pt x="385" y="72"/>
                    <a:pt x="383" y="72"/>
                  </a:cubicBezTo>
                  <a:cubicBezTo>
                    <a:pt x="381" y="72"/>
                    <a:pt x="379" y="72"/>
                    <a:pt x="377" y="72"/>
                  </a:cubicBezTo>
                  <a:cubicBezTo>
                    <a:pt x="374" y="72"/>
                    <a:pt x="372" y="72"/>
                    <a:pt x="369" y="72"/>
                  </a:cubicBezTo>
                  <a:cubicBezTo>
                    <a:pt x="365" y="72"/>
                    <a:pt x="362" y="73"/>
                    <a:pt x="358" y="73"/>
                  </a:cubicBezTo>
                  <a:cubicBezTo>
                    <a:pt x="353" y="73"/>
                    <a:pt x="349" y="73"/>
                    <a:pt x="345" y="73"/>
                  </a:cubicBezTo>
                  <a:cubicBezTo>
                    <a:pt x="340" y="73"/>
                    <a:pt x="336" y="73"/>
                    <a:pt x="331" y="73"/>
                  </a:cubicBezTo>
                  <a:cubicBezTo>
                    <a:pt x="322" y="73"/>
                    <a:pt x="313" y="73"/>
                    <a:pt x="304" y="73"/>
                  </a:cubicBezTo>
                  <a:cubicBezTo>
                    <a:pt x="297" y="73"/>
                    <a:pt x="290" y="72"/>
                    <a:pt x="282" y="72"/>
                  </a:cubicBezTo>
                  <a:cubicBezTo>
                    <a:pt x="269" y="72"/>
                    <a:pt x="255" y="72"/>
                    <a:pt x="241" y="72"/>
                  </a:cubicBezTo>
                  <a:cubicBezTo>
                    <a:pt x="237" y="72"/>
                    <a:pt x="232" y="72"/>
                    <a:pt x="228" y="72"/>
                  </a:cubicBezTo>
                  <a:cubicBezTo>
                    <a:pt x="224" y="72"/>
                    <a:pt x="219" y="72"/>
                    <a:pt x="215" y="72"/>
                  </a:cubicBezTo>
                  <a:cubicBezTo>
                    <a:pt x="215" y="72"/>
                    <a:pt x="216" y="71"/>
                    <a:pt x="216" y="72"/>
                  </a:cubicBezTo>
                  <a:cubicBezTo>
                    <a:pt x="217" y="72"/>
                    <a:pt x="219" y="71"/>
                    <a:pt x="220" y="72"/>
                  </a:cubicBezTo>
                  <a:cubicBezTo>
                    <a:pt x="269" y="71"/>
                    <a:pt x="311" y="73"/>
                    <a:pt x="358" y="73"/>
                  </a:cubicBezTo>
                  <a:cubicBezTo>
                    <a:pt x="391" y="72"/>
                    <a:pt x="376" y="71"/>
                    <a:pt x="409" y="71"/>
                  </a:cubicBezTo>
                  <a:cubicBezTo>
                    <a:pt x="419" y="70"/>
                    <a:pt x="477" y="73"/>
                    <a:pt x="487" y="73"/>
                  </a:cubicBezTo>
                  <a:cubicBezTo>
                    <a:pt x="491" y="73"/>
                    <a:pt x="486" y="74"/>
                    <a:pt x="490" y="74"/>
                  </a:cubicBezTo>
                  <a:cubicBezTo>
                    <a:pt x="491" y="75"/>
                    <a:pt x="493" y="75"/>
                    <a:pt x="495" y="75"/>
                  </a:cubicBezTo>
                  <a:cubicBezTo>
                    <a:pt x="495" y="75"/>
                    <a:pt x="495" y="75"/>
                    <a:pt x="496" y="75"/>
                  </a:cubicBezTo>
                  <a:cubicBezTo>
                    <a:pt x="495" y="75"/>
                    <a:pt x="495" y="76"/>
                    <a:pt x="494" y="76"/>
                  </a:cubicBezTo>
                  <a:cubicBezTo>
                    <a:pt x="489" y="76"/>
                    <a:pt x="492" y="76"/>
                    <a:pt x="487" y="76"/>
                  </a:cubicBezTo>
                  <a:cubicBezTo>
                    <a:pt x="477" y="76"/>
                    <a:pt x="467" y="77"/>
                    <a:pt x="456" y="78"/>
                  </a:cubicBezTo>
                  <a:cubicBezTo>
                    <a:pt x="460" y="78"/>
                    <a:pt x="465" y="78"/>
                    <a:pt x="469" y="78"/>
                  </a:cubicBezTo>
                  <a:cubicBezTo>
                    <a:pt x="475" y="77"/>
                    <a:pt x="481" y="77"/>
                    <a:pt x="487" y="77"/>
                  </a:cubicBezTo>
                  <a:cubicBezTo>
                    <a:pt x="491" y="77"/>
                    <a:pt x="485" y="77"/>
                    <a:pt x="489" y="77"/>
                  </a:cubicBezTo>
                  <a:cubicBezTo>
                    <a:pt x="489" y="77"/>
                    <a:pt x="489" y="77"/>
                    <a:pt x="490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4" y="78"/>
                    <a:pt x="489" y="78"/>
                    <a:pt x="485" y="79"/>
                  </a:cubicBezTo>
                  <a:cubicBezTo>
                    <a:pt x="478" y="79"/>
                    <a:pt x="472" y="79"/>
                    <a:pt x="466" y="79"/>
                  </a:cubicBezTo>
                  <a:cubicBezTo>
                    <a:pt x="457" y="80"/>
                    <a:pt x="448" y="80"/>
                    <a:pt x="440" y="80"/>
                  </a:cubicBezTo>
                  <a:cubicBezTo>
                    <a:pt x="436" y="80"/>
                    <a:pt x="432" y="80"/>
                    <a:pt x="428" y="81"/>
                  </a:cubicBezTo>
                  <a:cubicBezTo>
                    <a:pt x="427" y="81"/>
                    <a:pt x="425" y="81"/>
                    <a:pt x="424" y="81"/>
                  </a:cubicBezTo>
                  <a:cubicBezTo>
                    <a:pt x="423" y="81"/>
                    <a:pt x="422" y="81"/>
                    <a:pt x="422" y="82"/>
                  </a:cubicBezTo>
                  <a:cubicBezTo>
                    <a:pt x="421" y="81"/>
                    <a:pt x="421" y="81"/>
                    <a:pt x="420" y="82"/>
                  </a:cubicBezTo>
                  <a:cubicBezTo>
                    <a:pt x="420" y="82"/>
                    <a:pt x="420" y="81"/>
                    <a:pt x="419" y="81"/>
                  </a:cubicBezTo>
                  <a:cubicBezTo>
                    <a:pt x="419" y="81"/>
                    <a:pt x="419" y="82"/>
                    <a:pt x="419" y="82"/>
                  </a:cubicBezTo>
                  <a:cubicBezTo>
                    <a:pt x="418" y="82"/>
                    <a:pt x="418" y="81"/>
                    <a:pt x="417" y="81"/>
                  </a:cubicBezTo>
                  <a:cubicBezTo>
                    <a:pt x="417" y="81"/>
                    <a:pt x="417" y="82"/>
                    <a:pt x="417" y="82"/>
                  </a:cubicBezTo>
                  <a:cubicBezTo>
                    <a:pt x="416" y="82"/>
                    <a:pt x="416" y="81"/>
                    <a:pt x="416" y="81"/>
                  </a:cubicBezTo>
                  <a:cubicBezTo>
                    <a:pt x="415" y="81"/>
                    <a:pt x="415" y="82"/>
                    <a:pt x="415" y="82"/>
                  </a:cubicBezTo>
                  <a:cubicBezTo>
                    <a:pt x="415" y="82"/>
                    <a:pt x="414" y="81"/>
                    <a:pt x="414" y="81"/>
                  </a:cubicBezTo>
                  <a:cubicBezTo>
                    <a:pt x="414" y="81"/>
                    <a:pt x="413" y="82"/>
                    <a:pt x="413" y="82"/>
                  </a:cubicBezTo>
                  <a:cubicBezTo>
                    <a:pt x="413" y="82"/>
                    <a:pt x="413" y="82"/>
                    <a:pt x="412" y="81"/>
                  </a:cubicBezTo>
                  <a:cubicBezTo>
                    <a:pt x="412" y="81"/>
                    <a:pt x="412" y="82"/>
                    <a:pt x="411" y="82"/>
                  </a:cubicBezTo>
                  <a:cubicBezTo>
                    <a:pt x="411" y="82"/>
                    <a:pt x="411" y="82"/>
                    <a:pt x="410" y="81"/>
                  </a:cubicBezTo>
                  <a:cubicBezTo>
                    <a:pt x="410" y="81"/>
                    <a:pt x="410" y="82"/>
                    <a:pt x="410" y="82"/>
                  </a:cubicBezTo>
                  <a:cubicBezTo>
                    <a:pt x="409" y="82"/>
                    <a:pt x="409" y="82"/>
                    <a:pt x="409" y="81"/>
                  </a:cubicBezTo>
                  <a:cubicBezTo>
                    <a:pt x="408" y="82"/>
                    <a:pt x="408" y="82"/>
                    <a:pt x="408" y="82"/>
                  </a:cubicBezTo>
                  <a:cubicBezTo>
                    <a:pt x="408" y="82"/>
                    <a:pt x="408" y="82"/>
                    <a:pt x="408" y="82"/>
                  </a:cubicBezTo>
                  <a:cubicBezTo>
                    <a:pt x="407" y="82"/>
                    <a:pt x="407" y="82"/>
                    <a:pt x="406" y="82"/>
                  </a:cubicBezTo>
                  <a:cubicBezTo>
                    <a:pt x="406" y="82"/>
                    <a:pt x="405" y="82"/>
                    <a:pt x="405" y="82"/>
                  </a:cubicBezTo>
                  <a:cubicBezTo>
                    <a:pt x="404" y="82"/>
                    <a:pt x="403" y="81"/>
                    <a:pt x="402" y="82"/>
                  </a:cubicBezTo>
                  <a:cubicBezTo>
                    <a:pt x="402" y="81"/>
                    <a:pt x="401" y="82"/>
                    <a:pt x="401" y="82"/>
                  </a:cubicBezTo>
                  <a:cubicBezTo>
                    <a:pt x="401" y="82"/>
                    <a:pt x="400" y="82"/>
                    <a:pt x="400" y="82"/>
                  </a:cubicBezTo>
                  <a:cubicBezTo>
                    <a:pt x="400" y="82"/>
                    <a:pt x="399" y="82"/>
                    <a:pt x="399" y="82"/>
                  </a:cubicBezTo>
                  <a:cubicBezTo>
                    <a:pt x="399" y="82"/>
                    <a:pt x="399" y="82"/>
                    <a:pt x="398" y="81"/>
                  </a:cubicBezTo>
                  <a:cubicBezTo>
                    <a:pt x="398" y="82"/>
                    <a:pt x="397" y="83"/>
                    <a:pt x="397" y="82"/>
                  </a:cubicBezTo>
                  <a:cubicBezTo>
                    <a:pt x="395" y="82"/>
                    <a:pt x="394" y="82"/>
                    <a:pt x="393" y="82"/>
                  </a:cubicBezTo>
                  <a:cubicBezTo>
                    <a:pt x="392" y="82"/>
                    <a:pt x="392" y="82"/>
                    <a:pt x="391" y="82"/>
                  </a:cubicBezTo>
                  <a:cubicBezTo>
                    <a:pt x="390" y="82"/>
                    <a:pt x="389" y="82"/>
                    <a:pt x="388" y="82"/>
                  </a:cubicBezTo>
                  <a:cubicBezTo>
                    <a:pt x="387" y="82"/>
                    <a:pt x="386" y="82"/>
                    <a:pt x="386" y="82"/>
                  </a:cubicBezTo>
                  <a:cubicBezTo>
                    <a:pt x="385" y="82"/>
                    <a:pt x="384" y="82"/>
                    <a:pt x="382" y="82"/>
                  </a:cubicBezTo>
                  <a:cubicBezTo>
                    <a:pt x="382" y="82"/>
                    <a:pt x="381" y="82"/>
                    <a:pt x="380" y="82"/>
                  </a:cubicBezTo>
                  <a:cubicBezTo>
                    <a:pt x="379" y="82"/>
                    <a:pt x="378" y="82"/>
                    <a:pt x="378" y="82"/>
                  </a:cubicBezTo>
                  <a:cubicBezTo>
                    <a:pt x="375" y="83"/>
                    <a:pt x="373" y="83"/>
                    <a:pt x="371" y="82"/>
                  </a:cubicBezTo>
                  <a:cubicBezTo>
                    <a:pt x="369" y="82"/>
                    <a:pt x="368" y="82"/>
                    <a:pt x="367" y="82"/>
                  </a:cubicBezTo>
                  <a:cubicBezTo>
                    <a:pt x="365" y="82"/>
                    <a:pt x="364" y="82"/>
                    <a:pt x="362" y="82"/>
                  </a:cubicBezTo>
                  <a:cubicBezTo>
                    <a:pt x="361" y="82"/>
                    <a:pt x="359" y="82"/>
                    <a:pt x="358" y="82"/>
                  </a:cubicBezTo>
                  <a:cubicBezTo>
                    <a:pt x="356" y="82"/>
                    <a:pt x="355" y="82"/>
                    <a:pt x="354" y="82"/>
                  </a:cubicBezTo>
                  <a:cubicBezTo>
                    <a:pt x="352" y="82"/>
                    <a:pt x="351" y="82"/>
                    <a:pt x="349" y="82"/>
                  </a:cubicBezTo>
                  <a:cubicBezTo>
                    <a:pt x="348" y="82"/>
                    <a:pt x="347" y="82"/>
                    <a:pt x="347" y="82"/>
                  </a:cubicBezTo>
                  <a:cubicBezTo>
                    <a:pt x="346" y="82"/>
                    <a:pt x="345" y="82"/>
                    <a:pt x="344" y="82"/>
                  </a:cubicBezTo>
                  <a:cubicBezTo>
                    <a:pt x="344" y="82"/>
                    <a:pt x="343" y="82"/>
                    <a:pt x="343" y="82"/>
                  </a:cubicBezTo>
                  <a:cubicBezTo>
                    <a:pt x="343" y="82"/>
                    <a:pt x="342" y="82"/>
                    <a:pt x="342" y="82"/>
                  </a:cubicBezTo>
                  <a:cubicBezTo>
                    <a:pt x="341" y="82"/>
                    <a:pt x="341" y="84"/>
                    <a:pt x="340" y="82"/>
                  </a:cubicBezTo>
                  <a:cubicBezTo>
                    <a:pt x="340" y="82"/>
                    <a:pt x="339" y="83"/>
                    <a:pt x="339" y="83"/>
                  </a:cubicBezTo>
                  <a:cubicBezTo>
                    <a:pt x="339" y="83"/>
                    <a:pt x="339" y="82"/>
                    <a:pt x="338" y="82"/>
                  </a:cubicBezTo>
                  <a:cubicBezTo>
                    <a:pt x="338" y="82"/>
                    <a:pt x="338" y="83"/>
                    <a:pt x="337" y="83"/>
                  </a:cubicBezTo>
                  <a:cubicBezTo>
                    <a:pt x="337" y="83"/>
                    <a:pt x="337" y="82"/>
                    <a:pt x="336" y="82"/>
                  </a:cubicBezTo>
                  <a:cubicBezTo>
                    <a:pt x="336" y="82"/>
                    <a:pt x="336" y="83"/>
                    <a:pt x="336" y="83"/>
                  </a:cubicBezTo>
                  <a:cubicBezTo>
                    <a:pt x="335" y="83"/>
                    <a:pt x="335" y="82"/>
                    <a:pt x="335" y="82"/>
                  </a:cubicBezTo>
                  <a:cubicBezTo>
                    <a:pt x="334" y="82"/>
                    <a:pt x="334" y="84"/>
                    <a:pt x="333" y="82"/>
                  </a:cubicBezTo>
                  <a:cubicBezTo>
                    <a:pt x="332" y="83"/>
                    <a:pt x="332" y="84"/>
                    <a:pt x="331" y="82"/>
                  </a:cubicBezTo>
                  <a:cubicBezTo>
                    <a:pt x="331" y="82"/>
                    <a:pt x="330" y="83"/>
                    <a:pt x="330" y="82"/>
                  </a:cubicBezTo>
                  <a:cubicBezTo>
                    <a:pt x="329" y="82"/>
                    <a:pt x="328" y="82"/>
                    <a:pt x="327" y="83"/>
                  </a:cubicBezTo>
                  <a:cubicBezTo>
                    <a:pt x="326" y="83"/>
                    <a:pt x="326" y="83"/>
                    <a:pt x="325" y="83"/>
                  </a:cubicBezTo>
                  <a:cubicBezTo>
                    <a:pt x="322" y="83"/>
                    <a:pt x="321" y="83"/>
                    <a:pt x="318" y="83"/>
                  </a:cubicBezTo>
                  <a:cubicBezTo>
                    <a:pt x="316" y="83"/>
                    <a:pt x="315" y="83"/>
                    <a:pt x="312" y="83"/>
                  </a:cubicBezTo>
                  <a:cubicBezTo>
                    <a:pt x="310" y="83"/>
                    <a:pt x="307" y="83"/>
                    <a:pt x="305" y="83"/>
                  </a:cubicBezTo>
                  <a:cubicBezTo>
                    <a:pt x="303" y="83"/>
                    <a:pt x="299" y="82"/>
                    <a:pt x="297" y="83"/>
                  </a:cubicBezTo>
                  <a:cubicBezTo>
                    <a:pt x="293" y="83"/>
                    <a:pt x="289" y="82"/>
                    <a:pt x="284" y="82"/>
                  </a:cubicBezTo>
                  <a:cubicBezTo>
                    <a:pt x="278" y="82"/>
                    <a:pt x="278" y="82"/>
                    <a:pt x="272" y="82"/>
                  </a:cubicBezTo>
                  <a:cubicBezTo>
                    <a:pt x="268" y="82"/>
                    <a:pt x="258" y="82"/>
                    <a:pt x="254" y="82"/>
                  </a:cubicBezTo>
                  <a:cubicBezTo>
                    <a:pt x="243" y="82"/>
                    <a:pt x="237" y="82"/>
                    <a:pt x="226" y="82"/>
                  </a:cubicBezTo>
                  <a:cubicBezTo>
                    <a:pt x="226" y="82"/>
                    <a:pt x="220" y="81"/>
                    <a:pt x="220" y="81"/>
                  </a:cubicBezTo>
                  <a:cubicBezTo>
                    <a:pt x="221" y="81"/>
                    <a:pt x="221" y="81"/>
                    <a:pt x="222" y="81"/>
                  </a:cubicBezTo>
                  <a:cubicBezTo>
                    <a:pt x="223" y="81"/>
                    <a:pt x="223" y="82"/>
                    <a:pt x="224" y="82"/>
                  </a:cubicBezTo>
                  <a:cubicBezTo>
                    <a:pt x="241" y="82"/>
                    <a:pt x="261" y="82"/>
                    <a:pt x="278" y="82"/>
                  </a:cubicBezTo>
                  <a:cubicBezTo>
                    <a:pt x="309" y="83"/>
                    <a:pt x="337" y="83"/>
                    <a:pt x="368" y="83"/>
                  </a:cubicBezTo>
                  <a:cubicBezTo>
                    <a:pt x="385" y="83"/>
                    <a:pt x="403" y="83"/>
                    <a:pt x="420" y="82"/>
                  </a:cubicBezTo>
                  <a:cubicBezTo>
                    <a:pt x="437" y="82"/>
                    <a:pt x="453" y="83"/>
                    <a:pt x="470" y="82"/>
                  </a:cubicBezTo>
                  <a:cubicBezTo>
                    <a:pt x="475" y="82"/>
                    <a:pt x="480" y="83"/>
                    <a:pt x="485" y="83"/>
                  </a:cubicBezTo>
                  <a:cubicBezTo>
                    <a:pt x="492" y="83"/>
                    <a:pt x="490" y="83"/>
                    <a:pt x="497" y="83"/>
                  </a:cubicBezTo>
                  <a:cubicBezTo>
                    <a:pt x="499" y="83"/>
                    <a:pt x="500" y="83"/>
                    <a:pt x="502" y="83"/>
                  </a:cubicBezTo>
                  <a:cubicBezTo>
                    <a:pt x="502" y="83"/>
                    <a:pt x="502" y="83"/>
                    <a:pt x="502" y="84"/>
                  </a:cubicBezTo>
                  <a:cubicBezTo>
                    <a:pt x="501" y="84"/>
                    <a:pt x="500" y="84"/>
                    <a:pt x="500" y="84"/>
                  </a:cubicBezTo>
                  <a:cubicBezTo>
                    <a:pt x="496" y="84"/>
                    <a:pt x="493" y="84"/>
                    <a:pt x="490" y="84"/>
                  </a:cubicBezTo>
                  <a:cubicBezTo>
                    <a:pt x="487" y="84"/>
                    <a:pt x="485" y="84"/>
                    <a:pt x="482" y="84"/>
                  </a:cubicBezTo>
                  <a:cubicBezTo>
                    <a:pt x="477" y="84"/>
                    <a:pt x="479" y="85"/>
                    <a:pt x="474" y="85"/>
                  </a:cubicBezTo>
                  <a:cubicBezTo>
                    <a:pt x="465" y="85"/>
                    <a:pt x="457" y="85"/>
                    <a:pt x="448" y="86"/>
                  </a:cubicBezTo>
                  <a:cubicBezTo>
                    <a:pt x="443" y="86"/>
                    <a:pt x="439" y="86"/>
                    <a:pt x="434" y="86"/>
                  </a:cubicBezTo>
                  <a:cubicBezTo>
                    <a:pt x="433" y="86"/>
                    <a:pt x="433" y="87"/>
                    <a:pt x="433" y="87"/>
                  </a:cubicBezTo>
                  <a:cubicBezTo>
                    <a:pt x="433" y="87"/>
                    <a:pt x="433" y="87"/>
                    <a:pt x="434" y="87"/>
                  </a:cubicBezTo>
                  <a:cubicBezTo>
                    <a:pt x="436" y="87"/>
                    <a:pt x="438" y="87"/>
                    <a:pt x="440" y="87"/>
                  </a:cubicBezTo>
                  <a:cubicBezTo>
                    <a:pt x="441" y="87"/>
                    <a:pt x="443" y="87"/>
                    <a:pt x="445" y="87"/>
                  </a:cubicBezTo>
                  <a:cubicBezTo>
                    <a:pt x="445" y="88"/>
                    <a:pt x="444" y="88"/>
                    <a:pt x="444" y="88"/>
                  </a:cubicBezTo>
                  <a:cubicBezTo>
                    <a:pt x="437" y="89"/>
                    <a:pt x="429" y="89"/>
                    <a:pt x="422" y="89"/>
                  </a:cubicBezTo>
                  <a:cubicBezTo>
                    <a:pt x="414" y="89"/>
                    <a:pt x="406" y="90"/>
                    <a:pt x="398" y="90"/>
                  </a:cubicBezTo>
                  <a:cubicBezTo>
                    <a:pt x="393" y="90"/>
                    <a:pt x="389" y="90"/>
                    <a:pt x="384" y="90"/>
                  </a:cubicBezTo>
                  <a:cubicBezTo>
                    <a:pt x="383" y="90"/>
                    <a:pt x="382" y="90"/>
                    <a:pt x="381" y="91"/>
                  </a:cubicBezTo>
                  <a:cubicBezTo>
                    <a:pt x="380" y="91"/>
                    <a:pt x="380" y="92"/>
                    <a:pt x="379" y="92"/>
                  </a:cubicBezTo>
                  <a:cubicBezTo>
                    <a:pt x="378" y="90"/>
                    <a:pt x="377" y="90"/>
                    <a:pt x="375" y="92"/>
                  </a:cubicBezTo>
                  <a:cubicBezTo>
                    <a:pt x="375" y="92"/>
                    <a:pt x="375" y="91"/>
                    <a:pt x="375" y="91"/>
                  </a:cubicBezTo>
                  <a:cubicBezTo>
                    <a:pt x="375" y="91"/>
                    <a:pt x="375" y="91"/>
                    <a:pt x="375" y="91"/>
                  </a:cubicBezTo>
                  <a:cubicBezTo>
                    <a:pt x="375" y="91"/>
                    <a:pt x="374" y="92"/>
                    <a:pt x="374" y="93"/>
                  </a:cubicBezTo>
                  <a:cubicBezTo>
                    <a:pt x="374" y="92"/>
                    <a:pt x="373" y="91"/>
                    <a:pt x="373" y="91"/>
                  </a:cubicBezTo>
                  <a:cubicBezTo>
                    <a:pt x="373" y="91"/>
                    <a:pt x="372" y="92"/>
                    <a:pt x="372" y="92"/>
                  </a:cubicBezTo>
                  <a:cubicBezTo>
                    <a:pt x="372" y="92"/>
                    <a:pt x="372" y="91"/>
                    <a:pt x="371" y="91"/>
                  </a:cubicBezTo>
                  <a:cubicBezTo>
                    <a:pt x="371" y="91"/>
                    <a:pt x="371" y="92"/>
                    <a:pt x="370" y="92"/>
                  </a:cubicBezTo>
                  <a:cubicBezTo>
                    <a:pt x="370" y="92"/>
                    <a:pt x="370" y="92"/>
                    <a:pt x="370" y="91"/>
                  </a:cubicBezTo>
                  <a:cubicBezTo>
                    <a:pt x="369" y="91"/>
                    <a:pt x="369" y="92"/>
                    <a:pt x="369" y="93"/>
                  </a:cubicBezTo>
                  <a:cubicBezTo>
                    <a:pt x="368" y="92"/>
                    <a:pt x="368" y="92"/>
                    <a:pt x="368" y="91"/>
                  </a:cubicBezTo>
                  <a:cubicBezTo>
                    <a:pt x="367" y="91"/>
                    <a:pt x="367" y="93"/>
                    <a:pt x="366" y="91"/>
                  </a:cubicBezTo>
                  <a:cubicBezTo>
                    <a:pt x="366" y="92"/>
                    <a:pt x="365" y="93"/>
                    <a:pt x="364" y="91"/>
                  </a:cubicBezTo>
                  <a:cubicBezTo>
                    <a:pt x="364" y="92"/>
                    <a:pt x="364" y="92"/>
                    <a:pt x="363" y="92"/>
                  </a:cubicBezTo>
                  <a:cubicBezTo>
                    <a:pt x="363" y="92"/>
                    <a:pt x="363" y="92"/>
                    <a:pt x="363" y="91"/>
                  </a:cubicBezTo>
                  <a:cubicBezTo>
                    <a:pt x="362" y="92"/>
                    <a:pt x="362" y="92"/>
                    <a:pt x="361" y="92"/>
                  </a:cubicBezTo>
                  <a:cubicBezTo>
                    <a:pt x="361" y="92"/>
                    <a:pt x="361" y="91"/>
                    <a:pt x="361" y="91"/>
                  </a:cubicBezTo>
                  <a:cubicBezTo>
                    <a:pt x="360" y="91"/>
                    <a:pt x="360" y="92"/>
                    <a:pt x="360" y="93"/>
                  </a:cubicBezTo>
                  <a:cubicBezTo>
                    <a:pt x="360" y="92"/>
                    <a:pt x="359" y="91"/>
                    <a:pt x="359" y="91"/>
                  </a:cubicBezTo>
                  <a:cubicBezTo>
                    <a:pt x="359" y="91"/>
                    <a:pt x="358" y="92"/>
                    <a:pt x="358" y="93"/>
                  </a:cubicBezTo>
                  <a:cubicBezTo>
                    <a:pt x="358" y="92"/>
                    <a:pt x="358" y="91"/>
                    <a:pt x="358" y="90"/>
                  </a:cubicBezTo>
                  <a:cubicBezTo>
                    <a:pt x="357" y="91"/>
                    <a:pt x="357" y="92"/>
                    <a:pt x="356" y="92"/>
                  </a:cubicBezTo>
                  <a:cubicBezTo>
                    <a:pt x="356" y="91"/>
                    <a:pt x="356" y="90"/>
                    <a:pt x="358" y="90"/>
                  </a:cubicBezTo>
                  <a:cubicBezTo>
                    <a:pt x="364" y="90"/>
                    <a:pt x="371" y="90"/>
                    <a:pt x="378" y="89"/>
                  </a:cubicBezTo>
                  <a:cubicBezTo>
                    <a:pt x="380" y="89"/>
                    <a:pt x="382" y="89"/>
                    <a:pt x="384" y="89"/>
                  </a:cubicBezTo>
                  <a:cubicBezTo>
                    <a:pt x="328" y="89"/>
                    <a:pt x="272" y="89"/>
                    <a:pt x="217" y="89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61" y="89"/>
                    <a:pt x="307" y="89"/>
                    <a:pt x="351" y="89"/>
                  </a:cubicBezTo>
                  <a:cubicBezTo>
                    <a:pt x="351" y="89"/>
                    <a:pt x="349" y="90"/>
                    <a:pt x="349" y="91"/>
                  </a:cubicBezTo>
                  <a:cubicBezTo>
                    <a:pt x="346" y="91"/>
                    <a:pt x="342" y="91"/>
                    <a:pt x="339" y="91"/>
                  </a:cubicBezTo>
                  <a:cubicBezTo>
                    <a:pt x="336" y="91"/>
                    <a:pt x="333" y="91"/>
                    <a:pt x="330" y="91"/>
                  </a:cubicBezTo>
                  <a:cubicBezTo>
                    <a:pt x="330" y="91"/>
                    <a:pt x="329" y="92"/>
                    <a:pt x="328" y="92"/>
                  </a:cubicBezTo>
                  <a:cubicBezTo>
                    <a:pt x="328" y="92"/>
                    <a:pt x="328" y="92"/>
                    <a:pt x="328" y="92"/>
                  </a:cubicBezTo>
                  <a:cubicBezTo>
                    <a:pt x="321" y="92"/>
                    <a:pt x="314" y="92"/>
                    <a:pt x="307" y="92"/>
                  </a:cubicBezTo>
                  <a:close/>
                  <a:moveTo>
                    <a:pt x="288" y="38"/>
                  </a:moveTo>
                  <a:cubicBezTo>
                    <a:pt x="288" y="38"/>
                    <a:pt x="288" y="38"/>
                    <a:pt x="288" y="38"/>
                  </a:cubicBezTo>
                  <a:cubicBezTo>
                    <a:pt x="305" y="38"/>
                    <a:pt x="322" y="38"/>
                    <a:pt x="340" y="38"/>
                  </a:cubicBezTo>
                  <a:cubicBezTo>
                    <a:pt x="340" y="38"/>
                    <a:pt x="340" y="38"/>
                    <a:pt x="340" y="38"/>
                  </a:cubicBezTo>
                  <a:cubicBezTo>
                    <a:pt x="322" y="38"/>
                    <a:pt x="305" y="38"/>
                    <a:pt x="288" y="38"/>
                  </a:cubicBezTo>
                  <a:close/>
                  <a:moveTo>
                    <a:pt x="357" y="15"/>
                  </a:moveTo>
                  <a:cubicBezTo>
                    <a:pt x="357" y="14"/>
                    <a:pt x="357" y="14"/>
                    <a:pt x="357" y="14"/>
                  </a:cubicBezTo>
                  <a:cubicBezTo>
                    <a:pt x="346" y="14"/>
                    <a:pt x="335" y="15"/>
                    <a:pt x="325" y="15"/>
                  </a:cubicBezTo>
                  <a:cubicBezTo>
                    <a:pt x="325" y="15"/>
                    <a:pt x="325" y="15"/>
                    <a:pt x="325" y="15"/>
                  </a:cubicBezTo>
                  <a:cubicBezTo>
                    <a:pt x="336" y="15"/>
                    <a:pt x="346" y="15"/>
                    <a:pt x="357" y="15"/>
                  </a:cubicBezTo>
                  <a:close/>
                  <a:moveTo>
                    <a:pt x="278" y="38"/>
                  </a:moveTo>
                  <a:cubicBezTo>
                    <a:pt x="278" y="38"/>
                    <a:pt x="278" y="38"/>
                    <a:pt x="278" y="38"/>
                  </a:cubicBezTo>
                  <a:cubicBezTo>
                    <a:pt x="271" y="38"/>
                    <a:pt x="264" y="38"/>
                    <a:pt x="256" y="38"/>
                  </a:cubicBezTo>
                  <a:cubicBezTo>
                    <a:pt x="256" y="38"/>
                    <a:pt x="256" y="38"/>
                    <a:pt x="256" y="38"/>
                  </a:cubicBezTo>
                  <a:cubicBezTo>
                    <a:pt x="264" y="38"/>
                    <a:pt x="271" y="38"/>
                    <a:pt x="278" y="38"/>
                  </a:cubicBezTo>
                  <a:close/>
                  <a:moveTo>
                    <a:pt x="168" y="54"/>
                  </a:moveTo>
                  <a:cubicBezTo>
                    <a:pt x="163" y="53"/>
                    <a:pt x="140" y="53"/>
                    <a:pt x="138" y="54"/>
                  </a:cubicBezTo>
                  <a:cubicBezTo>
                    <a:pt x="141" y="54"/>
                    <a:pt x="165" y="54"/>
                    <a:pt x="168" y="54"/>
                  </a:cubicBezTo>
                  <a:close/>
                  <a:moveTo>
                    <a:pt x="360" y="14"/>
                  </a:moveTo>
                  <a:cubicBezTo>
                    <a:pt x="360" y="14"/>
                    <a:pt x="360" y="14"/>
                    <a:pt x="360" y="14"/>
                  </a:cubicBezTo>
                  <a:cubicBezTo>
                    <a:pt x="362" y="14"/>
                    <a:pt x="365" y="14"/>
                    <a:pt x="368" y="14"/>
                  </a:cubicBezTo>
                  <a:cubicBezTo>
                    <a:pt x="368" y="14"/>
                    <a:pt x="368" y="14"/>
                    <a:pt x="368" y="14"/>
                  </a:cubicBezTo>
                  <a:cubicBezTo>
                    <a:pt x="365" y="14"/>
                    <a:pt x="362" y="14"/>
                    <a:pt x="360" y="14"/>
                  </a:cubicBezTo>
                  <a:close/>
                </a:path>
              </a:pathLst>
            </a:custGeom>
            <a:solidFill>
              <a:srgbClr val="9124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7"/>
            <p:cNvSpPr txBox="1"/>
            <p:nvPr/>
          </p:nvSpPr>
          <p:spPr>
            <a:xfrm>
              <a:off x="2008187" y="5448300"/>
              <a:ext cx="245745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Fourth Title</a:t>
              </a:r>
              <a:endParaRPr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6081E6CF-2805-E649-BE5B-F89333143A8C}"/>
              </a:ext>
            </a:extLst>
          </p:cNvPr>
          <p:cNvGrpSpPr/>
          <p:nvPr/>
        </p:nvGrpSpPr>
        <p:grpSpPr>
          <a:xfrm>
            <a:off x="6415087" y="2184400"/>
            <a:ext cx="4767262" cy="896937"/>
            <a:chOff x="6415087" y="2184400"/>
            <a:chExt cx="4767262" cy="896937"/>
          </a:xfrm>
        </p:grpSpPr>
        <p:sp>
          <p:nvSpPr>
            <p:cNvPr id="261" name="Google Shape;261;p17"/>
            <p:cNvSpPr/>
            <p:nvPr/>
          </p:nvSpPr>
          <p:spPr>
            <a:xfrm>
              <a:off x="6415087" y="2184400"/>
              <a:ext cx="4767262" cy="896937"/>
            </a:xfrm>
            <a:custGeom>
              <a:avLst/>
              <a:gdLst/>
              <a:ahLst/>
              <a:cxnLst/>
              <a:rect l="l" t="t" r="r" b="b"/>
              <a:pathLst>
                <a:path w="501" h="94" extrusionOk="0">
                  <a:moveTo>
                    <a:pt x="194" y="1"/>
                  </a:moveTo>
                  <a:cubicBezTo>
                    <a:pt x="195" y="2"/>
                    <a:pt x="195" y="2"/>
                    <a:pt x="196" y="1"/>
                  </a:cubicBezTo>
                  <a:cubicBezTo>
                    <a:pt x="197" y="1"/>
                    <a:pt x="197" y="1"/>
                    <a:pt x="198" y="2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8" y="2"/>
                    <a:pt x="199" y="2"/>
                    <a:pt x="200" y="1"/>
                  </a:cubicBezTo>
                  <a:cubicBezTo>
                    <a:pt x="200" y="2"/>
                    <a:pt x="200" y="2"/>
                    <a:pt x="201" y="1"/>
                  </a:cubicBezTo>
                  <a:cubicBezTo>
                    <a:pt x="201" y="1"/>
                    <a:pt x="202" y="2"/>
                    <a:pt x="203" y="2"/>
                  </a:cubicBezTo>
                  <a:cubicBezTo>
                    <a:pt x="204" y="2"/>
                    <a:pt x="205" y="1"/>
                    <a:pt x="207" y="1"/>
                  </a:cubicBezTo>
                  <a:cubicBezTo>
                    <a:pt x="208" y="1"/>
                    <a:pt x="209" y="1"/>
                    <a:pt x="210" y="1"/>
                  </a:cubicBezTo>
                  <a:cubicBezTo>
                    <a:pt x="213" y="1"/>
                    <a:pt x="215" y="1"/>
                    <a:pt x="218" y="2"/>
                  </a:cubicBezTo>
                  <a:cubicBezTo>
                    <a:pt x="225" y="2"/>
                    <a:pt x="232" y="2"/>
                    <a:pt x="239" y="2"/>
                  </a:cubicBezTo>
                  <a:cubicBezTo>
                    <a:pt x="248" y="2"/>
                    <a:pt x="258" y="2"/>
                    <a:pt x="268" y="1"/>
                  </a:cubicBezTo>
                  <a:cubicBezTo>
                    <a:pt x="277" y="1"/>
                    <a:pt x="372" y="1"/>
                    <a:pt x="381" y="1"/>
                  </a:cubicBezTo>
                  <a:cubicBezTo>
                    <a:pt x="390" y="1"/>
                    <a:pt x="400" y="2"/>
                    <a:pt x="409" y="3"/>
                  </a:cubicBezTo>
                  <a:cubicBezTo>
                    <a:pt x="416" y="3"/>
                    <a:pt x="423" y="4"/>
                    <a:pt x="430" y="5"/>
                  </a:cubicBezTo>
                  <a:cubicBezTo>
                    <a:pt x="431" y="5"/>
                    <a:pt x="432" y="6"/>
                    <a:pt x="433" y="6"/>
                  </a:cubicBezTo>
                  <a:cubicBezTo>
                    <a:pt x="432" y="6"/>
                    <a:pt x="432" y="6"/>
                    <a:pt x="432" y="7"/>
                  </a:cubicBezTo>
                  <a:cubicBezTo>
                    <a:pt x="431" y="7"/>
                    <a:pt x="429" y="7"/>
                    <a:pt x="428" y="7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8" y="7"/>
                    <a:pt x="429" y="7"/>
                    <a:pt x="430" y="8"/>
                  </a:cubicBezTo>
                  <a:cubicBezTo>
                    <a:pt x="434" y="8"/>
                    <a:pt x="437" y="8"/>
                    <a:pt x="441" y="9"/>
                  </a:cubicBezTo>
                  <a:cubicBezTo>
                    <a:pt x="442" y="9"/>
                    <a:pt x="443" y="9"/>
                    <a:pt x="444" y="10"/>
                  </a:cubicBezTo>
                  <a:cubicBezTo>
                    <a:pt x="444" y="10"/>
                    <a:pt x="444" y="10"/>
                    <a:pt x="444" y="10"/>
                  </a:cubicBezTo>
                  <a:cubicBezTo>
                    <a:pt x="443" y="10"/>
                    <a:pt x="442" y="11"/>
                    <a:pt x="441" y="10"/>
                  </a:cubicBezTo>
                  <a:cubicBezTo>
                    <a:pt x="436" y="10"/>
                    <a:pt x="431" y="9"/>
                    <a:pt x="426" y="9"/>
                  </a:cubicBezTo>
                  <a:cubicBezTo>
                    <a:pt x="420" y="9"/>
                    <a:pt x="414" y="9"/>
                    <a:pt x="408" y="9"/>
                  </a:cubicBezTo>
                  <a:cubicBezTo>
                    <a:pt x="408" y="9"/>
                    <a:pt x="408" y="9"/>
                    <a:pt x="407" y="9"/>
                  </a:cubicBezTo>
                  <a:cubicBezTo>
                    <a:pt x="412" y="10"/>
                    <a:pt x="417" y="12"/>
                    <a:pt x="422" y="12"/>
                  </a:cubicBezTo>
                  <a:cubicBezTo>
                    <a:pt x="427" y="12"/>
                    <a:pt x="401" y="13"/>
                    <a:pt x="406" y="13"/>
                  </a:cubicBezTo>
                  <a:cubicBezTo>
                    <a:pt x="407" y="14"/>
                    <a:pt x="409" y="14"/>
                    <a:pt x="410" y="15"/>
                  </a:cubicBezTo>
                  <a:cubicBezTo>
                    <a:pt x="413" y="18"/>
                    <a:pt x="433" y="18"/>
                    <a:pt x="436" y="19"/>
                  </a:cubicBezTo>
                  <a:cubicBezTo>
                    <a:pt x="443" y="21"/>
                    <a:pt x="471" y="22"/>
                    <a:pt x="478" y="23"/>
                  </a:cubicBezTo>
                  <a:cubicBezTo>
                    <a:pt x="479" y="23"/>
                    <a:pt x="480" y="24"/>
                    <a:pt x="481" y="24"/>
                  </a:cubicBezTo>
                  <a:cubicBezTo>
                    <a:pt x="481" y="24"/>
                    <a:pt x="481" y="25"/>
                    <a:pt x="481" y="25"/>
                  </a:cubicBezTo>
                  <a:cubicBezTo>
                    <a:pt x="480" y="25"/>
                    <a:pt x="479" y="25"/>
                    <a:pt x="478" y="25"/>
                  </a:cubicBezTo>
                  <a:cubicBezTo>
                    <a:pt x="470" y="24"/>
                    <a:pt x="462" y="23"/>
                    <a:pt x="454" y="22"/>
                  </a:cubicBezTo>
                  <a:cubicBezTo>
                    <a:pt x="453" y="22"/>
                    <a:pt x="452" y="22"/>
                    <a:pt x="452" y="22"/>
                  </a:cubicBezTo>
                  <a:cubicBezTo>
                    <a:pt x="453" y="22"/>
                    <a:pt x="455" y="22"/>
                    <a:pt x="457" y="23"/>
                  </a:cubicBezTo>
                  <a:cubicBezTo>
                    <a:pt x="460" y="23"/>
                    <a:pt x="463" y="24"/>
                    <a:pt x="466" y="24"/>
                  </a:cubicBezTo>
                  <a:cubicBezTo>
                    <a:pt x="466" y="25"/>
                    <a:pt x="467" y="25"/>
                    <a:pt x="468" y="25"/>
                  </a:cubicBezTo>
                  <a:cubicBezTo>
                    <a:pt x="468" y="25"/>
                    <a:pt x="468" y="26"/>
                    <a:pt x="468" y="26"/>
                  </a:cubicBezTo>
                  <a:cubicBezTo>
                    <a:pt x="467" y="26"/>
                    <a:pt x="466" y="26"/>
                    <a:pt x="465" y="26"/>
                  </a:cubicBezTo>
                  <a:cubicBezTo>
                    <a:pt x="461" y="25"/>
                    <a:pt x="456" y="24"/>
                    <a:pt x="451" y="24"/>
                  </a:cubicBezTo>
                  <a:cubicBezTo>
                    <a:pt x="447" y="23"/>
                    <a:pt x="442" y="23"/>
                    <a:pt x="438" y="23"/>
                  </a:cubicBezTo>
                  <a:cubicBezTo>
                    <a:pt x="440" y="23"/>
                    <a:pt x="443" y="23"/>
                    <a:pt x="445" y="24"/>
                  </a:cubicBezTo>
                  <a:cubicBezTo>
                    <a:pt x="448" y="24"/>
                    <a:pt x="451" y="25"/>
                    <a:pt x="454" y="26"/>
                  </a:cubicBezTo>
                  <a:cubicBezTo>
                    <a:pt x="458" y="27"/>
                    <a:pt x="456" y="27"/>
                    <a:pt x="460" y="28"/>
                  </a:cubicBezTo>
                  <a:cubicBezTo>
                    <a:pt x="461" y="29"/>
                    <a:pt x="462" y="28"/>
                    <a:pt x="463" y="30"/>
                  </a:cubicBezTo>
                  <a:cubicBezTo>
                    <a:pt x="463" y="31"/>
                    <a:pt x="463" y="31"/>
                    <a:pt x="464" y="31"/>
                  </a:cubicBezTo>
                  <a:cubicBezTo>
                    <a:pt x="471" y="32"/>
                    <a:pt x="444" y="34"/>
                    <a:pt x="452" y="36"/>
                  </a:cubicBezTo>
                  <a:cubicBezTo>
                    <a:pt x="454" y="36"/>
                    <a:pt x="457" y="37"/>
                    <a:pt x="460" y="37"/>
                  </a:cubicBezTo>
                  <a:cubicBezTo>
                    <a:pt x="460" y="37"/>
                    <a:pt x="461" y="38"/>
                    <a:pt x="461" y="38"/>
                  </a:cubicBezTo>
                  <a:cubicBezTo>
                    <a:pt x="461" y="38"/>
                    <a:pt x="461" y="38"/>
                    <a:pt x="461" y="39"/>
                  </a:cubicBezTo>
                  <a:cubicBezTo>
                    <a:pt x="461" y="39"/>
                    <a:pt x="460" y="39"/>
                    <a:pt x="459" y="39"/>
                  </a:cubicBezTo>
                  <a:cubicBezTo>
                    <a:pt x="454" y="38"/>
                    <a:pt x="448" y="37"/>
                    <a:pt x="443" y="37"/>
                  </a:cubicBezTo>
                  <a:cubicBezTo>
                    <a:pt x="436" y="36"/>
                    <a:pt x="463" y="35"/>
                    <a:pt x="456" y="34"/>
                  </a:cubicBezTo>
                  <a:cubicBezTo>
                    <a:pt x="456" y="34"/>
                    <a:pt x="455" y="34"/>
                    <a:pt x="455" y="35"/>
                  </a:cubicBezTo>
                  <a:cubicBezTo>
                    <a:pt x="461" y="36"/>
                    <a:pt x="433" y="37"/>
                    <a:pt x="440" y="39"/>
                  </a:cubicBezTo>
                  <a:cubicBezTo>
                    <a:pt x="438" y="40"/>
                    <a:pt x="436" y="39"/>
                    <a:pt x="434" y="39"/>
                  </a:cubicBezTo>
                  <a:cubicBezTo>
                    <a:pt x="449" y="42"/>
                    <a:pt x="478" y="44"/>
                    <a:pt x="493" y="47"/>
                  </a:cubicBezTo>
                  <a:cubicBezTo>
                    <a:pt x="492" y="49"/>
                    <a:pt x="491" y="48"/>
                    <a:pt x="491" y="48"/>
                  </a:cubicBezTo>
                  <a:cubicBezTo>
                    <a:pt x="486" y="48"/>
                    <a:pt x="481" y="47"/>
                    <a:pt x="475" y="46"/>
                  </a:cubicBezTo>
                  <a:cubicBezTo>
                    <a:pt x="465" y="45"/>
                    <a:pt x="455" y="44"/>
                    <a:pt x="446" y="43"/>
                  </a:cubicBezTo>
                  <a:cubicBezTo>
                    <a:pt x="444" y="43"/>
                    <a:pt x="442" y="43"/>
                    <a:pt x="441" y="43"/>
                  </a:cubicBezTo>
                  <a:cubicBezTo>
                    <a:pt x="438" y="44"/>
                    <a:pt x="436" y="43"/>
                    <a:pt x="433" y="43"/>
                  </a:cubicBezTo>
                  <a:cubicBezTo>
                    <a:pt x="432" y="43"/>
                    <a:pt x="431" y="43"/>
                    <a:pt x="431" y="43"/>
                  </a:cubicBezTo>
                  <a:cubicBezTo>
                    <a:pt x="433" y="44"/>
                    <a:pt x="436" y="44"/>
                    <a:pt x="439" y="45"/>
                  </a:cubicBezTo>
                  <a:cubicBezTo>
                    <a:pt x="446" y="46"/>
                    <a:pt x="454" y="47"/>
                    <a:pt x="462" y="47"/>
                  </a:cubicBezTo>
                  <a:cubicBezTo>
                    <a:pt x="472" y="49"/>
                    <a:pt x="482" y="50"/>
                    <a:pt x="493" y="51"/>
                  </a:cubicBezTo>
                  <a:cubicBezTo>
                    <a:pt x="494" y="51"/>
                    <a:pt x="495" y="52"/>
                    <a:pt x="496" y="52"/>
                  </a:cubicBezTo>
                  <a:cubicBezTo>
                    <a:pt x="496" y="52"/>
                    <a:pt x="496" y="52"/>
                    <a:pt x="496" y="53"/>
                  </a:cubicBezTo>
                  <a:cubicBezTo>
                    <a:pt x="496" y="53"/>
                    <a:pt x="495" y="53"/>
                    <a:pt x="494" y="53"/>
                  </a:cubicBezTo>
                  <a:cubicBezTo>
                    <a:pt x="489" y="52"/>
                    <a:pt x="484" y="52"/>
                    <a:pt x="478" y="51"/>
                  </a:cubicBezTo>
                  <a:cubicBezTo>
                    <a:pt x="475" y="51"/>
                    <a:pt x="473" y="51"/>
                    <a:pt x="470" y="51"/>
                  </a:cubicBezTo>
                  <a:cubicBezTo>
                    <a:pt x="474" y="51"/>
                    <a:pt x="478" y="52"/>
                    <a:pt x="482" y="53"/>
                  </a:cubicBezTo>
                  <a:cubicBezTo>
                    <a:pt x="488" y="53"/>
                    <a:pt x="493" y="54"/>
                    <a:pt x="498" y="55"/>
                  </a:cubicBezTo>
                  <a:cubicBezTo>
                    <a:pt x="501" y="56"/>
                    <a:pt x="489" y="56"/>
                    <a:pt x="492" y="56"/>
                  </a:cubicBezTo>
                  <a:cubicBezTo>
                    <a:pt x="492" y="57"/>
                    <a:pt x="493" y="57"/>
                    <a:pt x="493" y="57"/>
                  </a:cubicBezTo>
                  <a:cubicBezTo>
                    <a:pt x="493" y="57"/>
                    <a:pt x="493" y="57"/>
                    <a:pt x="493" y="58"/>
                  </a:cubicBezTo>
                  <a:cubicBezTo>
                    <a:pt x="493" y="58"/>
                    <a:pt x="492" y="58"/>
                    <a:pt x="491" y="58"/>
                  </a:cubicBezTo>
                  <a:cubicBezTo>
                    <a:pt x="488" y="58"/>
                    <a:pt x="499" y="57"/>
                    <a:pt x="495" y="57"/>
                  </a:cubicBezTo>
                  <a:cubicBezTo>
                    <a:pt x="492" y="57"/>
                    <a:pt x="490" y="56"/>
                    <a:pt x="488" y="56"/>
                  </a:cubicBezTo>
                  <a:cubicBezTo>
                    <a:pt x="487" y="56"/>
                    <a:pt x="487" y="56"/>
                    <a:pt x="487" y="56"/>
                  </a:cubicBezTo>
                  <a:cubicBezTo>
                    <a:pt x="485" y="56"/>
                    <a:pt x="484" y="57"/>
                    <a:pt x="483" y="57"/>
                  </a:cubicBezTo>
                  <a:cubicBezTo>
                    <a:pt x="474" y="56"/>
                    <a:pt x="464" y="55"/>
                    <a:pt x="455" y="55"/>
                  </a:cubicBezTo>
                  <a:cubicBezTo>
                    <a:pt x="451" y="54"/>
                    <a:pt x="447" y="54"/>
                    <a:pt x="442" y="54"/>
                  </a:cubicBezTo>
                  <a:cubicBezTo>
                    <a:pt x="437" y="54"/>
                    <a:pt x="432" y="53"/>
                    <a:pt x="426" y="53"/>
                  </a:cubicBezTo>
                  <a:cubicBezTo>
                    <a:pt x="426" y="53"/>
                    <a:pt x="426" y="53"/>
                    <a:pt x="425" y="53"/>
                  </a:cubicBezTo>
                  <a:cubicBezTo>
                    <a:pt x="427" y="53"/>
                    <a:pt x="428" y="54"/>
                    <a:pt x="430" y="54"/>
                  </a:cubicBezTo>
                  <a:cubicBezTo>
                    <a:pt x="446" y="57"/>
                    <a:pt x="463" y="58"/>
                    <a:pt x="480" y="59"/>
                  </a:cubicBezTo>
                  <a:cubicBezTo>
                    <a:pt x="490" y="60"/>
                    <a:pt x="468" y="62"/>
                    <a:pt x="478" y="63"/>
                  </a:cubicBezTo>
                  <a:cubicBezTo>
                    <a:pt x="479" y="63"/>
                    <a:pt x="475" y="63"/>
                    <a:pt x="476" y="63"/>
                  </a:cubicBezTo>
                  <a:cubicBezTo>
                    <a:pt x="476" y="64"/>
                    <a:pt x="476" y="64"/>
                    <a:pt x="476" y="64"/>
                  </a:cubicBezTo>
                  <a:cubicBezTo>
                    <a:pt x="476" y="64"/>
                    <a:pt x="475" y="64"/>
                    <a:pt x="475" y="64"/>
                  </a:cubicBezTo>
                  <a:cubicBezTo>
                    <a:pt x="473" y="65"/>
                    <a:pt x="451" y="64"/>
                    <a:pt x="450" y="65"/>
                  </a:cubicBezTo>
                  <a:cubicBezTo>
                    <a:pt x="450" y="66"/>
                    <a:pt x="449" y="65"/>
                    <a:pt x="448" y="65"/>
                  </a:cubicBezTo>
                  <a:cubicBezTo>
                    <a:pt x="444" y="65"/>
                    <a:pt x="460" y="65"/>
                    <a:pt x="455" y="65"/>
                  </a:cubicBezTo>
                  <a:cubicBezTo>
                    <a:pt x="455" y="65"/>
                    <a:pt x="454" y="65"/>
                    <a:pt x="454" y="65"/>
                  </a:cubicBezTo>
                  <a:cubicBezTo>
                    <a:pt x="454" y="66"/>
                    <a:pt x="433" y="66"/>
                    <a:pt x="435" y="66"/>
                  </a:cubicBezTo>
                  <a:cubicBezTo>
                    <a:pt x="437" y="67"/>
                    <a:pt x="430" y="67"/>
                    <a:pt x="433" y="68"/>
                  </a:cubicBezTo>
                  <a:cubicBezTo>
                    <a:pt x="433" y="68"/>
                    <a:pt x="434" y="68"/>
                    <a:pt x="434" y="68"/>
                  </a:cubicBezTo>
                  <a:cubicBezTo>
                    <a:pt x="434" y="69"/>
                    <a:pt x="434" y="69"/>
                    <a:pt x="434" y="69"/>
                  </a:cubicBezTo>
                  <a:cubicBezTo>
                    <a:pt x="434" y="69"/>
                    <a:pt x="433" y="69"/>
                    <a:pt x="433" y="69"/>
                  </a:cubicBezTo>
                  <a:cubicBezTo>
                    <a:pt x="427" y="69"/>
                    <a:pt x="421" y="69"/>
                    <a:pt x="415" y="69"/>
                  </a:cubicBezTo>
                  <a:cubicBezTo>
                    <a:pt x="409" y="68"/>
                    <a:pt x="404" y="68"/>
                    <a:pt x="398" y="67"/>
                  </a:cubicBezTo>
                  <a:cubicBezTo>
                    <a:pt x="395" y="67"/>
                    <a:pt x="391" y="67"/>
                    <a:pt x="387" y="66"/>
                  </a:cubicBezTo>
                  <a:cubicBezTo>
                    <a:pt x="383" y="66"/>
                    <a:pt x="378" y="65"/>
                    <a:pt x="374" y="65"/>
                  </a:cubicBezTo>
                  <a:cubicBezTo>
                    <a:pt x="370" y="64"/>
                    <a:pt x="388" y="64"/>
                    <a:pt x="384" y="63"/>
                  </a:cubicBezTo>
                  <a:cubicBezTo>
                    <a:pt x="383" y="63"/>
                    <a:pt x="382" y="63"/>
                    <a:pt x="381" y="63"/>
                  </a:cubicBezTo>
                  <a:cubicBezTo>
                    <a:pt x="381" y="63"/>
                    <a:pt x="381" y="63"/>
                    <a:pt x="381" y="64"/>
                  </a:cubicBezTo>
                  <a:cubicBezTo>
                    <a:pt x="383" y="64"/>
                    <a:pt x="384" y="64"/>
                    <a:pt x="386" y="64"/>
                  </a:cubicBezTo>
                  <a:cubicBezTo>
                    <a:pt x="395" y="66"/>
                    <a:pt x="383" y="67"/>
                    <a:pt x="392" y="67"/>
                  </a:cubicBezTo>
                  <a:cubicBezTo>
                    <a:pt x="402" y="68"/>
                    <a:pt x="410" y="69"/>
                    <a:pt x="419" y="69"/>
                  </a:cubicBezTo>
                  <a:cubicBezTo>
                    <a:pt x="429" y="70"/>
                    <a:pt x="438" y="71"/>
                    <a:pt x="448" y="72"/>
                  </a:cubicBezTo>
                  <a:cubicBezTo>
                    <a:pt x="452" y="73"/>
                    <a:pt x="438" y="74"/>
                    <a:pt x="443" y="74"/>
                  </a:cubicBezTo>
                  <a:cubicBezTo>
                    <a:pt x="443" y="75"/>
                    <a:pt x="444" y="75"/>
                    <a:pt x="444" y="75"/>
                  </a:cubicBezTo>
                  <a:cubicBezTo>
                    <a:pt x="444" y="75"/>
                    <a:pt x="444" y="75"/>
                    <a:pt x="444" y="76"/>
                  </a:cubicBezTo>
                  <a:cubicBezTo>
                    <a:pt x="444" y="76"/>
                    <a:pt x="443" y="76"/>
                    <a:pt x="443" y="76"/>
                  </a:cubicBezTo>
                  <a:cubicBezTo>
                    <a:pt x="434" y="76"/>
                    <a:pt x="431" y="75"/>
                    <a:pt x="422" y="75"/>
                  </a:cubicBezTo>
                  <a:cubicBezTo>
                    <a:pt x="418" y="75"/>
                    <a:pt x="426" y="74"/>
                    <a:pt x="421" y="74"/>
                  </a:cubicBezTo>
                  <a:cubicBezTo>
                    <a:pt x="420" y="74"/>
                    <a:pt x="418" y="74"/>
                    <a:pt x="417" y="74"/>
                  </a:cubicBezTo>
                  <a:cubicBezTo>
                    <a:pt x="418" y="75"/>
                    <a:pt x="407" y="76"/>
                    <a:pt x="409" y="76"/>
                  </a:cubicBezTo>
                  <a:cubicBezTo>
                    <a:pt x="420" y="77"/>
                    <a:pt x="426" y="77"/>
                    <a:pt x="437" y="80"/>
                  </a:cubicBezTo>
                  <a:cubicBezTo>
                    <a:pt x="437" y="80"/>
                    <a:pt x="438" y="80"/>
                    <a:pt x="439" y="80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40" y="83"/>
                    <a:pt x="441" y="82"/>
                    <a:pt x="442" y="82"/>
                  </a:cubicBezTo>
                  <a:cubicBezTo>
                    <a:pt x="447" y="83"/>
                    <a:pt x="451" y="83"/>
                    <a:pt x="455" y="83"/>
                  </a:cubicBezTo>
                  <a:cubicBezTo>
                    <a:pt x="456" y="83"/>
                    <a:pt x="456" y="84"/>
                    <a:pt x="457" y="84"/>
                  </a:cubicBezTo>
                  <a:cubicBezTo>
                    <a:pt x="457" y="84"/>
                    <a:pt x="457" y="84"/>
                    <a:pt x="457" y="84"/>
                  </a:cubicBezTo>
                  <a:cubicBezTo>
                    <a:pt x="456" y="84"/>
                    <a:pt x="456" y="85"/>
                    <a:pt x="455" y="85"/>
                  </a:cubicBezTo>
                  <a:cubicBezTo>
                    <a:pt x="450" y="85"/>
                    <a:pt x="445" y="85"/>
                    <a:pt x="440" y="85"/>
                  </a:cubicBezTo>
                  <a:cubicBezTo>
                    <a:pt x="440" y="85"/>
                    <a:pt x="439" y="85"/>
                    <a:pt x="439" y="85"/>
                  </a:cubicBezTo>
                  <a:cubicBezTo>
                    <a:pt x="439" y="85"/>
                    <a:pt x="439" y="86"/>
                    <a:pt x="439" y="86"/>
                  </a:cubicBezTo>
                  <a:cubicBezTo>
                    <a:pt x="439" y="86"/>
                    <a:pt x="440" y="86"/>
                    <a:pt x="440" y="86"/>
                  </a:cubicBezTo>
                  <a:cubicBezTo>
                    <a:pt x="444" y="87"/>
                    <a:pt x="447" y="87"/>
                    <a:pt x="450" y="88"/>
                  </a:cubicBezTo>
                  <a:cubicBezTo>
                    <a:pt x="454" y="89"/>
                    <a:pt x="467" y="90"/>
                    <a:pt x="471" y="92"/>
                  </a:cubicBezTo>
                  <a:cubicBezTo>
                    <a:pt x="472" y="92"/>
                    <a:pt x="472" y="92"/>
                    <a:pt x="473" y="93"/>
                  </a:cubicBezTo>
                  <a:cubicBezTo>
                    <a:pt x="473" y="93"/>
                    <a:pt x="473" y="93"/>
                    <a:pt x="472" y="93"/>
                  </a:cubicBezTo>
                  <a:cubicBezTo>
                    <a:pt x="471" y="93"/>
                    <a:pt x="462" y="94"/>
                    <a:pt x="460" y="94"/>
                  </a:cubicBezTo>
                  <a:cubicBezTo>
                    <a:pt x="454" y="94"/>
                    <a:pt x="448" y="93"/>
                    <a:pt x="442" y="93"/>
                  </a:cubicBezTo>
                  <a:cubicBezTo>
                    <a:pt x="432" y="92"/>
                    <a:pt x="428" y="92"/>
                    <a:pt x="418" y="91"/>
                  </a:cubicBezTo>
                  <a:cubicBezTo>
                    <a:pt x="409" y="90"/>
                    <a:pt x="414" y="89"/>
                    <a:pt x="405" y="89"/>
                  </a:cubicBezTo>
                  <a:cubicBezTo>
                    <a:pt x="393" y="88"/>
                    <a:pt x="382" y="87"/>
                    <a:pt x="370" y="86"/>
                  </a:cubicBezTo>
                  <a:cubicBezTo>
                    <a:pt x="356" y="86"/>
                    <a:pt x="341" y="85"/>
                    <a:pt x="327" y="85"/>
                  </a:cubicBezTo>
                  <a:cubicBezTo>
                    <a:pt x="325" y="85"/>
                    <a:pt x="324" y="85"/>
                    <a:pt x="322" y="85"/>
                  </a:cubicBezTo>
                  <a:cubicBezTo>
                    <a:pt x="321" y="85"/>
                    <a:pt x="321" y="85"/>
                    <a:pt x="320" y="86"/>
                  </a:cubicBezTo>
                  <a:cubicBezTo>
                    <a:pt x="320" y="86"/>
                    <a:pt x="319" y="86"/>
                    <a:pt x="319" y="86"/>
                  </a:cubicBezTo>
                  <a:cubicBezTo>
                    <a:pt x="317" y="86"/>
                    <a:pt x="315" y="85"/>
                    <a:pt x="314" y="85"/>
                  </a:cubicBezTo>
                  <a:cubicBezTo>
                    <a:pt x="291" y="85"/>
                    <a:pt x="269" y="85"/>
                    <a:pt x="246" y="85"/>
                  </a:cubicBezTo>
                  <a:cubicBezTo>
                    <a:pt x="231" y="86"/>
                    <a:pt x="215" y="86"/>
                    <a:pt x="200" y="86"/>
                  </a:cubicBezTo>
                  <a:cubicBezTo>
                    <a:pt x="181" y="86"/>
                    <a:pt x="163" y="86"/>
                    <a:pt x="144" y="87"/>
                  </a:cubicBezTo>
                  <a:cubicBezTo>
                    <a:pt x="125" y="87"/>
                    <a:pt x="105" y="88"/>
                    <a:pt x="86" y="89"/>
                  </a:cubicBezTo>
                  <a:cubicBezTo>
                    <a:pt x="68" y="90"/>
                    <a:pt x="51" y="91"/>
                    <a:pt x="33" y="91"/>
                  </a:cubicBezTo>
                  <a:cubicBezTo>
                    <a:pt x="27" y="91"/>
                    <a:pt x="22" y="91"/>
                    <a:pt x="17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33" y="90"/>
                    <a:pt x="49" y="89"/>
                    <a:pt x="66" y="88"/>
                  </a:cubicBezTo>
                  <a:cubicBezTo>
                    <a:pt x="83" y="87"/>
                    <a:pt x="99" y="86"/>
                    <a:pt x="116" y="85"/>
                  </a:cubicBezTo>
                  <a:cubicBezTo>
                    <a:pt x="133" y="85"/>
                    <a:pt x="150" y="84"/>
                    <a:pt x="167" y="83"/>
                  </a:cubicBezTo>
                  <a:cubicBezTo>
                    <a:pt x="122" y="84"/>
                    <a:pt x="78" y="87"/>
                    <a:pt x="33" y="87"/>
                  </a:cubicBezTo>
                  <a:cubicBezTo>
                    <a:pt x="33" y="87"/>
                    <a:pt x="33" y="86"/>
                    <a:pt x="33" y="86"/>
                  </a:cubicBezTo>
                  <a:cubicBezTo>
                    <a:pt x="34" y="86"/>
                    <a:pt x="35" y="86"/>
                    <a:pt x="36" y="86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1" y="85"/>
                    <a:pt x="27" y="85"/>
                    <a:pt x="23" y="85"/>
                  </a:cubicBezTo>
                  <a:cubicBezTo>
                    <a:pt x="23" y="85"/>
                    <a:pt x="23" y="84"/>
                    <a:pt x="23" y="84"/>
                  </a:cubicBezTo>
                  <a:cubicBezTo>
                    <a:pt x="55" y="83"/>
                    <a:pt x="86" y="81"/>
                    <a:pt x="118" y="80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05" y="80"/>
                    <a:pt x="92" y="80"/>
                    <a:pt x="80" y="81"/>
                  </a:cubicBezTo>
                  <a:cubicBezTo>
                    <a:pt x="67" y="81"/>
                    <a:pt x="71" y="82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0" y="80"/>
                    <a:pt x="45" y="80"/>
                    <a:pt x="47" y="80"/>
                  </a:cubicBezTo>
                  <a:cubicBezTo>
                    <a:pt x="44" y="80"/>
                    <a:pt x="57" y="80"/>
                    <a:pt x="53" y="80"/>
                  </a:cubicBezTo>
                  <a:cubicBezTo>
                    <a:pt x="48" y="80"/>
                    <a:pt x="43" y="80"/>
                    <a:pt x="38" y="80"/>
                  </a:cubicBezTo>
                  <a:cubicBezTo>
                    <a:pt x="36" y="80"/>
                    <a:pt x="35" y="81"/>
                    <a:pt x="34" y="81"/>
                  </a:cubicBezTo>
                  <a:cubicBezTo>
                    <a:pt x="33" y="81"/>
                    <a:pt x="33" y="80"/>
                    <a:pt x="32" y="80"/>
                  </a:cubicBezTo>
                  <a:cubicBezTo>
                    <a:pt x="33" y="80"/>
                    <a:pt x="33" y="79"/>
                    <a:pt x="33" y="79"/>
                  </a:cubicBezTo>
                  <a:cubicBezTo>
                    <a:pt x="39" y="79"/>
                    <a:pt x="45" y="79"/>
                    <a:pt x="51" y="78"/>
                  </a:cubicBezTo>
                  <a:cubicBezTo>
                    <a:pt x="66" y="78"/>
                    <a:pt x="65" y="77"/>
                    <a:pt x="81" y="76"/>
                  </a:cubicBezTo>
                  <a:cubicBezTo>
                    <a:pt x="84" y="76"/>
                    <a:pt x="86" y="76"/>
                    <a:pt x="89" y="76"/>
                  </a:cubicBezTo>
                  <a:cubicBezTo>
                    <a:pt x="64" y="76"/>
                    <a:pt x="56" y="78"/>
                    <a:pt x="31" y="77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7" y="76"/>
                    <a:pt x="43" y="76"/>
                    <a:pt x="49" y="76"/>
                  </a:cubicBezTo>
                  <a:cubicBezTo>
                    <a:pt x="49" y="76"/>
                    <a:pt x="49" y="75"/>
                    <a:pt x="49" y="75"/>
                  </a:cubicBezTo>
                  <a:cubicBezTo>
                    <a:pt x="46" y="75"/>
                    <a:pt x="42" y="75"/>
                    <a:pt x="39" y="75"/>
                  </a:cubicBezTo>
                  <a:cubicBezTo>
                    <a:pt x="39" y="75"/>
                    <a:pt x="39" y="75"/>
                    <a:pt x="39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4" y="74"/>
                    <a:pt x="48" y="73"/>
                    <a:pt x="51" y="73"/>
                  </a:cubicBezTo>
                  <a:cubicBezTo>
                    <a:pt x="60" y="72"/>
                    <a:pt x="52" y="72"/>
                    <a:pt x="60" y="72"/>
                  </a:cubicBezTo>
                  <a:cubicBezTo>
                    <a:pt x="81" y="71"/>
                    <a:pt x="102" y="70"/>
                    <a:pt x="123" y="69"/>
                  </a:cubicBezTo>
                  <a:cubicBezTo>
                    <a:pt x="138" y="68"/>
                    <a:pt x="153" y="68"/>
                    <a:pt x="168" y="68"/>
                  </a:cubicBezTo>
                  <a:cubicBezTo>
                    <a:pt x="185" y="68"/>
                    <a:pt x="202" y="67"/>
                    <a:pt x="219" y="67"/>
                  </a:cubicBezTo>
                  <a:cubicBezTo>
                    <a:pt x="219" y="67"/>
                    <a:pt x="219" y="67"/>
                    <a:pt x="220" y="67"/>
                  </a:cubicBezTo>
                  <a:cubicBezTo>
                    <a:pt x="217" y="67"/>
                    <a:pt x="215" y="67"/>
                    <a:pt x="212" y="67"/>
                  </a:cubicBezTo>
                  <a:cubicBezTo>
                    <a:pt x="184" y="69"/>
                    <a:pt x="151" y="68"/>
                    <a:pt x="123" y="69"/>
                  </a:cubicBezTo>
                  <a:cubicBezTo>
                    <a:pt x="100" y="70"/>
                    <a:pt x="82" y="69"/>
                    <a:pt x="59" y="68"/>
                  </a:cubicBezTo>
                  <a:cubicBezTo>
                    <a:pt x="42" y="68"/>
                    <a:pt x="71" y="69"/>
                    <a:pt x="54" y="69"/>
                  </a:cubicBezTo>
                  <a:cubicBezTo>
                    <a:pt x="50" y="69"/>
                    <a:pt x="63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7" y="69"/>
                    <a:pt x="57" y="68"/>
                    <a:pt x="57" y="68"/>
                  </a:cubicBezTo>
                  <a:cubicBezTo>
                    <a:pt x="58" y="68"/>
                    <a:pt x="58" y="68"/>
                    <a:pt x="59" y="68"/>
                  </a:cubicBezTo>
                  <a:cubicBezTo>
                    <a:pt x="62" y="67"/>
                    <a:pt x="49" y="67"/>
                    <a:pt x="53" y="67"/>
                  </a:cubicBezTo>
                  <a:cubicBezTo>
                    <a:pt x="70" y="66"/>
                    <a:pt x="41" y="66"/>
                    <a:pt x="58" y="65"/>
                  </a:cubicBezTo>
                  <a:cubicBezTo>
                    <a:pt x="80" y="64"/>
                    <a:pt x="102" y="64"/>
                    <a:pt x="124" y="63"/>
                  </a:cubicBezTo>
                  <a:cubicBezTo>
                    <a:pt x="163" y="61"/>
                    <a:pt x="203" y="61"/>
                    <a:pt x="242" y="61"/>
                  </a:cubicBezTo>
                  <a:cubicBezTo>
                    <a:pt x="247" y="61"/>
                    <a:pt x="251" y="61"/>
                    <a:pt x="255" y="61"/>
                  </a:cubicBezTo>
                  <a:cubicBezTo>
                    <a:pt x="253" y="61"/>
                    <a:pt x="247" y="61"/>
                    <a:pt x="245" y="61"/>
                  </a:cubicBezTo>
                  <a:cubicBezTo>
                    <a:pt x="231" y="61"/>
                    <a:pt x="220" y="63"/>
                    <a:pt x="206" y="63"/>
                  </a:cubicBezTo>
                  <a:cubicBezTo>
                    <a:pt x="176" y="62"/>
                    <a:pt x="144" y="62"/>
                    <a:pt x="114" y="63"/>
                  </a:cubicBezTo>
                  <a:cubicBezTo>
                    <a:pt x="88" y="64"/>
                    <a:pt x="108" y="61"/>
                    <a:pt x="82" y="61"/>
                  </a:cubicBezTo>
                  <a:cubicBezTo>
                    <a:pt x="72" y="61"/>
                    <a:pt x="62" y="61"/>
                    <a:pt x="52" y="61"/>
                  </a:cubicBezTo>
                  <a:cubicBezTo>
                    <a:pt x="50" y="61"/>
                    <a:pt x="47" y="62"/>
                    <a:pt x="44" y="62"/>
                  </a:cubicBezTo>
                  <a:cubicBezTo>
                    <a:pt x="43" y="62"/>
                    <a:pt x="43" y="61"/>
                    <a:pt x="42" y="61"/>
                  </a:cubicBezTo>
                  <a:cubicBezTo>
                    <a:pt x="42" y="61"/>
                    <a:pt x="43" y="61"/>
                    <a:pt x="43" y="61"/>
                  </a:cubicBezTo>
                  <a:cubicBezTo>
                    <a:pt x="51" y="60"/>
                    <a:pt x="59" y="60"/>
                    <a:pt x="66" y="59"/>
                  </a:cubicBezTo>
                  <a:cubicBezTo>
                    <a:pt x="78" y="59"/>
                    <a:pt x="89" y="59"/>
                    <a:pt x="100" y="58"/>
                  </a:cubicBezTo>
                  <a:cubicBezTo>
                    <a:pt x="100" y="58"/>
                    <a:pt x="101" y="58"/>
                    <a:pt x="101" y="58"/>
                  </a:cubicBezTo>
                  <a:cubicBezTo>
                    <a:pt x="86" y="57"/>
                    <a:pt x="70" y="58"/>
                    <a:pt x="55" y="58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7"/>
                  </a:cubicBezTo>
                  <a:cubicBezTo>
                    <a:pt x="68" y="56"/>
                    <a:pt x="79" y="56"/>
                    <a:pt x="90" y="56"/>
                  </a:cubicBezTo>
                  <a:cubicBezTo>
                    <a:pt x="93" y="56"/>
                    <a:pt x="95" y="55"/>
                    <a:pt x="98" y="55"/>
                  </a:cubicBezTo>
                  <a:cubicBezTo>
                    <a:pt x="76" y="55"/>
                    <a:pt x="53" y="57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58" y="54"/>
                    <a:pt x="40" y="53"/>
                    <a:pt x="68" y="52"/>
                  </a:cubicBezTo>
                  <a:cubicBezTo>
                    <a:pt x="68" y="52"/>
                    <a:pt x="68" y="51"/>
                    <a:pt x="68" y="51"/>
                  </a:cubicBezTo>
                  <a:cubicBezTo>
                    <a:pt x="62" y="51"/>
                    <a:pt x="103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8" y="51"/>
                    <a:pt x="98" y="50"/>
                    <a:pt x="98" y="50"/>
                  </a:cubicBezTo>
                  <a:cubicBezTo>
                    <a:pt x="104" y="50"/>
                    <a:pt x="63" y="50"/>
                    <a:pt x="68" y="50"/>
                  </a:cubicBezTo>
                  <a:cubicBezTo>
                    <a:pt x="79" y="49"/>
                    <a:pt x="89" y="49"/>
                    <a:pt x="99" y="49"/>
                  </a:cubicBezTo>
                  <a:cubicBezTo>
                    <a:pt x="99" y="49"/>
                    <a:pt x="99" y="49"/>
                    <a:pt x="99" y="48"/>
                  </a:cubicBezTo>
                  <a:cubicBezTo>
                    <a:pt x="73" y="48"/>
                    <a:pt x="92" y="50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6" y="49"/>
                    <a:pt x="67" y="48"/>
                    <a:pt x="69" y="48"/>
                  </a:cubicBezTo>
                  <a:cubicBezTo>
                    <a:pt x="70" y="48"/>
                    <a:pt x="72" y="49"/>
                    <a:pt x="74" y="48"/>
                  </a:cubicBezTo>
                  <a:cubicBezTo>
                    <a:pt x="79" y="46"/>
                    <a:pt x="84" y="47"/>
                    <a:pt x="89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45"/>
                    <a:pt x="87" y="45"/>
                    <a:pt x="87" y="45"/>
                  </a:cubicBezTo>
                  <a:cubicBezTo>
                    <a:pt x="81" y="45"/>
                    <a:pt x="76" y="45"/>
                    <a:pt x="71" y="45"/>
                  </a:cubicBezTo>
                  <a:cubicBezTo>
                    <a:pt x="60" y="46"/>
                    <a:pt x="49" y="46"/>
                    <a:pt x="39" y="46"/>
                  </a:cubicBezTo>
                  <a:cubicBezTo>
                    <a:pt x="39" y="46"/>
                    <a:pt x="38" y="46"/>
                    <a:pt x="38" y="45"/>
                  </a:cubicBezTo>
                  <a:cubicBezTo>
                    <a:pt x="39" y="45"/>
                    <a:pt x="40" y="45"/>
                    <a:pt x="40" y="45"/>
                  </a:cubicBezTo>
                  <a:cubicBezTo>
                    <a:pt x="54" y="44"/>
                    <a:pt x="68" y="44"/>
                    <a:pt x="82" y="43"/>
                  </a:cubicBezTo>
                  <a:cubicBezTo>
                    <a:pt x="92" y="43"/>
                    <a:pt x="56" y="42"/>
                    <a:pt x="65" y="42"/>
                  </a:cubicBezTo>
                  <a:cubicBezTo>
                    <a:pt x="67" y="42"/>
                    <a:pt x="69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48" y="41"/>
                    <a:pt x="70" y="42"/>
                    <a:pt x="47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7" y="41"/>
                    <a:pt x="48" y="41"/>
                    <a:pt x="48" y="41"/>
                  </a:cubicBezTo>
                  <a:cubicBezTo>
                    <a:pt x="55" y="41"/>
                    <a:pt x="62" y="40"/>
                    <a:pt x="69" y="40"/>
                  </a:cubicBezTo>
                  <a:cubicBezTo>
                    <a:pt x="76" y="40"/>
                    <a:pt x="84" y="40"/>
                    <a:pt x="92" y="39"/>
                  </a:cubicBezTo>
                  <a:cubicBezTo>
                    <a:pt x="92" y="39"/>
                    <a:pt x="93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82" y="38"/>
                    <a:pt x="70" y="38"/>
                    <a:pt x="58" y="38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80" y="36"/>
                    <a:pt x="57" y="35"/>
                    <a:pt x="79" y="34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47" y="34"/>
                    <a:pt x="61" y="35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52" y="33"/>
                    <a:pt x="76" y="33"/>
                    <a:pt x="100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89" y="31"/>
                    <a:pt x="78" y="31"/>
                    <a:pt x="67" y="31"/>
                  </a:cubicBezTo>
                  <a:cubicBezTo>
                    <a:pt x="56" y="31"/>
                    <a:pt x="4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6" y="30"/>
                    <a:pt x="38" y="30"/>
                    <a:pt x="39" y="30"/>
                  </a:cubicBezTo>
                  <a:cubicBezTo>
                    <a:pt x="51" y="29"/>
                    <a:pt x="62" y="29"/>
                    <a:pt x="73" y="29"/>
                  </a:cubicBezTo>
                  <a:cubicBezTo>
                    <a:pt x="75" y="29"/>
                    <a:pt x="78" y="28"/>
                    <a:pt x="80" y="28"/>
                  </a:cubicBezTo>
                  <a:cubicBezTo>
                    <a:pt x="80" y="28"/>
                    <a:pt x="80" y="28"/>
                    <a:pt x="79" y="28"/>
                  </a:cubicBezTo>
                  <a:cubicBezTo>
                    <a:pt x="71" y="27"/>
                    <a:pt x="63" y="27"/>
                    <a:pt x="55" y="27"/>
                  </a:cubicBezTo>
                  <a:cubicBezTo>
                    <a:pt x="46" y="27"/>
                    <a:pt x="36" y="27"/>
                    <a:pt x="27" y="27"/>
                  </a:cubicBezTo>
                  <a:cubicBezTo>
                    <a:pt x="27" y="27"/>
                    <a:pt x="27" y="27"/>
                    <a:pt x="26" y="27"/>
                  </a:cubicBezTo>
                  <a:cubicBezTo>
                    <a:pt x="27" y="27"/>
                    <a:pt x="27" y="27"/>
                    <a:pt x="28" y="27"/>
                  </a:cubicBezTo>
                  <a:cubicBezTo>
                    <a:pt x="35" y="26"/>
                    <a:pt x="43" y="26"/>
                    <a:pt x="51" y="26"/>
                  </a:cubicBezTo>
                  <a:cubicBezTo>
                    <a:pt x="57" y="26"/>
                    <a:pt x="63" y="25"/>
                    <a:pt x="69" y="25"/>
                  </a:cubicBezTo>
                  <a:cubicBezTo>
                    <a:pt x="75" y="25"/>
                    <a:pt x="81" y="25"/>
                    <a:pt x="87" y="24"/>
                  </a:cubicBezTo>
                  <a:cubicBezTo>
                    <a:pt x="91" y="24"/>
                    <a:pt x="94" y="24"/>
                    <a:pt x="97" y="23"/>
                  </a:cubicBezTo>
                  <a:cubicBezTo>
                    <a:pt x="101" y="23"/>
                    <a:pt x="58" y="23"/>
                    <a:pt x="62" y="23"/>
                  </a:cubicBezTo>
                  <a:cubicBezTo>
                    <a:pt x="64" y="23"/>
                    <a:pt x="65" y="22"/>
                    <a:pt x="67" y="23"/>
                  </a:cubicBezTo>
                  <a:cubicBezTo>
                    <a:pt x="70" y="23"/>
                    <a:pt x="73" y="22"/>
                    <a:pt x="75" y="22"/>
                  </a:cubicBezTo>
                  <a:cubicBezTo>
                    <a:pt x="77" y="23"/>
                    <a:pt x="78" y="22"/>
                    <a:pt x="80" y="22"/>
                  </a:cubicBezTo>
                  <a:cubicBezTo>
                    <a:pt x="80" y="22"/>
                    <a:pt x="81" y="22"/>
                    <a:pt x="82" y="22"/>
                  </a:cubicBezTo>
                  <a:cubicBezTo>
                    <a:pt x="83" y="22"/>
                    <a:pt x="84" y="22"/>
                    <a:pt x="85" y="22"/>
                  </a:cubicBezTo>
                  <a:cubicBezTo>
                    <a:pt x="86" y="22"/>
                    <a:pt x="86" y="22"/>
                    <a:pt x="87" y="22"/>
                  </a:cubicBezTo>
                  <a:cubicBezTo>
                    <a:pt x="88" y="22"/>
                    <a:pt x="89" y="22"/>
                    <a:pt x="90" y="22"/>
                  </a:cubicBezTo>
                  <a:cubicBezTo>
                    <a:pt x="91" y="22"/>
                    <a:pt x="91" y="22"/>
                    <a:pt x="92" y="22"/>
                  </a:cubicBezTo>
                  <a:cubicBezTo>
                    <a:pt x="93" y="22"/>
                    <a:pt x="94" y="22"/>
                    <a:pt x="95" y="22"/>
                  </a:cubicBezTo>
                  <a:cubicBezTo>
                    <a:pt x="95" y="22"/>
                    <a:pt x="96" y="22"/>
                    <a:pt x="97" y="22"/>
                  </a:cubicBezTo>
                  <a:cubicBezTo>
                    <a:pt x="98" y="22"/>
                    <a:pt x="100" y="22"/>
                    <a:pt x="101" y="22"/>
                  </a:cubicBezTo>
                  <a:cubicBezTo>
                    <a:pt x="103" y="22"/>
                    <a:pt x="104" y="22"/>
                    <a:pt x="105" y="22"/>
                  </a:cubicBezTo>
                  <a:cubicBezTo>
                    <a:pt x="108" y="22"/>
                    <a:pt x="110" y="22"/>
                    <a:pt x="112" y="22"/>
                  </a:cubicBezTo>
                  <a:cubicBezTo>
                    <a:pt x="114" y="22"/>
                    <a:pt x="116" y="22"/>
                    <a:pt x="118" y="22"/>
                  </a:cubicBezTo>
                  <a:cubicBezTo>
                    <a:pt x="120" y="22"/>
                    <a:pt x="122" y="22"/>
                    <a:pt x="124" y="22"/>
                  </a:cubicBezTo>
                  <a:cubicBezTo>
                    <a:pt x="127" y="22"/>
                    <a:pt x="129" y="22"/>
                    <a:pt x="132" y="21"/>
                  </a:cubicBezTo>
                  <a:cubicBezTo>
                    <a:pt x="136" y="21"/>
                    <a:pt x="140" y="21"/>
                    <a:pt x="143" y="21"/>
                  </a:cubicBezTo>
                  <a:cubicBezTo>
                    <a:pt x="148" y="21"/>
                    <a:pt x="152" y="21"/>
                    <a:pt x="157" y="21"/>
                  </a:cubicBezTo>
                  <a:cubicBezTo>
                    <a:pt x="161" y="21"/>
                    <a:pt x="166" y="21"/>
                    <a:pt x="170" y="21"/>
                  </a:cubicBezTo>
                  <a:cubicBezTo>
                    <a:pt x="179" y="21"/>
                    <a:pt x="188" y="21"/>
                    <a:pt x="198" y="21"/>
                  </a:cubicBezTo>
                  <a:cubicBezTo>
                    <a:pt x="205" y="21"/>
                    <a:pt x="212" y="21"/>
                    <a:pt x="219" y="21"/>
                  </a:cubicBezTo>
                  <a:cubicBezTo>
                    <a:pt x="233" y="22"/>
                    <a:pt x="247" y="22"/>
                    <a:pt x="260" y="22"/>
                  </a:cubicBezTo>
                  <a:cubicBezTo>
                    <a:pt x="265" y="22"/>
                    <a:pt x="269" y="22"/>
                    <a:pt x="273" y="22"/>
                  </a:cubicBezTo>
                  <a:cubicBezTo>
                    <a:pt x="278" y="22"/>
                    <a:pt x="282" y="22"/>
                    <a:pt x="287" y="22"/>
                  </a:cubicBezTo>
                  <a:cubicBezTo>
                    <a:pt x="287" y="22"/>
                    <a:pt x="286" y="22"/>
                    <a:pt x="286" y="22"/>
                  </a:cubicBezTo>
                  <a:cubicBezTo>
                    <a:pt x="285" y="22"/>
                    <a:pt x="282" y="22"/>
                    <a:pt x="281" y="22"/>
                  </a:cubicBezTo>
                  <a:cubicBezTo>
                    <a:pt x="233" y="23"/>
                    <a:pt x="190" y="21"/>
                    <a:pt x="143" y="21"/>
                  </a:cubicBezTo>
                  <a:cubicBezTo>
                    <a:pt x="110" y="22"/>
                    <a:pt x="125" y="23"/>
                    <a:pt x="92" y="23"/>
                  </a:cubicBezTo>
                  <a:cubicBezTo>
                    <a:pt x="82" y="23"/>
                    <a:pt x="24" y="21"/>
                    <a:pt x="14" y="20"/>
                  </a:cubicBezTo>
                  <a:cubicBezTo>
                    <a:pt x="10" y="20"/>
                    <a:pt x="15" y="20"/>
                    <a:pt x="11" y="19"/>
                  </a:cubicBezTo>
                  <a:cubicBezTo>
                    <a:pt x="10" y="19"/>
                    <a:pt x="8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7" y="18"/>
                    <a:pt x="7" y="18"/>
                  </a:cubicBezTo>
                  <a:cubicBezTo>
                    <a:pt x="12" y="18"/>
                    <a:pt x="9" y="18"/>
                    <a:pt x="15" y="18"/>
                  </a:cubicBezTo>
                  <a:cubicBezTo>
                    <a:pt x="25" y="17"/>
                    <a:pt x="35" y="17"/>
                    <a:pt x="45" y="16"/>
                  </a:cubicBezTo>
                  <a:cubicBezTo>
                    <a:pt x="41" y="16"/>
                    <a:pt x="37" y="16"/>
                    <a:pt x="33" y="16"/>
                  </a:cubicBezTo>
                  <a:cubicBezTo>
                    <a:pt x="26" y="16"/>
                    <a:pt x="20" y="16"/>
                    <a:pt x="14" y="17"/>
                  </a:cubicBezTo>
                  <a:cubicBezTo>
                    <a:pt x="11" y="17"/>
                    <a:pt x="16" y="17"/>
                    <a:pt x="13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12" y="16"/>
                    <a:pt x="12" y="16"/>
                    <a:pt x="13" y="16"/>
                  </a:cubicBezTo>
                  <a:cubicBezTo>
                    <a:pt x="17" y="16"/>
                    <a:pt x="13" y="15"/>
                    <a:pt x="17" y="15"/>
                  </a:cubicBezTo>
                  <a:cubicBezTo>
                    <a:pt x="23" y="15"/>
                    <a:pt x="29" y="15"/>
                    <a:pt x="36" y="15"/>
                  </a:cubicBezTo>
                  <a:cubicBezTo>
                    <a:pt x="44" y="14"/>
                    <a:pt x="53" y="14"/>
                    <a:pt x="61" y="14"/>
                  </a:cubicBezTo>
                  <a:cubicBezTo>
                    <a:pt x="65" y="13"/>
                    <a:pt x="69" y="13"/>
                    <a:pt x="73" y="13"/>
                  </a:cubicBezTo>
                  <a:cubicBezTo>
                    <a:pt x="74" y="13"/>
                    <a:pt x="76" y="13"/>
                    <a:pt x="77" y="13"/>
                  </a:cubicBezTo>
                  <a:cubicBezTo>
                    <a:pt x="78" y="13"/>
                    <a:pt x="79" y="13"/>
                    <a:pt x="79" y="12"/>
                  </a:cubicBezTo>
                  <a:cubicBezTo>
                    <a:pt x="80" y="13"/>
                    <a:pt x="81" y="13"/>
                    <a:pt x="81" y="12"/>
                  </a:cubicBezTo>
                  <a:cubicBezTo>
                    <a:pt x="81" y="12"/>
                    <a:pt x="82" y="13"/>
                    <a:pt x="82" y="13"/>
                  </a:cubicBezTo>
                  <a:cubicBezTo>
                    <a:pt x="82" y="13"/>
                    <a:pt x="83" y="12"/>
                    <a:pt x="83" y="12"/>
                  </a:cubicBezTo>
                  <a:cubicBezTo>
                    <a:pt x="83" y="12"/>
                    <a:pt x="83" y="13"/>
                    <a:pt x="84" y="13"/>
                  </a:cubicBezTo>
                  <a:cubicBezTo>
                    <a:pt x="84" y="13"/>
                    <a:pt x="84" y="12"/>
                    <a:pt x="85" y="12"/>
                  </a:cubicBezTo>
                  <a:cubicBezTo>
                    <a:pt x="85" y="12"/>
                    <a:pt x="85" y="12"/>
                    <a:pt x="86" y="13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7" y="12"/>
                    <a:pt x="87" y="12"/>
                    <a:pt x="87" y="13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9" y="12"/>
                    <a:pt x="89" y="13"/>
                  </a:cubicBezTo>
                  <a:cubicBezTo>
                    <a:pt x="89" y="12"/>
                    <a:pt x="90" y="12"/>
                    <a:pt x="90" y="12"/>
                  </a:cubicBezTo>
                  <a:cubicBezTo>
                    <a:pt x="90" y="12"/>
                    <a:pt x="90" y="12"/>
                    <a:pt x="91" y="13"/>
                  </a:cubicBezTo>
                  <a:cubicBezTo>
                    <a:pt x="91" y="12"/>
                    <a:pt x="91" y="12"/>
                    <a:pt x="91" y="11"/>
                  </a:cubicBezTo>
                  <a:cubicBezTo>
                    <a:pt x="92" y="12"/>
                    <a:pt x="92" y="12"/>
                    <a:pt x="93" y="13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4" y="12"/>
                    <a:pt x="95" y="12"/>
                    <a:pt x="96" y="12"/>
                  </a:cubicBezTo>
                  <a:cubicBezTo>
                    <a:pt x="96" y="12"/>
                    <a:pt x="96" y="12"/>
                    <a:pt x="97" y="12"/>
                  </a:cubicBezTo>
                  <a:cubicBezTo>
                    <a:pt x="97" y="12"/>
                    <a:pt x="98" y="12"/>
                    <a:pt x="99" y="12"/>
                  </a:cubicBezTo>
                  <a:cubicBezTo>
                    <a:pt x="99" y="12"/>
                    <a:pt x="100" y="12"/>
                    <a:pt x="100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2" y="12"/>
                    <a:pt x="102" y="12"/>
                    <a:pt x="102" y="11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4" y="12"/>
                    <a:pt x="104" y="11"/>
                    <a:pt x="105" y="12"/>
                  </a:cubicBezTo>
                  <a:cubicBezTo>
                    <a:pt x="106" y="12"/>
                    <a:pt x="107" y="12"/>
                    <a:pt x="108" y="12"/>
                  </a:cubicBezTo>
                  <a:cubicBezTo>
                    <a:pt x="109" y="12"/>
                    <a:pt x="110" y="12"/>
                    <a:pt x="111" y="12"/>
                  </a:cubicBezTo>
                  <a:cubicBezTo>
                    <a:pt x="111" y="12"/>
                    <a:pt x="112" y="11"/>
                    <a:pt x="113" y="12"/>
                  </a:cubicBezTo>
                  <a:cubicBezTo>
                    <a:pt x="114" y="12"/>
                    <a:pt x="115" y="12"/>
                    <a:pt x="116" y="12"/>
                  </a:cubicBezTo>
                  <a:cubicBezTo>
                    <a:pt x="117" y="12"/>
                    <a:pt x="118" y="11"/>
                    <a:pt x="119" y="12"/>
                  </a:cubicBezTo>
                  <a:cubicBezTo>
                    <a:pt x="120" y="12"/>
                    <a:pt x="121" y="11"/>
                    <a:pt x="121" y="11"/>
                  </a:cubicBezTo>
                  <a:cubicBezTo>
                    <a:pt x="122" y="12"/>
                    <a:pt x="123" y="12"/>
                    <a:pt x="124" y="11"/>
                  </a:cubicBezTo>
                  <a:cubicBezTo>
                    <a:pt x="126" y="11"/>
                    <a:pt x="128" y="11"/>
                    <a:pt x="130" y="11"/>
                  </a:cubicBezTo>
                  <a:cubicBezTo>
                    <a:pt x="132" y="11"/>
                    <a:pt x="133" y="12"/>
                    <a:pt x="135" y="12"/>
                  </a:cubicBezTo>
                  <a:cubicBezTo>
                    <a:pt x="136" y="12"/>
                    <a:pt x="138" y="11"/>
                    <a:pt x="139" y="11"/>
                  </a:cubicBezTo>
                  <a:cubicBezTo>
                    <a:pt x="140" y="11"/>
                    <a:pt x="142" y="12"/>
                    <a:pt x="143" y="12"/>
                  </a:cubicBezTo>
                  <a:cubicBezTo>
                    <a:pt x="145" y="12"/>
                    <a:pt x="146" y="12"/>
                    <a:pt x="148" y="12"/>
                  </a:cubicBezTo>
                  <a:cubicBezTo>
                    <a:pt x="149" y="12"/>
                    <a:pt x="151" y="12"/>
                    <a:pt x="152" y="12"/>
                  </a:cubicBezTo>
                  <a:cubicBezTo>
                    <a:pt x="153" y="12"/>
                    <a:pt x="154" y="12"/>
                    <a:pt x="155" y="12"/>
                  </a:cubicBezTo>
                  <a:cubicBezTo>
                    <a:pt x="156" y="12"/>
                    <a:pt x="156" y="12"/>
                    <a:pt x="157" y="12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58" y="12"/>
                    <a:pt x="159" y="12"/>
                    <a:pt x="159" y="12"/>
                  </a:cubicBezTo>
                  <a:cubicBezTo>
                    <a:pt x="160" y="12"/>
                    <a:pt x="161" y="10"/>
                    <a:pt x="161" y="12"/>
                  </a:cubicBezTo>
                  <a:cubicBezTo>
                    <a:pt x="162" y="12"/>
                    <a:pt x="162" y="11"/>
                    <a:pt x="162" y="11"/>
                  </a:cubicBezTo>
                  <a:cubicBezTo>
                    <a:pt x="163" y="11"/>
                    <a:pt x="163" y="12"/>
                    <a:pt x="163" y="12"/>
                  </a:cubicBezTo>
                  <a:cubicBezTo>
                    <a:pt x="163" y="12"/>
                    <a:pt x="164" y="11"/>
                    <a:pt x="164" y="11"/>
                  </a:cubicBezTo>
                  <a:cubicBezTo>
                    <a:pt x="164" y="11"/>
                    <a:pt x="164" y="12"/>
                    <a:pt x="165" y="12"/>
                  </a:cubicBezTo>
                  <a:cubicBezTo>
                    <a:pt x="165" y="12"/>
                    <a:pt x="165" y="11"/>
                    <a:pt x="166" y="11"/>
                  </a:cubicBezTo>
                  <a:cubicBezTo>
                    <a:pt x="166" y="11"/>
                    <a:pt x="166" y="12"/>
                    <a:pt x="166" y="12"/>
                  </a:cubicBezTo>
                  <a:cubicBezTo>
                    <a:pt x="167" y="11"/>
                    <a:pt x="168" y="10"/>
                    <a:pt x="168" y="12"/>
                  </a:cubicBezTo>
                  <a:cubicBezTo>
                    <a:pt x="169" y="11"/>
                    <a:pt x="169" y="10"/>
                    <a:pt x="170" y="12"/>
                  </a:cubicBezTo>
                  <a:cubicBezTo>
                    <a:pt x="170" y="11"/>
                    <a:pt x="171" y="11"/>
                    <a:pt x="172" y="12"/>
                  </a:cubicBezTo>
                  <a:cubicBezTo>
                    <a:pt x="172" y="12"/>
                    <a:pt x="173" y="11"/>
                    <a:pt x="174" y="11"/>
                  </a:cubicBezTo>
                  <a:cubicBezTo>
                    <a:pt x="175" y="11"/>
                    <a:pt x="176" y="11"/>
                    <a:pt x="176" y="11"/>
                  </a:cubicBezTo>
                  <a:cubicBezTo>
                    <a:pt x="179" y="11"/>
                    <a:pt x="180" y="11"/>
                    <a:pt x="183" y="11"/>
                  </a:cubicBezTo>
                  <a:cubicBezTo>
                    <a:pt x="185" y="11"/>
                    <a:pt x="186" y="11"/>
                    <a:pt x="189" y="11"/>
                  </a:cubicBezTo>
                  <a:cubicBezTo>
                    <a:pt x="191" y="11"/>
                    <a:pt x="194" y="11"/>
                    <a:pt x="197" y="11"/>
                  </a:cubicBezTo>
                  <a:cubicBezTo>
                    <a:pt x="198" y="11"/>
                    <a:pt x="202" y="11"/>
                    <a:pt x="204" y="11"/>
                  </a:cubicBezTo>
                  <a:cubicBezTo>
                    <a:pt x="208" y="11"/>
                    <a:pt x="212" y="12"/>
                    <a:pt x="217" y="12"/>
                  </a:cubicBezTo>
                  <a:cubicBezTo>
                    <a:pt x="224" y="12"/>
                    <a:pt x="223" y="11"/>
                    <a:pt x="230" y="12"/>
                  </a:cubicBezTo>
                  <a:cubicBezTo>
                    <a:pt x="233" y="12"/>
                    <a:pt x="243" y="12"/>
                    <a:pt x="247" y="12"/>
                  </a:cubicBezTo>
                  <a:cubicBezTo>
                    <a:pt x="258" y="12"/>
                    <a:pt x="264" y="12"/>
                    <a:pt x="275" y="12"/>
                  </a:cubicBezTo>
                  <a:cubicBezTo>
                    <a:pt x="275" y="12"/>
                    <a:pt x="281" y="13"/>
                    <a:pt x="281" y="13"/>
                  </a:cubicBezTo>
                  <a:cubicBezTo>
                    <a:pt x="280" y="13"/>
                    <a:pt x="280" y="13"/>
                    <a:pt x="279" y="12"/>
                  </a:cubicBezTo>
                  <a:cubicBezTo>
                    <a:pt x="279" y="12"/>
                    <a:pt x="278" y="12"/>
                    <a:pt x="277" y="12"/>
                  </a:cubicBezTo>
                  <a:cubicBezTo>
                    <a:pt x="260" y="11"/>
                    <a:pt x="240" y="12"/>
                    <a:pt x="223" y="11"/>
                  </a:cubicBezTo>
                  <a:cubicBezTo>
                    <a:pt x="192" y="11"/>
                    <a:pt x="164" y="11"/>
                    <a:pt x="133" y="11"/>
                  </a:cubicBezTo>
                  <a:cubicBezTo>
                    <a:pt x="116" y="11"/>
                    <a:pt x="98" y="11"/>
                    <a:pt x="81" y="12"/>
                  </a:cubicBezTo>
                  <a:cubicBezTo>
                    <a:pt x="64" y="12"/>
                    <a:pt x="48" y="11"/>
                    <a:pt x="31" y="11"/>
                  </a:cubicBezTo>
                  <a:cubicBezTo>
                    <a:pt x="26" y="12"/>
                    <a:pt x="21" y="11"/>
                    <a:pt x="16" y="11"/>
                  </a:cubicBezTo>
                  <a:cubicBezTo>
                    <a:pt x="9" y="11"/>
                    <a:pt x="11" y="11"/>
                    <a:pt x="4" y="11"/>
                  </a:cubicBezTo>
                  <a:cubicBezTo>
                    <a:pt x="3" y="11"/>
                    <a:pt x="1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5" y="10"/>
                    <a:pt x="8" y="10"/>
                    <a:pt x="11" y="10"/>
                  </a:cubicBezTo>
                  <a:cubicBezTo>
                    <a:pt x="14" y="10"/>
                    <a:pt x="17" y="10"/>
                    <a:pt x="19" y="10"/>
                  </a:cubicBezTo>
                  <a:cubicBezTo>
                    <a:pt x="25" y="9"/>
                    <a:pt x="22" y="9"/>
                    <a:pt x="27" y="9"/>
                  </a:cubicBezTo>
                  <a:cubicBezTo>
                    <a:pt x="36" y="9"/>
                    <a:pt x="45" y="8"/>
                    <a:pt x="53" y="8"/>
                  </a:cubicBezTo>
                  <a:cubicBezTo>
                    <a:pt x="58" y="8"/>
                    <a:pt x="63" y="8"/>
                    <a:pt x="67" y="7"/>
                  </a:cubicBezTo>
                  <a:cubicBezTo>
                    <a:pt x="68" y="7"/>
                    <a:pt x="68" y="7"/>
                    <a:pt x="69" y="7"/>
                  </a:cubicBezTo>
                  <a:cubicBezTo>
                    <a:pt x="68" y="7"/>
                    <a:pt x="68" y="7"/>
                    <a:pt x="67" y="7"/>
                  </a:cubicBezTo>
                  <a:cubicBezTo>
                    <a:pt x="65" y="7"/>
                    <a:pt x="63" y="7"/>
                    <a:pt x="61" y="7"/>
                  </a:cubicBezTo>
                  <a:cubicBezTo>
                    <a:pt x="60" y="7"/>
                    <a:pt x="58" y="7"/>
                    <a:pt x="56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65" y="5"/>
                    <a:pt x="72" y="5"/>
                    <a:pt x="79" y="5"/>
                  </a:cubicBezTo>
                  <a:cubicBezTo>
                    <a:pt x="87" y="5"/>
                    <a:pt x="95" y="4"/>
                    <a:pt x="103" y="4"/>
                  </a:cubicBezTo>
                  <a:cubicBezTo>
                    <a:pt x="108" y="4"/>
                    <a:pt x="113" y="4"/>
                    <a:pt x="117" y="4"/>
                  </a:cubicBezTo>
                  <a:cubicBezTo>
                    <a:pt x="119" y="4"/>
                    <a:pt x="120" y="3"/>
                    <a:pt x="121" y="3"/>
                  </a:cubicBezTo>
                  <a:cubicBezTo>
                    <a:pt x="121" y="3"/>
                    <a:pt x="122" y="2"/>
                    <a:pt x="122" y="2"/>
                  </a:cubicBezTo>
                  <a:cubicBezTo>
                    <a:pt x="123" y="4"/>
                    <a:pt x="124" y="3"/>
                    <a:pt x="126" y="2"/>
                  </a:cubicBezTo>
                  <a:cubicBezTo>
                    <a:pt x="126" y="2"/>
                    <a:pt x="126" y="2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1"/>
                  </a:cubicBezTo>
                  <a:cubicBezTo>
                    <a:pt x="128" y="2"/>
                    <a:pt x="128" y="2"/>
                    <a:pt x="128" y="3"/>
                  </a:cubicBezTo>
                  <a:cubicBezTo>
                    <a:pt x="128" y="2"/>
                    <a:pt x="129" y="2"/>
                    <a:pt x="129" y="2"/>
                  </a:cubicBezTo>
                  <a:cubicBezTo>
                    <a:pt x="129" y="2"/>
                    <a:pt x="130" y="2"/>
                    <a:pt x="130" y="3"/>
                  </a:cubicBezTo>
                  <a:cubicBezTo>
                    <a:pt x="130" y="2"/>
                    <a:pt x="131" y="2"/>
                    <a:pt x="131" y="2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2"/>
                    <a:pt x="132" y="2"/>
                    <a:pt x="133" y="1"/>
                  </a:cubicBezTo>
                  <a:cubicBezTo>
                    <a:pt x="133" y="2"/>
                    <a:pt x="133" y="2"/>
                    <a:pt x="133" y="3"/>
                  </a:cubicBezTo>
                  <a:cubicBezTo>
                    <a:pt x="134" y="3"/>
                    <a:pt x="134" y="0"/>
                    <a:pt x="135" y="3"/>
                  </a:cubicBezTo>
                  <a:cubicBezTo>
                    <a:pt x="136" y="2"/>
                    <a:pt x="136" y="1"/>
                    <a:pt x="137" y="3"/>
                  </a:cubicBezTo>
                  <a:cubicBezTo>
                    <a:pt x="137" y="2"/>
                    <a:pt x="138" y="2"/>
                    <a:pt x="138" y="2"/>
                  </a:cubicBezTo>
                  <a:cubicBezTo>
                    <a:pt x="138" y="2"/>
                    <a:pt x="138" y="2"/>
                    <a:pt x="139" y="3"/>
                  </a:cubicBezTo>
                  <a:cubicBezTo>
                    <a:pt x="139" y="2"/>
                    <a:pt x="139" y="2"/>
                    <a:pt x="140" y="1"/>
                  </a:cubicBezTo>
                  <a:cubicBezTo>
                    <a:pt x="140" y="2"/>
                    <a:pt x="140" y="2"/>
                    <a:pt x="140" y="3"/>
                  </a:cubicBezTo>
                  <a:cubicBezTo>
                    <a:pt x="141" y="2"/>
                    <a:pt x="141" y="2"/>
                    <a:pt x="142" y="1"/>
                  </a:cubicBezTo>
                  <a:cubicBezTo>
                    <a:pt x="142" y="2"/>
                    <a:pt x="142" y="2"/>
                    <a:pt x="142" y="3"/>
                  </a:cubicBezTo>
                  <a:cubicBezTo>
                    <a:pt x="142" y="2"/>
                    <a:pt x="143" y="2"/>
                    <a:pt x="143" y="1"/>
                  </a:cubicBezTo>
                  <a:cubicBezTo>
                    <a:pt x="144" y="2"/>
                    <a:pt x="144" y="3"/>
                    <a:pt x="144" y="3"/>
                  </a:cubicBezTo>
                  <a:cubicBezTo>
                    <a:pt x="144" y="3"/>
                    <a:pt x="145" y="2"/>
                    <a:pt x="145" y="1"/>
                  </a:cubicBezTo>
                  <a:cubicBezTo>
                    <a:pt x="146" y="3"/>
                    <a:pt x="145" y="4"/>
                    <a:pt x="144" y="4"/>
                  </a:cubicBezTo>
                  <a:cubicBezTo>
                    <a:pt x="137" y="4"/>
                    <a:pt x="130" y="4"/>
                    <a:pt x="124" y="4"/>
                  </a:cubicBezTo>
                  <a:cubicBezTo>
                    <a:pt x="122" y="4"/>
                    <a:pt x="120" y="5"/>
                    <a:pt x="117" y="5"/>
                  </a:cubicBezTo>
                  <a:cubicBezTo>
                    <a:pt x="173" y="5"/>
                    <a:pt x="229" y="5"/>
                    <a:pt x="285" y="5"/>
                  </a:cubicBezTo>
                  <a:cubicBezTo>
                    <a:pt x="285" y="4"/>
                    <a:pt x="284" y="5"/>
                    <a:pt x="284" y="5"/>
                  </a:cubicBezTo>
                  <a:cubicBezTo>
                    <a:pt x="240" y="5"/>
                    <a:pt x="194" y="5"/>
                    <a:pt x="150" y="5"/>
                  </a:cubicBezTo>
                  <a:cubicBezTo>
                    <a:pt x="150" y="5"/>
                    <a:pt x="152" y="3"/>
                    <a:pt x="152" y="3"/>
                  </a:cubicBezTo>
                  <a:cubicBezTo>
                    <a:pt x="156" y="3"/>
                    <a:pt x="159" y="3"/>
                    <a:pt x="162" y="3"/>
                  </a:cubicBezTo>
                  <a:cubicBezTo>
                    <a:pt x="165" y="3"/>
                    <a:pt x="168" y="3"/>
                    <a:pt x="171" y="3"/>
                  </a:cubicBezTo>
                  <a:cubicBezTo>
                    <a:pt x="172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80" y="1"/>
                    <a:pt x="187" y="1"/>
                    <a:pt x="194" y="1"/>
                  </a:cubicBezTo>
                  <a:close/>
                  <a:moveTo>
                    <a:pt x="214" y="56"/>
                  </a:moveTo>
                  <a:cubicBezTo>
                    <a:pt x="214" y="56"/>
                    <a:pt x="214" y="56"/>
                    <a:pt x="214" y="55"/>
                  </a:cubicBezTo>
                  <a:cubicBezTo>
                    <a:pt x="196" y="55"/>
                    <a:pt x="179" y="55"/>
                    <a:pt x="161" y="55"/>
                  </a:cubicBezTo>
                  <a:cubicBezTo>
                    <a:pt x="161" y="56"/>
                    <a:pt x="161" y="56"/>
                    <a:pt x="161" y="56"/>
                  </a:cubicBezTo>
                  <a:cubicBezTo>
                    <a:pt x="179" y="56"/>
                    <a:pt x="196" y="56"/>
                    <a:pt x="214" y="56"/>
                  </a:cubicBezTo>
                  <a:close/>
                  <a:moveTo>
                    <a:pt x="144" y="79"/>
                  </a:moveTo>
                  <a:cubicBezTo>
                    <a:pt x="144" y="79"/>
                    <a:pt x="144" y="80"/>
                    <a:pt x="144" y="80"/>
                  </a:cubicBezTo>
                  <a:cubicBezTo>
                    <a:pt x="155" y="79"/>
                    <a:pt x="166" y="79"/>
                    <a:pt x="177" y="79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66" y="79"/>
                    <a:pt x="155" y="79"/>
                    <a:pt x="144" y="79"/>
                  </a:cubicBezTo>
                  <a:close/>
                  <a:moveTo>
                    <a:pt x="223" y="56"/>
                  </a:moveTo>
                  <a:cubicBezTo>
                    <a:pt x="223" y="56"/>
                    <a:pt x="223" y="56"/>
                    <a:pt x="223" y="56"/>
                  </a:cubicBezTo>
                  <a:cubicBezTo>
                    <a:pt x="230" y="56"/>
                    <a:pt x="238" y="56"/>
                    <a:pt x="245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38" y="56"/>
                    <a:pt x="230" y="56"/>
                    <a:pt x="223" y="56"/>
                  </a:cubicBezTo>
                  <a:close/>
                  <a:moveTo>
                    <a:pt x="333" y="40"/>
                  </a:moveTo>
                  <a:cubicBezTo>
                    <a:pt x="338" y="41"/>
                    <a:pt x="362" y="41"/>
                    <a:pt x="363" y="40"/>
                  </a:cubicBezTo>
                  <a:cubicBezTo>
                    <a:pt x="360" y="40"/>
                    <a:pt x="336" y="40"/>
                    <a:pt x="333" y="40"/>
                  </a:cubicBezTo>
                  <a:close/>
                  <a:moveTo>
                    <a:pt x="142" y="80"/>
                  </a:moveTo>
                  <a:cubicBezTo>
                    <a:pt x="142" y="80"/>
                    <a:pt x="142" y="80"/>
                    <a:pt x="142" y="80"/>
                  </a:cubicBezTo>
                  <a:cubicBezTo>
                    <a:pt x="139" y="80"/>
                    <a:pt x="136" y="80"/>
                    <a:pt x="133" y="8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136" y="80"/>
                    <a:pt x="139" y="80"/>
                    <a:pt x="142" y="80"/>
                  </a:cubicBezTo>
                  <a:close/>
                </a:path>
              </a:pathLst>
            </a:custGeom>
            <a:solidFill>
              <a:srgbClr val="33D6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7"/>
            <p:cNvSpPr txBox="1"/>
            <p:nvPr/>
          </p:nvSpPr>
          <p:spPr>
            <a:xfrm>
              <a:off x="7839075" y="2363787"/>
              <a:ext cx="214788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Sixth Title</a:t>
              </a:r>
              <a:endParaRPr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1DA7AFB6-7242-7A42-932C-624672D66924}"/>
              </a:ext>
            </a:extLst>
          </p:cNvPr>
          <p:cNvGrpSpPr/>
          <p:nvPr/>
        </p:nvGrpSpPr>
        <p:grpSpPr>
          <a:xfrm>
            <a:off x="6415087" y="3729037"/>
            <a:ext cx="4948237" cy="877887"/>
            <a:chOff x="6415087" y="3729037"/>
            <a:chExt cx="4948237" cy="877887"/>
          </a:xfrm>
        </p:grpSpPr>
        <p:sp>
          <p:nvSpPr>
            <p:cNvPr id="260" name="Google Shape;260;p17"/>
            <p:cNvSpPr/>
            <p:nvPr/>
          </p:nvSpPr>
          <p:spPr>
            <a:xfrm>
              <a:off x="6415087" y="3729037"/>
              <a:ext cx="4948237" cy="877887"/>
            </a:xfrm>
            <a:custGeom>
              <a:avLst/>
              <a:gdLst/>
              <a:ahLst/>
              <a:cxnLst/>
              <a:rect l="l" t="t" r="r" b="b"/>
              <a:pathLst>
                <a:path w="520" h="92" extrusionOk="0">
                  <a:moveTo>
                    <a:pt x="316" y="1"/>
                  </a:moveTo>
                  <a:cubicBezTo>
                    <a:pt x="316" y="1"/>
                    <a:pt x="316" y="1"/>
                    <a:pt x="316" y="1"/>
                  </a:cubicBezTo>
                  <a:cubicBezTo>
                    <a:pt x="317" y="2"/>
                    <a:pt x="318" y="2"/>
                    <a:pt x="318" y="2"/>
                  </a:cubicBezTo>
                  <a:cubicBezTo>
                    <a:pt x="322" y="2"/>
                    <a:pt x="325" y="2"/>
                    <a:pt x="328" y="3"/>
                  </a:cubicBezTo>
                  <a:cubicBezTo>
                    <a:pt x="331" y="3"/>
                    <a:pt x="335" y="3"/>
                    <a:pt x="338" y="3"/>
                  </a:cubicBezTo>
                  <a:cubicBezTo>
                    <a:pt x="338" y="3"/>
                    <a:pt x="338" y="3"/>
                    <a:pt x="338" y="3"/>
                  </a:cubicBezTo>
                  <a:cubicBezTo>
                    <a:pt x="292" y="3"/>
                    <a:pt x="245" y="3"/>
                    <a:pt x="198" y="3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257" y="4"/>
                    <a:pt x="316" y="4"/>
                    <a:pt x="375" y="4"/>
                  </a:cubicBezTo>
                  <a:cubicBezTo>
                    <a:pt x="373" y="4"/>
                    <a:pt x="371" y="4"/>
                    <a:pt x="368" y="4"/>
                  </a:cubicBezTo>
                  <a:cubicBezTo>
                    <a:pt x="361" y="4"/>
                    <a:pt x="354" y="3"/>
                    <a:pt x="347" y="3"/>
                  </a:cubicBezTo>
                  <a:cubicBezTo>
                    <a:pt x="346" y="3"/>
                    <a:pt x="345" y="3"/>
                    <a:pt x="346" y="1"/>
                  </a:cubicBezTo>
                  <a:cubicBezTo>
                    <a:pt x="346" y="1"/>
                    <a:pt x="347" y="2"/>
                    <a:pt x="347" y="3"/>
                  </a:cubicBezTo>
                  <a:cubicBezTo>
                    <a:pt x="347" y="2"/>
                    <a:pt x="347" y="1"/>
                    <a:pt x="348" y="1"/>
                  </a:cubicBezTo>
                  <a:cubicBezTo>
                    <a:pt x="348" y="1"/>
                    <a:pt x="349" y="2"/>
                    <a:pt x="349" y="2"/>
                  </a:cubicBezTo>
                  <a:cubicBezTo>
                    <a:pt x="349" y="2"/>
                    <a:pt x="349" y="1"/>
                    <a:pt x="350" y="1"/>
                  </a:cubicBezTo>
                  <a:cubicBezTo>
                    <a:pt x="350" y="1"/>
                    <a:pt x="350" y="2"/>
                    <a:pt x="351" y="2"/>
                  </a:cubicBezTo>
                  <a:cubicBezTo>
                    <a:pt x="351" y="2"/>
                    <a:pt x="351" y="1"/>
                    <a:pt x="351" y="1"/>
                  </a:cubicBezTo>
                  <a:cubicBezTo>
                    <a:pt x="352" y="1"/>
                    <a:pt x="352" y="2"/>
                    <a:pt x="353" y="2"/>
                  </a:cubicBezTo>
                  <a:cubicBezTo>
                    <a:pt x="353" y="2"/>
                    <a:pt x="353" y="1"/>
                    <a:pt x="353" y="1"/>
                  </a:cubicBezTo>
                  <a:cubicBezTo>
                    <a:pt x="354" y="1"/>
                    <a:pt x="354" y="2"/>
                    <a:pt x="355" y="2"/>
                  </a:cubicBezTo>
                  <a:cubicBezTo>
                    <a:pt x="355" y="0"/>
                    <a:pt x="356" y="1"/>
                    <a:pt x="356" y="2"/>
                  </a:cubicBezTo>
                  <a:cubicBezTo>
                    <a:pt x="357" y="0"/>
                    <a:pt x="358" y="2"/>
                    <a:pt x="358" y="2"/>
                  </a:cubicBezTo>
                  <a:cubicBezTo>
                    <a:pt x="358" y="2"/>
                    <a:pt x="359" y="1"/>
                    <a:pt x="359" y="1"/>
                  </a:cubicBezTo>
                  <a:cubicBezTo>
                    <a:pt x="359" y="1"/>
                    <a:pt x="360" y="2"/>
                    <a:pt x="360" y="2"/>
                  </a:cubicBezTo>
                  <a:cubicBezTo>
                    <a:pt x="360" y="2"/>
                    <a:pt x="361" y="1"/>
                    <a:pt x="361" y="1"/>
                  </a:cubicBezTo>
                  <a:cubicBezTo>
                    <a:pt x="361" y="1"/>
                    <a:pt x="362" y="2"/>
                    <a:pt x="362" y="2"/>
                  </a:cubicBezTo>
                  <a:cubicBezTo>
                    <a:pt x="362" y="2"/>
                    <a:pt x="362" y="1"/>
                    <a:pt x="363" y="1"/>
                  </a:cubicBezTo>
                  <a:cubicBezTo>
                    <a:pt x="363" y="1"/>
                    <a:pt x="363" y="2"/>
                    <a:pt x="364" y="2"/>
                  </a:cubicBezTo>
                  <a:cubicBezTo>
                    <a:pt x="364" y="2"/>
                    <a:pt x="364" y="1"/>
                    <a:pt x="365" y="1"/>
                  </a:cubicBezTo>
                  <a:cubicBezTo>
                    <a:pt x="365" y="2"/>
                    <a:pt x="365" y="2"/>
                    <a:pt x="365" y="3"/>
                  </a:cubicBezTo>
                  <a:cubicBezTo>
                    <a:pt x="366" y="2"/>
                    <a:pt x="366" y="2"/>
                    <a:pt x="366" y="2"/>
                  </a:cubicBezTo>
                  <a:cubicBezTo>
                    <a:pt x="366" y="2"/>
                    <a:pt x="366" y="1"/>
                    <a:pt x="366" y="1"/>
                  </a:cubicBezTo>
                  <a:cubicBezTo>
                    <a:pt x="368" y="3"/>
                    <a:pt x="369" y="3"/>
                    <a:pt x="370" y="1"/>
                  </a:cubicBezTo>
                  <a:cubicBezTo>
                    <a:pt x="371" y="2"/>
                    <a:pt x="371" y="2"/>
                    <a:pt x="372" y="3"/>
                  </a:cubicBezTo>
                  <a:cubicBezTo>
                    <a:pt x="373" y="3"/>
                    <a:pt x="374" y="3"/>
                    <a:pt x="375" y="3"/>
                  </a:cubicBezTo>
                  <a:cubicBezTo>
                    <a:pt x="380" y="3"/>
                    <a:pt x="385" y="3"/>
                    <a:pt x="390" y="3"/>
                  </a:cubicBezTo>
                  <a:cubicBezTo>
                    <a:pt x="399" y="4"/>
                    <a:pt x="407" y="4"/>
                    <a:pt x="416" y="4"/>
                  </a:cubicBezTo>
                  <a:cubicBezTo>
                    <a:pt x="423" y="5"/>
                    <a:pt x="431" y="5"/>
                    <a:pt x="439" y="5"/>
                  </a:cubicBezTo>
                  <a:cubicBezTo>
                    <a:pt x="439" y="5"/>
                    <a:pt x="439" y="5"/>
                    <a:pt x="440" y="6"/>
                  </a:cubicBezTo>
                  <a:cubicBezTo>
                    <a:pt x="438" y="6"/>
                    <a:pt x="436" y="6"/>
                    <a:pt x="434" y="6"/>
                  </a:cubicBezTo>
                  <a:cubicBezTo>
                    <a:pt x="432" y="6"/>
                    <a:pt x="430" y="6"/>
                    <a:pt x="428" y="6"/>
                  </a:cubicBezTo>
                  <a:cubicBezTo>
                    <a:pt x="428" y="6"/>
                    <a:pt x="427" y="6"/>
                    <a:pt x="427" y="6"/>
                  </a:cubicBezTo>
                  <a:cubicBezTo>
                    <a:pt x="427" y="6"/>
                    <a:pt x="428" y="7"/>
                    <a:pt x="428" y="7"/>
                  </a:cubicBezTo>
                  <a:cubicBezTo>
                    <a:pt x="433" y="7"/>
                    <a:pt x="438" y="7"/>
                    <a:pt x="443" y="7"/>
                  </a:cubicBezTo>
                  <a:cubicBezTo>
                    <a:pt x="452" y="8"/>
                    <a:pt x="461" y="8"/>
                    <a:pt x="470" y="8"/>
                  </a:cubicBezTo>
                  <a:cubicBezTo>
                    <a:pt x="476" y="9"/>
                    <a:pt x="482" y="9"/>
                    <a:pt x="488" y="9"/>
                  </a:cubicBezTo>
                  <a:cubicBezTo>
                    <a:pt x="491" y="9"/>
                    <a:pt x="493" y="9"/>
                    <a:pt x="496" y="9"/>
                  </a:cubicBezTo>
                  <a:cubicBezTo>
                    <a:pt x="500" y="9"/>
                    <a:pt x="503" y="9"/>
                    <a:pt x="506" y="9"/>
                  </a:cubicBezTo>
                  <a:cubicBezTo>
                    <a:pt x="507" y="9"/>
                    <a:pt x="508" y="10"/>
                    <a:pt x="509" y="10"/>
                  </a:cubicBezTo>
                  <a:cubicBezTo>
                    <a:pt x="509" y="10"/>
                    <a:pt x="509" y="10"/>
                    <a:pt x="509" y="10"/>
                  </a:cubicBezTo>
                  <a:cubicBezTo>
                    <a:pt x="507" y="10"/>
                    <a:pt x="505" y="10"/>
                    <a:pt x="504" y="10"/>
                  </a:cubicBezTo>
                  <a:cubicBezTo>
                    <a:pt x="497" y="10"/>
                    <a:pt x="494" y="11"/>
                    <a:pt x="481" y="12"/>
                  </a:cubicBezTo>
                  <a:cubicBezTo>
                    <a:pt x="476" y="12"/>
                    <a:pt x="468" y="13"/>
                    <a:pt x="463" y="13"/>
                  </a:cubicBezTo>
                  <a:cubicBezTo>
                    <a:pt x="445" y="12"/>
                    <a:pt x="437" y="14"/>
                    <a:pt x="419" y="13"/>
                  </a:cubicBezTo>
                  <a:cubicBezTo>
                    <a:pt x="402" y="13"/>
                    <a:pt x="377" y="11"/>
                    <a:pt x="359" y="11"/>
                  </a:cubicBezTo>
                  <a:cubicBezTo>
                    <a:pt x="327" y="11"/>
                    <a:pt x="294" y="11"/>
                    <a:pt x="262" y="12"/>
                  </a:cubicBezTo>
                  <a:cubicBezTo>
                    <a:pt x="243" y="12"/>
                    <a:pt x="225" y="13"/>
                    <a:pt x="206" y="12"/>
                  </a:cubicBezTo>
                  <a:cubicBezTo>
                    <a:pt x="205" y="12"/>
                    <a:pt x="205" y="12"/>
                    <a:pt x="204" y="12"/>
                  </a:cubicBezTo>
                  <a:cubicBezTo>
                    <a:pt x="203" y="12"/>
                    <a:pt x="203" y="12"/>
                    <a:pt x="202" y="12"/>
                  </a:cubicBezTo>
                  <a:cubicBezTo>
                    <a:pt x="202" y="12"/>
                    <a:pt x="202" y="12"/>
                    <a:pt x="203" y="12"/>
                  </a:cubicBezTo>
                  <a:cubicBezTo>
                    <a:pt x="214" y="12"/>
                    <a:pt x="225" y="12"/>
                    <a:pt x="237" y="12"/>
                  </a:cubicBezTo>
                  <a:cubicBezTo>
                    <a:pt x="241" y="12"/>
                    <a:pt x="245" y="12"/>
                    <a:pt x="249" y="12"/>
                  </a:cubicBezTo>
                  <a:cubicBezTo>
                    <a:pt x="256" y="11"/>
                    <a:pt x="263" y="11"/>
                    <a:pt x="270" y="11"/>
                  </a:cubicBezTo>
                  <a:cubicBezTo>
                    <a:pt x="275" y="11"/>
                    <a:pt x="279" y="11"/>
                    <a:pt x="284" y="11"/>
                  </a:cubicBezTo>
                  <a:cubicBezTo>
                    <a:pt x="286" y="11"/>
                    <a:pt x="288" y="11"/>
                    <a:pt x="290" y="11"/>
                  </a:cubicBezTo>
                  <a:cubicBezTo>
                    <a:pt x="292" y="11"/>
                    <a:pt x="294" y="11"/>
                    <a:pt x="297" y="11"/>
                  </a:cubicBezTo>
                  <a:cubicBezTo>
                    <a:pt x="299" y="11"/>
                    <a:pt x="302" y="11"/>
                    <a:pt x="305" y="11"/>
                  </a:cubicBezTo>
                  <a:cubicBezTo>
                    <a:pt x="307" y="11"/>
                    <a:pt x="310" y="10"/>
                    <a:pt x="313" y="11"/>
                  </a:cubicBezTo>
                  <a:cubicBezTo>
                    <a:pt x="314" y="11"/>
                    <a:pt x="314" y="10"/>
                    <a:pt x="315" y="11"/>
                  </a:cubicBezTo>
                  <a:cubicBezTo>
                    <a:pt x="316" y="11"/>
                    <a:pt x="317" y="11"/>
                    <a:pt x="318" y="11"/>
                  </a:cubicBezTo>
                  <a:cubicBezTo>
                    <a:pt x="319" y="10"/>
                    <a:pt x="319" y="11"/>
                    <a:pt x="320" y="11"/>
                  </a:cubicBezTo>
                  <a:cubicBezTo>
                    <a:pt x="320" y="10"/>
                    <a:pt x="321" y="11"/>
                    <a:pt x="321" y="11"/>
                  </a:cubicBezTo>
                  <a:cubicBezTo>
                    <a:pt x="322" y="10"/>
                    <a:pt x="323" y="11"/>
                    <a:pt x="323" y="11"/>
                  </a:cubicBezTo>
                  <a:cubicBezTo>
                    <a:pt x="324" y="11"/>
                    <a:pt x="324" y="11"/>
                    <a:pt x="324" y="10"/>
                  </a:cubicBezTo>
                  <a:cubicBezTo>
                    <a:pt x="324" y="11"/>
                    <a:pt x="325" y="11"/>
                    <a:pt x="325" y="12"/>
                  </a:cubicBezTo>
                  <a:cubicBezTo>
                    <a:pt x="325" y="11"/>
                    <a:pt x="326" y="11"/>
                    <a:pt x="326" y="10"/>
                  </a:cubicBezTo>
                  <a:cubicBezTo>
                    <a:pt x="326" y="11"/>
                    <a:pt x="327" y="11"/>
                    <a:pt x="327" y="11"/>
                  </a:cubicBezTo>
                  <a:cubicBezTo>
                    <a:pt x="327" y="11"/>
                    <a:pt x="327" y="11"/>
                    <a:pt x="328" y="10"/>
                  </a:cubicBezTo>
                  <a:cubicBezTo>
                    <a:pt x="328" y="11"/>
                    <a:pt x="328" y="11"/>
                    <a:pt x="329" y="11"/>
                  </a:cubicBezTo>
                  <a:cubicBezTo>
                    <a:pt x="330" y="10"/>
                    <a:pt x="330" y="11"/>
                    <a:pt x="331" y="11"/>
                  </a:cubicBezTo>
                  <a:cubicBezTo>
                    <a:pt x="331" y="11"/>
                    <a:pt x="332" y="11"/>
                    <a:pt x="332" y="11"/>
                  </a:cubicBezTo>
                  <a:cubicBezTo>
                    <a:pt x="332" y="11"/>
                    <a:pt x="333" y="11"/>
                    <a:pt x="333" y="11"/>
                  </a:cubicBezTo>
                  <a:cubicBezTo>
                    <a:pt x="334" y="11"/>
                    <a:pt x="335" y="11"/>
                    <a:pt x="336" y="11"/>
                  </a:cubicBezTo>
                  <a:cubicBezTo>
                    <a:pt x="337" y="11"/>
                    <a:pt x="337" y="11"/>
                    <a:pt x="338" y="11"/>
                  </a:cubicBezTo>
                  <a:cubicBezTo>
                    <a:pt x="340" y="11"/>
                    <a:pt x="342" y="11"/>
                    <a:pt x="343" y="11"/>
                  </a:cubicBezTo>
                  <a:cubicBezTo>
                    <a:pt x="345" y="11"/>
                    <a:pt x="346" y="11"/>
                    <a:pt x="348" y="11"/>
                  </a:cubicBezTo>
                  <a:cubicBezTo>
                    <a:pt x="349" y="11"/>
                    <a:pt x="351" y="11"/>
                    <a:pt x="352" y="11"/>
                  </a:cubicBezTo>
                  <a:cubicBezTo>
                    <a:pt x="354" y="11"/>
                    <a:pt x="355" y="11"/>
                    <a:pt x="357" y="11"/>
                  </a:cubicBezTo>
                  <a:cubicBezTo>
                    <a:pt x="358" y="11"/>
                    <a:pt x="360" y="11"/>
                    <a:pt x="361" y="11"/>
                  </a:cubicBezTo>
                  <a:cubicBezTo>
                    <a:pt x="364" y="11"/>
                    <a:pt x="366" y="11"/>
                    <a:pt x="369" y="11"/>
                  </a:cubicBezTo>
                  <a:cubicBezTo>
                    <a:pt x="369" y="11"/>
                    <a:pt x="370" y="11"/>
                    <a:pt x="371" y="11"/>
                  </a:cubicBezTo>
                  <a:cubicBezTo>
                    <a:pt x="372" y="11"/>
                    <a:pt x="373" y="11"/>
                    <a:pt x="374" y="11"/>
                  </a:cubicBezTo>
                  <a:cubicBezTo>
                    <a:pt x="375" y="11"/>
                    <a:pt x="376" y="11"/>
                    <a:pt x="377" y="11"/>
                  </a:cubicBezTo>
                  <a:cubicBezTo>
                    <a:pt x="378" y="11"/>
                    <a:pt x="379" y="11"/>
                    <a:pt x="380" y="11"/>
                  </a:cubicBezTo>
                  <a:cubicBezTo>
                    <a:pt x="381" y="11"/>
                    <a:pt x="381" y="11"/>
                    <a:pt x="382" y="11"/>
                  </a:cubicBezTo>
                  <a:cubicBezTo>
                    <a:pt x="383" y="11"/>
                    <a:pt x="384" y="11"/>
                    <a:pt x="385" y="11"/>
                  </a:cubicBezTo>
                  <a:cubicBezTo>
                    <a:pt x="386" y="11"/>
                    <a:pt x="387" y="11"/>
                    <a:pt x="389" y="11"/>
                  </a:cubicBezTo>
                  <a:cubicBezTo>
                    <a:pt x="389" y="10"/>
                    <a:pt x="390" y="11"/>
                    <a:pt x="390" y="12"/>
                  </a:cubicBezTo>
                  <a:cubicBezTo>
                    <a:pt x="391" y="11"/>
                    <a:pt x="391" y="11"/>
                    <a:pt x="391" y="11"/>
                  </a:cubicBezTo>
                  <a:cubicBezTo>
                    <a:pt x="391" y="11"/>
                    <a:pt x="392" y="11"/>
                    <a:pt x="392" y="12"/>
                  </a:cubicBezTo>
                  <a:cubicBezTo>
                    <a:pt x="392" y="11"/>
                    <a:pt x="393" y="11"/>
                    <a:pt x="393" y="11"/>
                  </a:cubicBezTo>
                  <a:cubicBezTo>
                    <a:pt x="394" y="12"/>
                    <a:pt x="394" y="12"/>
                    <a:pt x="395" y="11"/>
                  </a:cubicBezTo>
                  <a:cubicBezTo>
                    <a:pt x="395" y="12"/>
                    <a:pt x="396" y="11"/>
                    <a:pt x="397" y="11"/>
                  </a:cubicBezTo>
                  <a:cubicBezTo>
                    <a:pt x="398" y="11"/>
                    <a:pt x="398" y="11"/>
                    <a:pt x="398" y="11"/>
                  </a:cubicBezTo>
                  <a:cubicBezTo>
                    <a:pt x="399" y="11"/>
                    <a:pt x="400" y="11"/>
                    <a:pt x="401" y="11"/>
                  </a:cubicBezTo>
                  <a:cubicBezTo>
                    <a:pt x="401" y="11"/>
                    <a:pt x="401" y="11"/>
                    <a:pt x="401" y="11"/>
                  </a:cubicBezTo>
                  <a:cubicBezTo>
                    <a:pt x="401" y="11"/>
                    <a:pt x="401" y="12"/>
                    <a:pt x="401" y="12"/>
                  </a:cubicBezTo>
                  <a:cubicBezTo>
                    <a:pt x="402" y="12"/>
                    <a:pt x="402" y="11"/>
                    <a:pt x="403" y="11"/>
                  </a:cubicBezTo>
                  <a:cubicBezTo>
                    <a:pt x="403" y="11"/>
                    <a:pt x="403" y="12"/>
                    <a:pt x="403" y="12"/>
                  </a:cubicBezTo>
                  <a:cubicBezTo>
                    <a:pt x="404" y="12"/>
                    <a:pt x="404" y="11"/>
                    <a:pt x="404" y="11"/>
                  </a:cubicBezTo>
                  <a:cubicBezTo>
                    <a:pt x="405" y="11"/>
                    <a:pt x="405" y="12"/>
                    <a:pt x="405" y="12"/>
                  </a:cubicBezTo>
                  <a:cubicBezTo>
                    <a:pt x="406" y="12"/>
                    <a:pt x="406" y="11"/>
                    <a:pt x="406" y="11"/>
                  </a:cubicBezTo>
                  <a:cubicBezTo>
                    <a:pt x="406" y="11"/>
                    <a:pt x="407" y="12"/>
                    <a:pt x="407" y="12"/>
                  </a:cubicBezTo>
                  <a:cubicBezTo>
                    <a:pt x="407" y="12"/>
                    <a:pt x="408" y="11"/>
                    <a:pt x="408" y="11"/>
                  </a:cubicBezTo>
                  <a:cubicBezTo>
                    <a:pt x="408" y="11"/>
                    <a:pt x="409" y="12"/>
                    <a:pt x="409" y="12"/>
                  </a:cubicBezTo>
                  <a:cubicBezTo>
                    <a:pt x="409" y="12"/>
                    <a:pt x="409" y="12"/>
                    <a:pt x="410" y="11"/>
                  </a:cubicBezTo>
                  <a:cubicBezTo>
                    <a:pt x="410" y="12"/>
                    <a:pt x="410" y="12"/>
                    <a:pt x="411" y="13"/>
                  </a:cubicBezTo>
                  <a:cubicBezTo>
                    <a:pt x="411" y="12"/>
                    <a:pt x="411" y="12"/>
                    <a:pt x="412" y="11"/>
                  </a:cubicBezTo>
                  <a:cubicBezTo>
                    <a:pt x="412" y="12"/>
                    <a:pt x="412" y="12"/>
                    <a:pt x="412" y="13"/>
                  </a:cubicBezTo>
                  <a:cubicBezTo>
                    <a:pt x="413" y="12"/>
                    <a:pt x="413" y="12"/>
                    <a:pt x="414" y="11"/>
                  </a:cubicBezTo>
                  <a:cubicBezTo>
                    <a:pt x="414" y="12"/>
                    <a:pt x="415" y="13"/>
                    <a:pt x="415" y="11"/>
                  </a:cubicBezTo>
                  <a:cubicBezTo>
                    <a:pt x="416" y="13"/>
                    <a:pt x="417" y="12"/>
                    <a:pt x="417" y="12"/>
                  </a:cubicBezTo>
                  <a:cubicBezTo>
                    <a:pt x="419" y="12"/>
                    <a:pt x="421" y="12"/>
                    <a:pt x="422" y="13"/>
                  </a:cubicBezTo>
                  <a:cubicBezTo>
                    <a:pt x="426" y="13"/>
                    <a:pt x="430" y="13"/>
                    <a:pt x="434" y="13"/>
                  </a:cubicBezTo>
                  <a:cubicBezTo>
                    <a:pt x="443" y="13"/>
                    <a:pt x="453" y="14"/>
                    <a:pt x="462" y="14"/>
                  </a:cubicBezTo>
                  <a:cubicBezTo>
                    <a:pt x="468" y="14"/>
                    <a:pt x="475" y="14"/>
                    <a:pt x="482" y="15"/>
                  </a:cubicBezTo>
                  <a:cubicBezTo>
                    <a:pt x="486" y="15"/>
                    <a:pt x="490" y="15"/>
                    <a:pt x="495" y="15"/>
                  </a:cubicBezTo>
                  <a:cubicBezTo>
                    <a:pt x="495" y="15"/>
                    <a:pt x="495" y="15"/>
                    <a:pt x="496" y="16"/>
                  </a:cubicBezTo>
                  <a:cubicBezTo>
                    <a:pt x="495" y="16"/>
                    <a:pt x="495" y="16"/>
                    <a:pt x="495" y="16"/>
                  </a:cubicBezTo>
                  <a:cubicBezTo>
                    <a:pt x="491" y="16"/>
                    <a:pt x="488" y="16"/>
                    <a:pt x="485" y="16"/>
                  </a:cubicBezTo>
                  <a:cubicBezTo>
                    <a:pt x="478" y="16"/>
                    <a:pt x="471" y="16"/>
                    <a:pt x="465" y="16"/>
                  </a:cubicBezTo>
                  <a:cubicBezTo>
                    <a:pt x="460" y="16"/>
                    <a:pt x="456" y="16"/>
                    <a:pt x="452" y="16"/>
                  </a:cubicBezTo>
                  <a:cubicBezTo>
                    <a:pt x="463" y="16"/>
                    <a:pt x="473" y="17"/>
                    <a:pt x="484" y="17"/>
                  </a:cubicBezTo>
                  <a:cubicBezTo>
                    <a:pt x="489" y="17"/>
                    <a:pt x="495" y="17"/>
                    <a:pt x="501" y="17"/>
                  </a:cubicBezTo>
                  <a:cubicBezTo>
                    <a:pt x="501" y="17"/>
                    <a:pt x="501" y="18"/>
                    <a:pt x="502" y="18"/>
                  </a:cubicBezTo>
                  <a:cubicBezTo>
                    <a:pt x="502" y="18"/>
                    <a:pt x="501" y="18"/>
                    <a:pt x="501" y="18"/>
                  </a:cubicBezTo>
                  <a:cubicBezTo>
                    <a:pt x="499" y="19"/>
                    <a:pt x="498" y="19"/>
                    <a:pt x="496" y="19"/>
                  </a:cubicBezTo>
                  <a:cubicBezTo>
                    <a:pt x="492" y="19"/>
                    <a:pt x="488" y="20"/>
                    <a:pt x="484" y="20"/>
                  </a:cubicBezTo>
                  <a:cubicBezTo>
                    <a:pt x="474" y="20"/>
                    <a:pt x="461" y="23"/>
                    <a:pt x="450" y="22"/>
                  </a:cubicBezTo>
                  <a:cubicBezTo>
                    <a:pt x="415" y="22"/>
                    <a:pt x="383" y="21"/>
                    <a:pt x="348" y="21"/>
                  </a:cubicBezTo>
                  <a:cubicBezTo>
                    <a:pt x="298" y="20"/>
                    <a:pt x="251" y="21"/>
                    <a:pt x="200" y="21"/>
                  </a:cubicBezTo>
                  <a:cubicBezTo>
                    <a:pt x="199" y="21"/>
                    <a:pt x="198" y="21"/>
                    <a:pt x="196" y="21"/>
                  </a:cubicBezTo>
                  <a:cubicBezTo>
                    <a:pt x="196" y="21"/>
                    <a:pt x="196" y="21"/>
                    <a:pt x="196" y="22"/>
                  </a:cubicBezTo>
                  <a:cubicBezTo>
                    <a:pt x="201" y="22"/>
                    <a:pt x="206" y="22"/>
                    <a:pt x="210" y="21"/>
                  </a:cubicBezTo>
                  <a:cubicBezTo>
                    <a:pt x="215" y="21"/>
                    <a:pt x="219" y="21"/>
                    <a:pt x="224" y="21"/>
                  </a:cubicBezTo>
                  <a:cubicBezTo>
                    <a:pt x="239" y="21"/>
                    <a:pt x="253" y="21"/>
                    <a:pt x="268" y="21"/>
                  </a:cubicBezTo>
                  <a:cubicBezTo>
                    <a:pt x="275" y="21"/>
                    <a:pt x="283" y="20"/>
                    <a:pt x="290" y="20"/>
                  </a:cubicBezTo>
                  <a:cubicBezTo>
                    <a:pt x="300" y="20"/>
                    <a:pt x="310" y="20"/>
                    <a:pt x="319" y="20"/>
                  </a:cubicBezTo>
                  <a:cubicBezTo>
                    <a:pt x="324" y="20"/>
                    <a:pt x="329" y="20"/>
                    <a:pt x="334" y="21"/>
                  </a:cubicBezTo>
                  <a:cubicBezTo>
                    <a:pt x="338" y="21"/>
                    <a:pt x="343" y="21"/>
                    <a:pt x="348" y="21"/>
                  </a:cubicBezTo>
                  <a:cubicBezTo>
                    <a:pt x="352" y="21"/>
                    <a:pt x="356" y="21"/>
                    <a:pt x="360" y="21"/>
                  </a:cubicBezTo>
                  <a:cubicBezTo>
                    <a:pt x="362" y="21"/>
                    <a:pt x="365" y="21"/>
                    <a:pt x="368" y="21"/>
                  </a:cubicBezTo>
                  <a:cubicBezTo>
                    <a:pt x="370" y="21"/>
                    <a:pt x="372" y="21"/>
                    <a:pt x="375" y="21"/>
                  </a:cubicBezTo>
                  <a:cubicBezTo>
                    <a:pt x="377" y="21"/>
                    <a:pt x="379" y="21"/>
                    <a:pt x="381" y="21"/>
                  </a:cubicBezTo>
                  <a:cubicBezTo>
                    <a:pt x="383" y="21"/>
                    <a:pt x="385" y="21"/>
                    <a:pt x="388" y="21"/>
                  </a:cubicBezTo>
                  <a:cubicBezTo>
                    <a:pt x="389" y="21"/>
                    <a:pt x="391" y="21"/>
                    <a:pt x="392" y="21"/>
                  </a:cubicBezTo>
                  <a:cubicBezTo>
                    <a:pt x="394" y="21"/>
                    <a:pt x="395" y="21"/>
                    <a:pt x="397" y="21"/>
                  </a:cubicBezTo>
                  <a:cubicBezTo>
                    <a:pt x="398" y="21"/>
                    <a:pt x="398" y="21"/>
                    <a:pt x="399" y="21"/>
                  </a:cubicBezTo>
                  <a:cubicBezTo>
                    <a:pt x="400" y="21"/>
                    <a:pt x="401" y="21"/>
                    <a:pt x="402" y="21"/>
                  </a:cubicBezTo>
                  <a:cubicBezTo>
                    <a:pt x="403" y="21"/>
                    <a:pt x="404" y="21"/>
                    <a:pt x="404" y="21"/>
                  </a:cubicBezTo>
                  <a:cubicBezTo>
                    <a:pt x="405" y="21"/>
                    <a:pt x="406" y="21"/>
                    <a:pt x="407" y="21"/>
                  </a:cubicBezTo>
                  <a:cubicBezTo>
                    <a:pt x="408" y="21"/>
                    <a:pt x="409" y="21"/>
                    <a:pt x="410" y="21"/>
                  </a:cubicBezTo>
                  <a:cubicBezTo>
                    <a:pt x="411" y="21"/>
                    <a:pt x="411" y="22"/>
                    <a:pt x="412" y="22"/>
                  </a:cubicBezTo>
                  <a:cubicBezTo>
                    <a:pt x="413" y="22"/>
                    <a:pt x="414" y="21"/>
                    <a:pt x="415" y="21"/>
                  </a:cubicBezTo>
                  <a:cubicBezTo>
                    <a:pt x="417" y="21"/>
                    <a:pt x="418" y="22"/>
                    <a:pt x="420" y="22"/>
                  </a:cubicBezTo>
                  <a:cubicBezTo>
                    <a:pt x="422" y="21"/>
                    <a:pt x="425" y="22"/>
                    <a:pt x="428" y="22"/>
                  </a:cubicBezTo>
                  <a:cubicBezTo>
                    <a:pt x="430" y="22"/>
                    <a:pt x="432" y="22"/>
                    <a:pt x="434" y="22"/>
                  </a:cubicBezTo>
                  <a:cubicBezTo>
                    <a:pt x="438" y="22"/>
                    <a:pt x="441" y="22"/>
                    <a:pt x="445" y="23"/>
                  </a:cubicBezTo>
                  <a:cubicBezTo>
                    <a:pt x="448" y="23"/>
                    <a:pt x="452" y="23"/>
                    <a:pt x="455" y="24"/>
                  </a:cubicBezTo>
                  <a:cubicBezTo>
                    <a:pt x="462" y="24"/>
                    <a:pt x="468" y="24"/>
                    <a:pt x="474" y="24"/>
                  </a:cubicBezTo>
                  <a:cubicBezTo>
                    <a:pt x="481" y="25"/>
                    <a:pt x="487" y="25"/>
                    <a:pt x="494" y="25"/>
                  </a:cubicBezTo>
                  <a:cubicBezTo>
                    <a:pt x="502" y="25"/>
                    <a:pt x="510" y="26"/>
                    <a:pt x="519" y="26"/>
                  </a:cubicBezTo>
                  <a:cubicBezTo>
                    <a:pt x="519" y="26"/>
                    <a:pt x="519" y="26"/>
                    <a:pt x="520" y="26"/>
                  </a:cubicBezTo>
                  <a:cubicBezTo>
                    <a:pt x="520" y="26"/>
                    <a:pt x="519" y="27"/>
                    <a:pt x="519" y="27"/>
                  </a:cubicBezTo>
                  <a:cubicBezTo>
                    <a:pt x="509" y="27"/>
                    <a:pt x="499" y="27"/>
                    <a:pt x="489" y="26"/>
                  </a:cubicBezTo>
                  <a:cubicBezTo>
                    <a:pt x="481" y="26"/>
                    <a:pt x="428" y="26"/>
                    <a:pt x="419" y="27"/>
                  </a:cubicBezTo>
                  <a:cubicBezTo>
                    <a:pt x="419" y="27"/>
                    <a:pt x="419" y="27"/>
                    <a:pt x="418" y="27"/>
                  </a:cubicBezTo>
                  <a:cubicBezTo>
                    <a:pt x="421" y="28"/>
                    <a:pt x="423" y="28"/>
                    <a:pt x="426" y="28"/>
                  </a:cubicBezTo>
                  <a:cubicBezTo>
                    <a:pt x="438" y="28"/>
                    <a:pt x="450" y="28"/>
                    <a:pt x="462" y="29"/>
                  </a:cubicBezTo>
                  <a:cubicBezTo>
                    <a:pt x="463" y="29"/>
                    <a:pt x="465" y="29"/>
                    <a:pt x="467" y="29"/>
                  </a:cubicBezTo>
                  <a:cubicBezTo>
                    <a:pt x="467" y="30"/>
                    <a:pt x="467" y="30"/>
                    <a:pt x="467" y="30"/>
                  </a:cubicBezTo>
                  <a:cubicBezTo>
                    <a:pt x="455" y="30"/>
                    <a:pt x="444" y="31"/>
                    <a:pt x="432" y="31"/>
                  </a:cubicBezTo>
                  <a:cubicBezTo>
                    <a:pt x="421" y="31"/>
                    <a:pt x="454" y="30"/>
                    <a:pt x="442" y="30"/>
                  </a:cubicBezTo>
                  <a:cubicBezTo>
                    <a:pt x="442" y="30"/>
                    <a:pt x="442" y="30"/>
                    <a:pt x="442" y="31"/>
                  </a:cubicBezTo>
                  <a:cubicBezTo>
                    <a:pt x="467" y="32"/>
                    <a:pt x="448" y="32"/>
                    <a:pt x="473" y="34"/>
                  </a:cubicBezTo>
                  <a:cubicBezTo>
                    <a:pt x="473" y="34"/>
                    <a:pt x="473" y="34"/>
                    <a:pt x="473" y="35"/>
                  </a:cubicBezTo>
                  <a:cubicBezTo>
                    <a:pt x="439" y="34"/>
                    <a:pt x="450" y="34"/>
                    <a:pt x="415" y="33"/>
                  </a:cubicBezTo>
                  <a:cubicBezTo>
                    <a:pt x="415" y="33"/>
                    <a:pt x="415" y="33"/>
                    <a:pt x="415" y="34"/>
                  </a:cubicBezTo>
                  <a:cubicBezTo>
                    <a:pt x="439" y="34"/>
                    <a:pt x="418" y="35"/>
                    <a:pt x="442" y="36"/>
                  </a:cubicBezTo>
                  <a:cubicBezTo>
                    <a:pt x="442" y="36"/>
                    <a:pt x="442" y="37"/>
                    <a:pt x="442" y="37"/>
                  </a:cubicBezTo>
                  <a:cubicBezTo>
                    <a:pt x="429" y="37"/>
                    <a:pt x="461" y="37"/>
                    <a:pt x="449" y="38"/>
                  </a:cubicBezTo>
                  <a:cubicBezTo>
                    <a:pt x="449" y="38"/>
                    <a:pt x="449" y="38"/>
                    <a:pt x="449" y="38"/>
                  </a:cubicBezTo>
                  <a:cubicBezTo>
                    <a:pt x="449" y="38"/>
                    <a:pt x="450" y="38"/>
                    <a:pt x="451" y="38"/>
                  </a:cubicBezTo>
                  <a:cubicBezTo>
                    <a:pt x="459" y="39"/>
                    <a:pt x="423" y="39"/>
                    <a:pt x="431" y="39"/>
                  </a:cubicBezTo>
                  <a:cubicBezTo>
                    <a:pt x="438" y="40"/>
                    <a:pt x="445" y="40"/>
                    <a:pt x="452" y="40"/>
                  </a:cubicBezTo>
                  <a:cubicBezTo>
                    <a:pt x="453" y="40"/>
                    <a:pt x="454" y="40"/>
                    <a:pt x="454" y="41"/>
                  </a:cubicBezTo>
                  <a:cubicBezTo>
                    <a:pt x="454" y="41"/>
                    <a:pt x="454" y="41"/>
                    <a:pt x="454" y="41"/>
                  </a:cubicBezTo>
                  <a:cubicBezTo>
                    <a:pt x="429" y="41"/>
                    <a:pt x="449" y="40"/>
                    <a:pt x="424" y="40"/>
                  </a:cubicBezTo>
                  <a:cubicBezTo>
                    <a:pt x="424" y="40"/>
                    <a:pt x="424" y="40"/>
                    <a:pt x="424" y="40"/>
                  </a:cubicBezTo>
                  <a:cubicBezTo>
                    <a:pt x="426" y="41"/>
                    <a:pt x="428" y="41"/>
                    <a:pt x="430" y="41"/>
                  </a:cubicBezTo>
                  <a:cubicBezTo>
                    <a:pt x="440" y="41"/>
                    <a:pt x="406" y="42"/>
                    <a:pt x="416" y="42"/>
                  </a:cubicBezTo>
                  <a:cubicBezTo>
                    <a:pt x="431" y="43"/>
                    <a:pt x="446" y="43"/>
                    <a:pt x="461" y="44"/>
                  </a:cubicBezTo>
                  <a:cubicBezTo>
                    <a:pt x="461" y="44"/>
                    <a:pt x="462" y="44"/>
                    <a:pt x="463" y="44"/>
                  </a:cubicBezTo>
                  <a:cubicBezTo>
                    <a:pt x="463" y="45"/>
                    <a:pt x="463" y="45"/>
                    <a:pt x="462" y="45"/>
                  </a:cubicBezTo>
                  <a:cubicBezTo>
                    <a:pt x="451" y="45"/>
                    <a:pt x="440" y="45"/>
                    <a:pt x="428" y="44"/>
                  </a:cubicBezTo>
                  <a:cubicBezTo>
                    <a:pt x="423" y="44"/>
                    <a:pt x="462" y="44"/>
                    <a:pt x="456" y="44"/>
                  </a:cubicBezTo>
                  <a:cubicBezTo>
                    <a:pt x="455" y="44"/>
                    <a:pt x="454" y="45"/>
                    <a:pt x="453" y="45"/>
                  </a:cubicBezTo>
                  <a:cubicBezTo>
                    <a:pt x="453" y="45"/>
                    <a:pt x="453" y="45"/>
                    <a:pt x="454" y="45"/>
                  </a:cubicBezTo>
                  <a:cubicBezTo>
                    <a:pt x="454" y="45"/>
                    <a:pt x="454" y="45"/>
                    <a:pt x="454" y="45"/>
                  </a:cubicBezTo>
                  <a:cubicBezTo>
                    <a:pt x="459" y="46"/>
                    <a:pt x="420" y="45"/>
                    <a:pt x="425" y="47"/>
                  </a:cubicBezTo>
                  <a:cubicBezTo>
                    <a:pt x="427" y="48"/>
                    <a:pt x="429" y="47"/>
                    <a:pt x="431" y="47"/>
                  </a:cubicBezTo>
                  <a:cubicBezTo>
                    <a:pt x="432" y="48"/>
                    <a:pt x="433" y="48"/>
                    <a:pt x="434" y="48"/>
                  </a:cubicBezTo>
                  <a:cubicBezTo>
                    <a:pt x="434" y="48"/>
                    <a:pt x="434" y="48"/>
                    <a:pt x="434" y="48"/>
                  </a:cubicBezTo>
                  <a:cubicBezTo>
                    <a:pt x="406" y="49"/>
                    <a:pt x="422" y="47"/>
                    <a:pt x="394" y="47"/>
                  </a:cubicBezTo>
                  <a:cubicBezTo>
                    <a:pt x="394" y="48"/>
                    <a:pt x="395" y="48"/>
                    <a:pt x="395" y="48"/>
                  </a:cubicBezTo>
                  <a:cubicBezTo>
                    <a:pt x="406" y="48"/>
                    <a:pt x="416" y="48"/>
                    <a:pt x="427" y="49"/>
                  </a:cubicBezTo>
                  <a:cubicBezTo>
                    <a:pt x="433" y="49"/>
                    <a:pt x="438" y="49"/>
                    <a:pt x="444" y="50"/>
                  </a:cubicBezTo>
                  <a:cubicBezTo>
                    <a:pt x="444" y="50"/>
                    <a:pt x="445" y="50"/>
                    <a:pt x="445" y="50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439" y="50"/>
                    <a:pt x="433" y="50"/>
                    <a:pt x="428" y="50"/>
                  </a:cubicBezTo>
                  <a:cubicBezTo>
                    <a:pt x="428" y="51"/>
                    <a:pt x="428" y="51"/>
                    <a:pt x="428" y="51"/>
                  </a:cubicBezTo>
                  <a:cubicBezTo>
                    <a:pt x="457" y="52"/>
                    <a:pt x="442" y="53"/>
                    <a:pt x="471" y="55"/>
                  </a:cubicBezTo>
                  <a:cubicBezTo>
                    <a:pt x="471" y="55"/>
                    <a:pt x="471" y="55"/>
                    <a:pt x="471" y="55"/>
                  </a:cubicBezTo>
                  <a:cubicBezTo>
                    <a:pt x="447" y="56"/>
                    <a:pt x="468" y="54"/>
                    <a:pt x="444" y="54"/>
                  </a:cubicBezTo>
                  <a:cubicBezTo>
                    <a:pt x="447" y="54"/>
                    <a:pt x="450" y="55"/>
                    <a:pt x="452" y="55"/>
                  </a:cubicBezTo>
                  <a:cubicBezTo>
                    <a:pt x="464" y="55"/>
                    <a:pt x="431" y="55"/>
                    <a:pt x="443" y="56"/>
                  </a:cubicBezTo>
                  <a:cubicBezTo>
                    <a:pt x="443" y="56"/>
                    <a:pt x="444" y="56"/>
                    <a:pt x="445" y="56"/>
                  </a:cubicBezTo>
                  <a:cubicBezTo>
                    <a:pt x="445" y="56"/>
                    <a:pt x="445" y="56"/>
                    <a:pt x="445" y="57"/>
                  </a:cubicBezTo>
                  <a:cubicBezTo>
                    <a:pt x="429" y="57"/>
                    <a:pt x="457" y="56"/>
                    <a:pt x="441" y="57"/>
                  </a:cubicBezTo>
                  <a:cubicBezTo>
                    <a:pt x="441" y="57"/>
                    <a:pt x="442" y="57"/>
                    <a:pt x="442" y="57"/>
                  </a:cubicBezTo>
                  <a:cubicBezTo>
                    <a:pt x="454" y="58"/>
                    <a:pt x="421" y="58"/>
                    <a:pt x="433" y="58"/>
                  </a:cubicBezTo>
                  <a:cubicBezTo>
                    <a:pt x="441" y="59"/>
                    <a:pt x="449" y="59"/>
                    <a:pt x="458" y="60"/>
                  </a:cubicBezTo>
                  <a:cubicBezTo>
                    <a:pt x="458" y="60"/>
                    <a:pt x="459" y="60"/>
                    <a:pt x="459" y="60"/>
                  </a:cubicBezTo>
                  <a:cubicBezTo>
                    <a:pt x="458" y="60"/>
                    <a:pt x="457" y="61"/>
                    <a:pt x="456" y="61"/>
                  </a:cubicBezTo>
                  <a:cubicBezTo>
                    <a:pt x="454" y="60"/>
                    <a:pt x="451" y="60"/>
                    <a:pt x="448" y="60"/>
                  </a:cubicBezTo>
                  <a:cubicBezTo>
                    <a:pt x="438" y="60"/>
                    <a:pt x="427" y="60"/>
                    <a:pt x="417" y="60"/>
                  </a:cubicBezTo>
                  <a:cubicBezTo>
                    <a:pt x="389" y="60"/>
                    <a:pt x="407" y="63"/>
                    <a:pt x="379" y="62"/>
                  </a:cubicBezTo>
                  <a:cubicBezTo>
                    <a:pt x="347" y="61"/>
                    <a:pt x="313" y="61"/>
                    <a:pt x="281" y="62"/>
                  </a:cubicBezTo>
                  <a:cubicBezTo>
                    <a:pt x="266" y="62"/>
                    <a:pt x="253" y="60"/>
                    <a:pt x="238" y="60"/>
                  </a:cubicBezTo>
                  <a:cubicBezTo>
                    <a:pt x="235" y="60"/>
                    <a:pt x="232" y="60"/>
                    <a:pt x="230" y="60"/>
                  </a:cubicBezTo>
                  <a:cubicBezTo>
                    <a:pt x="234" y="60"/>
                    <a:pt x="239" y="60"/>
                    <a:pt x="243" y="60"/>
                  </a:cubicBezTo>
                  <a:cubicBezTo>
                    <a:pt x="285" y="60"/>
                    <a:pt x="327" y="60"/>
                    <a:pt x="368" y="62"/>
                  </a:cubicBezTo>
                  <a:cubicBezTo>
                    <a:pt x="391" y="63"/>
                    <a:pt x="415" y="63"/>
                    <a:pt x="438" y="64"/>
                  </a:cubicBezTo>
                  <a:cubicBezTo>
                    <a:pt x="456" y="65"/>
                    <a:pt x="429" y="65"/>
                    <a:pt x="447" y="66"/>
                  </a:cubicBezTo>
                  <a:cubicBezTo>
                    <a:pt x="451" y="66"/>
                    <a:pt x="455" y="66"/>
                    <a:pt x="459" y="67"/>
                  </a:cubicBezTo>
                  <a:cubicBezTo>
                    <a:pt x="459" y="67"/>
                    <a:pt x="504" y="67"/>
                    <a:pt x="505" y="67"/>
                  </a:cubicBezTo>
                  <a:cubicBezTo>
                    <a:pt x="505" y="67"/>
                    <a:pt x="505" y="67"/>
                    <a:pt x="505" y="68"/>
                  </a:cubicBezTo>
                  <a:cubicBezTo>
                    <a:pt x="504" y="68"/>
                    <a:pt x="504" y="67"/>
                    <a:pt x="503" y="67"/>
                  </a:cubicBezTo>
                  <a:cubicBezTo>
                    <a:pt x="499" y="68"/>
                    <a:pt x="495" y="68"/>
                    <a:pt x="491" y="68"/>
                  </a:cubicBezTo>
                  <a:cubicBezTo>
                    <a:pt x="473" y="68"/>
                    <a:pt x="455" y="67"/>
                    <a:pt x="437" y="67"/>
                  </a:cubicBezTo>
                  <a:cubicBezTo>
                    <a:pt x="412" y="67"/>
                    <a:pt x="393" y="68"/>
                    <a:pt x="369" y="68"/>
                  </a:cubicBezTo>
                  <a:cubicBezTo>
                    <a:pt x="339" y="67"/>
                    <a:pt x="305" y="68"/>
                    <a:pt x="275" y="65"/>
                  </a:cubicBezTo>
                  <a:cubicBezTo>
                    <a:pt x="272" y="65"/>
                    <a:pt x="270" y="66"/>
                    <a:pt x="267" y="66"/>
                  </a:cubicBezTo>
                  <a:cubicBezTo>
                    <a:pt x="267" y="66"/>
                    <a:pt x="268" y="66"/>
                    <a:pt x="268" y="66"/>
                  </a:cubicBezTo>
                  <a:cubicBezTo>
                    <a:pt x="286" y="66"/>
                    <a:pt x="304" y="67"/>
                    <a:pt x="321" y="67"/>
                  </a:cubicBezTo>
                  <a:cubicBezTo>
                    <a:pt x="337" y="67"/>
                    <a:pt x="353" y="67"/>
                    <a:pt x="369" y="68"/>
                  </a:cubicBezTo>
                  <a:cubicBezTo>
                    <a:pt x="391" y="68"/>
                    <a:pt x="413" y="70"/>
                    <a:pt x="436" y="71"/>
                  </a:cubicBezTo>
                  <a:cubicBezTo>
                    <a:pt x="445" y="71"/>
                    <a:pt x="454" y="71"/>
                    <a:pt x="462" y="72"/>
                  </a:cubicBezTo>
                  <a:cubicBezTo>
                    <a:pt x="466" y="72"/>
                    <a:pt x="470" y="73"/>
                    <a:pt x="474" y="73"/>
                  </a:cubicBezTo>
                  <a:cubicBezTo>
                    <a:pt x="475" y="73"/>
                    <a:pt x="475" y="73"/>
                    <a:pt x="476" y="73"/>
                  </a:cubicBezTo>
                  <a:cubicBezTo>
                    <a:pt x="476" y="73"/>
                    <a:pt x="476" y="74"/>
                    <a:pt x="476" y="74"/>
                  </a:cubicBezTo>
                  <a:cubicBezTo>
                    <a:pt x="472" y="74"/>
                    <a:pt x="469" y="74"/>
                    <a:pt x="465" y="74"/>
                  </a:cubicBezTo>
                  <a:cubicBezTo>
                    <a:pt x="465" y="74"/>
                    <a:pt x="465" y="74"/>
                    <a:pt x="465" y="74"/>
                  </a:cubicBezTo>
                  <a:cubicBezTo>
                    <a:pt x="471" y="75"/>
                    <a:pt x="478" y="75"/>
                    <a:pt x="484" y="75"/>
                  </a:cubicBezTo>
                  <a:cubicBezTo>
                    <a:pt x="484" y="76"/>
                    <a:pt x="484" y="76"/>
                    <a:pt x="484" y="76"/>
                  </a:cubicBezTo>
                  <a:cubicBezTo>
                    <a:pt x="458" y="76"/>
                    <a:pt x="431" y="75"/>
                    <a:pt x="405" y="75"/>
                  </a:cubicBezTo>
                  <a:cubicBezTo>
                    <a:pt x="408" y="75"/>
                    <a:pt x="411" y="75"/>
                    <a:pt x="414" y="75"/>
                  </a:cubicBezTo>
                  <a:cubicBezTo>
                    <a:pt x="430" y="76"/>
                    <a:pt x="447" y="77"/>
                    <a:pt x="463" y="77"/>
                  </a:cubicBezTo>
                  <a:cubicBezTo>
                    <a:pt x="469" y="78"/>
                    <a:pt x="475" y="78"/>
                    <a:pt x="482" y="78"/>
                  </a:cubicBezTo>
                  <a:cubicBezTo>
                    <a:pt x="482" y="78"/>
                    <a:pt x="482" y="78"/>
                    <a:pt x="483" y="79"/>
                  </a:cubicBezTo>
                  <a:cubicBezTo>
                    <a:pt x="482" y="79"/>
                    <a:pt x="482" y="79"/>
                    <a:pt x="481" y="79"/>
                  </a:cubicBezTo>
                  <a:cubicBezTo>
                    <a:pt x="480" y="79"/>
                    <a:pt x="478" y="79"/>
                    <a:pt x="477" y="79"/>
                  </a:cubicBezTo>
                  <a:cubicBezTo>
                    <a:pt x="472" y="79"/>
                    <a:pt x="466" y="79"/>
                    <a:pt x="461" y="79"/>
                  </a:cubicBezTo>
                  <a:cubicBezTo>
                    <a:pt x="457" y="79"/>
                    <a:pt x="453" y="79"/>
                    <a:pt x="450" y="79"/>
                  </a:cubicBezTo>
                  <a:cubicBezTo>
                    <a:pt x="451" y="79"/>
                    <a:pt x="453" y="79"/>
                    <a:pt x="455" y="79"/>
                  </a:cubicBezTo>
                  <a:cubicBezTo>
                    <a:pt x="455" y="80"/>
                    <a:pt x="455" y="80"/>
                    <a:pt x="455" y="80"/>
                  </a:cubicBezTo>
                  <a:cubicBezTo>
                    <a:pt x="442" y="81"/>
                    <a:pt x="428" y="80"/>
                    <a:pt x="415" y="80"/>
                  </a:cubicBezTo>
                  <a:cubicBezTo>
                    <a:pt x="402" y="79"/>
                    <a:pt x="388" y="79"/>
                    <a:pt x="375" y="78"/>
                  </a:cubicBezTo>
                  <a:cubicBezTo>
                    <a:pt x="375" y="79"/>
                    <a:pt x="375" y="79"/>
                    <a:pt x="375" y="79"/>
                  </a:cubicBezTo>
                  <a:cubicBezTo>
                    <a:pt x="408" y="80"/>
                    <a:pt x="441" y="82"/>
                    <a:pt x="475" y="83"/>
                  </a:cubicBezTo>
                  <a:cubicBezTo>
                    <a:pt x="475" y="83"/>
                    <a:pt x="475" y="84"/>
                    <a:pt x="475" y="84"/>
                  </a:cubicBezTo>
                  <a:cubicBezTo>
                    <a:pt x="470" y="84"/>
                    <a:pt x="466" y="84"/>
                    <a:pt x="462" y="84"/>
                  </a:cubicBezTo>
                  <a:cubicBezTo>
                    <a:pt x="462" y="84"/>
                    <a:pt x="462" y="84"/>
                    <a:pt x="462" y="84"/>
                  </a:cubicBezTo>
                  <a:cubicBezTo>
                    <a:pt x="462" y="85"/>
                    <a:pt x="463" y="85"/>
                    <a:pt x="464" y="85"/>
                  </a:cubicBezTo>
                  <a:cubicBezTo>
                    <a:pt x="464" y="85"/>
                    <a:pt x="464" y="85"/>
                    <a:pt x="464" y="86"/>
                  </a:cubicBezTo>
                  <a:cubicBezTo>
                    <a:pt x="417" y="85"/>
                    <a:pt x="370" y="83"/>
                    <a:pt x="323" y="82"/>
                  </a:cubicBezTo>
                  <a:cubicBezTo>
                    <a:pt x="341" y="83"/>
                    <a:pt x="359" y="84"/>
                    <a:pt x="376" y="84"/>
                  </a:cubicBezTo>
                  <a:cubicBezTo>
                    <a:pt x="394" y="85"/>
                    <a:pt x="412" y="86"/>
                    <a:pt x="430" y="87"/>
                  </a:cubicBezTo>
                  <a:cubicBezTo>
                    <a:pt x="447" y="87"/>
                    <a:pt x="465" y="88"/>
                    <a:pt x="482" y="89"/>
                  </a:cubicBezTo>
                  <a:cubicBezTo>
                    <a:pt x="482" y="89"/>
                    <a:pt x="482" y="90"/>
                    <a:pt x="482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76" y="90"/>
                    <a:pt x="470" y="90"/>
                    <a:pt x="465" y="90"/>
                  </a:cubicBezTo>
                  <a:cubicBezTo>
                    <a:pt x="446" y="89"/>
                    <a:pt x="427" y="88"/>
                    <a:pt x="408" y="88"/>
                  </a:cubicBezTo>
                  <a:cubicBezTo>
                    <a:pt x="388" y="87"/>
                    <a:pt x="367" y="86"/>
                    <a:pt x="347" y="85"/>
                  </a:cubicBezTo>
                  <a:cubicBezTo>
                    <a:pt x="327" y="85"/>
                    <a:pt x="308" y="85"/>
                    <a:pt x="288" y="85"/>
                  </a:cubicBezTo>
                  <a:cubicBezTo>
                    <a:pt x="272" y="84"/>
                    <a:pt x="255" y="84"/>
                    <a:pt x="239" y="84"/>
                  </a:cubicBezTo>
                  <a:cubicBezTo>
                    <a:pt x="215" y="84"/>
                    <a:pt x="191" y="84"/>
                    <a:pt x="168" y="84"/>
                  </a:cubicBezTo>
                  <a:cubicBezTo>
                    <a:pt x="166" y="84"/>
                    <a:pt x="164" y="84"/>
                    <a:pt x="162" y="85"/>
                  </a:cubicBezTo>
                  <a:cubicBezTo>
                    <a:pt x="162" y="85"/>
                    <a:pt x="161" y="85"/>
                    <a:pt x="161" y="84"/>
                  </a:cubicBezTo>
                  <a:cubicBezTo>
                    <a:pt x="160" y="84"/>
                    <a:pt x="159" y="84"/>
                    <a:pt x="159" y="84"/>
                  </a:cubicBezTo>
                  <a:cubicBezTo>
                    <a:pt x="157" y="84"/>
                    <a:pt x="156" y="84"/>
                    <a:pt x="154" y="84"/>
                  </a:cubicBezTo>
                  <a:cubicBezTo>
                    <a:pt x="139" y="84"/>
                    <a:pt x="123" y="84"/>
                    <a:pt x="108" y="85"/>
                  </a:cubicBezTo>
                  <a:cubicBezTo>
                    <a:pt x="96" y="86"/>
                    <a:pt x="83" y="87"/>
                    <a:pt x="71" y="87"/>
                  </a:cubicBezTo>
                  <a:cubicBezTo>
                    <a:pt x="62" y="88"/>
                    <a:pt x="67" y="89"/>
                    <a:pt x="58" y="90"/>
                  </a:cubicBezTo>
                  <a:cubicBezTo>
                    <a:pt x="47" y="90"/>
                    <a:pt x="42" y="91"/>
                    <a:pt x="32" y="92"/>
                  </a:cubicBezTo>
                  <a:cubicBezTo>
                    <a:pt x="25" y="92"/>
                    <a:pt x="19" y="92"/>
                    <a:pt x="13" y="92"/>
                  </a:cubicBezTo>
                  <a:cubicBezTo>
                    <a:pt x="11" y="92"/>
                    <a:pt x="1" y="92"/>
                    <a:pt x="0" y="92"/>
                  </a:cubicBezTo>
                  <a:cubicBezTo>
                    <a:pt x="0" y="92"/>
                    <a:pt x="0" y="92"/>
                    <a:pt x="0" y="91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5" y="89"/>
                    <a:pt x="19" y="88"/>
                    <a:pt x="23" y="87"/>
                  </a:cubicBezTo>
                  <a:cubicBezTo>
                    <a:pt x="27" y="86"/>
                    <a:pt x="30" y="86"/>
                    <a:pt x="34" y="85"/>
                  </a:cubicBezTo>
                  <a:cubicBezTo>
                    <a:pt x="34" y="85"/>
                    <a:pt x="35" y="85"/>
                    <a:pt x="36" y="85"/>
                  </a:cubicBezTo>
                  <a:cubicBezTo>
                    <a:pt x="36" y="84"/>
                    <a:pt x="36" y="84"/>
                    <a:pt x="35" y="84"/>
                  </a:cubicBezTo>
                  <a:cubicBezTo>
                    <a:pt x="35" y="84"/>
                    <a:pt x="34" y="84"/>
                    <a:pt x="34" y="84"/>
                  </a:cubicBezTo>
                  <a:cubicBezTo>
                    <a:pt x="28" y="84"/>
                    <a:pt x="23" y="84"/>
                    <a:pt x="18" y="84"/>
                  </a:cubicBezTo>
                  <a:cubicBezTo>
                    <a:pt x="17" y="84"/>
                    <a:pt x="17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7" y="82"/>
                    <a:pt x="18" y="82"/>
                    <a:pt x="18" y="82"/>
                  </a:cubicBezTo>
                  <a:cubicBezTo>
                    <a:pt x="23" y="82"/>
                    <a:pt x="27" y="81"/>
                    <a:pt x="32" y="81"/>
                  </a:cubicBezTo>
                  <a:cubicBezTo>
                    <a:pt x="32" y="81"/>
                    <a:pt x="34" y="81"/>
                    <a:pt x="34" y="80"/>
                  </a:cubicBezTo>
                  <a:cubicBezTo>
                    <a:pt x="34" y="80"/>
                    <a:pt x="35" y="79"/>
                    <a:pt x="35" y="79"/>
                  </a:cubicBezTo>
                  <a:cubicBezTo>
                    <a:pt x="36" y="79"/>
                    <a:pt x="37" y="79"/>
                    <a:pt x="38" y="79"/>
                  </a:cubicBezTo>
                  <a:cubicBezTo>
                    <a:pt x="49" y="76"/>
                    <a:pt x="55" y="76"/>
                    <a:pt x="67" y="75"/>
                  </a:cubicBezTo>
                  <a:cubicBezTo>
                    <a:pt x="69" y="75"/>
                    <a:pt x="70" y="74"/>
                    <a:pt x="72" y="72"/>
                  </a:cubicBezTo>
                  <a:cubicBezTo>
                    <a:pt x="70" y="72"/>
                    <a:pt x="69" y="73"/>
                    <a:pt x="67" y="73"/>
                  </a:cubicBezTo>
                  <a:cubicBezTo>
                    <a:pt x="62" y="73"/>
                    <a:pt x="58" y="74"/>
                    <a:pt x="53" y="74"/>
                  </a:cubicBezTo>
                  <a:cubicBezTo>
                    <a:pt x="44" y="74"/>
                    <a:pt x="40" y="74"/>
                    <a:pt x="31" y="75"/>
                  </a:cubicBezTo>
                  <a:cubicBezTo>
                    <a:pt x="31" y="75"/>
                    <a:pt x="30" y="75"/>
                    <a:pt x="30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4"/>
                    <a:pt x="31" y="73"/>
                    <a:pt x="31" y="73"/>
                  </a:cubicBezTo>
                  <a:cubicBezTo>
                    <a:pt x="36" y="73"/>
                    <a:pt x="34" y="72"/>
                    <a:pt x="39" y="71"/>
                  </a:cubicBezTo>
                  <a:cubicBezTo>
                    <a:pt x="49" y="70"/>
                    <a:pt x="59" y="69"/>
                    <a:pt x="70" y="68"/>
                  </a:cubicBezTo>
                  <a:cubicBezTo>
                    <a:pt x="79" y="68"/>
                    <a:pt x="75" y="67"/>
                    <a:pt x="84" y="66"/>
                  </a:cubicBezTo>
                  <a:cubicBezTo>
                    <a:pt x="94" y="66"/>
                    <a:pt x="104" y="65"/>
                    <a:pt x="113" y="63"/>
                  </a:cubicBezTo>
                  <a:cubicBezTo>
                    <a:pt x="115" y="63"/>
                    <a:pt x="117" y="63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7" y="62"/>
                    <a:pt x="116" y="62"/>
                    <a:pt x="115" y="62"/>
                  </a:cubicBezTo>
                  <a:cubicBezTo>
                    <a:pt x="111" y="63"/>
                    <a:pt x="108" y="63"/>
                    <a:pt x="104" y="64"/>
                  </a:cubicBezTo>
                  <a:cubicBezTo>
                    <a:pt x="99" y="64"/>
                    <a:pt x="94" y="65"/>
                    <a:pt x="90" y="65"/>
                  </a:cubicBezTo>
                  <a:cubicBezTo>
                    <a:pt x="86" y="65"/>
                    <a:pt x="82" y="66"/>
                    <a:pt x="78" y="66"/>
                  </a:cubicBezTo>
                  <a:cubicBezTo>
                    <a:pt x="72" y="67"/>
                    <a:pt x="80" y="67"/>
                    <a:pt x="74" y="67"/>
                  </a:cubicBezTo>
                  <a:cubicBezTo>
                    <a:pt x="68" y="68"/>
                    <a:pt x="61" y="68"/>
                    <a:pt x="55" y="68"/>
                  </a:cubicBezTo>
                  <a:cubicBezTo>
                    <a:pt x="54" y="68"/>
                    <a:pt x="54" y="68"/>
                    <a:pt x="53" y="68"/>
                  </a:cubicBezTo>
                  <a:cubicBezTo>
                    <a:pt x="53" y="68"/>
                    <a:pt x="53" y="67"/>
                    <a:pt x="53" y="67"/>
                  </a:cubicBezTo>
                  <a:cubicBezTo>
                    <a:pt x="54" y="67"/>
                    <a:pt x="55" y="67"/>
                    <a:pt x="55" y="67"/>
                  </a:cubicBezTo>
                  <a:cubicBezTo>
                    <a:pt x="57" y="66"/>
                    <a:pt x="51" y="66"/>
                    <a:pt x="53" y="65"/>
                  </a:cubicBezTo>
                  <a:cubicBezTo>
                    <a:pt x="54" y="65"/>
                    <a:pt x="55" y="65"/>
                    <a:pt x="55" y="64"/>
                  </a:cubicBezTo>
                  <a:cubicBezTo>
                    <a:pt x="54" y="64"/>
                    <a:pt x="54" y="64"/>
                    <a:pt x="53" y="64"/>
                  </a:cubicBezTo>
                  <a:cubicBezTo>
                    <a:pt x="48" y="64"/>
                    <a:pt x="44" y="64"/>
                    <a:pt x="39" y="64"/>
                  </a:cubicBezTo>
                  <a:cubicBezTo>
                    <a:pt x="38" y="64"/>
                    <a:pt x="37" y="64"/>
                    <a:pt x="37" y="64"/>
                  </a:cubicBezTo>
                  <a:cubicBezTo>
                    <a:pt x="36" y="63"/>
                    <a:pt x="34" y="63"/>
                    <a:pt x="33" y="63"/>
                  </a:cubicBezTo>
                  <a:cubicBezTo>
                    <a:pt x="32" y="63"/>
                    <a:pt x="32" y="63"/>
                    <a:pt x="31" y="63"/>
                  </a:cubicBezTo>
                  <a:cubicBezTo>
                    <a:pt x="31" y="63"/>
                    <a:pt x="31" y="63"/>
                    <a:pt x="31" y="62"/>
                  </a:cubicBezTo>
                  <a:cubicBezTo>
                    <a:pt x="32" y="62"/>
                    <a:pt x="28" y="62"/>
                    <a:pt x="29" y="62"/>
                  </a:cubicBezTo>
                  <a:cubicBezTo>
                    <a:pt x="40" y="61"/>
                    <a:pt x="34" y="59"/>
                    <a:pt x="45" y="58"/>
                  </a:cubicBezTo>
                  <a:cubicBezTo>
                    <a:pt x="62" y="57"/>
                    <a:pt x="80" y="56"/>
                    <a:pt x="98" y="53"/>
                  </a:cubicBezTo>
                  <a:cubicBezTo>
                    <a:pt x="99" y="53"/>
                    <a:pt x="101" y="52"/>
                    <a:pt x="103" y="52"/>
                  </a:cubicBezTo>
                  <a:cubicBezTo>
                    <a:pt x="102" y="52"/>
                    <a:pt x="102" y="52"/>
                    <a:pt x="101" y="52"/>
                  </a:cubicBezTo>
                  <a:cubicBezTo>
                    <a:pt x="96" y="52"/>
                    <a:pt x="90" y="53"/>
                    <a:pt x="84" y="53"/>
                  </a:cubicBezTo>
                  <a:cubicBezTo>
                    <a:pt x="80" y="53"/>
                    <a:pt x="75" y="53"/>
                    <a:pt x="71" y="54"/>
                  </a:cubicBezTo>
                  <a:cubicBezTo>
                    <a:pt x="61" y="54"/>
                    <a:pt x="51" y="55"/>
                    <a:pt x="42" y="56"/>
                  </a:cubicBezTo>
                  <a:cubicBezTo>
                    <a:pt x="40" y="56"/>
                    <a:pt x="39" y="55"/>
                    <a:pt x="38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1" y="56"/>
                    <a:pt x="29" y="56"/>
                  </a:cubicBezTo>
                  <a:cubicBezTo>
                    <a:pt x="25" y="56"/>
                    <a:pt x="36" y="57"/>
                    <a:pt x="33" y="57"/>
                  </a:cubicBezTo>
                  <a:cubicBezTo>
                    <a:pt x="32" y="57"/>
                    <a:pt x="31" y="57"/>
                    <a:pt x="30" y="57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6"/>
                    <a:pt x="32" y="56"/>
                    <a:pt x="32" y="55"/>
                  </a:cubicBezTo>
                  <a:cubicBezTo>
                    <a:pt x="35" y="55"/>
                    <a:pt x="23" y="55"/>
                    <a:pt x="26" y="54"/>
                  </a:cubicBezTo>
                  <a:cubicBezTo>
                    <a:pt x="31" y="53"/>
                    <a:pt x="37" y="52"/>
                    <a:pt x="42" y="52"/>
                  </a:cubicBezTo>
                  <a:cubicBezTo>
                    <a:pt x="47" y="51"/>
                    <a:pt x="51" y="50"/>
                    <a:pt x="56" y="50"/>
                  </a:cubicBezTo>
                  <a:cubicBezTo>
                    <a:pt x="53" y="50"/>
                    <a:pt x="50" y="50"/>
                    <a:pt x="47" y="50"/>
                  </a:cubicBezTo>
                  <a:cubicBezTo>
                    <a:pt x="41" y="51"/>
                    <a:pt x="35" y="51"/>
                    <a:pt x="30" y="52"/>
                  </a:cubicBezTo>
                  <a:cubicBezTo>
                    <a:pt x="29" y="52"/>
                    <a:pt x="28" y="52"/>
                    <a:pt x="27" y="52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9" y="51"/>
                    <a:pt x="30" y="50"/>
                    <a:pt x="31" y="50"/>
                  </a:cubicBezTo>
                  <a:cubicBezTo>
                    <a:pt x="42" y="49"/>
                    <a:pt x="53" y="48"/>
                    <a:pt x="64" y="47"/>
                  </a:cubicBezTo>
                  <a:cubicBezTo>
                    <a:pt x="72" y="46"/>
                    <a:pt x="80" y="45"/>
                    <a:pt x="88" y="44"/>
                  </a:cubicBezTo>
                  <a:cubicBezTo>
                    <a:pt x="91" y="43"/>
                    <a:pt x="94" y="43"/>
                    <a:pt x="97" y="42"/>
                  </a:cubicBezTo>
                  <a:cubicBezTo>
                    <a:pt x="96" y="42"/>
                    <a:pt x="95" y="42"/>
                    <a:pt x="94" y="42"/>
                  </a:cubicBezTo>
                  <a:cubicBezTo>
                    <a:pt x="92" y="42"/>
                    <a:pt x="89" y="43"/>
                    <a:pt x="86" y="42"/>
                  </a:cubicBezTo>
                  <a:cubicBezTo>
                    <a:pt x="84" y="42"/>
                    <a:pt x="83" y="42"/>
                    <a:pt x="81" y="42"/>
                  </a:cubicBezTo>
                  <a:cubicBezTo>
                    <a:pt x="71" y="43"/>
                    <a:pt x="60" y="44"/>
                    <a:pt x="49" y="45"/>
                  </a:cubicBezTo>
                  <a:cubicBezTo>
                    <a:pt x="44" y="46"/>
                    <a:pt x="39" y="47"/>
                    <a:pt x="33" y="47"/>
                  </a:cubicBezTo>
                  <a:cubicBezTo>
                    <a:pt x="33" y="47"/>
                    <a:pt x="31" y="48"/>
                    <a:pt x="31" y="46"/>
                  </a:cubicBezTo>
                  <a:cubicBezTo>
                    <a:pt x="47" y="43"/>
                    <a:pt x="64" y="41"/>
                    <a:pt x="81" y="38"/>
                  </a:cubicBezTo>
                  <a:cubicBezTo>
                    <a:pt x="78" y="38"/>
                    <a:pt x="76" y="39"/>
                    <a:pt x="74" y="38"/>
                  </a:cubicBezTo>
                  <a:cubicBezTo>
                    <a:pt x="81" y="36"/>
                    <a:pt x="51" y="35"/>
                    <a:pt x="58" y="34"/>
                  </a:cubicBezTo>
                  <a:cubicBezTo>
                    <a:pt x="58" y="34"/>
                    <a:pt x="57" y="33"/>
                    <a:pt x="57" y="33"/>
                  </a:cubicBezTo>
                  <a:cubicBezTo>
                    <a:pt x="49" y="34"/>
                    <a:pt x="78" y="35"/>
                    <a:pt x="71" y="36"/>
                  </a:cubicBezTo>
                  <a:cubicBezTo>
                    <a:pt x="65" y="36"/>
                    <a:pt x="59" y="37"/>
                    <a:pt x="53" y="38"/>
                  </a:cubicBezTo>
                  <a:cubicBezTo>
                    <a:pt x="53" y="38"/>
                    <a:pt x="52" y="38"/>
                    <a:pt x="51" y="38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2" y="37"/>
                    <a:pt x="52" y="36"/>
                    <a:pt x="53" y="36"/>
                  </a:cubicBezTo>
                  <a:cubicBezTo>
                    <a:pt x="56" y="36"/>
                    <a:pt x="59" y="35"/>
                    <a:pt x="61" y="35"/>
                  </a:cubicBezTo>
                  <a:cubicBezTo>
                    <a:pt x="69" y="33"/>
                    <a:pt x="40" y="32"/>
                    <a:pt x="48" y="30"/>
                  </a:cubicBezTo>
                  <a:cubicBezTo>
                    <a:pt x="49" y="30"/>
                    <a:pt x="50" y="30"/>
                    <a:pt x="50" y="30"/>
                  </a:cubicBezTo>
                  <a:cubicBezTo>
                    <a:pt x="50" y="28"/>
                    <a:pt x="52" y="28"/>
                    <a:pt x="53" y="28"/>
                  </a:cubicBezTo>
                  <a:cubicBezTo>
                    <a:pt x="57" y="27"/>
                    <a:pt x="55" y="26"/>
                    <a:pt x="59" y="25"/>
                  </a:cubicBezTo>
                  <a:cubicBezTo>
                    <a:pt x="62" y="24"/>
                    <a:pt x="65" y="24"/>
                    <a:pt x="68" y="23"/>
                  </a:cubicBezTo>
                  <a:cubicBezTo>
                    <a:pt x="71" y="23"/>
                    <a:pt x="73" y="22"/>
                    <a:pt x="76" y="22"/>
                  </a:cubicBezTo>
                  <a:cubicBezTo>
                    <a:pt x="71" y="22"/>
                    <a:pt x="67" y="23"/>
                    <a:pt x="62" y="23"/>
                  </a:cubicBezTo>
                  <a:cubicBezTo>
                    <a:pt x="57" y="24"/>
                    <a:pt x="52" y="24"/>
                    <a:pt x="47" y="25"/>
                  </a:cubicBezTo>
                  <a:cubicBezTo>
                    <a:pt x="46" y="25"/>
                    <a:pt x="45" y="25"/>
                    <a:pt x="45" y="25"/>
                  </a:cubicBezTo>
                  <a:cubicBezTo>
                    <a:pt x="45" y="25"/>
                    <a:pt x="45" y="25"/>
                    <a:pt x="44" y="24"/>
                  </a:cubicBezTo>
                  <a:cubicBezTo>
                    <a:pt x="45" y="24"/>
                    <a:pt x="46" y="24"/>
                    <a:pt x="47" y="24"/>
                  </a:cubicBezTo>
                  <a:cubicBezTo>
                    <a:pt x="50" y="23"/>
                    <a:pt x="53" y="23"/>
                    <a:pt x="56" y="22"/>
                  </a:cubicBezTo>
                  <a:cubicBezTo>
                    <a:pt x="58" y="22"/>
                    <a:pt x="59" y="21"/>
                    <a:pt x="61" y="21"/>
                  </a:cubicBezTo>
                  <a:cubicBezTo>
                    <a:pt x="61" y="21"/>
                    <a:pt x="60" y="21"/>
                    <a:pt x="59" y="21"/>
                  </a:cubicBezTo>
                  <a:cubicBezTo>
                    <a:pt x="51" y="22"/>
                    <a:pt x="42" y="23"/>
                    <a:pt x="34" y="24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31" y="24"/>
                    <a:pt x="31" y="24"/>
                    <a:pt x="31" y="23"/>
                  </a:cubicBezTo>
                  <a:cubicBezTo>
                    <a:pt x="32" y="23"/>
                    <a:pt x="33" y="23"/>
                    <a:pt x="34" y="22"/>
                  </a:cubicBezTo>
                  <a:cubicBezTo>
                    <a:pt x="41" y="21"/>
                    <a:pt x="48" y="20"/>
                    <a:pt x="55" y="18"/>
                  </a:cubicBezTo>
                  <a:cubicBezTo>
                    <a:pt x="59" y="18"/>
                    <a:pt x="62" y="17"/>
                    <a:pt x="65" y="15"/>
                  </a:cubicBezTo>
                  <a:cubicBezTo>
                    <a:pt x="67" y="14"/>
                    <a:pt x="69" y="13"/>
                    <a:pt x="70" y="13"/>
                  </a:cubicBezTo>
                  <a:cubicBezTo>
                    <a:pt x="75" y="12"/>
                    <a:pt x="48" y="11"/>
                    <a:pt x="53" y="11"/>
                  </a:cubicBezTo>
                  <a:cubicBezTo>
                    <a:pt x="59" y="11"/>
                    <a:pt x="63" y="9"/>
                    <a:pt x="69" y="8"/>
                  </a:cubicBezTo>
                  <a:cubicBezTo>
                    <a:pt x="68" y="8"/>
                    <a:pt x="68" y="8"/>
                    <a:pt x="67" y="8"/>
                  </a:cubicBezTo>
                  <a:cubicBezTo>
                    <a:pt x="61" y="8"/>
                    <a:pt x="55" y="8"/>
                    <a:pt x="49" y="9"/>
                  </a:cubicBezTo>
                  <a:cubicBezTo>
                    <a:pt x="43" y="9"/>
                    <a:pt x="38" y="9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9"/>
                    <a:pt x="32" y="8"/>
                    <a:pt x="33" y="8"/>
                  </a:cubicBezTo>
                  <a:cubicBezTo>
                    <a:pt x="37" y="8"/>
                    <a:pt x="41" y="7"/>
                    <a:pt x="45" y="7"/>
                  </a:cubicBezTo>
                  <a:cubicBezTo>
                    <a:pt x="46" y="7"/>
                    <a:pt x="46" y="7"/>
                    <a:pt x="47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4" y="6"/>
                    <a:pt x="42" y="6"/>
                  </a:cubicBezTo>
                  <a:cubicBezTo>
                    <a:pt x="42" y="6"/>
                    <a:pt x="42" y="6"/>
                    <a:pt x="42" y="5"/>
                  </a:cubicBezTo>
                  <a:cubicBezTo>
                    <a:pt x="43" y="5"/>
                    <a:pt x="43" y="5"/>
                    <a:pt x="44" y="5"/>
                  </a:cubicBezTo>
                  <a:cubicBezTo>
                    <a:pt x="52" y="4"/>
                    <a:pt x="59" y="3"/>
                    <a:pt x="67" y="2"/>
                  </a:cubicBezTo>
                  <a:cubicBezTo>
                    <a:pt x="77" y="1"/>
                    <a:pt x="87" y="1"/>
                    <a:pt x="96" y="1"/>
                  </a:cubicBezTo>
                  <a:cubicBezTo>
                    <a:pt x="106" y="1"/>
                    <a:pt x="207" y="1"/>
                    <a:pt x="216" y="1"/>
                  </a:cubicBezTo>
                  <a:cubicBezTo>
                    <a:pt x="227" y="1"/>
                    <a:pt x="237" y="1"/>
                    <a:pt x="247" y="1"/>
                  </a:cubicBezTo>
                  <a:cubicBezTo>
                    <a:pt x="254" y="1"/>
                    <a:pt x="261" y="1"/>
                    <a:pt x="269" y="1"/>
                  </a:cubicBezTo>
                  <a:cubicBezTo>
                    <a:pt x="271" y="1"/>
                    <a:pt x="274" y="1"/>
                    <a:pt x="277" y="1"/>
                  </a:cubicBezTo>
                  <a:cubicBezTo>
                    <a:pt x="278" y="1"/>
                    <a:pt x="280" y="1"/>
                    <a:pt x="281" y="1"/>
                  </a:cubicBezTo>
                  <a:cubicBezTo>
                    <a:pt x="282" y="1"/>
                    <a:pt x="283" y="1"/>
                    <a:pt x="285" y="1"/>
                  </a:cubicBezTo>
                  <a:cubicBezTo>
                    <a:pt x="285" y="1"/>
                    <a:pt x="286" y="0"/>
                    <a:pt x="287" y="1"/>
                  </a:cubicBezTo>
                  <a:cubicBezTo>
                    <a:pt x="287" y="2"/>
                    <a:pt x="288" y="1"/>
                    <a:pt x="288" y="0"/>
                  </a:cubicBezTo>
                  <a:cubicBezTo>
                    <a:pt x="289" y="1"/>
                    <a:pt x="290" y="1"/>
                    <a:pt x="290" y="0"/>
                  </a:cubicBezTo>
                  <a:cubicBezTo>
                    <a:pt x="290" y="0"/>
                    <a:pt x="290" y="1"/>
                    <a:pt x="290" y="1"/>
                  </a:cubicBezTo>
                  <a:cubicBezTo>
                    <a:pt x="291" y="1"/>
                    <a:pt x="291" y="1"/>
                    <a:pt x="292" y="1"/>
                  </a:cubicBezTo>
                  <a:cubicBezTo>
                    <a:pt x="293" y="2"/>
                    <a:pt x="293" y="1"/>
                    <a:pt x="294" y="1"/>
                  </a:cubicBezTo>
                  <a:cubicBezTo>
                    <a:pt x="301" y="1"/>
                    <a:pt x="309" y="1"/>
                    <a:pt x="316" y="1"/>
                  </a:cubicBezTo>
                  <a:close/>
                  <a:moveTo>
                    <a:pt x="152" y="48"/>
                  </a:moveTo>
                  <a:cubicBezTo>
                    <a:pt x="163" y="48"/>
                    <a:pt x="188" y="47"/>
                    <a:pt x="199" y="47"/>
                  </a:cubicBezTo>
                  <a:cubicBezTo>
                    <a:pt x="205" y="47"/>
                    <a:pt x="212" y="47"/>
                    <a:pt x="218" y="47"/>
                  </a:cubicBezTo>
                  <a:cubicBezTo>
                    <a:pt x="227" y="48"/>
                    <a:pt x="240" y="47"/>
                    <a:pt x="249" y="47"/>
                  </a:cubicBezTo>
                  <a:cubicBezTo>
                    <a:pt x="264" y="47"/>
                    <a:pt x="281" y="47"/>
                    <a:pt x="295" y="47"/>
                  </a:cubicBezTo>
                  <a:cubicBezTo>
                    <a:pt x="311" y="47"/>
                    <a:pt x="320" y="48"/>
                    <a:pt x="335" y="48"/>
                  </a:cubicBezTo>
                  <a:cubicBezTo>
                    <a:pt x="342" y="48"/>
                    <a:pt x="352" y="49"/>
                    <a:pt x="359" y="49"/>
                  </a:cubicBezTo>
                  <a:cubicBezTo>
                    <a:pt x="345" y="46"/>
                    <a:pt x="157" y="47"/>
                    <a:pt x="132" y="49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40" y="50"/>
                    <a:pt x="145" y="49"/>
                    <a:pt x="152" y="48"/>
                  </a:cubicBezTo>
                  <a:close/>
                  <a:moveTo>
                    <a:pt x="246" y="29"/>
                  </a:moveTo>
                  <a:cubicBezTo>
                    <a:pt x="274" y="29"/>
                    <a:pt x="303" y="29"/>
                    <a:pt x="331" y="28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02" y="28"/>
                    <a:pt x="274" y="29"/>
                    <a:pt x="246" y="29"/>
                  </a:cubicBezTo>
                  <a:close/>
                  <a:moveTo>
                    <a:pt x="158" y="66"/>
                  </a:moveTo>
                  <a:cubicBezTo>
                    <a:pt x="146" y="66"/>
                    <a:pt x="133" y="67"/>
                    <a:pt x="121" y="69"/>
                  </a:cubicBezTo>
                  <a:cubicBezTo>
                    <a:pt x="134" y="68"/>
                    <a:pt x="146" y="67"/>
                    <a:pt x="158" y="66"/>
                  </a:cubicBezTo>
                  <a:close/>
                  <a:moveTo>
                    <a:pt x="330" y="54"/>
                  </a:moveTo>
                  <a:cubicBezTo>
                    <a:pt x="330" y="54"/>
                    <a:pt x="330" y="54"/>
                    <a:pt x="330" y="54"/>
                  </a:cubicBezTo>
                  <a:cubicBezTo>
                    <a:pt x="311" y="54"/>
                    <a:pt x="293" y="54"/>
                    <a:pt x="275" y="54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93" y="54"/>
                    <a:pt x="311" y="54"/>
                    <a:pt x="330" y="54"/>
                  </a:cubicBezTo>
                  <a:close/>
                  <a:moveTo>
                    <a:pt x="141" y="60"/>
                  </a:moveTo>
                  <a:cubicBezTo>
                    <a:pt x="141" y="60"/>
                    <a:pt x="141" y="60"/>
                    <a:pt x="141" y="60"/>
                  </a:cubicBezTo>
                  <a:cubicBezTo>
                    <a:pt x="150" y="62"/>
                    <a:pt x="159" y="60"/>
                    <a:pt x="168" y="59"/>
                  </a:cubicBezTo>
                  <a:cubicBezTo>
                    <a:pt x="159" y="59"/>
                    <a:pt x="150" y="60"/>
                    <a:pt x="141" y="60"/>
                  </a:cubicBezTo>
                  <a:close/>
                  <a:moveTo>
                    <a:pt x="196" y="31"/>
                  </a:moveTo>
                  <a:cubicBezTo>
                    <a:pt x="196" y="31"/>
                    <a:pt x="196" y="31"/>
                    <a:pt x="196" y="31"/>
                  </a:cubicBezTo>
                  <a:cubicBezTo>
                    <a:pt x="202" y="31"/>
                    <a:pt x="208" y="31"/>
                    <a:pt x="214" y="31"/>
                  </a:cubicBezTo>
                  <a:cubicBezTo>
                    <a:pt x="214" y="31"/>
                    <a:pt x="214" y="30"/>
                    <a:pt x="214" y="30"/>
                  </a:cubicBezTo>
                  <a:cubicBezTo>
                    <a:pt x="208" y="30"/>
                    <a:pt x="202" y="31"/>
                    <a:pt x="196" y="31"/>
                  </a:cubicBezTo>
                  <a:close/>
                  <a:moveTo>
                    <a:pt x="314" y="77"/>
                  </a:moveTo>
                  <a:cubicBezTo>
                    <a:pt x="314" y="77"/>
                    <a:pt x="314" y="77"/>
                    <a:pt x="314" y="77"/>
                  </a:cubicBezTo>
                  <a:cubicBezTo>
                    <a:pt x="325" y="78"/>
                    <a:pt x="337" y="78"/>
                    <a:pt x="348" y="78"/>
                  </a:cubicBezTo>
                  <a:cubicBezTo>
                    <a:pt x="348" y="78"/>
                    <a:pt x="348" y="78"/>
                    <a:pt x="348" y="78"/>
                  </a:cubicBezTo>
                  <a:cubicBezTo>
                    <a:pt x="337" y="77"/>
                    <a:pt x="325" y="77"/>
                    <a:pt x="314" y="77"/>
                  </a:cubicBezTo>
                  <a:close/>
                  <a:moveTo>
                    <a:pt x="365" y="29"/>
                  </a:moveTo>
                  <a:cubicBezTo>
                    <a:pt x="365" y="29"/>
                    <a:pt x="365" y="29"/>
                    <a:pt x="365" y="29"/>
                  </a:cubicBezTo>
                  <a:cubicBezTo>
                    <a:pt x="356" y="28"/>
                    <a:pt x="346" y="28"/>
                    <a:pt x="336" y="28"/>
                  </a:cubicBezTo>
                  <a:cubicBezTo>
                    <a:pt x="336" y="28"/>
                    <a:pt x="336" y="28"/>
                    <a:pt x="336" y="29"/>
                  </a:cubicBezTo>
                  <a:cubicBezTo>
                    <a:pt x="346" y="29"/>
                    <a:pt x="356" y="29"/>
                    <a:pt x="365" y="29"/>
                  </a:cubicBezTo>
                  <a:close/>
                  <a:moveTo>
                    <a:pt x="241" y="54"/>
                  </a:moveTo>
                  <a:cubicBezTo>
                    <a:pt x="241" y="54"/>
                    <a:pt x="241" y="54"/>
                    <a:pt x="241" y="55"/>
                  </a:cubicBezTo>
                  <a:cubicBezTo>
                    <a:pt x="249" y="55"/>
                    <a:pt x="257" y="55"/>
                    <a:pt x="265" y="55"/>
                  </a:cubicBezTo>
                  <a:cubicBezTo>
                    <a:pt x="265" y="54"/>
                    <a:pt x="265" y="54"/>
                    <a:pt x="265" y="54"/>
                  </a:cubicBezTo>
                  <a:cubicBezTo>
                    <a:pt x="257" y="54"/>
                    <a:pt x="249" y="54"/>
                    <a:pt x="241" y="54"/>
                  </a:cubicBezTo>
                  <a:close/>
                  <a:moveTo>
                    <a:pt x="139" y="39"/>
                  </a:moveTo>
                  <a:cubicBezTo>
                    <a:pt x="140" y="40"/>
                    <a:pt x="143" y="39"/>
                    <a:pt x="148" y="38"/>
                  </a:cubicBezTo>
                  <a:cubicBezTo>
                    <a:pt x="145" y="38"/>
                    <a:pt x="142" y="39"/>
                    <a:pt x="139" y="39"/>
                  </a:cubicBezTo>
                  <a:close/>
                  <a:moveTo>
                    <a:pt x="359" y="78"/>
                  </a:moveTo>
                  <a:cubicBezTo>
                    <a:pt x="359" y="78"/>
                    <a:pt x="359" y="78"/>
                    <a:pt x="359" y="78"/>
                  </a:cubicBezTo>
                  <a:cubicBezTo>
                    <a:pt x="357" y="78"/>
                    <a:pt x="354" y="78"/>
                    <a:pt x="351" y="78"/>
                  </a:cubicBezTo>
                  <a:cubicBezTo>
                    <a:pt x="351" y="78"/>
                    <a:pt x="351" y="78"/>
                    <a:pt x="351" y="78"/>
                  </a:cubicBezTo>
                  <a:cubicBezTo>
                    <a:pt x="354" y="78"/>
                    <a:pt x="357" y="78"/>
                    <a:pt x="359" y="78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7"/>
            <p:cNvSpPr txBox="1"/>
            <p:nvPr/>
          </p:nvSpPr>
          <p:spPr>
            <a:xfrm>
              <a:off x="7551737" y="3822700"/>
              <a:ext cx="275748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Seventh Title</a:t>
              </a:r>
              <a:endParaRPr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5E0BA2CA-08D2-6B4F-A57A-531726F63FF9}"/>
              </a:ext>
            </a:extLst>
          </p:cNvPr>
          <p:cNvGrpSpPr/>
          <p:nvPr/>
        </p:nvGrpSpPr>
        <p:grpSpPr>
          <a:xfrm>
            <a:off x="6367462" y="5283200"/>
            <a:ext cx="5205412" cy="887412"/>
            <a:chOff x="6367462" y="5283200"/>
            <a:chExt cx="5205412" cy="887412"/>
          </a:xfrm>
        </p:grpSpPr>
        <p:sp>
          <p:nvSpPr>
            <p:cNvPr id="258" name="Google Shape;258;p17"/>
            <p:cNvSpPr/>
            <p:nvPr/>
          </p:nvSpPr>
          <p:spPr>
            <a:xfrm>
              <a:off x="6367462" y="5283200"/>
              <a:ext cx="5205412" cy="887412"/>
            </a:xfrm>
            <a:custGeom>
              <a:avLst/>
              <a:gdLst/>
              <a:ahLst/>
              <a:cxnLst/>
              <a:rect l="l" t="t" r="r" b="b"/>
              <a:pathLst>
                <a:path w="547" h="93" extrusionOk="0">
                  <a:moveTo>
                    <a:pt x="87" y="81"/>
                  </a:moveTo>
                  <a:cubicBezTo>
                    <a:pt x="91" y="80"/>
                    <a:pt x="68" y="80"/>
                    <a:pt x="71" y="79"/>
                  </a:cubicBezTo>
                  <a:cubicBezTo>
                    <a:pt x="72" y="79"/>
                    <a:pt x="73" y="79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2" y="78"/>
                    <a:pt x="72" y="78"/>
                    <a:pt x="71" y="78"/>
                  </a:cubicBezTo>
                  <a:cubicBezTo>
                    <a:pt x="66" y="78"/>
                    <a:pt x="87" y="78"/>
                    <a:pt x="82" y="77"/>
                  </a:cubicBezTo>
                  <a:cubicBezTo>
                    <a:pt x="81" y="77"/>
                    <a:pt x="81" y="77"/>
                    <a:pt x="80" y="77"/>
                  </a:cubicBezTo>
                  <a:cubicBezTo>
                    <a:pt x="80" y="77"/>
                    <a:pt x="80" y="77"/>
                    <a:pt x="80" y="76"/>
                  </a:cubicBezTo>
                  <a:cubicBezTo>
                    <a:pt x="81" y="76"/>
                    <a:pt x="82" y="76"/>
                    <a:pt x="82" y="76"/>
                  </a:cubicBezTo>
                  <a:cubicBezTo>
                    <a:pt x="87" y="75"/>
                    <a:pt x="65" y="75"/>
                    <a:pt x="69" y="75"/>
                  </a:cubicBezTo>
                  <a:cubicBezTo>
                    <a:pt x="70" y="75"/>
                    <a:pt x="71" y="75"/>
                    <a:pt x="72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4" y="72"/>
                    <a:pt x="75" y="72"/>
                  </a:cubicBezTo>
                  <a:cubicBezTo>
                    <a:pt x="87" y="70"/>
                    <a:pt x="75" y="69"/>
                    <a:pt x="87" y="68"/>
                  </a:cubicBezTo>
                  <a:cubicBezTo>
                    <a:pt x="89" y="68"/>
                    <a:pt x="90" y="67"/>
                    <a:pt x="92" y="66"/>
                  </a:cubicBezTo>
                  <a:cubicBezTo>
                    <a:pt x="90" y="66"/>
                    <a:pt x="89" y="66"/>
                    <a:pt x="87" y="66"/>
                  </a:cubicBezTo>
                  <a:cubicBezTo>
                    <a:pt x="82" y="67"/>
                    <a:pt x="78" y="67"/>
                    <a:pt x="73" y="67"/>
                  </a:cubicBezTo>
                  <a:cubicBezTo>
                    <a:pt x="64" y="68"/>
                    <a:pt x="78" y="68"/>
                    <a:pt x="69" y="68"/>
                  </a:cubicBezTo>
                  <a:cubicBezTo>
                    <a:pt x="68" y="68"/>
                    <a:pt x="68" y="68"/>
                    <a:pt x="67" y="68"/>
                  </a:cubicBezTo>
                  <a:cubicBezTo>
                    <a:pt x="67" y="68"/>
                    <a:pt x="67" y="68"/>
                    <a:pt x="67" y="67"/>
                  </a:cubicBezTo>
                  <a:cubicBezTo>
                    <a:pt x="68" y="67"/>
                    <a:pt x="68" y="67"/>
                    <a:pt x="69" y="67"/>
                  </a:cubicBezTo>
                  <a:cubicBezTo>
                    <a:pt x="73" y="66"/>
                    <a:pt x="72" y="65"/>
                    <a:pt x="76" y="65"/>
                  </a:cubicBezTo>
                  <a:cubicBezTo>
                    <a:pt x="87" y="64"/>
                    <a:pt x="79" y="63"/>
                    <a:pt x="90" y="62"/>
                  </a:cubicBezTo>
                  <a:cubicBezTo>
                    <a:pt x="99" y="61"/>
                    <a:pt x="95" y="60"/>
                    <a:pt x="104" y="60"/>
                  </a:cubicBezTo>
                  <a:cubicBezTo>
                    <a:pt x="114" y="59"/>
                    <a:pt x="124" y="67"/>
                    <a:pt x="133" y="66"/>
                  </a:cubicBezTo>
                  <a:cubicBezTo>
                    <a:pt x="135" y="65"/>
                    <a:pt x="137" y="65"/>
                    <a:pt x="138" y="65"/>
                  </a:cubicBezTo>
                  <a:cubicBezTo>
                    <a:pt x="138" y="65"/>
                    <a:pt x="138" y="64"/>
                    <a:pt x="138" y="64"/>
                  </a:cubicBezTo>
                  <a:cubicBezTo>
                    <a:pt x="137" y="64"/>
                    <a:pt x="136" y="64"/>
                    <a:pt x="135" y="65"/>
                  </a:cubicBezTo>
                  <a:cubicBezTo>
                    <a:pt x="131" y="65"/>
                    <a:pt x="128" y="66"/>
                    <a:pt x="124" y="66"/>
                  </a:cubicBezTo>
                  <a:cubicBezTo>
                    <a:pt x="119" y="67"/>
                    <a:pt x="114" y="67"/>
                    <a:pt x="109" y="67"/>
                  </a:cubicBezTo>
                  <a:cubicBezTo>
                    <a:pt x="106" y="68"/>
                    <a:pt x="101" y="59"/>
                    <a:pt x="97" y="59"/>
                  </a:cubicBezTo>
                  <a:cubicBezTo>
                    <a:pt x="91" y="59"/>
                    <a:pt x="100" y="60"/>
                    <a:pt x="94" y="61"/>
                  </a:cubicBezTo>
                  <a:cubicBezTo>
                    <a:pt x="88" y="61"/>
                    <a:pt x="81" y="61"/>
                    <a:pt x="75" y="61"/>
                  </a:cubicBezTo>
                  <a:cubicBezTo>
                    <a:pt x="74" y="61"/>
                    <a:pt x="74" y="61"/>
                    <a:pt x="73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0"/>
                    <a:pt x="74" y="60"/>
                    <a:pt x="75" y="60"/>
                  </a:cubicBezTo>
                  <a:cubicBezTo>
                    <a:pt x="77" y="59"/>
                    <a:pt x="71" y="59"/>
                    <a:pt x="73" y="59"/>
                  </a:cubicBezTo>
                  <a:cubicBezTo>
                    <a:pt x="74" y="59"/>
                    <a:pt x="75" y="58"/>
                    <a:pt x="75" y="57"/>
                  </a:cubicBezTo>
                  <a:cubicBezTo>
                    <a:pt x="74" y="57"/>
                    <a:pt x="74" y="57"/>
                    <a:pt x="73" y="57"/>
                  </a:cubicBezTo>
                  <a:cubicBezTo>
                    <a:pt x="68" y="57"/>
                    <a:pt x="81" y="57"/>
                    <a:pt x="76" y="58"/>
                  </a:cubicBezTo>
                  <a:cubicBezTo>
                    <a:pt x="76" y="58"/>
                    <a:pt x="57" y="58"/>
                    <a:pt x="57" y="57"/>
                  </a:cubicBezTo>
                  <a:cubicBezTo>
                    <a:pt x="55" y="56"/>
                    <a:pt x="54" y="57"/>
                    <a:pt x="53" y="57"/>
                  </a:cubicBezTo>
                  <a:cubicBezTo>
                    <a:pt x="52" y="57"/>
                    <a:pt x="51" y="56"/>
                    <a:pt x="51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2" y="55"/>
                    <a:pt x="48" y="55"/>
                    <a:pt x="49" y="55"/>
                  </a:cubicBezTo>
                  <a:cubicBezTo>
                    <a:pt x="60" y="54"/>
                    <a:pt x="54" y="52"/>
                    <a:pt x="65" y="51"/>
                  </a:cubicBezTo>
                  <a:cubicBezTo>
                    <a:pt x="82" y="50"/>
                    <a:pt x="76" y="50"/>
                    <a:pt x="100" y="51"/>
                  </a:cubicBezTo>
                  <a:cubicBezTo>
                    <a:pt x="102" y="50"/>
                    <a:pt x="121" y="54"/>
                    <a:pt x="123" y="54"/>
                  </a:cubicBezTo>
                  <a:cubicBezTo>
                    <a:pt x="122" y="54"/>
                    <a:pt x="122" y="54"/>
                    <a:pt x="121" y="54"/>
                  </a:cubicBezTo>
                  <a:cubicBezTo>
                    <a:pt x="116" y="54"/>
                    <a:pt x="107" y="48"/>
                    <a:pt x="101" y="49"/>
                  </a:cubicBezTo>
                  <a:cubicBezTo>
                    <a:pt x="97" y="49"/>
                    <a:pt x="95" y="46"/>
                    <a:pt x="91" y="46"/>
                  </a:cubicBezTo>
                  <a:cubicBezTo>
                    <a:pt x="81" y="47"/>
                    <a:pt x="71" y="48"/>
                    <a:pt x="62" y="49"/>
                  </a:cubicBezTo>
                  <a:cubicBezTo>
                    <a:pt x="60" y="49"/>
                    <a:pt x="59" y="48"/>
                    <a:pt x="58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4" y="48"/>
                    <a:pt x="51" y="49"/>
                    <a:pt x="49" y="49"/>
                  </a:cubicBezTo>
                  <a:cubicBezTo>
                    <a:pt x="45" y="49"/>
                    <a:pt x="56" y="50"/>
                    <a:pt x="52" y="50"/>
                  </a:cubicBezTo>
                  <a:cubicBezTo>
                    <a:pt x="52" y="50"/>
                    <a:pt x="51" y="50"/>
                    <a:pt x="50" y="50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2" y="49"/>
                    <a:pt x="52" y="48"/>
                  </a:cubicBezTo>
                  <a:cubicBezTo>
                    <a:pt x="55" y="48"/>
                    <a:pt x="43" y="48"/>
                    <a:pt x="45" y="47"/>
                  </a:cubicBezTo>
                  <a:cubicBezTo>
                    <a:pt x="51" y="46"/>
                    <a:pt x="70" y="45"/>
                    <a:pt x="75" y="44"/>
                  </a:cubicBezTo>
                  <a:cubicBezTo>
                    <a:pt x="80" y="44"/>
                    <a:pt x="84" y="43"/>
                    <a:pt x="89" y="43"/>
                  </a:cubicBezTo>
                  <a:cubicBezTo>
                    <a:pt x="86" y="43"/>
                    <a:pt x="83" y="43"/>
                    <a:pt x="80" y="43"/>
                  </a:cubicBezTo>
                  <a:cubicBezTo>
                    <a:pt x="74" y="44"/>
                    <a:pt x="68" y="44"/>
                    <a:pt x="63" y="45"/>
                  </a:cubicBezTo>
                  <a:cubicBezTo>
                    <a:pt x="62" y="45"/>
                    <a:pt x="61" y="45"/>
                    <a:pt x="61" y="45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2" y="44"/>
                    <a:pt x="63" y="43"/>
                    <a:pt x="64" y="43"/>
                  </a:cubicBezTo>
                  <a:cubicBezTo>
                    <a:pt x="75" y="42"/>
                    <a:pt x="73" y="50"/>
                    <a:pt x="84" y="48"/>
                  </a:cubicBezTo>
                  <a:cubicBezTo>
                    <a:pt x="92" y="47"/>
                    <a:pt x="100" y="46"/>
                    <a:pt x="108" y="45"/>
                  </a:cubicBezTo>
                  <a:cubicBezTo>
                    <a:pt x="111" y="45"/>
                    <a:pt x="114" y="44"/>
                    <a:pt x="117" y="44"/>
                  </a:cubicBezTo>
                  <a:cubicBezTo>
                    <a:pt x="116" y="44"/>
                    <a:pt x="115" y="44"/>
                    <a:pt x="114" y="44"/>
                  </a:cubicBezTo>
                  <a:cubicBezTo>
                    <a:pt x="111" y="44"/>
                    <a:pt x="109" y="45"/>
                    <a:pt x="106" y="44"/>
                  </a:cubicBezTo>
                  <a:cubicBezTo>
                    <a:pt x="104" y="43"/>
                    <a:pt x="103" y="44"/>
                    <a:pt x="101" y="44"/>
                  </a:cubicBezTo>
                  <a:cubicBezTo>
                    <a:pt x="103" y="44"/>
                    <a:pt x="93" y="45"/>
                    <a:pt x="69" y="47"/>
                  </a:cubicBezTo>
                  <a:cubicBezTo>
                    <a:pt x="64" y="48"/>
                    <a:pt x="72" y="39"/>
                    <a:pt x="67" y="40"/>
                  </a:cubicBezTo>
                  <a:cubicBezTo>
                    <a:pt x="66" y="40"/>
                    <a:pt x="51" y="50"/>
                    <a:pt x="51" y="48"/>
                  </a:cubicBezTo>
                  <a:cubicBezTo>
                    <a:pt x="78" y="42"/>
                    <a:pt x="95" y="41"/>
                    <a:pt x="100" y="40"/>
                  </a:cubicBezTo>
                  <a:cubicBezTo>
                    <a:pt x="98" y="39"/>
                    <a:pt x="96" y="40"/>
                    <a:pt x="94" y="39"/>
                  </a:cubicBezTo>
                  <a:cubicBezTo>
                    <a:pt x="101" y="37"/>
                    <a:pt x="46" y="37"/>
                    <a:pt x="53" y="35"/>
                  </a:cubicBezTo>
                  <a:cubicBezTo>
                    <a:pt x="53" y="35"/>
                    <a:pt x="52" y="35"/>
                    <a:pt x="52" y="35"/>
                  </a:cubicBezTo>
                  <a:cubicBezTo>
                    <a:pt x="44" y="35"/>
                    <a:pt x="60" y="36"/>
                    <a:pt x="52" y="37"/>
                  </a:cubicBezTo>
                  <a:cubicBezTo>
                    <a:pt x="47" y="38"/>
                    <a:pt x="92" y="39"/>
                    <a:pt x="87" y="39"/>
                  </a:cubicBezTo>
                  <a:cubicBezTo>
                    <a:pt x="86" y="39"/>
                    <a:pt x="85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5" y="38"/>
                    <a:pt x="47" y="38"/>
                    <a:pt x="48" y="38"/>
                  </a:cubicBezTo>
                  <a:cubicBezTo>
                    <a:pt x="51" y="37"/>
                    <a:pt x="54" y="37"/>
                    <a:pt x="56" y="36"/>
                  </a:cubicBezTo>
                  <a:cubicBezTo>
                    <a:pt x="64" y="35"/>
                    <a:pt x="35" y="33"/>
                    <a:pt x="43" y="31"/>
                  </a:cubicBezTo>
                  <a:cubicBezTo>
                    <a:pt x="44" y="31"/>
                    <a:pt x="45" y="31"/>
                    <a:pt x="45" y="31"/>
                  </a:cubicBezTo>
                  <a:cubicBezTo>
                    <a:pt x="45" y="29"/>
                    <a:pt x="47" y="29"/>
                    <a:pt x="48" y="29"/>
                  </a:cubicBezTo>
                  <a:cubicBezTo>
                    <a:pt x="52" y="28"/>
                    <a:pt x="50" y="27"/>
                    <a:pt x="54" y="26"/>
                  </a:cubicBezTo>
                  <a:cubicBezTo>
                    <a:pt x="57" y="25"/>
                    <a:pt x="47" y="25"/>
                    <a:pt x="50" y="24"/>
                  </a:cubicBezTo>
                  <a:cubicBezTo>
                    <a:pt x="52" y="24"/>
                    <a:pt x="55" y="23"/>
                    <a:pt x="58" y="23"/>
                  </a:cubicBezTo>
                  <a:cubicBezTo>
                    <a:pt x="53" y="23"/>
                    <a:pt x="62" y="24"/>
                    <a:pt x="57" y="24"/>
                  </a:cubicBezTo>
                  <a:cubicBezTo>
                    <a:pt x="52" y="25"/>
                    <a:pt x="47" y="26"/>
                    <a:pt x="42" y="26"/>
                  </a:cubicBezTo>
                  <a:cubicBezTo>
                    <a:pt x="41" y="26"/>
                    <a:pt x="40" y="26"/>
                    <a:pt x="40" y="26"/>
                  </a:cubicBezTo>
                  <a:cubicBezTo>
                    <a:pt x="40" y="26"/>
                    <a:pt x="40" y="26"/>
                    <a:pt x="39" y="25"/>
                  </a:cubicBezTo>
                  <a:cubicBezTo>
                    <a:pt x="40" y="25"/>
                    <a:pt x="41" y="25"/>
                    <a:pt x="42" y="25"/>
                  </a:cubicBezTo>
                  <a:cubicBezTo>
                    <a:pt x="45" y="24"/>
                    <a:pt x="48" y="24"/>
                    <a:pt x="51" y="23"/>
                  </a:cubicBezTo>
                  <a:cubicBezTo>
                    <a:pt x="53" y="23"/>
                    <a:pt x="54" y="22"/>
                    <a:pt x="56" y="22"/>
                  </a:cubicBezTo>
                  <a:cubicBezTo>
                    <a:pt x="56" y="22"/>
                    <a:pt x="55" y="22"/>
                    <a:pt x="54" y="22"/>
                  </a:cubicBezTo>
                  <a:cubicBezTo>
                    <a:pt x="46" y="23"/>
                    <a:pt x="37" y="24"/>
                    <a:pt x="29" y="25"/>
                  </a:cubicBezTo>
                  <a:cubicBezTo>
                    <a:pt x="28" y="25"/>
                    <a:pt x="27" y="25"/>
                    <a:pt x="26" y="25"/>
                  </a:cubicBezTo>
                  <a:cubicBezTo>
                    <a:pt x="26" y="25"/>
                    <a:pt x="26" y="25"/>
                    <a:pt x="26" y="24"/>
                  </a:cubicBezTo>
                  <a:cubicBezTo>
                    <a:pt x="27" y="24"/>
                    <a:pt x="28" y="24"/>
                    <a:pt x="29" y="24"/>
                  </a:cubicBezTo>
                  <a:cubicBezTo>
                    <a:pt x="36" y="22"/>
                    <a:pt x="18" y="21"/>
                    <a:pt x="25" y="19"/>
                  </a:cubicBezTo>
                  <a:cubicBezTo>
                    <a:pt x="28" y="19"/>
                    <a:pt x="32" y="18"/>
                    <a:pt x="35" y="16"/>
                  </a:cubicBezTo>
                  <a:cubicBezTo>
                    <a:pt x="36" y="14"/>
                    <a:pt x="25" y="14"/>
                    <a:pt x="27" y="13"/>
                  </a:cubicBezTo>
                  <a:cubicBezTo>
                    <a:pt x="32" y="13"/>
                    <a:pt x="17" y="12"/>
                    <a:pt x="23" y="12"/>
                  </a:cubicBezTo>
                  <a:cubicBezTo>
                    <a:pt x="28" y="12"/>
                    <a:pt x="20" y="10"/>
                    <a:pt x="25" y="9"/>
                  </a:cubicBezTo>
                  <a:cubicBezTo>
                    <a:pt x="25" y="9"/>
                    <a:pt x="24" y="8"/>
                    <a:pt x="24" y="8"/>
                  </a:cubicBezTo>
                  <a:cubicBezTo>
                    <a:pt x="18" y="9"/>
                    <a:pt x="24" y="9"/>
                    <a:pt x="18" y="9"/>
                  </a:cubicBezTo>
                  <a:cubicBezTo>
                    <a:pt x="13" y="9"/>
                    <a:pt x="7" y="10"/>
                    <a:pt x="2" y="10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6" y="8"/>
                    <a:pt x="10" y="8"/>
                    <a:pt x="15" y="8"/>
                  </a:cubicBezTo>
                  <a:cubicBezTo>
                    <a:pt x="15" y="7"/>
                    <a:pt x="16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7"/>
                    <a:pt x="13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5"/>
                    <a:pt x="14" y="5"/>
                  </a:cubicBezTo>
                  <a:cubicBezTo>
                    <a:pt x="21" y="4"/>
                    <a:pt x="16" y="3"/>
                    <a:pt x="23" y="2"/>
                  </a:cubicBezTo>
                  <a:cubicBezTo>
                    <a:pt x="33" y="2"/>
                    <a:pt x="43" y="1"/>
                    <a:pt x="53" y="1"/>
                  </a:cubicBezTo>
                  <a:cubicBezTo>
                    <a:pt x="62" y="1"/>
                    <a:pt x="227" y="1"/>
                    <a:pt x="236" y="1"/>
                  </a:cubicBezTo>
                  <a:cubicBezTo>
                    <a:pt x="247" y="1"/>
                    <a:pt x="257" y="1"/>
                    <a:pt x="267" y="1"/>
                  </a:cubicBezTo>
                  <a:cubicBezTo>
                    <a:pt x="274" y="1"/>
                    <a:pt x="281" y="1"/>
                    <a:pt x="289" y="1"/>
                  </a:cubicBezTo>
                  <a:cubicBezTo>
                    <a:pt x="291" y="1"/>
                    <a:pt x="294" y="1"/>
                    <a:pt x="297" y="1"/>
                  </a:cubicBezTo>
                  <a:cubicBezTo>
                    <a:pt x="298" y="1"/>
                    <a:pt x="300" y="1"/>
                    <a:pt x="301" y="1"/>
                  </a:cubicBezTo>
                  <a:cubicBezTo>
                    <a:pt x="302" y="1"/>
                    <a:pt x="303" y="1"/>
                    <a:pt x="304" y="1"/>
                  </a:cubicBezTo>
                  <a:cubicBezTo>
                    <a:pt x="305" y="1"/>
                    <a:pt x="306" y="1"/>
                    <a:pt x="306" y="1"/>
                  </a:cubicBezTo>
                  <a:cubicBezTo>
                    <a:pt x="307" y="2"/>
                    <a:pt x="308" y="1"/>
                    <a:pt x="308" y="1"/>
                  </a:cubicBezTo>
                  <a:cubicBezTo>
                    <a:pt x="309" y="2"/>
                    <a:pt x="309" y="2"/>
                    <a:pt x="310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11" y="1"/>
                    <a:pt x="311" y="1"/>
                    <a:pt x="312" y="1"/>
                  </a:cubicBezTo>
                  <a:cubicBezTo>
                    <a:pt x="313" y="2"/>
                    <a:pt x="313" y="2"/>
                    <a:pt x="314" y="1"/>
                  </a:cubicBezTo>
                  <a:cubicBezTo>
                    <a:pt x="321" y="1"/>
                    <a:pt x="329" y="1"/>
                    <a:pt x="336" y="1"/>
                  </a:cubicBezTo>
                  <a:cubicBezTo>
                    <a:pt x="336" y="1"/>
                    <a:pt x="336" y="2"/>
                    <a:pt x="336" y="2"/>
                  </a:cubicBezTo>
                  <a:cubicBezTo>
                    <a:pt x="337" y="2"/>
                    <a:pt x="338" y="3"/>
                    <a:pt x="338" y="3"/>
                  </a:cubicBezTo>
                  <a:cubicBezTo>
                    <a:pt x="342" y="3"/>
                    <a:pt x="345" y="3"/>
                    <a:pt x="348" y="3"/>
                  </a:cubicBezTo>
                  <a:cubicBezTo>
                    <a:pt x="351" y="3"/>
                    <a:pt x="355" y="3"/>
                    <a:pt x="358" y="3"/>
                  </a:cubicBezTo>
                  <a:cubicBezTo>
                    <a:pt x="358" y="3"/>
                    <a:pt x="358" y="4"/>
                    <a:pt x="358" y="4"/>
                  </a:cubicBezTo>
                  <a:cubicBezTo>
                    <a:pt x="312" y="4"/>
                    <a:pt x="265" y="4"/>
                    <a:pt x="218" y="4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77" y="5"/>
                    <a:pt x="323" y="5"/>
                    <a:pt x="382" y="5"/>
                  </a:cubicBezTo>
                  <a:cubicBezTo>
                    <a:pt x="380" y="5"/>
                    <a:pt x="391" y="4"/>
                    <a:pt x="388" y="4"/>
                  </a:cubicBezTo>
                  <a:cubicBezTo>
                    <a:pt x="381" y="4"/>
                    <a:pt x="374" y="4"/>
                    <a:pt x="367" y="4"/>
                  </a:cubicBezTo>
                  <a:cubicBezTo>
                    <a:pt x="365" y="4"/>
                    <a:pt x="365" y="3"/>
                    <a:pt x="366" y="1"/>
                  </a:cubicBezTo>
                  <a:cubicBezTo>
                    <a:pt x="366" y="2"/>
                    <a:pt x="367" y="2"/>
                    <a:pt x="367" y="3"/>
                  </a:cubicBezTo>
                  <a:cubicBezTo>
                    <a:pt x="367" y="2"/>
                    <a:pt x="367" y="2"/>
                    <a:pt x="368" y="1"/>
                  </a:cubicBezTo>
                  <a:cubicBezTo>
                    <a:pt x="368" y="2"/>
                    <a:pt x="369" y="2"/>
                    <a:pt x="369" y="3"/>
                  </a:cubicBezTo>
                  <a:cubicBezTo>
                    <a:pt x="369" y="2"/>
                    <a:pt x="369" y="2"/>
                    <a:pt x="370" y="1"/>
                  </a:cubicBezTo>
                  <a:cubicBezTo>
                    <a:pt x="370" y="2"/>
                    <a:pt x="370" y="2"/>
                    <a:pt x="371" y="3"/>
                  </a:cubicBezTo>
                  <a:cubicBezTo>
                    <a:pt x="371" y="2"/>
                    <a:pt x="371" y="2"/>
                    <a:pt x="371" y="1"/>
                  </a:cubicBezTo>
                  <a:cubicBezTo>
                    <a:pt x="372" y="2"/>
                    <a:pt x="372" y="2"/>
                    <a:pt x="373" y="3"/>
                  </a:cubicBezTo>
                  <a:cubicBezTo>
                    <a:pt x="373" y="2"/>
                    <a:pt x="373" y="2"/>
                    <a:pt x="373" y="1"/>
                  </a:cubicBezTo>
                  <a:cubicBezTo>
                    <a:pt x="374" y="2"/>
                    <a:pt x="374" y="2"/>
                    <a:pt x="375" y="2"/>
                  </a:cubicBezTo>
                  <a:cubicBezTo>
                    <a:pt x="375" y="1"/>
                    <a:pt x="376" y="2"/>
                    <a:pt x="376" y="2"/>
                  </a:cubicBezTo>
                  <a:cubicBezTo>
                    <a:pt x="377" y="0"/>
                    <a:pt x="378" y="2"/>
                    <a:pt x="378" y="3"/>
                  </a:cubicBezTo>
                  <a:cubicBezTo>
                    <a:pt x="378" y="2"/>
                    <a:pt x="379" y="2"/>
                    <a:pt x="379" y="1"/>
                  </a:cubicBezTo>
                  <a:cubicBezTo>
                    <a:pt x="379" y="2"/>
                    <a:pt x="380" y="2"/>
                    <a:pt x="380" y="3"/>
                  </a:cubicBezTo>
                  <a:cubicBezTo>
                    <a:pt x="380" y="2"/>
                    <a:pt x="380" y="2"/>
                    <a:pt x="381" y="1"/>
                  </a:cubicBezTo>
                  <a:cubicBezTo>
                    <a:pt x="381" y="2"/>
                    <a:pt x="382" y="2"/>
                    <a:pt x="382" y="3"/>
                  </a:cubicBezTo>
                  <a:cubicBezTo>
                    <a:pt x="382" y="2"/>
                    <a:pt x="382" y="2"/>
                    <a:pt x="383" y="1"/>
                  </a:cubicBezTo>
                  <a:cubicBezTo>
                    <a:pt x="383" y="2"/>
                    <a:pt x="383" y="2"/>
                    <a:pt x="384" y="3"/>
                  </a:cubicBezTo>
                  <a:cubicBezTo>
                    <a:pt x="384" y="2"/>
                    <a:pt x="384" y="2"/>
                    <a:pt x="385" y="1"/>
                  </a:cubicBezTo>
                  <a:cubicBezTo>
                    <a:pt x="385" y="2"/>
                    <a:pt x="385" y="3"/>
                    <a:pt x="385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6" y="2"/>
                    <a:pt x="386" y="2"/>
                    <a:pt x="386" y="1"/>
                  </a:cubicBezTo>
                  <a:cubicBezTo>
                    <a:pt x="388" y="3"/>
                    <a:pt x="389" y="3"/>
                    <a:pt x="390" y="2"/>
                  </a:cubicBezTo>
                  <a:cubicBezTo>
                    <a:pt x="390" y="2"/>
                    <a:pt x="378" y="3"/>
                    <a:pt x="378" y="3"/>
                  </a:cubicBezTo>
                  <a:cubicBezTo>
                    <a:pt x="379" y="3"/>
                    <a:pt x="381" y="3"/>
                    <a:pt x="382" y="3"/>
                  </a:cubicBezTo>
                  <a:cubicBezTo>
                    <a:pt x="387" y="4"/>
                    <a:pt x="392" y="4"/>
                    <a:pt x="397" y="4"/>
                  </a:cubicBezTo>
                  <a:cubicBezTo>
                    <a:pt x="405" y="4"/>
                    <a:pt x="383" y="5"/>
                    <a:pt x="392" y="5"/>
                  </a:cubicBezTo>
                  <a:cubicBezTo>
                    <a:pt x="399" y="5"/>
                    <a:pt x="407" y="5"/>
                    <a:pt x="414" y="5"/>
                  </a:cubicBezTo>
                  <a:cubicBezTo>
                    <a:pt x="415" y="6"/>
                    <a:pt x="415" y="6"/>
                    <a:pt x="416" y="6"/>
                  </a:cubicBezTo>
                  <a:cubicBezTo>
                    <a:pt x="414" y="7"/>
                    <a:pt x="412" y="7"/>
                    <a:pt x="410" y="7"/>
                  </a:cubicBezTo>
                  <a:cubicBezTo>
                    <a:pt x="408" y="7"/>
                    <a:pt x="406" y="7"/>
                    <a:pt x="404" y="7"/>
                  </a:cubicBezTo>
                  <a:cubicBezTo>
                    <a:pt x="403" y="7"/>
                    <a:pt x="403" y="7"/>
                    <a:pt x="403" y="7"/>
                  </a:cubicBezTo>
                  <a:cubicBezTo>
                    <a:pt x="403" y="7"/>
                    <a:pt x="403" y="7"/>
                    <a:pt x="404" y="7"/>
                  </a:cubicBezTo>
                  <a:cubicBezTo>
                    <a:pt x="409" y="8"/>
                    <a:pt x="414" y="8"/>
                    <a:pt x="419" y="8"/>
                  </a:cubicBezTo>
                  <a:cubicBezTo>
                    <a:pt x="428" y="8"/>
                    <a:pt x="437" y="9"/>
                    <a:pt x="446" y="9"/>
                  </a:cubicBezTo>
                  <a:cubicBezTo>
                    <a:pt x="452" y="9"/>
                    <a:pt x="458" y="9"/>
                    <a:pt x="464" y="10"/>
                  </a:cubicBezTo>
                  <a:cubicBezTo>
                    <a:pt x="466" y="10"/>
                    <a:pt x="469" y="10"/>
                    <a:pt x="472" y="10"/>
                  </a:cubicBezTo>
                  <a:cubicBezTo>
                    <a:pt x="475" y="10"/>
                    <a:pt x="492" y="10"/>
                    <a:pt x="495" y="10"/>
                  </a:cubicBezTo>
                  <a:cubicBezTo>
                    <a:pt x="496" y="10"/>
                    <a:pt x="497" y="10"/>
                    <a:pt x="498" y="10"/>
                  </a:cubicBezTo>
                  <a:cubicBezTo>
                    <a:pt x="498" y="10"/>
                    <a:pt x="498" y="11"/>
                    <a:pt x="498" y="11"/>
                  </a:cubicBezTo>
                  <a:cubicBezTo>
                    <a:pt x="496" y="11"/>
                    <a:pt x="494" y="11"/>
                    <a:pt x="493" y="11"/>
                  </a:cubicBezTo>
                  <a:cubicBezTo>
                    <a:pt x="486" y="11"/>
                    <a:pt x="465" y="11"/>
                    <a:pt x="458" y="11"/>
                  </a:cubicBezTo>
                  <a:cubicBezTo>
                    <a:pt x="453" y="11"/>
                    <a:pt x="448" y="12"/>
                    <a:pt x="442" y="11"/>
                  </a:cubicBezTo>
                  <a:cubicBezTo>
                    <a:pt x="424" y="11"/>
                    <a:pt x="406" y="11"/>
                    <a:pt x="388" y="10"/>
                  </a:cubicBezTo>
                  <a:cubicBezTo>
                    <a:pt x="370" y="10"/>
                    <a:pt x="382" y="10"/>
                    <a:pt x="364" y="10"/>
                  </a:cubicBezTo>
                  <a:cubicBezTo>
                    <a:pt x="332" y="10"/>
                    <a:pt x="309" y="10"/>
                    <a:pt x="276" y="11"/>
                  </a:cubicBezTo>
                  <a:cubicBezTo>
                    <a:pt x="258" y="11"/>
                    <a:pt x="244" y="11"/>
                    <a:pt x="226" y="12"/>
                  </a:cubicBezTo>
                  <a:cubicBezTo>
                    <a:pt x="225" y="12"/>
                    <a:pt x="225" y="12"/>
                    <a:pt x="224" y="13"/>
                  </a:cubicBezTo>
                  <a:cubicBezTo>
                    <a:pt x="223" y="13"/>
                    <a:pt x="223" y="13"/>
                    <a:pt x="222" y="13"/>
                  </a:cubicBezTo>
                  <a:cubicBezTo>
                    <a:pt x="222" y="13"/>
                    <a:pt x="222" y="13"/>
                    <a:pt x="223" y="13"/>
                  </a:cubicBezTo>
                  <a:cubicBezTo>
                    <a:pt x="234" y="13"/>
                    <a:pt x="245" y="13"/>
                    <a:pt x="257" y="12"/>
                  </a:cubicBezTo>
                  <a:cubicBezTo>
                    <a:pt x="261" y="12"/>
                    <a:pt x="265" y="12"/>
                    <a:pt x="269" y="12"/>
                  </a:cubicBezTo>
                  <a:cubicBezTo>
                    <a:pt x="276" y="12"/>
                    <a:pt x="283" y="12"/>
                    <a:pt x="290" y="12"/>
                  </a:cubicBezTo>
                  <a:cubicBezTo>
                    <a:pt x="295" y="12"/>
                    <a:pt x="299" y="12"/>
                    <a:pt x="304" y="12"/>
                  </a:cubicBezTo>
                  <a:cubicBezTo>
                    <a:pt x="306" y="12"/>
                    <a:pt x="308" y="12"/>
                    <a:pt x="310" y="12"/>
                  </a:cubicBezTo>
                  <a:cubicBezTo>
                    <a:pt x="312" y="12"/>
                    <a:pt x="314" y="12"/>
                    <a:pt x="316" y="12"/>
                  </a:cubicBezTo>
                  <a:cubicBezTo>
                    <a:pt x="319" y="12"/>
                    <a:pt x="322" y="12"/>
                    <a:pt x="325" y="12"/>
                  </a:cubicBezTo>
                  <a:cubicBezTo>
                    <a:pt x="327" y="12"/>
                    <a:pt x="330" y="11"/>
                    <a:pt x="333" y="11"/>
                  </a:cubicBezTo>
                  <a:cubicBezTo>
                    <a:pt x="334" y="11"/>
                    <a:pt x="334" y="11"/>
                    <a:pt x="335" y="11"/>
                  </a:cubicBezTo>
                  <a:cubicBezTo>
                    <a:pt x="336" y="11"/>
                    <a:pt x="337" y="12"/>
                    <a:pt x="338" y="12"/>
                  </a:cubicBezTo>
                  <a:cubicBezTo>
                    <a:pt x="339" y="11"/>
                    <a:pt x="339" y="11"/>
                    <a:pt x="340" y="12"/>
                  </a:cubicBezTo>
                  <a:cubicBezTo>
                    <a:pt x="340" y="10"/>
                    <a:pt x="341" y="11"/>
                    <a:pt x="341" y="12"/>
                  </a:cubicBezTo>
                  <a:cubicBezTo>
                    <a:pt x="342" y="10"/>
                    <a:pt x="343" y="11"/>
                    <a:pt x="343" y="12"/>
                  </a:cubicBezTo>
                  <a:cubicBezTo>
                    <a:pt x="343" y="12"/>
                    <a:pt x="344" y="11"/>
                    <a:pt x="344" y="11"/>
                  </a:cubicBezTo>
                  <a:cubicBezTo>
                    <a:pt x="344" y="11"/>
                    <a:pt x="345" y="12"/>
                    <a:pt x="345" y="12"/>
                  </a:cubicBezTo>
                  <a:cubicBezTo>
                    <a:pt x="345" y="12"/>
                    <a:pt x="345" y="11"/>
                    <a:pt x="346" y="11"/>
                  </a:cubicBezTo>
                  <a:cubicBezTo>
                    <a:pt x="346" y="11"/>
                    <a:pt x="347" y="12"/>
                    <a:pt x="347" y="12"/>
                  </a:cubicBezTo>
                  <a:cubicBezTo>
                    <a:pt x="347" y="12"/>
                    <a:pt x="347" y="11"/>
                    <a:pt x="348" y="11"/>
                  </a:cubicBezTo>
                  <a:cubicBezTo>
                    <a:pt x="348" y="11"/>
                    <a:pt x="348" y="12"/>
                    <a:pt x="349" y="12"/>
                  </a:cubicBezTo>
                  <a:cubicBezTo>
                    <a:pt x="349" y="10"/>
                    <a:pt x="350" y="12"/>
                    <a:pt x="351" y="12"/>
                  </a:cubicBezTo>
                  <a:cubicBezTo>
                    <a:pt x="351" y="12"/>
                    <a:pt x="352" y="12"/>
                    <a:pt x="352" y="12"/>
                  </a:cubicBezTo>
                  <a:cubicBezTo>
                    <a:pt x="352" y="12"/>
                    <a:pt x="353" y="12"/>
                    <a:pt x="353" y="12"/>
                  </a:cubicBezTo>
                  <a:cubicBezTo>
                    <a:pt x="354" y="12"/>
                    <a:pt x="355" y="12"/>
                    <a:pt x="356" y="12"/>
                  </a:cubicBezTo>
                  <a:cubicBezTo>
                    <a:pt x="357" y="12"/>
                    <a:pt x="357" y="12"/>
                    <a:pt x="358" y="12"/>
                  </a:cubicBezTo>
                  <a:cubicBezTo>
                    <a:pt x="360" y="12"/>
                    <a:pt x="361" y="12"/>
                    <a:pt x="363" y="12"/>
                  </a:cubicBezTo>
                  <a:cubicBezTo>
                    <a:pt x="365" y="12"/>
                    <a:pt x="366" y="12"/>
                    <a:pt x="368" y="12"/>
                  </a:cubicBezTo>
                  <a:cubicBezTo>
                    <a:pt x="369" y="12"/>
                    <a:pt x="371" y="11"/>
                    <a:pt x="372" y="11"/>
                  </a:cubicBezTo>
                  <a:cubicBezTo>
                    <a:pt x="374" y="12"/>
                    <a:pt x="375" y="12"/>
                    <a:pt x="377" y="12"/>
                  </a:cubicBezTo>
                  <a:cubicBezTo>
                    <a:pt x="378" y="12"/>
                    <a:pt x="380" y="11"/>
                    <a:pt x="381" y="11"/>
                  </a:cubicBezTo>
                  <a:cubicBezTo>
                    <a:pt x="384" y="11"/>
                    <a:pt x="386" y="11"/>
                    <a:pt x="389" y="11"/>
                  </a:cubicBezTo>
                  <a:cubicBezTo>
                    <a:pt x="389" y="12"/>
                    <a:pt x="390" y="12"/>
                    <a:pt x="391" y="12"/>
                  </a:cubicBezTo>
                  <a:cubicBezTo>
                    <a:pt x="392" y="11"/>
                    <a:pt x="380" y="12"/>
                    <a:pt x="380" y="12"/>
                  </a:cubicBezTo>
                  <a:cubicBezTo>
                    <a:pt x="382" y="12"/>
                    <a:pt x="383" y="12"/>
                    <a:pt x="384" y="12"/>
                  </a:cubicBezTo>
                  <a:cubicBezTo>
                    <a:pt x="385" y="12"/>
                    <a:pt x="386" y="12"/>
                    <a:pt x="386" y="12"/>
                  </a:cubicBezTo>
                  <a:cubicBezTo>
                    <a:pt x="387" y="12"/>
                    <a:pt x="388" y="12"/>
                    <a:pt x="389" y="12"/>
                  </a:cubicBezTo>
                  <a:cubicBezTo>
                    <a:pt x="390" y="12"/>
                    <a:pt x="391" y="12"/>
                    <a:pt x="392" y="12"/>
                  </a:cubicBezTo>
                  <a:cubicBezTo>
                    <a:pt x="393" y="12"/>
                    <a:pt x="394" y="12"/>
                    <a:pt x="395" y="12"/>
                  </a:cubicBezTo>
                  <a:cubicBezTo>
                    <a:pt x="396" y="11"/>
                    <a:pt x="396" y="12"/>
                    <a:pt x="397" y="12"/>
                  </a:cubicBezTo>
                  <a:cubicBezTo>
                    <a:pt x="397" y="12"/>
                    <a:pt x="398" y="12"/>
                    <a:pt x="398" y="12"/>
                  </a:cubicBezTo>
                  <a:cubicBezTo>
                    <a:pt x="398" y="12"/>
                    <a:pt x="398" y="12"/>
                    <a:pt x="399" y="12"/>
                  </a:cubicBezTo>
                  <a:cubicBezTo>
                    <a:pt x="399" y="12"/>
                    <a:pt x="400" y="12"/>
                    <a:pt x="400" y="12"/>
                  </a:cubicBezTo>
                  <a:cubicBezTo>
                    <a:pt x="400" y="12"/>
                    <a:pt x="401" y="12"/>
                    <a:pt x="401" y="12"/>
                  </a:cubicBezTo>
                  <a:cubicBezTo>
                    <a:pt x="402" y="12"/>
                    <a:pt x="403" y="12"/>
                    <a:pt x="404" y="12"/>
                  </a:cubicBezTo>
                  <a:cubicBezTo>
                    <a:pt x="404" y="12"/>
                    <a:pt x="405" y="12"/>
                    <a:pt x="405" y="12"/>
                  </a:cubicBezTo>
                  <a:cubicBezTo>
                    <a:pt x="406" y="12"/>
                    <a:pt x="407" y="12"/>
                    <a:pt x="407" y="12"/>
                  </a:cubicBezTo>
                  <a:cubicBezTo>
                    <a:pt x="407" y="12"/>
                    <a:pt x="407" y="12"/>
                    <a:pt x="407" y="12"/>
                  </a:cubicBezTo>
                  <a:cubicBezTo>
                    <a:pt x="408" y="12"/>
                    <a:pt x="408" y="12"/>
                    <a:pt x="408" y="13"/>
                  </a:cubicBezTo>
                  <a:cubicBezTo>
                    <a:pt x="409" y="12"/>
                    <a:pt x="409" y="12"/>
                    <a:pt x="409" y="11"/>
                  </a:cubicBezTo>
                  <a:cubicBezTo>
                    <a:pt x="409" y="12"/>
                    <a:pt x="410" y="12"/>
                    <a:pt x="410" y="13"/>
                  </a:cubicBezTo>
                  <a:cubicBezTo>
                    <a:pt x="410" y="12"/>
                    <a:pt x="411" y="12"/>
                    <a:pt x="411" y="12"/>
                  </a:cubicBezTo>
                  <a:cubicBezTo>
                    <a:pt x="411" y="12"/>
                    <a:pt x="412" y="12"/>
                    <a:pt x="412" y="13"/>
                  </a:cubicBezTo>
                  <a:cubicBezTo>
                    <a:pt x="412" y="12"/>
                    <a:pt x="412" y="12"/>
                    <a:pt x="413" y="12"/>
                  </a:cubicBezTo>
                  <a:cubicBezTo>
                    <a:pt x="413" y="12"/>
                    <a:pt x="413" y="13"/>
                    <a:pt x="414" y="13"/>
                  </a:cubicBezTo>
                  <a:cubicBezTo>
                    <a:pt x="414" y="12"/>
                    <a:pt x="414" y="12"/>
                    <a:pt x="415" y="12"/>
                  </a:cubicBezTo>
                  <a:cubicBezTo>
                    <a:pt x="415" y="12"/>
                    <a:pt x="415" y="12"/>
                    <a:pt x="416" y="13"/>
                  </a:cubicBezTo>
                  <a:cubicBezTo>
                    <a:pt x="416" y="13"/>
                    <a:pt x="416" y="12"/>
                    <a:pt x="417" y="12"/>
                  </a:cubicBezTo>
                  <a:cubicBezTo>
                    <a:pt x="417" y="12"/>
                    <a:pt x="417" y="13"/>
                    <a:pt x="417" y="13"/>
                  </a:cubicBezTo>
                  <a:cubicBezTo>
                    <a:pt x="418" y="13"/>
                    <a:pt x="387" y="12"/>
                    <a:pt x="388" y="12"/>
                  </a:cubicBezTo>
                  <a:cubicBezTo>
                    <a:pt x="388" y="12"/>
                    <a:pt x="388" y="13"/>
                    <a:pt x="388" y="13"/>
                  </a:cubicBezTo>
                  <a:cubicBezTo>
                    <a:pt x="389" y="13"/>
                    <a:pt x="389" y="12"/>
                    <a:pt x="389" y="12"/>
                  </a:cubicBezTo>
                  <a:cubicBezTo>
                    <a:pt x="390" y="13"/>
                    <a:pt x="391" y="13"/>
                    <a:pt x="391" y="12"/>
                  </a:cubicBezTo>
                  <a:cubicBezTo>
                    <a:pt x="392" y="13"/>
                    <a:pt x="392" y="13"/>
                    <a:pt x="393" y="13"/>
                  </a:cubicBezTo>
                  <a:cubicBezTo>
                    <a:pt x="395" y="13"/>
                    <a:pt x="396" y="13"/>
                    <a:pt x="398" y="13"/>
                  </a:cubicBezTo>
                  <a:cubicBezTo>
                    <a:pt x="402" y="13"/>
                    <a:pt x="406" y="14"/>
                    <a:pt x="410" y="14"/>
                  </a:cubicBezTo>
                  <a:cubicBezTo>
                    <a:pt x="419" y="14"/>
                    <a:pt x="428" y="14"/>
                    <a:pt x="438" y="15"/>
                  </a:cubicBezTo>
                  <a:cubicBezTo>
                    <a:pt x="444" y="15"/>
                    <a:pt x="451" y="15"/>
                    <a:pt x="458" y="15"/>
                  </a:cubicBezTo>
                  <a:cubicBezTo>
                    <a:pt x="462" y="16"/>
                    <a:pt x="466" y="16"/>
                    <a:pt x="471" y="16"/>
                  </a:cubicBezTo>
                  <a:cubicBezTo>
                    <a:pt x="471" y="16"/>
                    <a:pt x="471" y="16"/>
                    <a:pt x="472" y="16"/>
                  </a:cubicBezTo>
                  <a:cubicBezTo>
                    <a:pt x="471" y="17"/>
                    <a:pt x="471" y="17"/>
                    <a:pt x="471" y="17"/>
                  </a:cubicBezTo>
                  <a:cubicBezTo>
                    <a:pt x="467" y="17"/>
                    <a:pt x="464" y="17"/>
                    <a:pt x="460" y="17"/>
                  </a:cubicBezTo>
                  <a:cubicBezTo>
                    <a:pt x="454" y="17"/>
                    <a:pt x="447" y="17"/>
                    <a:pt x="441" y="16"/>
                  </a:cubicBezTo>
                  <a:cubicBezTo>
                    <a:pt x="436" y="16"/>
                    <a:pt x="432" y="16"/>
                    <a:pt x="428" y="16"/>
                  </a:cubicBezTo>
                  <a:cubicBezTo>
                    <a:pt x="438" y="17"/>
                    <a:pt x="462" y="18"/>
                    <a:pt x="473" y="18"/>
                  </a:cubicBezTo>
                  <a:cubicBezTo>
                    <a:pt x="478" y="18"/>
                    <a:pt x="484" y="18"/>
                    <a:pt x="490" y="18"/>
                  </a:cubicBezTo>
                  <a:cubicBezTo>
                    <a:pt x="490" y="18"/>
                    <a:pt x="491" y="19"/>
                    <a:pt x="491" y="19"/>
                  </a:cubicBezTo>
                  <a:cubicBezTo>
                    <a:pt x="491" y="19"/>
                    <a:pt x="490" y="19"/>
                    <a:pt x="490" y="19"/>
                  </a:cubicBezTo>
                  <a:cubicBezTo>
                    <a:pt x="489" y="20"/>
                    <a:pt x="487" y="20"/>
                    <a:pt x="485" y="20"/>
                  </a:cubicBezTo>
                  <a:cubicBezTo>
                    <a:pt x="481" y="20"/>
                    <a:pt x="477" y="21"/>
                    <a:pt x="473" y="21"/>
                  </a:cubicBezTo>
                  <a:cubicBezTo>
                    <a:pt x="454" y="21"/>
                    <a:pt x="441" y="24"/>
                    <a:pt x="439" y="24"/>
                  </a:cubicBezTo>
                  <a:cubicBezTo>
                    <a:pt x="404" y="23"/>
                    <a:pt x="403" y="22"/>
                    <a:pt x="368" y="22"/>
                  </a:cubicBezTo>
                  <a:cubicBezTo>
                    <a:pt x="318" y="21"/>
                    <a:pt x="267" y="23"/>
                    <a:pt x="216" y="22"/>
                  </a:cubicBezTo>
                  <a:cubicBezTo>
                    <a:pt x="215" y="23"/>
                    <a:pt x="217" y="22"/>
                    <a:pt x="216" y="22"/>
                  </a:cubicBezTo>
                  <a:cubicBezTo>
                    <a:pt x="216" y="22"/>
                    <a:pt x="216" y="22"/>
                    <a:pt x="216" y="23"/>
                  </a:cubicBezTo>
                  <a:cubicBezTo>
                    <a:pt x="221" y="23"/>
                    <a:pt x="226" y="23"/>
                    <a:pt x="230" y="23"/>
                  </a:cubicBezTo>
                  <a:cubicBezTo>
                    <a:pt x="235" y="22"/>
                    <a:pt x="239" y="22"/>
                    <a:pt x="244" y="22"/>
                  </a:cubicBezTo>
                  <a:cubicBezTo>
                    <a:pt x="259" y="22"/>
                    <a:pt x="273" y="22"/>
                    <a:pt x="288" y="22"/>
                  </a:cubicBezTo>
                  <a:cubicBezTo>
                    <a:pt x="295" y="22"/>
                    <a:pt x="303" y="21"/>
                    <a:pt x="310" y="21"/>
                  </a:cubicBezTo>
                  <a:cubicBezTo>
                    <a:pt x="320" y="21"/>
                    <a:pt x="330" y="21"/>
                    <a:pt x="339" y="21"/>
                  </a:cubicBezTo>
                  <a:cubicBezTo>
                    <a:pt x="344" y="21"/>
                    <a:pt x="349" y="21"/>
                    <a:pt x="354" y="22"/>
                  </a:cubicBezTo>
                  <a:cubicBezTo>
                    <a:pt x="358" y="22"/>
                    <a:pt x="363" y="22"/>
                    <a:pt x="368" y="22"/>
                  </a:cubicBezTo>
                  <a:cubicBezTo>
                    <a:pt x="372" y="22"/>
                    <a:pt x="376" y="22"/>
                    <a:pt x="380" y="22"/>
                  </a:cubicBezTo>
                  <a:cubicBezTo>
                    <a:pt x="382" y="22"/>
                    <a:pt x="385" y="22"/>
                    <a:pt x="388" y="22"/>
                  </a:cubicBezTo>
                  <a:cubicBezTo>
                    <a:pt x="390" y="22"/>
                    <a:pt x="392" y="22"/>
                    <a:pt x="394" y="22"/>
                  </a:cubicBezTo>
                  <a:cubicBezTo>
                    <a:pt x="397" y="22"/>
                    <a:pt x="399" y="22"/>
                    <a:pt x="401" y="22"/>
                  </a:cubicBezTo>
                  <a:cubicBezTo>
                    <a:pt x="403" y="22"/>
                    <a:pt x="405" y="22"/>
                    <a:pt x="408" y="22"/>
                  </a:cubicBezTo>
                  <a:cubicBezTo>
                    <a:pt x="409" y="22"/>
                    <a:pt x="411" y="22"/>
                    <a:pt x="412" y="22"/>
                  </a:cubicBezTo>
                  <a:cubicBezTo>
                    <a:pt x="414" y="22"/>
                    <a:pt x="415" y="22"/>
                    <a:pt x="417" y="22"/>
                  </a:cubicBezTo>
                  <a:cubicBezTo>
                    <a:pt x="417" y="22"/>
                    <a:pt x="418" y="22"/>
                    <a:pt x="419" y="22"/>
                  </a:cubicBezTo>
                  <a:cubicBezTo>
                    <a:pt x="420" y="22"/>
                    <a:pt x="421" y="22"/>
                    <a:pt x="422" y="22"/>
                  </a:cubicBezTo>
                  <a:cubicBezTo>
                    <a:pt x="423" y="22"/>
                    <a:pt x="423" y="22"/>
                    <a:pt x="424" y="22"/>
                  </a:cubicBezTo>
                  <a:cubicBezTo>
                    <a:pt x="425" y="22"/>
                    <a:pt x="426" y="23"/>
                    <a:pt x="427" y="22"/>
                  </a:cubicBezTo>
                  <a:cubicBezTo>
                    <a:pt x="428" y="22"/>
                    <a:pt x="429" y="22"/>
                    <a:pt x="430" y="22"/>
                  </a:cubicBezTo>
                  <a:cubicBezTo>
                    <a:pt x="430" y="22"/>
                    <a:pt x="400" y="23"/>
                    <a:pt x="401" y="23"/>
                  </a:cubicBezTo>
                  <a:cubicBezTo>
                    <a:pt x="402" y="23"/>
                    <a:pt x="403" y="22"/>
                    <a:pt x="404" y="22"/>
                  </a:cubicBezTo>
                  <a:cubicBezTo>
                    <a:pt x="406" y="22"/>
                    <a:pt x="407" y="23"/>
                    <a:pt x="409" y="23"/>
                  </a:cubicBezTo>
                  <a:cubicBezTo>
                    <a:pt x="412" y="22"/>
                    <a:pt x="414" y="23"/>
                    <a:pt x="417" y="23"/>
                  </a:cubicBezTo>
                  <a:cubicBezTo>
                    <a:pt x="419" y="23"/>
                    <a:pt x="421" y="23"/>
                    <a:pt x="423" y="23"/>
                  </a:cubicBezTo>
                  <a:cubicBezTo>
                    <a:pt x="427" y="23"/>
                    <a:pt x="430" y="24"/>
                    <a:pt x="434" y="24"/>
                  </a:cubicBezTo>
                  <a:cubicBezTo>
                    <a:pt x="438" y="24"/>
                    <a:pt x="441" y="24"/>
                    <a:pt x="444" y="25"/>
                  </a:cubicBezTo>
                  <a:cubicBezTo>
                    <a:pt x="451" y="25"/>
                    <a:pt x="448" y="25"/>
                    <a:pt x="455" y="26"/>
                  </a:cubicBezTo>
                  <a:cubicBezTo>
                    <a:pt x="461" y="26"/>
                    <a:pt x="467" y="26"/>
                    <a:pt x="474" y="26"/>
                  </a:cubicBezTo>
                  <a:cubicBezTo>
                    <a:pt x="482" y="26"/>
                    <a:pt x="491" y="27"/>
                    <a:pt x="499" y="27"/>
                  </a:cubicBezTo>
                  <a:cubicBezTo>
                    <a:pt x="499" y="27"/>
                    <a:pt x="500" y="27"/>
                    <a:pt x="500" y="27"/>
                  </a:cubicBezTo>
                  <a:cubicBezTo>
                    <a:pt x="500" y="28"/>
                    <a:pt x="500" y="28"/>
                    <a:pt x="499" y="28"/>
                  </a:cubicBezTo>
                  <a:cubicBezTo>
                    <a:pt x="489" y="28"/>
                    <a:pt x="479" y="28"/>
                    <a:pt x="469" y="28"/>
                  </a:cubicBezTo>
                  <a:cubicBezTo>
                    <a:pt x="461" y="28"/>
                    <a:pt x="461" y="27"/>
                    <a:pt x="453" y="28"/>
                  </a:cubicBezTo>
                  <a:cubicBezTo>
                    <a:pt x="453" y="28"/>
                    <a:pt x="452" y="28"/>
                    <a:pt x="452" y="28"/>
                  </a:cubicBezTo>
                  <a:cubicBezTo>
                    <a:pt x="454" y="29"/>
                    <a:pt x="448" y="29"/>
                    <a:pt x="451" y="29"/>
                  </a:cubicBezTo>
                  <a:cubicBezTo>
                    <a:pt x="463" y="29"/>
                    <a:pt x="474" y="30"/>
                    <a:pt x="486" y="30"/>
                  </a:cubicBezTo>
                  <a:cubicBezTo>
                    <a:pt x="488" y="30"/>
                    <a:pt x="490" y="30"/>
                    <a:pt x="491" y="31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80" y="31"/>
                    <a:pt x="468" y="32"/>
                    <a:pt x="457" y="32"/>
                  </a:cubicBezTo>
                  <a:cubicBezTo>
                    <a:pt x="445" y="32"/>
                    <a:pt x="443" y="32"/>
                    <a:pt x="431" y="31"/>
                  </a:cubicBezTo>
                  <a:cubicBezTo>
                    <a:pt x="431" y="32"/>
                    <a:pt x="431" y="32"/>
                    <a:pt x="431" y="32"/>
                  </a:cubicBezTo>
                  <a:cubicBezTo>
                    <a:pt x="456" y="34"/>
                    <a:pt x="504" y="34"/>
                    <a:pt x="529" y="35"/>
                  </a:cubicBezTo>
                  <a:cubicBezTo>
                    <a:pt x="529" y="36"/>
                    <a:pt x="529" y="36"/>
                    <a:pt x="529" y="36"/>
                  </a:cubicBezTo>
                  <a:cubicBezTo>
                    <a:pt x="495" y="36"/>
                    <a:pt x="470" y="35"/>
                    <a:pt x="435" y="34"/>
                  </a:cubicBezTo>
                  <a:cubicBezTo>
                    <a:pt x="435" y="35"/>
                    <a:pt x="435" y="35"/>
                    <a:pt x="435" y="35"/>
                  </a:cubicBezTo>
                  <a:cubicBezTo>
                    <a:pt x="459" y="36"/>
                    <a:pt x="474" y="37"/>
                    <a:pt x="498" y="38"/>
                  </a:cubicBezTo>
                  <a:cubicBezTo>
                    <a:pt x="498" y="38"/>
                    <a:pt x="498" y="38"/>
                    <a:pt x="498" y="38"/>
                  </a:cubicBezTo>
                  <a:cubicBezTo>
                    <a:pt x="485" y="39"/>
                    <a:pt x="481" y="39"/>
                    <a:pt x="469" y="39"/>
                  </a:cubicBezTo>
                  <a:cubicBezTo>
                    <a:pt x="469" y="39"/>
                    <a:pt x="469" y="40"/>
                    <a:pt x="469" y="40"/>
                  </a:cubicBezTo>
                  <a:cubicBezTo>
                    <a:pt x="469" y="40"/>
                    <a:pt x="470" y="40"/>
                    <a:pt x="471" y="40"/>
                  </a:cubicBezTo>
                  <a:cubicBezTo>
                    <a:pt x="479" y="40"/>
                    <a:pt x="478" y="41"/>
                    <a:pt x="486" y="41"/>
                  </a:cubicBezTo>
                  <a:cubicBezTo>
                    <a:pt x="494" y="41"/>
                    <a:pt x="501" y="41"/>
                    <a:pt x="508" y="42"/>
                  </a:cubicBezTo>
                  <a:cubicBezTo>
                    <a:pt x="509" y="42"/>
                    <a:pt x="509" y="42"/>
                    <a:pt x="510" y="42"/>
                  </a:cubicBezTo>
                  <a:cubicBezTo>
                    <a:pt x="510" y="42"/>
                    <a:pt x="510" y="43"/>
                    <a:pt x="510" y="43"/>
                  </a:cubicBezTo>
                  <a:cubicBezTo>
                    <a:pt x="485" y="42"/>
                    <a:pt x="469" y="42"/>
                    <a:pt x="444" y="42"/>
                  </a:cubicBezTo>
                  <a:cubicBezTo>
                    <a:pt x="444" y="42"/>
                    <a:pt x="444" y="42"/>
                    <a:pt x="444" y="42"/>
                  </a:cubicBezTo>
                  <a:cubicBezTo>
                    <a:pt x="446" y="42"/>
                    <a:pt x="448" y="42"/>
                    <a:pt x="450" y="42"/>
                  </a:cubicBezTo>
                  <a:cubicBezTo>
                    <a:pt x="460" y="43"/>
                    <a:pt x="471" y="43"/>
                    <a:pt x="481" y="44"/>
                  </a:cubicBezTo>
                  <a:cubicBezTo>
                    <a:pt x="496" y="44"/>
                    <a:pt x="502" y="45"/>
                    <a:pt x="516" y="46"/>
                  </a:cubicBezTo>
                  <a:cubicBezTo>
                    <a:pt x="517" y="46"/>
                    <a:pt x="518" y="46"/>
                    <a:pt x="518" y="46"/>
                  </a:cubicBezTo>
                  <a:cubicBezTo>
                    <a:pt x="518" y="47"/>
                    <a:pt x="518" y="47"/>
                    <a:pt x="518" y="47"/>
                  </a:cubicBezTo>
                  <a:cubicBezTo>
                    <a:pt x="507" y="46"/>
                    <a:pt x="495" y="46"/>
                    <a:pt x="484" y="46"/>
                  </a:cubicBezTo>
                  <a:cubicBezTo>
                    <a:pt x="478" y="46"/>
                    <a:pt x="482" y="46"/>
                    <a:pt x="476" y="46"/>
                  </a:cubicBezTo>
                  <a:cubicBezTo>
                    <a:pt x="475" y="46"/>
                    <a:pt x="474" y="46"/>
                    <a:pt x="473" y="47"/>
                  </a:cubicBezTo>
                  <a:cubicBezTo>
                    <a:pt x="473" y="47"/>
                    <a:pt x="473" y="47"/>
                    <a:pt x="473" y="4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79" y="48"/>
                    <a:pt x="484" y="47"/>
                    <a:pt x="489" y="49"/>
                  </a:cubicBezTo>
                  <a:cubicBezTo>
                    <a:pt x="491" y="49"/>
                    <a:pt x="484" y="49"/>
                    <a:pt x="486" y="49"/>
                  </a:cubicBezTo>
                  <a:cubicBezTo>
                    <a:pt x="488" y="49"/>
                    <a:pt x="489" y="50"/>
                    <a:pt x="490" y="50"/>
                  </a:cubicBezTo>
                  <a:cubicBezTo>
                    <a:pt x="490" y="50"/>
                    <a:pt x="490" y="50"/>
                    <a:pt x="490" y="50"/>
                  </a:cubicBezTo>
                  <a:cubicBezTo>
                    <a:pt x="462" y="51"/>
                    <a:pt x="442" y="49"/>
                    <a:pt x="414" y="49"/>
                  </a:cubicBezTo>
                  <a:cubicBezTo>
                    <a:pt x="414" y="49"/>
                    <a:pt x="415" y="49"/>
                    <a:pt x="415" y="49"/>
                  </a:cubicBezTo>
                  <a:cubicBezTo>
                    <a:pt x="425" y="50"/>
                    <a:pt x="436" y="50"/>
                    <a:pt x="447" y="51"/>
                  </a:cubicBezTo>
                  <a:cubicBezTo>
                    <a:pt x="453" y="51"/>
                    <a:pt x="458" y="51"/>
                    <a:pt x="464" y="51"/>
                  </a:cubicBezTo>
                  <a:cubicBezTo>
                    <a:pt x="464" y="51"/>
                    <a:pt x="464" y="52"/>
                    <a:pt x="465" y="52"/>
                  </a:cubicBezTo>
                  <a:cubicBezTo>
                    <a:pt x="465" y="52"/>
                    <a:pt x="465" y="52"/>
                    <a:pt x="465" y="52"/>
                  </a:cubicBezTo>
                  <a:cubicBezTo>
                    <a:pt x="459" y="52"/>
                    <a:pt x="453" y="52"/>
                    <a:pt x="448" y="52"/>
                  </a:cubicBezTo>
                  <a:cubicBezTo>
                    <a:pt x="448" y="52"/>
                    <a:pt x="448" y="53"/>
                    <a:pt x="448" y="53"/>
                  </a:cubicBezTo>
                  <a:cubicBezTo>
                    <a:pt x="477" y="54"/>
                    <a:pt x="497" y="55"/>
                    <a:pt x="526" y="57"/>
                  </a:cubicBezTo>
                  <a:cubicBezTo>
                    <a:pt x="526" y="57"/>
                    <a:pt x="526" y="57"/>
                    <a:pt x="526" y="57"/>
                  </a:cubicBezTo>
                  <a:cubicBezTo>
                    <a:pt x="503" y="58"/>
                    <a:pt x="488" y="56"/>
                    <a:pt x="464" y="56"/>
                  </a:cubicBezTo>
                  <a:cubicBezTo>
                    <a:pt x="467" y="56"/>
                    <a:pt x="470" y="57"/>
                    <a:pt x="472" y="57"/>
                  </a:cubicBezTo>
                  <a:cubicBezTo>
                    <a:pt x="484" y="57"/>
                    <a:pt x="487" y="57"/>
                    <a:pt x="498" y="58"/>
                  </a:cubicBezTo>
                  <a:cubicBezTo>
                    <a:pt x="499" y="58"/>
                    <a:pt x="500" y="58"/>
                    <a:pt x="501" y="58"/>
                  </a:cubicBezTo>
                  <a:cubicBezTo>
                    <a:pt x="501" y="58"/>
                    <a:pt x="501" y="59"/>
                    <a:pt x="501" y="59"/>
                  </a:cubicBezTo>
                  <a:cubicBezTo>
                    <a:pt x="485" y="60"/>
                    <a:pt x="477" y="58"/>
                    <a:pt x="461" y="59"/>
                  </a:cubicBezTo>
                  <a:cubicBezTo>
                    <a:pt x="461" y="59"/>
                    <a:pt x="462" y="59"/>
                    <a:pt x="462" y="59"/>
                  </a:cubicBezTo>
                  <a:cubicBezTo>
                    <a:pt x="474" y="60"/>
                    <a:pt x="477" y="60"/>
                    <a:pt x="489" y="61"/>
                  </a:cubicBezTo>
                  <a:cubicBezTo>
                    <a:pt x="497" y="61"/>
                    <a:pt x="505" y="61"/>
                    <a:pt x="513" y="62"/>
                  </a:cubicBezTo>
                  <a:cubicBezTo>
                    <a:pt x="514" y="62"/>
                    <a:pt x="514" y="62"/>
                    <a:pt x="515" y="62"/>
                  </a:cubicBezTo>
                  <a:cubicBezTo>
                    <a:pt x="514" y="63"/>
                    <a:pt x="513" y="63"/>
                    <a:pt x="512" y="63"/>
                  </a:cubicBezTo>
                  <a:cubicBezTo>
                    <a:pt x="509" y="63"/>
                    <a:pt x="506" y="63"/>
                    <a:pt x="503" y="63"/>
                  </a:cubicBezTo>
                  <a:cubicBezTo>
                    <a:pt x="493" y="62"/>
                    <a:pt x="492" y="63"/>
                    <a:pt x="481" y="62"/>
                  </a:cubicBezTo>
                  <a:cubicBezTo>
                    <a:pt x="453" y="62"/>
                    <a:pt x="427" y="65"/>
                    <a:pt x="399" y="64"/>
                  </a:cubicBezTo>
                  <a:cubicBezTo>
                    <a:pt x="367" y="64"/>
                    <a:pt x="333" y="63"/>
                    <a:pt x="301" y="64"/>
                  </a:cubicBezTo>
                  <a:cubicBezTo>
                    <a:pt x="286" y="65"/>
                    <a:pt x="275" y="62"/>
                    <a:pt x="260" y="63"/>
                  </a:cubicBezTo>
                  <a:cubicBezTo>
                    <a:pt x="257" y="63"/>
                    <a:pt x="252" y="63"/>
                    <a:pt x="250" y="63"/>
                  </a:cubicBezTo>
                  <a:cubicBezTo>
                    <a:pt x="254" y="63"/>
                    <a:pt x="259" y="63"/>
                    <a:pt x="263" y="63"/>
                  </a:cubicBezTo>
                  <a:cubicBezTo>
                    <a:pt x="305" y="63"/>
                    <a:pt x="347" y="63"/>
                    <a:pt x="388" y="64"/>
                  </a:cubicBezTo>
                  <a:cubicBezTo>
                    <a:pt x="411" y="65"/>
                    <a:pt x="435" y="66"/>
                    <a:pt x="458" y="66"/>
                  </a:cubicBezTo>
                  <a:cubicBezTo>
                    <a:pt x="476" y="67"/>
                    <a:pt x="507" y="68"/>
                    <a:pt x="525" y="68"/>
                  </a:cubicBezTo>
                  <a:cubicBezTo>
                    <a:pt x="529" y="68"/>
                    <a:pt x="533" y="69"/>
                    <a:pt x="537" y="69"/>
                  </a:cubicBezTo>
                  <a:cubicBezTo>
                    <a:pt x="537" y="69"/>
                    <a:pt x="537" y="69"/>
                    <a:pt x="538" y="70"/>
                  </a:cubicBezTo>
                  <a:cubicBezTo>
                    <a:pt x="538" y="70"/>
                    <a:pt x="547" y="70"/>
                    <a:pt x="547" y="70"/>
                  </a:cubicBezTo>
                  <a:cubicBezTo>
                    <a:pt x="546" y="70"/>
                    <a:pt x="546" y="70"/>
                    <a:pt x="545" y="70"/>
                  </a:cubicBezTo>
                  <a:cubicBezTo>
                    <a:pt x="541" y="70"/>
                    <a:pt x="537" y="70"/>
                    <a:pt x="533" y="70"/>
                  </a:cubicBezTo>
                  <a:cubicBezTo>
                    <a:pt x="515" y="70"/>
                    <a:pt x="497" y="70"/>
                    <a:pt x="479" y="70"/>
                  </a:cubicBezTo>
                  <a:cubicBezTo>
                    <a:pt x="454" y="70"/>
                    <a:pt x="413" y="71"/>
                    <a:pt x="389" y="70"/>
                  </a:cubicBezTo>
                  <a:cubicBezTo>
                    <a:pt x="359" y="69"/>
                    <a:pt x="318" y="71"/>
                    <a:pt x="288" y="68"/>
                  </a:cubicBezTo>
                  <a:cubicBezTo>
                    <a:pt x="285" y="68"/>
                    <a:pt x="290" y="68"/>
                    <a:pt x="287" y="68"/>
                  </a:cubicBezTo>
                  <a:cubicBezTo>
                    <a:pt x="287" y="68"/>
                    <a:pt x="288" y="68"/>
                    <a:pt x="288" y="68"/>
                  </a:cubicBezTo>
                  <a:cubicBezTo>
                    <a:pt x="306" y="69"/>
                    <a:pt x="324" y="69"/>
                    <a:pt x="341" y="69"/>
                  </a:cubicBezTo>
                  <a:cubicBezTo>
                    <a:pt x="357" y="69"/>
                    <a:pt x="373" y="70"/>
                    <a:pt x="389" y="70"/>
                  </a:cubicBezTo>
                  <a:cubicBezTo>
                    <a:pt x="411" y="71"/>
                    <a:pt x="455" y="72"/>
                    <a:pt x="478" y="73"/>
                  </a:cubicBezTo>
                  <a:cubicBezTo>
                    <a:pt x="487" y="73"/>
                    <a:pt x="496" y="74"/>
                    <a:pt x="504" y="74"/>
                  </a:cubicBezTo>
                  <a:cubicBezTo>
                    <a:pt x="508" y="74"/>
                    <a:pt x="512" y="76"/>
                    <a:pt x="516" y="76"/>
                  </a:cubicBezTo>
                  <a:cubicBezTo>
                    <a:pt x="517" y="76"/>
                    <a:pt x="517" y="76"/>
                    <a:pt x="518" y="76"/>
                  </a:cubicBezTo>
                  <a:cubicBezTo>
                    <a:pt x="518" y="76"/>
                    <a:pt x="517" y="76"/>
                    <a:pt x="517" y="76"/>
                  </a:cubicBezTo>
                  <a:cubicBezTo>
                    <a:pt x="514" y="76"/>
                    <a:pt x="510" y="77"/>
                    <a:pt x="507" y="77"/>
                  </a:cubicBezTo>
                  <a:cubicBezTo>
                    <a:pt x="507" y="77"/>
                    <a:pt x="507" y="77"/>
                    <a:pt x="507" y="77"/>
                  </a:cubicBezTo>
                  <a:cubicBezTo>
                    <a:pt x="513" y="77"/>
                    <a:pt x="520" y="78"/>
                    <a:pt x="526" y="78"/>
                  </a:cubicBezTo>
                  <a:cubicBezTo>
                    <a:pt x="526" y="78"/>
                    <a:pt x="526" y="79"/>
                    <a:pt x="526" y="79"/>
                  </a:cubicBezTo>
                  <a:cubicBezTo>
                    <a:pt x="500" y="79"/>
                    <a:pt x="451" y="78"/>
                    <a:pt x="425" y="77"/>
                  </a:cubicBezTo>
                  <a:cubicBezTo>
                    <a:pt x="428" y="78"/>
                    <a:pt x="431" y="78"/>
                    <a:pt x="434" y="78"/>
                  </a:cubicBezTo>
                  <a:cubicBezTo>
                    <a:pt x="450" y="79"/>
                    <a:pt x="489" y="79"/>
                    <a:pt x="505" y="80"/>
                  </a:cubicBezTo>
                  <a:cubicBezTo>
                    <a:pt x="511" y="80"/>
                    <a:pt x="517" y="81"/>
                    <a:pt x="524" y="81"/>
                  </a:cubicBezTo>
                  <a:cubicBezTo>
                    <a:pt x="524" y="81"/>
                    <a:pt x="524" y="81"/>
                    <a:pt x="525" y="81"/>
                  </a:cubicBezTo>
                  <a:cubicBezTo>
                    <a:pt x="524" y="82"/>
                    <a:pt x="524" y="82"/>
                    <a:pt x="523" y="82"/>
                  </a:cubicBezTo>
                  <a:cubicBezTo>
                    <a:pt x="522" y="82"/>
                    <a:pt x="520" y="82"/>
                    <a:pt x="519" y="82"/>
                  </a:cubicBezTo>
                  <a:cubicBezTo>
                    <a:pt x="514" y="82"/>
                    <a:pt x="508" y="82"/>
                    <a:pt x="503" y="82"/>
                  </a:cubicBezTo>
                  <a:cubicBezTo>
                    <a:pt x="499" y="82"/>
                    <a:pt x="495" y="82"/>
                    <a:pt x="492" y="82"/>
                  </a:cubicBezTo>
                  <a:cubicBezTo>
                    <a:pt x="493" y="82"/>
                    <a:pt x="495" y="82"/>
                    <a:pt x="497" y="82"/>
                  </a:cubicBezTo>
                  <a:cubicBezTo>
                    <a:pt x="497" y="82"/>
                    <a:pt x="497" y="82"/>
                    <a:pt x="497" y="83"/>
                  </a:cubicBezTo>
                  <a:cubicBezTo>
                    <a:pt x="484" y="83"/>
                    <a:pt x="448" y="83"/>
                    <a:pt x="435" y="82"/>
                  </a:cubicBezTo>
                  <a:cubicBezTo>
                    <a:pt x="422" y="82"/>
                    <a:pt x="408" y="82"/>
                    <a:pt x="395" y="81"/>
                  </a:cubicBezTo>
                  <a:cubicBezTo>
                    <a:pt x="395" y="81"/>
                    <a:pt x="395" y="77"/>
                    <a:pt x="395" y="77"/>
                  </a:cubicBezTo>
                  <a:cubicBezTo>
                    <a:pt x="428" y="79"/>
                    <a:pt x="483" y="84"/>
                    <a:pt x="517" y="86"/>
                  </a:cubicBezTo>
                  <a:cubicBezTo>
                    <a:pt x="517" y="86"/>
                    <a:pt x="517" y="86"/>
                    <a:pt x="517" y="87"/>
                  </a:cubicBezTo>
                  <a:cubicBezTo>
                    <a:pt x="512" y="87"/>
                    <a:pt x="508" y="87"/>
                    <a:pt x="504" y="87"/>
                  </a:cubicBezTo>
                  <a:cubicBezTo>
                    <a:pt x="504" y="87"/>
                    <a:pt x="504" y="87"/>
                    <a:pt x="504" y="87"/>
                  </a:cubicBezTo>
                  <a:cubicBezTo>
                    <a:pt x="504" y="88"/>
                    <a:pt x="505" y="88"/>
                    <a:pt x="506" y="88"/>
                  </a:cubicBezTo>
                  <a:cubicBezTo>
                    <a:pt x="506" y="88"/>
                    <a:pt x="506" y="88"/>
                    <a:pt x="506" y="89"/>
                  </a:cubicBezTo>
                  <a:cubicBezTo>
                    <a:pt x="459" y="88"/>
                    <a:pt x="390" y="81"/>
                    <a:pt x="343" y="80"/>
                  </a:cubicBezTo>
                  <a:cubicBezTo>
                    <a:pt x="361" y="81"/>
                    <a:pt x="378" y="82"/>
                    <a:pt x="396" y="83"/>
                  </a:cubicBezTo>
                  <a:cubicBezTo>
                    <a:pt x="414" y="83"/>
                    <a:pt x="454" y="89"/>
                    <a:pt x="472" y="90"/>
                  </a:cubicBezTo>
                  <a:cubicBezTo>
                    <a:pt x="489" y="91"/>
                    <a:pt x="507" y="91"/>
                    <a:pt x="524" y="92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18" y="93"/>
                    <a:pt x="512" y="93"/>
                    <a:pt x="506" y="93"/>
                  </a:cubicBezTo>
                  <a:cubicBezTo>
                    <a:pt x="488" y="92"/>
                    <a:pt x="447" y="92"/>
                    <a:pt x="428" y="91"/>
                  </a:cubicBezTo>
                  <a:cubicBezTo>
                    <a:pt x="408" y="90"/>
                    <a:pt x="387" y="84"/>
                    <a:pt x="367" y="84"/>
                  </a:cubicBezTo>
                  <a:cubicBezTo>
                    <a:pt x="347" y="83"/>
                    <a:pt x="328" y="83"/>
                    <a:pt x="308" y="83"/>
                  </a:cubicBezTo>
                  <a:cubicBezTo>
                    <a:pt x="292" y="83"/>
                    <a:pt x="275" y="80"/>
                    <a:pt x="259" y="80"/>
                  </a:cubicBezTo>
                  <a:cubicBezTo>
                    <a:pt x="235" y="80"/>
                    <a:pt x="211" y="80"/>
                    <a:pt x="187" y="80"/>
                  </a:cubicBezTo>
                  <a:cubicBezTo>
                    <a:pt x="186" y="80"/>
                    <a:pt x="184" y="80"/>
                    <a:pt x="182" y="81"/>
                  </a:cubicBezTo>
                  <a:cubicBezTo>
                    <a:pt x="182" y="81"/>
                    <a:pt x="181" y="81"/>
                    <a:pt x="181" y="81"/>
                  </a:cubicBezTo>
                  <a:cubicBezTo>
                    <a:pt x="180" y="80"/>
                    <a:pt x="179" y="80"/>
                    <a:pt x="179" y="80"/>
                  </a:cubicBezTo>
                  <a:cubicBezTo>
                    <a:pt x="177" y="80"/>
                    <a:pt x="175" y="80"/>
                    <a:pt x="174" y="80"/>
                  </a:cubicBezTo>
                  <a:cubicBezTo>
                    <a:pt x="158" y="80"/>
                    <a:pt x="143" y="81"/>
                    <a:pt x="128" y="81"/>
                  </a:cubicBezTo>
                  <a:cubicBezTo>
                    <a:pt x="115" y="82"/>
                    <a:pt x="103" y="81"/>
                    <a:pt x="91" y="81"/>
                  </a:cubicBezTo>
                  <a:lnTo>
                    <a:pt x="87" y="81"/>
                  </a:lnTo>
                  <a:close/>
                  <a:moveTo>
                    <a:pt x="334" y="80"/>
                  </a:moveTo>
                  <a:cubicBezTo>
                    <a:pt x="334" y="80"/>
                    <a:pt x="334" y="80"/>
                    <a:pt x="334" y="80"/>
                  </a:cubicBezTo>
                  <a:cubicBezTo>
                    <a:pt x="345" y="80"/>
                    <a:pt x="357" y="81"/>
                    <a:pt x="368" y="81"/>
                  </a:cubicBezTo>
                  <a:cubicBezTo>
                    <a:pt x="368" y="81"/>
                    <a:pt x="368" y="81"/>
                    <a:pt x="368" y="80"/>
                  </a:cubicBezTo>
                  <a:cubicBezTo>
                    <a:pt x="357" y="80"/>
                    <a:pt x="345" y="80"/>
                    <a:pt x="334" y="80"/>
                  </a:cubicBezTo>
                  <a:close/>
                  <a:moveTo>
                    <a:pt x="379" y="81"/>
                  </a:moveTo>
                  <a:cubicBezTo>
                    <a:pt x="379" y="81"/>
                    <a:pt x="379" y="81"/>
                    <a:pt x="379" y="81"/>
                  </a:cubicBezTo>
                  <a:cubicBezTo>
                    <a:pt x="376" y="81"/>
                    <a:pt x="374" y="81"/>
                    <a:pt x="371" y="81"/>
                  </a:cubicBezTo>
                  <a:cubicBezTo>
                    <a:pt x="371" y="81"/>
                    <a:pt x="371" y="81"/>
                    <a:pt x="371" y="81"/>
                  </a:cubicBezTo>
                  <a:cubicBezTo>
                    <a:pt x="374" y="81"/>
                    <a:pt x="377" y="81"/>
                    <a:pt x="379" y="81"/>
                  </a:cubicBezTo>
                  <a:close/>
                </a:path>
              </a:pathLst>
            </a:custGeom>
            <a:solidFill>
              <a:srgbClr val="076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7"/>
            <p:cNvSpPr txBox="1"/>
            <p:nvPr/>
          </p:nvSpPr>
          <p:spPr>
            <a:xfrm>
              <a:off x="7761287" y="5392737"/>
              <a:ext cx="243363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Eighth Title</a:t>
              </a:r>
              <a:endParaRPr dirty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A0BB30F7-9045-DE4B-BB97-5EBA93368A28}"/>
              </a:ext>
            </a:extLst>
          </p:cNvPr>
          <p:cNvGrpSpPr/>
          <p:nvPr/>
        </p:nvGrpSpPr>
        <p:grpSpPr>
          <a:xfrm>
            <a:off x="6224587" y="660400"/>
            <a:ext cx="5205412" cy="885825"/>
            <a:chOff x="6224587" y="660400"/>
            <a:chExt cx="5205412" cy="885825"/>
          </a:xfrm>
        </p:grpSpPr>
        <p:sp>
          <p:nvSpPr>
            <p:cNvPr id="259" name="Google Shape;259;p17"/>
            <p:cNvSpPr/>
            <p:nvPr/>
          </p:nvSpPr>
          <p:spPr>
            <a:xfrm>
              <a:off x="6224587" y="660400"/>
              <a:ext cx="5205412" cy="885825"/>
            </a:xfrm>
            <a:custGeom>
              <a:avLst/>
              <a:gdLst/>
              <a:ahLst/>
              <a:cxnLst/>
              <a:rect l="l" t="t" r="r" b="b"/>
              <a:pathLst>
                <a:path w="547" h="93" extrusionOk="0">
                  <a:moveTo>
                    <a:pt x="459" y="12"/>
                  </a:moveTo>
                  <a:cubicBezTo>
                    <a:pt x="455" y="13"/>
                    <a:pt x="478" y="13"/>
                    <a:pt x="475" y="14"/>
                  </a:cubicBezTo>
                  <a:cubicBezTo>
                    <a:pt x="474" y="14"/>
                    <a:pt x="474" y="14"/>
                    <a:pt x="473" y="15"/>
                  </a:cubicBezTo>
                  <a:cubicBezTo>
                    <a:pt x="473" y="15"/>
                    <a:pt x="473" y="15"/>
                    <a:pt x="473" y="15"/>
                  </a:cubicBezTo>
                  <a:cubicBezTo>
                    <a:pt x="474" y="15"/>
                    <a:pt x="474" y="15"/>
                    <a:pt x="475" y="15"/>
                  </a:cubicBezTo>
                  <a:cubicBezTo>
                    <a:pt x="480" y="15"/>
                    <a:pt x="459" y="15"/>
                    <a:pt x="464" y="16"/>
                  </a:cubicBezTo>
                  <a:cubicBezTo>
                    <a:pt x="465" y="16"/>
                    <a:pt x="465" y="16"/>
                    <a:pt x="466" y="16"/>
                  </a:cubicBezTo>
                  <a:cubicBezTo>
                    <a:pt x="466" y="16"/>
                    <a:pt x="466" y="16"/>
                    <a:pt x="466" y="17"/>
                  </a:cubicBezTo>
                  <a:cubicBezTo>
                    <a:pt x="465" y="17"/>
                    <a:pt x="465" y="17"/>
                    <a:pt x="464" y="17"/>
                  </a:cubicBezTo>
                  <a:cubicBezTo>
                    <a:pt x="460" y="18"/>
                    <a:pt x="482" y="18"/>
                    <a:pt x="477" y="18"/>
                  </a:cubicBezTo>
                  <a:cubicBezTo>
                    <a:pt x="476" y="18"/>
                    <a:pt x="475" y="18"/>
                    <a:pt x="475" y="19"/>
                  </a:cubicBezTo>
                  <a:cubicBezTo>
                    <a:pt x="475" y="20"/>
                    <a:pt x="474" y="20"/>
                    <a:pt x="474" y="20"/>
                  </a:cubicBezTo>
                  <a:cubicBezTo>
                    <a:pt x="473" y="20"/>
                    <a:pt x="472" y="20"/>
                    <a:pt x="471" y="21"/>
                  </a:cubicBezTo>
                  <a:cubicBezTo>
                    <a:pt x="459" y="23"/>
                    <a:pt x="471" y="24"/>
                    <a:pt x="459" y="25"/>
                  </a:cubicBezTo>
                  <a:cubicBezTo>
                    <a:pt x="457" y="25"/>
                    <a:pt x="456" y="26"/>
                    <a:pt x="455" y="27"/>
                  </a:cubicBezTo>
                  <a:cubicBezTo>
                    <a:pt x="456" y="27"/>
                    <a:pt x="458" y="27"/>
                    <a:pt x="459" y="27"/>
                  </a:cubicBezTo>
                  <a:cubicBezTo>
                    <a:pt x="464" y="26"/>
                    <a:pt x="469" y="26"/>
                    <a:pt x="473" y="26"/>
                  </a:cubicBezTo>
                  <a:cubicBezTo>
                    <a:pt x="483" y="25"/>
                    <a:pt x="468" y="25"/>
                    <a:pt x="477" y="25"/>
                  </a:cubicBezTo>
                  <a:cubicBezTo>
                    <a:pt x="478" y="25"/>
                    <a:pt x="478" y="25"/>
                    <a:pt x="479" y="25"/>
                  </a:cubicBezTo>
                  <a:cubicBezTo>
                    <a:pt x="479" y="25"/>
                    <a:pt x="479" y="25"/>
                    <a:pt x="479" y="26"/>
                  </a:cubicBezTo>
                  <a:cubicBezTo>
                    <a:pt x="478" y="26"/>
                    <a:pt x="478" y="26"/>
                    <a:pt x="477" y="26"/>
                  </a:cubicBezTo>
                  <a:cubicBezTo>
                    <a:pt x="473" y="27"/>
                    <a:pt x="474" y="28"/>
                    <a:pt x="470" y="28"/>
                  </a:cubicBezTo>
                  <a:cubicBezTo>
                    <a:pt x="460" y="29"/>
                    <a:pt x="467" y="30"/>
                    <a:pt x="457" y="31"/>
                  </a:cubicBezTo>
                  <a:cubicBezTo>
                    <a:pt x="447" y="32"/>
                    <a:pt x="452" y="33"/>
                    <a:pt x="442" y="33"/>
                  </a:cubicBezTo>
                  <a:cubicBezTo>
                    <a:pt x="432" y="34"/>
                    <a:pt x="422" y="26"/>
                    <a:pt x="413" y="27"/>
                  </a:cubicBezTo>
                  <a:cubicBezTo>
                    <a:pt x="411" y="28"/>
                    <a:pt x="410" y="28"/>
                    <a:pt x="408" y="28"/>
                  </a:cubicBezTo>
                  <a:cubicBezTo>
                    <a:pt x="408" y="28"/>
                    <a:pt x="408" y="28"/>
                    <a:pt x="408" y="29"/>
                  </a:cubicBezTo>
                  <a:cubicBezTo>
                    <a:pt x="409" y="29"/>
                    <a:pt x="410" y="28"/>
                    <a:pt x="411" y="28"/>
                  </a:cubicBezTo>
                  <a:cubicBezTo>
                    <a:pt x="415" y="28"/>
                    <a:pt x="419" y="27"/>
                    <a:pt x="422" y="27"/>
                  </a:cubicBezTo>
                  <a:cubicBezTo>
                    <a:pt x="427" y="26"/>
                    <a:pt x="432" y="26"/>
                    <a:pt x="437" y="25"/>
                  </a:cubicBezTo>
                  <a:cubicBezTo>
                    <a:pt x="441" y="25"/>
                    <a:pt x="445" y="34"/>
                    <a:pt x="449" y="34"/>
                  </a:cubicBezTo>
                  <a:cubicBezTo>
                    <a:pt x="455" y="34"/>
                    <a:pt x="446" y="33"/>
                    <a:pt x="452" y="32"/>
                  </a:cubicBezTo>
                  <a:cubicBezTo>
                    <a:pt x="459" y="32"/>
                    <a:pt x="465" y="32"/>
                    <a:pt x="471" y="32"/>
                  </a:cubicBezTo>
                  <a:cubicBezTo>
                    <a:pt x="472" y="31"/>
                    <a:pt x="472" y="32"/>
                    <a:pt x="473" y="32"/>
                  </a:cubicBezTo>
                  <a:cubicBezTo>
                    <a:pt x="473" y="32"/>
                    <a:pt x="473" y="32"/>
                    <a:pt x="473" y="32"/>
                  </a:cubicBezTo>
                  <a:cubicBezTo>
                    <a:pt x="472" y="33"/>
                    <a:pt x="472" y="33"/>
                    <a:pt x="471" y="33"/>
                  </a:cubicBezTo>
                  <a:cubicBezTo>
                    <a:pt x="469" y="34"/>
                    <a:pt x="476" y="34"/>
                    <a:pt x="473" y="34"/>
                  </a:cubicBezTo>
                  <a:cubicBezTo>
                    <a:pt x="472" y="34"/>
                    <a:pt x="471" y="35"/>
                    <a:pt x="471" y="36"/>
                  </a:cubicBezTo>
                  <a:cubicBezTo>
                    <a:pt x="472" y="36"/>
                    <a:pt x="472" y="36"/>
                    <a:pt x="473" y="36"/>
                  </a:cubicBezTo>
                  <a:cubicBezTo>
                    <a:pt x="478" y="36"/>
                    <a:pt x="465" y="36"/>
                    <a:pt x="470" y="35"/>
                  </a:cubicBezTo>
                  <a:cubicBezTo>
                    <a:pt x="471" y="35"/>
                    <a:pt x="489" y="35"/>
                    <a:pt x="489" y="36"/>
                  </a:cubicBezTo>
                  <a:cubicBezTo>
                    <a:pt x="491" y="37"/>
                    <a:pt x="492" y="36"/>
                    <a:pt x="494" y="36"/>
                  </a:cubicBezTo>
                  <a:cubicBezTo>
                    <a:pt x="494" y="36"/>
                    <a:pt x="495" y="37"/>
                    <a:pt x="495" y="37"/>
                  </a:cubicBezTo>
                  <a:cubicBezTo>
                    <a:pt x="495" y="37"/>
                    <a:pt x="495" y="37"/>
                    <a:pt x="495" y="37"/>
                  </a:cubicBezTo>
                  <a:cubicBezTo>
                    <a:pt x="494" y="38"/>
                    <a:pt x="498" y="38"/>
                    <a:pt x="497" y="38"/>
                  </a:cubicBezTo>
                  <a:cubicBezTo>
                    <a:pt x="487" y="39"/>
                    <a:pt x="492" y="41"/>
                    <a:pt x="482" y="42"/>
                  </a:cubicBezTo>
                  <a:cubicBezTo>
                    <a:pt x="464" y="43"/>
                    <a:pt x="470" y="43"/>
                    <a:pt x="446" y="42"/>
                  </a:cubicBezTo>
                  <a:cubicBezTo>
                    <a:pt x="444" y="43"/>
                    <a:pt x="425" y="39"/>
                    <a:pt x="424" y="39"/>
                  </a:cubicBezTo>
                  <a:cubicBezTo>
                    <a:pt x="424" y="39"/>
                    <a:pt x="425" y="39"/>
                    <a:pt x="425" y="39"/>
                  </a:cubicBezTo>
                  <a:cubicBezTo>
                    <a:pt x="431" y="39"/>
                    <a:pt x="439" y="45"/>
                    <a:pt x="445" y="44"/>
                  </a:cubicBezTo>
                  <a:cubicBezTo>
                    <a:pt x="450" y="44"/>
                    <a:pt x="451" y="47"/>
                    <a:pt x="455" y="46"/>
                  </a:cubicBezTo>
                  <a:cubicBezTo>
                    <a:pt x="465" y="46"/>
                    <a:pt x="475" y="45"/>
                    <a:pt x="485" y="44"/>
                  </a:cubicBezTo>
                  <a:cubicBezTo>
                    <a:pt x="486" y="44"/>
                    <a:pt x="487" y="45"/>
                    <a:pt x="489" y="45"/>
                  </a:cubicBezTo>
                  <a:cubicBezTo>
                    <a:pt x="489" y="45"/>
                    <a:pt x="489" y="45"/>
                    <a:pt x="490" y="45"/>
                  </a:cubicBezTo>
                  <a:cubicBezTo>
                    <a:pt x="492" y="45"/>
                    <a:pt x="495" y="44"/>
                    <a:pt x="497" y="44"/>
                  </a:cubicBezTo>
                  <a:cubicBezTo>
                    <a:pt x="501" y="44"/>
                    <a:pt x="490" y="43"/>
                    <a:pt x="494" y="43"/>
                  </a:cubicBezTo>
                  <a:cubicBezTo>
                    <a:pt x="494" y="43"/>
                    <a:pt x="495" y="43"/>
                    <a:pt x="496" y="43"/>
                  </a:cubicBezTo>
                  <a:cubicBezTo>
                    <a:pt x="496" y="43"/>
                    <a:pt x="496" y="44"/>
                    <a:pt x="496" y="44"/>
                  </a:cubicBezTo>
                  <a:cubicBezTo>
                    <a:pt x="495" y="44"/>
                    <a:pt x="494" y="44"/>
                    <a:pt x="494" y="44"/>
                  </a:cubicBezTo>
                  <a:cubicBezTo>
                    <a:pt x="491" y="45"/>
                    <a:pt x="504" y="45"/>
                    <a:pt x="501" y="46"/>
                  </a:cubicBezTo>
                  <a:cubicBezTo>
                    <a:pt x="495" y="47"/>
                    <a:pt x="476" y="48"/>
                    <a:pt x="471" y="49"/>
                  </a:cubicBezTo>
                  <a:cubicBezTo>
                    <a:pt x="466" y="49"/>
                    <a:pt x="462" y="50"/>
                    <a:pt x="457" y="50"/>
                  </a:cubicBezTo>
                  <a:cubicBezTo>
                    <a:pt x="460" y="50"/>
                    <a:pt x="463" y="50"/>
                    <a:pt x="466" y="50"/>
                  </a:cubicBezTo>
                  <a:cubicBezTo>
                    <a:pt x="472" y="49"/>
                    <a:pt x="478" y="49"/>
                    <a:pt x="483" y="48"/>
                  </a:cubicBezTo>
                  <a:cubicBezTo>
                    <a:pt x="484" y="48"/>
                    <a:pt x="485" y="48"/>
                    <a:pt x="486" y="48"/>
                  </a:cubicBezTo>
                  <a:cubicBezTo>
                    <a:pt x="486" y="49"/>
                    <a:pt x="486" y="49"/>
                    <a:pt x="486" y="49"/>
                  </a:cubicBezTo>
                  <a:cubicBezTo>
                    <a:pt x="484" y="49"/>
                    <a:pt x="483" y="50"/>
                    <a:pt x="482" y="50"/>
                  </a:cubicBezTo>
                  <a:cubicBezTo>
                    <a:pt x="471" y="51"/>
                    <a:pt x="473" y="43"/>
                    <a:pt x="462" y="45"/>
                  </a:cubicBezTo>
                  <a:cubicBezTo>
                    <a:pt x="454" y="46"/>
                    <a:pt x="446" y="47"/>
                    <a:pt x="438" y="48"/>
                  </a:cubicBezTo>
                  <a:cubicBezTo>
                    <a:pt x="435" y="48"/>
                    <a:pt x="432" y="49"/>
                    <a:pt x="429" y="49"/>
                  </a:cubicBezTo>
                  <a:cubicBezTo>
                    <a:pt x="430" y="49"/>
                    <a:pt x="431" y="49"/>
                    <a:pt x="432" y="49"/>
                  </a:cubicBezTo>
                  <a:cubicBezTo>
                    <a:pt x="435" y="49"/>
                    <a:pt x="437" y="48"/>
                    <a:pt x="440" y="49"/>
                  </a:cubicBezTo>
                  <a:cubicBezTo>
                    <a:pt x="442" y="50"/>
                    <a:pt x="444" y="49"/>
                    <a:pt x="445" y="49"/>
                  </a:cubicBezTo>
                  <a:cubicBezTo>
                    <a:pt x="443" y="49"/>
                    <a:pt x="454" y="48"/>
                    <a:pt x="477" y="46"/>
                  </a:cubicBezTo>
                  <a:cubicBezTo>
                    <a:pt x="482" y="45"/>
                    <a:pt x="474" y="54"/>
                    <a:pt x="480" y="53"/>
                  </a:cubicBezTo>
                  <a:cubicBezTo>
                    <a:pt x="481" y="53"/>
                    <a:pt x="495" y="43"/>
                    <a:pt x="496" y="45"/>
                  </a:cubicBezTo>
                  <a:cubicBezTo>
                    <a:pt x="468" y="51"/>
                    <a:pt x="451" y="52"/>
                    <a:pt x="446" y="53"/>
                  </a:cubicBezTo>
                  <a:cubicBezTo>
                    <a:pt x="448" y="53"/>
                    <a:pt x="450" y="53"/>
                    <a:pt x="452" y="54"/>
                  </a:cubicBezTo>
                  <a:cubicBezTo>
                    <a:pt x="445" y="56"/>
                    <a:pt x="500" y="56"/>
                    <a:pt x="493" y="58"/>
                  </a:cubicBezTo>
                  <a:cubicBezTo>
                    <a:pt x="494" y="58"/>
                    <a:pt x="494" y="58"/>
                    <a:pt x="495" y="58"/>
                  </a:cubicBezTo>
                  <a:cubicBezTo>
                    <a:pt x="502" y="58"/>
                    <a:pt x="486" y="57"/>
                    <a:pt x="494" y="56"/>
                  </a:cubicBezTo>
                  <a:cubicBezTo>
                    <a:pt x="500" y="55"/>
                    <a:pt x="454" y="54"/>
                    <a:pt x="460" y="54"/>
                  </a:cubicBezTo>
                  <a:cubicBezTo>
                    <a:pt x="460" y="54"/>
                    <a:pt x="461" y="54"/>
                    <a:pt x="462" y="54"/>
                  </a:cubicBezTo>
                  <a:cubicBezTo>
                    <a:pt x="462" y="54"/>
                    <a:pt x="462" y="54"/>
                    <a:pt x="462" y="54"/>
                  </a:cubicBezTo>
                  <a:cubicBezTo>
                    <a:pt x="461" y="55"/>
                    <a:pt x="499" y="55"/>
                    <a:pt x="498" y="55"/>
                  </a:cubicBezTo>
                  <a:cubicBezTo>
                    <a:pt x="495" y="56"/>
                    <a:pt x="493" y="56"/>
                    <a:pt x="490" y="57"/>
                  </a:cubicBezTo>
                  <a:cubicBezTo>
                    <a:pt x="482" y="58"/>
                    <a:pt x="511" y="60"/>
                    <a:pt x="503" y="62"/>
                  </a:cubicBezTo>
                  <a:cubicBezTo>
                    <a:pt x="502" y="62"/>
                    <a:pt x="501" y="62"/>
                    <a:pt x="501" y="62"/>
                  </a:cubicBezTo>
                  <a:cubicBezTo>
                    <a:pt x="501" y="64"/>
                    <a:pt x="499" y="64"/>
                    <a:pt x="498" y="64"/>
                  </a:cubicBezTo>
                  <a:cubicBezTo>
                    <a:pt x="494" y="65"/>
                    <a:pt x="496" y="66"/>
                    <a:pt x="493" y="67"/>
                  </a:cubicBezTo>
                  <a:cubicBezTo>
                    <a:pt x="489" y="68"/>
                    <a:pt x="499" y="68"/>
                    <a:pt x="496" y="69"/>
                  </a:cubicBezTo>
                  <a:cubicBezTo>
                    <a:pt x="494" y="69"/>
                    <a:pt x="491" y="70"/>
                    <a:pt x="489" y="70"/>
                  </a:cubicBezTo>
                  <a:cubicBezTo>
                    <a:pt x="493" y="70"/>
                    <a:pt x="485" y="69"/>
                    <a:pt x="489" y="69"/>
                  </a:cubicBezTo>
                  <a:cubicBezTo>
                    <a:pt x="494" y="68"/>
                    <a:pt x="499" y="67"/>
                    <a:pt x="504" y="67"/>
                  </a:cubicBezTo>
                  <a:cubicBezTo>
                    <a:pt x="505" y="67"/>
                    <a:pt x="506" y="67"/>
                    <a:pt x="507" y="67"/>
                  </a:cubicBezTo>
                  <a:cubicBezTo>
                    <a:pt x="507" y="67"/>
                    <a:pt x="507" y="67"/>
                    <a:pt x="507" y="67"/>
                  </a:cubicBezTo>
                  <a:cubicBezTo>
                    <a:pt x="506" y="68"/>
                    <a:pt x="505" y="68"/>
                    <a:pt x="505" y="68"/>
                  </a:cubicBezTo>
                  <a:cubicBezTo>
                    <a:pt x="502" y="69"/>
                    <a:pt x="498" y="69"/>
                    <a:pt x="495" y="70"/>
                  </a:cubicBezTo>
                  <a:cubicBezTo>
                    <a:pt x="493" y="70"/>
                    <a:pt x="492" y="71"/>
                    <a:pt x="490" y="71"/>
                  </a:cubicBezTo>
                  <a:cubicBezTo>
                    <a:pt x="491" y="71"/>
                    <a:pt x="491" y="71"/>
                    <a:pt x="492" y="71"/>
                  </a:cubicBezTo>
                  <a:cubicBezTo>
                    <a:pt x="500" y="70"/>
                    <a:pt x="509" y="69"/>
                    <a:pt x="518" y="68"/>
                  </a:cubicBezTo>
                  <a:cubicBezTo>
                    <a:pt x="519" y="68"/>
                    <a:pt x="519" y="68"/>
                    <a:pt x="520" y="68"/>
                  </a:cubicBezTo>
                  <a:cubicBezTo>
                    <a:pt x="520" y="68"/>
                    <a:pt x="520" y="68"/>
                    <a:pt x="520" y="69"/>
                  </a:cubicBezTo>
                  <a:cubicBezTo>
                    <a:pt x="519" y="69"/>
                    <a:pt x="519" y="69"/>
                    <a:pt x="518" y="69"/>
                  </a:cubicBezTo>
                  <a:cubicBezTo>
                    <a:pt x="510" y="71"/>
                    <a:pt x="528" y="72"/>
                    <a:pt x="521" y="74"/>
                  </a:cubicBezTo>
                  <a:cubicBezTo>
                    <a:pt x="518" y="74"/>
                    <a:pt x="514" y="75"/>
                    <a:pt x="511" y="77"/>
                  </a:cubicBezTo>
                  <a:cubicBezTo>
                    <a:pt x="510" y="79"/>
                    <a:pt x="521" y="79"/>
                    <a:pt x="520" y="80"/>
                  </a:cubicBezTo>
                  <a:cubicBezTo>
                    <a:pt x="514" y="80"/>
                    <a:pt x="529" y="81"/>
                    <a:pt x="523" y="81"/>
                  </a:cubicBezTo>
                  <a:cubicBezTo>
                    <a:pt x="518" y="81"/>
                    <a:pt x="527" y="83"/>
                    <a:pt x="521" y="84"/>
                  </a:cubicBezTo>
                  <a:cubicBezTo>
                    <a:pt x="522" y="84"/>
                    <a:pt x="522" y="84"/>
                    <a:pt x="522" y="84"/>
                  </a:cubicBezTo>
                  <a:cubicBezTo>
                    <a:pt x="529" y="84"/>
                    <a:pt x="522" y="84"/>
                    <a:pt x="528" y="84"/>
                  </a:cubicBezTo>
                  <a:cubicBezTo>
                    <a:pt x="533" y="83"/>
                    <a:pt x="539" y="83"/>
                    <a:pt x="544" y="82"/>
                  </a:cubicBezTo>
                  <a:cubicBezTo>
                    <a:pt x="545" y="82"/>
                    <a:pt x="546" y="83"/>
                    <a:pt x="547" y="83"/>
                  </a:cubicBezTo>
                  <a:cubicBezTo>
                    <a:pt x="547" y="83"/>
                    <a:pt x="547" y="83"/>
                    <a:pt x="547" y="83"/>
                  </a:cubicBezTo>
                  <a:cubicBezTo>
                    <a:pt x="546" y="84"/>
                    <a:pt x="545" y="84"/>
                    <a:pt x="544" y="84"/>
                  </a:cubicBezTo>
                  <a:cubicBezTo>
                    <a:pt x="540" y="85"/>
                    <a:pt x="536" y="85"/>
                    <a:pt x="532" y="85"/>
                  </a:cubicBezTo>
                  <a:cubicBezTo>
                    <a:pt x="531" y="86"/>
                    <a:pt x="530" y="86"/>
                    <a:pt x="530" y="86"/>
                  </a:cubicBezTo>
                  <a:cubicBezTo>
                    <a:pt x="530" y="86"/>
                    <a:pt x="530" y="86"/>
                    <a:pt x="530" y="86"/>
                  </a:cubicBezTo>
                  <a:cubicBezTo>
                    <a:pt x="531" y="86"/>
                    <a:pt x="533" y="86"/>
                    <a:pt x="535" y="86"/>
                  </a:cubicBezTo>
                  <a:cubicBezTo>
                    <a:pt x="535" y="87"/>
                    <a:pt x="535" y="87"/>
                    <a:pt x="535" y="87"/>
                  </a:cubicBezTo>
                  <a:cubicBezTo>
                    <a:pt x="534" y="87"/>
                    <a:pt x="533" y="88"/>
                    <a:pt x="532" y="88"/>
                  </a:cubicBezTo>
                  <a:cubicBezTo>
                    <a:pt x="525" y="89"/>
                    <a:pt x="530" y="90"/>
                    <a:pt x="523" y="91"/>
                  </a:cubicBezTo>
                  <a:cubicBezTo>
                    <a:pt x="513" y="91"/>
                    <a:pt x="503" y="92"/>
                    <a:pt x="493" y="92"/>
                  </a:cubicBezTo>
                  <a:cubicBezTo>
                    <a:pt x="484" y="92"/>
                    <a:pt x="320" y="92"/>
                    <a:pt x="310" y="92"/>
                  </a:cubicBezTo>
                  <a:cubicBezTo>
                    <a:pt x="300" y="92"/>
                    <a:pt x="289" y="92"/>
                    <a:pt x="279" y="92"/>
                  </a:cubicBezTo>
                  <a:cubicBezTo>
                    <a:pt x="272" y="92"/>
                    <a:pt x="265" y="92"/>
                    <a:pt x="258" y="92"/>
                  </a:cubicBezTo>
                  <a:cubicBezTo>
                    <a:pt x="255" y="92"/>
                    <a:pt x="252" y="92"/>
                    <a:pt x="249" y="92"/>
                  </a:cubicBezTo>
                  <a:cubicBezTo>
                    <a:pt x="248" y="92"/>
                    <a:pt x="247" y="92"/>
                    <a:pt x="245" y="92"/>
                  </a:cubicBezTo>
                  <a:cubicBezTo>
                    <a:pt x="244" y="92"/>
                    <a:pt x="243" y="92"/>
                    <a:pt x="242" y="92"/>
                  </a:cubicBezTo>
                  <a:cubicBezTo>
                    <a:pt x="241" y="92"/>
                    <a:pt x="240" y="92"/>
                    <a:pt x="240" y="92"/>
                  </a:cubicBezTo>
                  <a:cubicBezTo>
                    <a:pt x="239" y="91"/>
                    <a:pt x="239" y="92"/>
                    <a:pt x="238" y="92"/>
                  </a:cubicBezTo>
                  <a:cubicBezTo>
                    <a:pt x="237" y="91"/>
                    <a:pt x="237" y="91"/>
                    <a:pt x="236" y="92"/>
                  </a:cubicBezTo>
                  <a:cubicBezTo>
                    <a:pt x="236" y="92"/>
                    <a:pt x="236" y="92"/>
                    <a:pt x="236" y="92"/>
                  </a:cubicBezTo>
                  <a:cubicBezTo>
                    <a:pt x="235" y="92"/>
                    <a:pt x="235" y="92"/>
                    <a:pt x="234" y="92"/>
                  </a:cubicBezTo>
                  <a:cubicBezTo>
                    <a:pt x="234" y="91"/>
                    <a:pt x="233" y="91"/>
                    <a:pt x="232" y="92"/>
                  </a:cubicBezTo>
                  <a:cubicBezTo>
                    <a:pt x="225" y="92"/>
                    <a:pt x="217" y="92"/>
                    <a:pt x="210" y="92"/>
                  </a:cubicBezTo>
                  <a:cubicBezTo>
                    <a:pt x="210" y="91"/>
                    <a:pt x="210" y="91"/>
                    <a:pt x="210" y="91"/>
                  </a:cubicBezTo>
                  <a:cubicBezTo>
                    <a:pt x="209" y="91"/>
                    <a:pt x="209" y="90"/>
                    <a:pt x="208" y="90"/>
                  </a:cubicBezTo>
                  <a:cubicBezTo>
                    <a:pt x="205" y="90"/>
                    <a:pt x="202" y="90"/>
                    <a:pt x="198" y="90"/>
                  </a:cubicBezTo>
                  <a:cubicBezTo>
                    <a:pt x="195" y="90"/>
                    <a:pt x="191" y="90"/>
                    <a:pt x="188" y="90"/>
                  </a:cubicBezTo>
                  <a:cubicBezTo>
                    <a:pt x="188" y="90"/>
                    <a:pt x="188" y="89"/>
                    <a:pt x="188" y="89"/>
                  </a:cubicBezTo>
                  <a:cubicBezTo>
                    <a:pt x="235" y="89"/>
                    <a:pt x="281" y="89"/>
                    <a:pt x="328" y="89"/>
                  </a:cubicBezTo>
                  <a:cubicBezTo>
                    <a:pt x="328" y="89"/>
                    <a:pt x="328" y="89"/>
                    <a:pt x="328" y="88"/>
                  </a:cubicBezTo>
                  <a:cubicBezTo>
                    <a:pt x="269" y="88"/>
                    <a:pt x="223" y="88"/>
                    <a:pt x="164" y="88"/>
                  </a:cubicBezTo>
                  <a:cubicBezTo>
                    <a:pt x="167" y="88"/>
                    <a:pt x="156" y="89"/>
                    <a:pt x="158" y="89"/>
                  </a:cubicBezTo>
                  <a:cubicBezTo>
                    <a:pt x="165" y="89"/>
                    <a:pt x="172" y="89"/>
                    <a:pt x="179" y="89"/>
                  </a:cubicBezTo>
                  <a:cubicBezTo>
                    <a:pt x="181" y="89"/>
                    <a:pt x="181" y="90"/>
                    <a:pt x="180" y="92"/>
                  </a:cubicBezTo>
                  <a:cubicBezTo>
                    <a:pt x="180" y="91"/>
                    <a:pt x="180" y="91"/>
                    <a:pt x="179" y="90"/>
                  </a:cubicBezTo>
                  <a:cubicBezTo>
                    <a:pt x="179" y="91"/>
                    <a:pt x="179" y="91"/>
                    <a:pt x="179" y="92"/>
                  </a:cubicBezTo>
                  <a:cubicBezTo>
                    <a:pt x="178" y="91"/>
                    <a:pt x="178" y="91"/>
                    <a:pt x="177" y="90"/>
                  </a:cubicBezTo>
                  <a:cubicBezTo>
                    <a:pt x="177" y="91"/>
                    <a:pt x="177" y="91"/>
                    <a:pt x="177" y="92"/>
                  </a:cubicBezTo>
                  <a:cubicBezTo>
                    <a:pt x="176" y="91"/>
                    <a:pt x="176" y="91"/>
                    <a:pt x="175" y="90"/>
                  </a:cubicBezTo>
                  <a:cubicBezTo>
                    <a:pt x="175" y="91"/>
                    <a:pt x="175" y="91"/>
                    <a:pt x="175" y="92"/>
                  </a:cubicBezTo>
                  <a:cubicBezTo>
                    <a:pt x="174" y="91"/>
                    <a:pt x="174" y="91"/>
                    <a:pt x="174" y="90"/>
                  </a:cubicBezTo>
                  <a:cubicBezTo>
                    <a:pt x="173" y="91"/>
                    <a:pt x="173" y="91"/>
                    <a:pt x="173" y="92"/>
                  </a:cubicBezTo>
                  <a:cubicBezTo>
                    <a:pt x="172" y="91"/>
                    <a:pt x="172" y="91"/>
                    <a:pt x="172" y="91"/>
                  </a:cubicBezTo>
                  <a:cubicBezTo>
                    <a:pt x="171" y="92"/>
                    <a:pt x="171" y="91"/>
                    <a:pt x="170" y="91"/>
                  </a:cubicBezTo>
                  <a:cubicBezTo>
                    <a:pt x="169" y="93"/>
                    <a:pt x="169" y="91"/>
                    <a:pt x="168" y="90"/>
                  </a:cubicBezTo>
                  <a:cubicBezTo>
                    <a:pt x="168" y="91"/>
                    <a:pt x="168" y="91"/>
                    <a:pt x="167" y="92"/>
                  </a:cubicBezTo>
                  <a:cubicBezTo>
                    <a:pt x="167" y="91"/>
                    <a:pt x="167" y="91"/>
                    <a:pt x="166" y="90"/>
                  </a:cubicBezTo>
                  <a:cubicBezTo>
                    <a:pt x="166" y="91"/>
                    <a:pt x="166" y="91"/>
                    <a:pt x="166" y="92"/>
                  </a:cubicBezTo>
                  <a:cubicBezTo>
                    <a:pt x="165" y="91"/>
                    <a:pt x="165" y="91"/>
                    <a:pt x="164" y="90"/>
                  </a:cubicBezTo>
                  <a:cubicBezTo>
                    <a:pt x="164" y="91"/>
                    <a:pt x="164" y="91"/>
                    <a:pt x="164" y="92"/>
                  </a:cubicBezTo>
                  <a:cubicBezTo>
                    <a:pt x="163" y="91"/>
                    <a:pt x="163" y="91"/>
                    <a:pt x="162" y="90"/>
                  </a:cubicBezTo>
                  <a:cubicBezTo>
                    <a:pt x="162" y="91"/>
                    <a:pt x="162" y="91"/>
                    <a:pt x="162" y="92"/>
                  </a:cubicBezTo>
                  <a:cubicBezTo>
                    <a:pt x="161" y="91"/>
                    <a:pt x="161" y="90"/>
                    <a:pt x="161" y="90"/>
                  </a:cubicBezTo>
                  <a:cubicBezTo>
                    <a:pt x="161" y="90"/>
                    <a:pt x="160" y="90"/>
                    <a:pt x="160" y="90"/>
                  </a:cubicBezTo>
                  <a:cubicBezTo>
                    <a:pt x="160" y="91"/>
                    <a:pt x="160" y="91"/>
                    <a:pt x="160" y="91"/>
                  </a:cubicBezTo>
                  <a:cubicBezTo>
                    <a:pt x="158" y="90"/>
                    <a:pt x="157" y="90"/>
                    <a:pt x="156" y="91"/>
                  </a:cubicBezTo>
                  <a:cubicBezTo>
                    <a:pt x="156" y="91"/>
                    <a:pt x="168" y="90"/>
                    <a:pt x="168" y="90"/>
                  </a:cubicBezTo>
                  <a:cubicBezTo>
                    <a:pt x="167" y="90"/>
                    <a:pt x="166" y="90"/>
                    <a:pt x="164" y="90"/>
                  </a:cubicBezTo>
                  <a:cubicBezTo>
                    <a:pt x="159" y="89"/>
                    <a:pt x="154" y="89"/>
                    <a:pt x="149" y="89"/>
                  </a:cubicBezTo>
                  <a:cubicBezTo>
                    <a:pt x="141" y="89"/>
                    <a:pt x="163" y="88"/>
                    <a:pt x="155" y="88"/>
                  </a:cubicBezTo>
                  <a:cubicBezTo>
                    <a:pt x="147" y="88"/>
                    <a:pt x="139" y="88"/>
                    <a:pt x="132" y="87"/>
                  </a:cubicBezTo>
                  <a:cubicBezTo>
                    <a:pt x="131" y="87"/>
                    <a:pt x="131" y="87"/>
                    <a:pt x="131" y="87"/>
                  </a:cubicBezTo>
                  <a:cubicBezTo>
                    <a:pt x="133" y="86"/>
                    <a:pt x="134" y="86"/>
                    <a:pt x="136" y="86"/>
                  </a:cubicBezTo>
                  <a:cubicBezTo>
                    <a:pt x="138" y="86"/>
                    <a:pt x="140" y="86"/>
                    <a:pt x="142" y="86"/>
                  </a:cubicBezTo>
                  <a:cubicBezTo>
                    <a:pt x="143" y="86"/>
                    <a:pt x="143" y="86"/>
                    <a:pt x="144" y="86"/>
                  </a:cubicBezTo>
                  <a:cubicBezTo>
                    <a:pt x="143" y="86"/>
                    <a:pt x="143" y="86"/>
                    <a:pt x="142" y="86"/>
                  </a:cubicBezTo>
                  <a:cubicBezTo>
                    <a:pt x="137" y="85"/>
                    <a:pt x="132" y="85"/>
                    <a:pt x="127" y="85"/>
                  </a:cubicBezTo>
                  <a:cubicBezTo>
                    <a:pt x="118" y="85"/>
                    <a:pt x="109" y="84"/>
                    <a:pt x="100" y="84"/>
                  </a:cubicBezTo>
                  <a:cubicBezTo>
                    <a:pt x="94" y="84"/>
                    <a:pt x="88" y="84"/>
                    <a:pt x="83" y="83"/>
                  </a:cubicBezTo>
                  <a:cubicBezTo>
                    <a:pt x="80" y="83"/>
                    <a:pt x="77" y="83"/>
                    <a:pt x="74" y="83"/>
                  </a:cubicBezTo>
                  <a:cubicBezTo>
                    <a:pt x="71" y="83"/>
                    <a:pt x="54" y="83"/>
                    <a:pt x="51" y="83"/>
                  </a:cubicBezTo>
                  <a:cubicBezTo>
                    <a:pt x="50" y="83"/>
                    <a:pt x="49" y="83"/>
                    <a:pt x="49" y="83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50" y="82"/>
                    <a:pt x="52" y="82"/>
                    <a:pt x="53" y="82"/>
                  </a:cubicBezTo>
                  <a:cubicBezTo>
                    <a:pt x="61" y="82"/>
                    <a:pt x="81" y="82"/>
                    <a:pt x="88" y="82"/>
                  </a:cubicBezTo>
                  <a:cubicBezTo>
                    <a:pt x="93" y="82"/>
                    <a:pt x="99" y="81"/>
                    <a:pt x="104" y="81"/>
                  </a:cubicBezTo>
                  <a:cubicBezTo>
                    <a:pt x="122" y="82"/>
                    <a:pt x="140" y="82"/>
                    <a:pt x="158" y="83"/>
                  </a:cubicBezTo>
                  <a:cubicBezTo>
                    <a:pt x="176" y="83"/>
                    <a:pt x="164" y="83"/>
                    <a:pt x="182" y="83"/>
                  </a:cubicBezTo>
                  <a:cubicBezTo>
                    <a:pt x="215" y="83"/>
                    <a:pt x="237" y="83"/>
                    <a:pt x="270" y="82"/>
                  </a:cubicBezTo>
                  <a:cubicBezTo>
                    <a:pt x="288" y="82"/>
                    <a:pt x="302" y="82"/>
                    <a:pt x="320" y="81"/>
                  </a:cubicBezTo>
                  <a:cubicBezTo>
                    <a:pt x="321" y="81"/>
                    <a:pt x="322" y="80"/>
                    <a:pt x="322" y="80"/>
                  </a:cubicBezTo>
                  <a:cubicBezTo>
                    <a:pt x="323" y="80"/>
                    <a:pt x="323" y="80"/>
                    <a:pt x="324" y="80"/>
                  </a:cubicBezTo>
                  <a:cubicBezTo>
                    <a:pt x="324" y="80"/>
                    <a:pt x="324" y="80"/>
                    <a:pt x="324" y="80"/>
                  </a:cubicBezTo>
                  <a:cubicBezTo>
                    <a:pt x="312" y="80"/>
                    <a:pt x="301" y="80"/>
                    <a:pt x="289" y="81"/>
                  </a:cubicBezTo>
                  <a:cubicBezTo>
                    <a:pt x="285" y="81"/>
                    <a:pt x="281" y="81"/>
                    <a:pt x="278" y="81"/>
                  </a:cubicBezTo>
                  <a:cubicBezTo>
                    <a:pt x="270" y="81"/>
                    <a:pt x="263" y="81"/>
                    <a:pt x="256" y="81"/>
                  </a:cubicBezTo>
                  <a:cubicBezTo>
                    <a:pt x="252" y="81"/>
                    <a:pt x="247" y="81"/>
                    <a:pt x="242" y="81"/>
                  </a:cubicBezTo>
                  <a:cubicBezTo>
                    <a:pt x="240" y="81"/>
                    <a:pt x="238" y="81"/>
                    <a:pt x="236" y="81"/>
                  </a:cubicBezTo>
                  <a:cubicBezTo>
                    <a:pt x="234" y="81"/>
                    <a:pt x="232" y="81"/>
                    <a:pt x="230" y="81"/>
                  </a:cubicBezTo>
                  <a:cubicBezTo>
                    <a:pt x="227" y="81"/>
                    <a:pt x="224" y="81"/>
                    <a:pt x="222" y="81"/>
                  </a:cubicBezTo>
                  <a:cubicBezTo>
                    <a:pt x="219" y="81"/>
                    <a:pt x="216" y="82"/>
                    <a:pt x="213" y="82"/>
                  </a:cubicBezTo>
                  <a:cubicBezTo>
                    <a:pt x="213" y="82"/>
                    <a:pt x="212" y="82"/>
                    <a:pt x="211" y="82"/>
                  </a:cubicBezTo>
                  <a:cubicBezTo>
                    <a:pt x="210" y="82"/>
                    <a:pt x="209" y="81"/>
                    <a:pt x="209" y="81"/>
                  </a:cubicBezTo>
                  <a:cubicBezTo>
                    <a:pt x="208" y="82"/>
                    <a:pt x="207" y="81"/>
                    <a:pt x="207" y="81"/>
                  </a:cubicBezTo>
                  <a:cubicBezTo>
                    <a:pt x="206" y="83"/>
                    <a:pt x="205" y="82"/>
                    <a:pt x="205" y="81"/>
                  </a:cubicBezTo>
                  <a:cubicBezTo>
                    <a:pt x="204" y="83"/>
                    <a:pt x="204" y="81"/>
                    <a:pt x="203" y="81"/>
                  </a:cubicBezTo>
                  <a:cubicBezTo>
                    <a:pt x="203" y="81"/>
                    <a:pt x="203" y="82"/>
                    <a:pt x="202" y="82"/>
                  </a:cubicBezTo>
                  <a:cubicBezTo>
                    <a:pt x="202" y="82"/>
                    <a:pt x="202" y="81"/>
                    <a:pt x="201" y="81"/>
                  </a:cubicBezTo>
                  <a:cubicBezTo>
                    <a:pt x="201" y="81"/>
                    <a:pt x="201" y="82"/>
                    <a:pt x="200" y="82"/>
                  </a:cubicBezTo>
                  <a:cubicBezTo>
                    <a:pt x="200" y="82"/>
                    <a:pt x="200" y="81"/>
                    <a:pt x="199" y="81"/>
                  </a:cubicBezTo>
                  <a:cubicBezTo>
                    <a:pt x="199" y="81"/>
                    <a:pt x="199" y="82"/>
                    <a:pt x="199" y="82"/>
                  </a:cubicBezTo>
                  <a:cubicBezTo>
                    <a:pt x="198" y="82"/>
                    <a:pt x="198" y="81"/>
                    <a:pt x="197" y="81"/>
                  </a:cubicBezTo>
                  <a:cubicBezTo>
                    <a:pt x="197" y="83"/>
                    <a:pt x="196" y="81"/>
                    <a:pt x="195" y="81"/>
                  </a:cubicBezTo>
                  <a:cubicBezTo>
                    <a:pt x="195" y="81"/>
                    <a:pt x="195" y="81"/>
                    <a:pt x="194" y="81"/>
                  </a:cubicBezTo>
                  <a:cubicBezTo>
                    <a:pt x="194" y="81"/>
                    <a:pt x="194" y="81"/>
                    <a:pt x="193" y="81"/>
                  </a:cubicBezTo>
                  <a:cubicBezTo>
                    <a:pt x="192" y="81"/>
                    <a:pt x="192" y="81"/>
                    <a:pt x="191" y="81"/>
                  </a:cubicBezTo>
                  <a:cubicBezTo>
                    <a:pt x="190" y="81"/>
                    <a:pt x="189" y="81"/>
                    <a:pt x="188" y="81"/>
                  </a:cubicBezTo>
                  <a:cubicBezTo>
                    <a:pt x="186" y="81"/>
                    <a:pt x="185" y="81"/>
                    <a:pt x="183" y="81"/>
                  </a:cubicBezTo>
                  <a:cubicBezTo>
                    <a:pt x="182" y="81"/>
                    <a:pt x="180" y="81"/>
                    <a:pt x="179" y="81"/>
                  </a:cubicBezTo>
                  <a:cubicBezTo>
                    <a:pt x="177" y="81"/>
                    <a:pt x="176" y="81"/>
                    <a:pt x="174" y="81"/>
                  </a:cubicBezTo>
                  <a:cubicBezTo>
                    <a:pt x="173" y="81"/>
                    <a:pt x="171" y="81"/>
                    <a:pt x="169" y="81"/>
                  </a:cubicBezTo>
                  <a:cubicBezTo>
                    <a:pt x="168" y="81"/>
                    <a:pt x="166" y="81"/>
                    <a:pt x="165" y="82"/>
                  </a:cubicBezTo>
                  <a:cubicBezTo>
                    <a:pt x="162" y="82"/>
                    <a:pt x="160" y="82"/>
                    <a:pt x="158" y="81"/>
                  </a:cubicBezTo>
                  <a:cubicBezTo>
                    <a:pt x="157" y="81"/>
                    <a:pt x="156" y="81"/>
                    <a:pt x="155" y="81"/>
                  </a:cubicBezTo>
                  <a:cubicBezTo>
                    <a:pt x="154" y="81"/>
                    <a:pt x="167" y="81"/>
                    <a:pt x="166" y="81"/>
                  </a:cubicBezTo>
                  <a:cubicBezTo>
                    <a:pt x="165" y="81"/>
                    <a:pt x="164" y="81"/>
                    <a:pt x="162" y="81"/>
                  </a:cubicBezTo>
                  <a:cubicBezTo>
                    <a:pt x="162" y="81"/>
                    <a:pt x="161" y="81"/>
                    <a:pt x="160" y="81"/>
                  </a:cubicBezTo>
                  <a:cubicBezTo>
                    <a:pt x="159" y="81"/>
                    <a:pt x="158" y="81"/>
                    <a:pt x="157" y="81"/>
                  </a:cubicBezTo>
                  <a:cubicBezTo>
                    <a:pt x="156" y="81"/>
                    <a:pt x="155" y="81"/>
                    <a:pt x="154" y="81"/>
                  </a:cubicBezTo>
                  <a:cubicBezTo>
                    <a:pt x="153" y="81"/>
                    <a:pt x="152" y="81"/>
                    <a:pt x="151" y="81"/>
                  </a:cubicBezTo>
                  <a:cubicBezTo>
                    <a:pt x="150" y="82"/>
                    <a:pt x="150" y="81"/>
                    <a:pt x="149" y="81"/>
                  </a:cubicBezTo>
                  <a:cubicBezTo>
                    <a:pt x="149" y="81"/>
                    <a:pt x="149" y="81"/>
                    <a:pt x="148" y="81"/>
                  </a:cubicBezTo>
                  <a:cubicBezTo>
                    <a:pt x="148" y="81"/>
                    <a:pt x="148" y="81"/>
                    <a:pt x="147" y="81"/>
                  </a:cubicBezTo>
                  <a:cubicBezTo>
                    <a:pt x="147" y="81"/>
                    <a:pt x="147" y="81"/>
                    <a:pt x="146" y="81"/>
                  </a:cubicBezTo>
                  <a:cubicBezTo>
                    <a:pt x="146" y="81"/>
                    <a:pt x="145" y="80"/>
                    <a:pt x="145" y="81"/>
                  </a:cubicBezTo>
                  <a:cubicBezTo>
                    <a:pt x="144" y="80"/>
                    <a:pt x="143" y="81"/>
                    <a:pt x="142" y="81"/>
                  </a:cubicBezTo>
                  <a:cubicBezTo>
                    <a:pt x="142" y="81"/>
                    <a:pt x="141" y="81"/>
                    <a:pt x="141" y="81"/>
                  </a:cubicBezTo>
                  <a:cubicBezTo>
                    <a:pt x="140" y="81"/>
                    <a:pt x="140" y="81"/>
                    <a:pt x="139" y="81"/>
                  </a:cubicBezTo>
                  <a:cubicBezTo>
                    <a:pt x="139" y="81"/>
                    <a:pt x="139" y="81"/>
                    <a:pt x="139" y="81"/>
                  </a:cubicBezTo>
                  <a:cubicBezTo>
                    <a:pt x="139" y="81"/>
                    <a:pt x="138" y="81"/>
                    <a:pt x="138" y="80"/>
                  </a:cubicBezTo>
                  <a:cubicBezTo>
                    <a:pt x="138" y="81"/>
                    <a:pt x="137" y="81"/>
                    <a:pt x="137" y="82"/>
                  </a:cubicBezTo>
                  <a:cubicBezTo>
                    <a:pt x="137" y="81"/>
                    <a:pt x="137" y="81"/>
                    <a:pt x="136" y="80"/>
                  </a:cubicBezTo>
                  <a:cubicBezTo>
                    <a:pt x="136" y="81"/>
                    <a:pt x="136" y="81"/>
                    <a:pt x="135" y="81"/>
                  </a:cubicBezTo>
                  <a:cubicBezTo>
                    <a:pt x="135" y="81"/>
                    <a:pt x="135" y="80"/>
                    <a:pt x="134" y="80"/>
                  </a:cubicBezTo>
                  <a:cubicBezTo>
                    <a:pt x="134" y="81"/>
                    <a:pt x="134" y="81"/>
                    <a:pt x="133" y="81"/>
                  </a:cubicBezTo>
                  <a:cubicBezTo>
                    <a:pt x="133" y="81"/>
                    <a:pt x="133" y="80"/>
                    <a:pt x="133" y="80"/>
                  </a:cubicBezTo>
                  <a:cubicBezTo>
                    <a:pt x="132" y="80"/>
                    <a:pt x="132" y="81"/>
                    <a:pt x="132" y="81"/>
                  </a:cubicBezTo>
                  <a:cubicBezTo>
                    <a:pt x="131" y="81"/>
                    <a:pt x="131" y="80"/>
                    <a:pt x="131" y="80"/>
                  </a:cubicBezTo>
                  <a:cubicBezTo>
                    <a:pt x="130" y="80"/>
                    <a:pt x="130" y="81"/>
                    <a:pt x="130" y="81"/>
                  </a:cubicBezTo>
                  <a:cubicBezTo>
                    <a:pt x="129" y="81"/>
                    <a:pt x="129" y="80"/>
                    <a:pt x="129" y="80"/>
                  </a:cubicBezTo>
                  <a:cubicBezTo>
                    <a:pt x="128" y="80"/>
                    <a:pt x="159" y="81"/>
                    <a:pt x="159" y="81"/>
                  </a:cubicBezTo>
                  <a:cubicBezTo>
                    <a:pt x="158" y="81"/>
                    <a:pt x="158" y="80"/>
                    <a:pt x="158" y="80"/>
                  </a:cubicBezTo>
                  <a:cubicBezTo>
                    <a:pt x="157" y="80"/>
                    <a:pt x="157" y="81"/>
                    <a:pt x="157" y="81"/>
                  </a:cubicBezTo>
                  <a:cubicBezTo>
                    <a:pt x="156" y="80"/>
                    <a:pt x="156" y="80"/>
                    <a:pt x="155" y="81"/>
                  </a:cubicBezTo>
                  <a:cubicBezTo>
                    <a:pt x="154" y="80"/>
                    <a:pt x="154" y="80"/>
                    <a:pt x="153" y="80"/>
                  </a:cubicBezTo>
                  <a:cubicBezTo>
                    <a:pt x="151" y="80"/>
                    <a:pt x="150" y="80"/>
                    <a:pt x="148" y="80"/>
                  </a:cubicBezTo>
                  <a:cubicBezTo>
                    <a:pt x="144" y="79"/>
                    <a:pt x="140" y="79"/>
                    <a:pt x="136" y="79"/>
                  </a:cubicBezTo>
                  <a:cubicBezTo>
                    <a:pt x="127" y="79"/>
                    <a:pt x="118" y="79"/>
                    <a:pt x="109" y="78"/>
                  </a:cubicBezTo>
                  <a:cubicBezTo>
                    <a:pt x="102" y="78"/>
                    <a:pt x="95" y="78"/>
                    <a:pt x="89" y="78"/>
                  </a:cubicBezTo>
                  <a:cubicBezTo>
                    <a:pt x="84" y="77"/>
                    <a:pt x="80" y="77"/>
                    <a:pt x="76" y="77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6"/>
                    <a:pt x="75" y="76"/>
                    <a:pt x="76" y="76"/>
                  </a:cubicBezTo>
                  <a:cubicBezTo>
                    <a:pt x="79" y="76"/>
                    <a:pt x="82" y="76"/>
                    <a:pt x="86" y="76"/>
                  </a:cubicBezTo>
                  <a:cubicBezTo>
                    <a:pt x="92" y="76"/>
                    <a:pt x="99" y="76"/>
                    <a:pt x="106" y="77"/>
                  </a:cubicBezTo>
                  <a:cubicBezTo>
                    <a:pt x="110" y="77"/>
                    <a:pt x="114" y="77"/>
                    <a:pt x="118" y="77"/>
                  </a:cubicBezTo>
                  <a:cubicBezTo>
                    <a:pt x="108" y="76"/>
                    <a:pt x="84" y="75"/>
                    <a:pt x="73" y="75"/>
                  </a:cubicBezTo>
                  <a:cubicBezTo>
                    <a:pt x="68" y="75"/>
                    <a:pt x="62" y="75"/>
                    <a:pt x="56" y="75"/>
                  </a:cubicBezTo>
                  <a:cubicBezTo>
                    <a:pt x="56" y="75"/>
                    <a:pt x="56" y="74"/>
                    <a:pt x="55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8" y="73"/>
                    <a:pt x="59" y="73"/>
                    <a:pt x="61" y="73"/>
                  </a:cubicBezTo>
                  <a:cubicBezTo>
                    <a:pt x="65" y="73"/>
                    <a:pt x="69" y="72"/>
                    <a:pt x="73" y="72"/>
                  </a:cubicBezTo>
                  <a:cubicBezTo>
                    <a:pt x="92" y="72"/>
                    <a:pt x="105" y="69"/>
                    <a:pt x="107" y="69"/>
                  </a:cubicBezTo>
                  <a:cubicBezTo>
                    <a:pt x="142" y="70"/>
                    <a:pt x="144" y="71"/>
                    <a:pt x="179" y="71"/>
                  </a:cubicBezTo>
                  <a:cubicBezTo>
                    <a:pt x="228" y="72"/>
                    <a:pt x="279" y="70"/>
                    <a:pt x="330" y="70"/>
                  </a:cubicBezTo>
                  <a:cubicBezTo>
                    <a:pt x="331" y="70"/>
                    <a:pt x="329" y="71"/>
                    <a:pt x="330" y="71"/>
                  </a:cubicBezTo>
                  <a:cubicBezTo>
                    <a:pt x="330" y="71"/>
                    <a:pt x="330" y="71"/>
                    <a:pt x="330" y="70"/>
                  </a:cubicBezTo>
                  <a:cubicBezTo>
                    <a:pt x="325" y="70"/>
                    <a:pt x="321" y="70"/>
                    <a:pt x="316" y="70"/>
                  </a:cubicBezTo>
                  <a:cubicBezTo>
                    <a:pt x="311" y="71"/>
                    <a:pt x="307" y="71"/>
                    <a:pt x="302" y="71"/>
                  </a:cubicBezTo>
                  <a:cubicBezTo>
                    <a:pt x="288" y="71"/>
                    <a:pt x="273" y="71"/>
                    <a:pt x="258" y="71"/>
                  </a:cubicBezTo>
                  <a:cubicBezTo>
                    <a:pt x="251" y="71"/>
                    <a:pt x="243" y="72"/>
                    <a:pt x="236" y="72"/>
                  </a:cubicBezTo>
                  <a:cubicBezTo>
                    <a:pt x="226" y="72"/>
                    <a:pt x="217" y="72"/>
                    <a:pt x="207" y="71"/>
                  </a:cubicBezTo>
                  <a:cubicBezTo>
                    <a:pt x="202" y="71"/>
                    <a:pt x="197" y="71"/>
                    <a:pt x="192" y="71"/>
                  </a:cubicBezTo>
                  <a:cubicBezTo>
                    <a:pt x="188" y="71"/>
                    <a:pt x="183" y="71"/>
                    <a:pt x="179" y="71"/>
                  </a:cubicBezTo>
                  <a:cubicBezTo>
                    <a:pt x="175" y="71"/>
                    <a:pt x="171" y="71"/>
                    <a:pt x="167" y="71"/>
                  </a:cubicBezTo>
                  <a:cubicBezTo>
                    <a:pt x="164" y="71"/>
                    <a:pt x="161" y="71"/>
                    <a:pt x="159" y="71"/>
                  </a:cubicBezTo>
                  <a:cubicBezTo>
                    <a:pt x="156" y="71"/>
                    <a:pt x="154" y="71"/>
                    <a:pt x="152" y="71"/>
                  </a:cubicBezTo>
                  <a:cubicBezTo>
                    <a:pt x="150" y="71"/>
                    <a:pt x="148" y="71"/>
                    <a:pt x="146" y="71"/>
                  </a:cubicBezTo>
                  <a:cubicBezTo>
                    <a:pt x="143" y="71"/>
                    <a:pt x="141" y="71"/>
                    <a:pt x="139" y="71"/>
                  </a:cubicBezTo>
                  <a:cubicBezTo>
                    <a:pt x="137" y="71"/>
                    <a:pt x="136" y="71"/>
                    <a:pt x="134" y="71"/>
                  </a:cubicBezTo>
                  <a:cubicBezTo>
                    <a:pt x="133" y="71"/>
                    <a:pt x="131" y="71"/>
                    <a:pt x="130" y="71"/>
                  </a:cubicBezTo>
                  <a:cubicBezTo>
                    <a:pt x="129" y="71"/>
                    <a:pt x="128" y="71"/>
                    <a:pt x="127" y="71"/>
                  </a:cubicBezTo>
                  <a:cubicBezTo>
                    <a:pt x="126" y="71"/>
                    <a:pt x="125" y="71"/>
                    <a:pt x="124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1" y="71"/>
                    <a:pt x="120" y="70"/>
                    <a:pt x="119" y="70"/>
                  </a:cubicBezTo>
                  <a:cubicBezTo>
                    <a:pt x="118" y="70"/>
                    <a:pt x="118" y="71"/>
                    <a:pt x="117" y="71"/>
                  </a:cubicBezTo>
                  <a:cubicBezTo>
                    <a:pt x="116" y="71"/>
                    <a:pt x="146" y="70"/>
                    <a:pt x="145" y="70"/>
                  </a:cubicBezTo>
                  <a:cubicBezTo>
                    <a:pt x="144" y="70"/>
                    <a:pt x="143" y="71"/>
                    <a:pt x="142" y="71"/>
                  </a:cubicBezTo>
                  <a:cubicBezTo>
                    <a:pt x="141" y="71"/>
                    <a:pt x="139" y="70"/>
                    <a:pt x="138" y="70"/>
                  </a:cubicBezTo>
                  <a:cubicBezTo>
                    <a:pt x="135" y="71"/>
                    <a:pt x="132" y="70"/>
                    <a:pt x="129" y="70"/>
                  </a:cubicBezTo>
                  <a:cubicBezTo>
                    <a:pt x="127" y="70"/>
                    <a:pt x="125" y="70"/>
                    <a:pt x="123" y="70"/>
                  </a:cubicBezTo>
                  <a:cubicBezTo>
                    <a:pt x="120" y="70"/>
                    <a:pt x="116" y="69"/>
                    <a:pt x="112" y="69"/>
                  </a:cubicBezTo>
                  <a:cubicBezTo>
                    <a:pt x="109" y="69"/>
                    <a:pt x="105" y="68"/>
                    <a:pt x="102" y="68"/>
                  </a:cubicBezTo>
                  <a:cubicBezTo>
                    <a:pt x="95" y="68"/>
                    <a:pt x="98" y="68"/>
                    <a:pt x="92" y="67"/>
                  </a:cubicBezTo>
                  <a:cubicBezTo>
                    <a:pt x="85" y="67"/>
                    <a:pt x="79" y="67"/>
                    <a:pt x="72" y="67"/>
                  </a:cubicBezTo>
                  <a:cubicBezTo>
                    <a:pt x="64" y="67"/>
                    <a:pt x="56" y="66"/>
                    <a:pt x="47" y="66"/>
                  </a:cubicBezTo>
                  <a:cubicBezTo>
                    <a:pt x="47" y="66"/>
                    <a:pt x="47" y="66"/>
                    <a:pt x="46" y="66"/>
                  </a:cubicBezTo>
                  <a:cubicBezTo>
                    <a:pt x="46" y="65"/>
                    <a:pt x="47" y="65"/>
                    <a:pt x="47" y="65"/>
                  </a:cubicBezTo>
                  <a:cubicBezTo>
                    <a:pt x="57" y="65"/>
                    <a:pt x="67" y="65"/>
                    <a:pt x="77" y="65"/>
                  </a:cubicBezTo>
                  <a:cubicBezTo>
                    <a:pt x="85" y="65"/>
                    <a:pt x="85" y="66"/>
                    <a:pt x="93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2" y="64"/>
                    <a:pt x="98" y="64"/>
                    <a:pt x="95" y="64"/>
                  </a:cubicBezTo>
                  <a:cubicBezTo>
                    <a:pt x="84" y="64"/>
                    <a:pt x="72" y="63"/>
                    <a:pt x="60" y="63"/>
                  </a:cubicBezTo>
                  <a:cubicBezTo>
                    <a:pt x="58" y="63"/>
                    <a:pt x="56" y="63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61"/>
                    <a:pt x="78" y="61"/>
                    <a:pt x="89" y="61"/>
                  </a:cubicBezTo>
                  <a:cubicBezTo>
                    <a:pt x="101" y="61"/>
                    <a:pt x="103" y="61"/>
                    <a:pt x="115" y="62"/>
                  </a:cubicBezTo>
                  <a:cubicBezTo>
                    <a:pt x="115" y="61"/>
                    <a:pt x="115" y="61"/>
                    <a:pt x="115" y="61"/>
                  </a:cubicBezTo>
                  <a:cubicBezTo>
                    <a:pt x="90" y="59"/>
                    <a:pt x="42" y="59"/>
                    <a:pt x="17" y="5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51" y="57"/>
                    <a:pt x="77" y="58"/>
                    <a:pt x="111" y="59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87" y="57"/>
                    <a:pt x="72" y="56"/>
                    <a:pt x="49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61" y="54"/>
                    <a:pt x="65" y="54"/>
                    <a:pt x="78" y="54"/>
                  </a:cubicBezTo>
                  <a:cubicBezTo>
                    <a:pt x="78" y="54"/>
                    <a:pt x="78" y="53"/>
                    <a:pt x="78" y="53"/>
                  </a:cubicBezTo>
                  <a:cubicBezTo>
                    <a:pt x="77" y="53"/>
                    <a:pt x="76" y="53"/>
                    <a:pt x="76" y="53"/>
                  </a:cubicBezTo>
                  <a:cubicBezTo>
                    <a:pt x="67" y="53"/>
                    <a:pt x="68" y="52"/>
                    <a:pt x="60" y="52"/>
                  </a:cubicBezTo>
                  <a:cubicBezTo>
                    <a:pt x="53" y="52"/>
                    <a:pt x="45" y="52"/>
                    <a:pt x="38" y="51"/>
                  </a:cubicBezTo>
                  <a:cubicBezTo>
                    <a:pt x="38" y="51"/>
                    <a:pt x="37" y="51"/>
                    <a:pt x="36" y="51"/>
                  </a:cubicBezTo>
                  <a:cubicBezTo>
                    <a:pt x="36" y="51"/>
                    <a:pt x="36" y="50"/>
                    <a:pt x="37" y="50"/>
                  </a:cubicBezTo>
                  <a:cubicBezTo>
                    <a:pt x="61" y="51"/>
                    <a:pt x="77" y="51"/>
                    <a:pt x="102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0" y="51"/>
                    <a:pt x="98" y="51"/>
                    <a:pt x="96" y="50"/>
                  </a:cubicBezTo>
                  <a:cubicBezTo>
                    <a:pt x="86" y="50"/>
                    <a:pt x="76" y="50"/>
                    <a:pt x="65" y="49"/>
                  </a:cubicBezTo>
                  <a:cubicBezTo>
                    <a:pt x="51" y="49"/>
                    <a:pt x="45" y="48"/>
                    <a:pt x="30" y="47"/>
                  </a:cubicBezTo>
                  <a:cubicBezTo>
                    <a:pt x="29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9" y="46"/>
                    <a:pt x="51" y="47"/>
                    <a:pt x="62" y="47"/>
                  </a:cubicBezTo>
                  <a:cubicBezTo>
                    <a:pt x="68" y="47"/>
                    <a:pt x="64" y="47"/>
                    <a:pt x="70" y="47"/>
                  </a:cubicBezTo>
                  <a:cubicBezTo>
                    <a:pt x="71" y="47"/>
                    <a:pt x="72" y="47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2" y="46"/>
                    <a:pt x="72" y="46"/>
                  </a:cubicBezTo>
                  <a:cubicBezTo>
                    <a:pt x="67" y="45"/>
                    <a:pt x="62" y="46"/>
                    <a:pt x="57" y="44"/>
                  </a:cubicBezTo>
                  <a:cubicBezTo>
                    <a:pt x="55" y="44"/>
                    <a:pt x="62" y="44"/>
                    <a:pt x="60" y="44"/>
                  </a:cubicBezTo>
                  <a:cubicBezTo>
                    <a:pt x="59" y="44"/>
                    <a:pt x="57" y="43"/>
                    <a:pt x="56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84" y="42"/>
                    <a:pt x="104" y="44"/>
                    <a:pt x="132" y="44"/>
                  </a:cubicBezTo>
                  <a:cubicBezTo>
                    <a:pt x="132" y="44"/>
                    <a:pt x="132" y="44"/>
                    <a:pt x="131" y="44"/>
                  </a:cubicBezTo>
                  <a:cubicBezTo>
                    <a:pt x="121" y="43"/>
                    <a:pt x="110" y="43"/>
                    <a:pt x="99" y="42"/>
                  </a:cubicBezTo>
                  <a:cubicBezTo>
                    <a:pt x="94" y="42"/>
                    <a:pt x="88" y="42"/>
                    <a:pt x="82" y="42"/>
                  </a:cubicBezTo>
                  <a:cubicBezTo>
                    <a:pt x="82" y="42"/>
                    <a:pt x="82" y="41"/>
                    <a:pt x="81" y="41"/>
                  </a:cubicBezTo>
                  <a:cubicBezTo>
                    <a:pt x="81" y="41"/>
                    <a:pt x="82" y="41"/>
                    <a:pt x="82" y="41"/>
                  </a:cubicBezTo>
                  <a:cubicBezTo>
                    <a:pt x="87" y="41"/>
                    <a:pt x="93" y="41"/>
                    <a:pt x="99" y="41"/>
                  </a:cubicBezTo>
                  <a:cubicBezTo>
                    <a:pt x="99" y="41"/>
                    <a:pt x="99" y="40"/>
                    <a:pt x="99" y="40"/>
                  </a:cubicBezTo>
                  <a:cubicBezTo>
                    <a:pt x="69" y="39"/>
                    <a:pt x="49" y="38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44" y="35"/>
                    <a:pt x="58" y="36"/>
                    <a:pt x="82" y="37"/>
                  </a:cubicBezTo>
                  <a:cubicBezTo>
                    <a:pt x="79" y="36"/>
                    <a:pt x="77" y="36"/>
                    <a:pt x="74" y="36"/>
                  </a:cubicBezTo>
                  <a:cubicBezTo>
                    <a:pt x="62" y="36"/>
                    <a:pt x="60" y="36"/>
                    <a:pt x="48" y="35"/>
                  </a:cubicBezTo>
                  <a:cubicBezTo>
                    <a:pt x="47" y="35"/>
                    <a:pt x="46" y="35"/>
                    <a:pt x="45" y="35"/>
                  </a:cubicBezTo>
                  <a:cubicBezTo>
                    <a:pt x="45" y="35"/>
                    <a:pt x="45" y="34"/>
                    <a:pt x="45" y="34"/>
                  </a:cubicBezTo>
                  <a:cubicBezTo>
                    <a:pt x="62" y="33"/>
                    <a:pt x="69" y="35"/>
                    <a:pt x="85" y="34"/>
                  </a:cubicBezTo>
                  <a:cubicBezTo>
                    <a:pt x="85" y="34"/>
                    <a:pt x="85" y="34"/>
                    <a:pt x="84" y="34"/>
                  </a:cubicBezTo>
                  <a:cubicBezTo>
                    <a:pt x="72" y="33"/>
                    <a:pt x="69" y="33"/>
                    <a:pt x="57" y="32"/>
                  </a:cubicBezTo>
                  <a:cubicBezTo>
                    <a:pt x="49" y="32"/>
                    <a:pt x="41" y="32"/>
                    <a:pt x="33" y="31"/>
                  </a:cubicBezTo>
                  <a:cubicBezTo>
                    <a:pt x="33" y="31"/>
                    <a:pt x="32" y="31"/>
                    <a:pt x="32" y="31"/>
                  </a:cubicBezTo>
                  <a:cubicBezTo>
                    <a:pt x="33" y="30"/>
                    <a:pt x="33" y="30"/>
                    <a:pt x="34" y="30"/>
                  </a:cubicBezTo>
                  <a:cubicBezTo>
                    <a:pt x="37" y="30"/>
                    <a:pt x="40" y="30"/>
                    <a:pt x="43" y="30"/>
                  </a:cubicBezTo>
                  <a:cubicBezTo>
                    <a:pt x="53" y="30"/>
                    <a:pt x="55" y="30"/>
                    <a:pt x="65" y="31"/>
                  </a:cubicBezTo>
                  <a:cubicBezTo>
                    <a:pt x="93" y="31"/>
                    <a:pt x="120" y="28"/>
                    <a:pt x="148" y="28"/>
                  </a:cubicBezTo>
                  <a:cubicBezTo>
                    <a:pt x="179" y="29"/>
                    <a:pt x="213" y="30"/>
                    <a:pt x="245" y="29"/>
                  </a:cubicBezTo>
                  <a:cubicBezTo>
                    <a:pt x="260" y="28"/>
                    <a:pt x="271" y="31"/>
                    <a:pt x="286" y="30"/>
                  </a:cubicBezTo>
                  <a:cubicBezTo>
                    <a:pt x="289" y="30"/>
                    <a:pt x="294" y="30"/>
                    <a:pt x="296" y="30"/>
                  </a:cubicBezTo>
                  <a:cubicBezTo>
                    <a:pt x="292" y="30"/>
                    <a:pt x="288" y="30"/>
                    <a:pt x="283" y="30"/>
                  </a:cubicBezTo>
                  <a:cubicBezTo>
                    <a:pt x="241" y="30"/>
                    <a:pt x="200" y="30"/>
                    <a:pt x="158" y="29"/>
                  </a:cubicBezTo>
                  <a:cubicBezTo>
                    <a:pt x="135" y="28"/>
                    <a:pt x="112" y="27"/>
                    <a:pt x="89" y="27"/>
                  </a:cubicBezTo>
                  <a:cubicBezTo>
                    <a:pt x="70" y="26"/>
                    <a:pt x="39" y="25"/>
                    <a:pt x="21" y="25"/>
                  </a:cubicBezTo>
                  <a:cubicBezTo>
                    <a:pt x="17" y="25"/>
                    <a:pt x="13" y="24"/>
                    <a:pt x="10" y="24"/>
                  </a:cubicBezTo>
                  <a:cubicBezTo>
                    <a:pt x="9" y="24"/>
                    <a:pt x="9" y="24"/>
                    <a:pt x="8" y="23"/>
                  </a:cubicBezTo>
                  <a:cubicBezTo>
                    <a:pt x="8" y="23"/>
                    <a:pt x="0" y="23"/>
                    <a:pt x="0" y="23"/>
                  </a:cubicBezTo>
                  <a:cubicBezTo>
                    <a:pt x="0" y="23"/>
                    <a:pt x="1" y="23"/>
                    <a:pt x="1" y="23"/>
                  </a:cubicBezTo>
                  <a:cubicBezTo>
                    <a:pt x="5" y="23"/>
                    <a:pt x="9" y="23"/>
                    <a:pt x="13" y="23"/>
                  </a:cubicBezTo>
                  <a:cubicBezTo>
                    <a:pt x="31" y="23"/>
                    <a:pt x="49" y="23"/>
                    <a:pt x="67" y="23"/>
                  </a:cubicBezTo>
                  <a:cubicBezTo>
                    <a:pt x="92" y="23"/>
                    <a:pt x="133" y="22"/>
                    <a:pt x="157" y="23"/>
                  </a:cubicBezTo>
                  <a:cubicBezTo>
                    <a:pt x="187" y="24"/>
                    <a:pt x="229" y="22"/>
                    <a:pt x="258" y="25"/>
                  </a:cubicBezTo>
                  <a:cubicBezTo>
                    <a:pt x="261" y="24"/>
                    <a:pt x="257" y="25"/>
                    <a:pt x="259" y="25"/>
                  </a:cubicBezTo>
                  <a:cubicBezTo>
                    <a:pt x="259" y="25"/>
                    <a:pt x="259" y="25"/>
                    <a:pt x="258" y="25"/>
                  </a:cubicBezTo>
                  <a:cubicBezTo>
                    <a:pt x="240" y="24"/>
                    <a:pt x="223" y="24"/>
                    <a:pt x="205" y="24"/>
                  </a:cubicBezTo>
                  <a:cubicBezTo>
                    <a:pt x="189" y="23"/>
                    <a:pt x="173" y="23"/>
                    <a:pt x="157" y="23"/>
                  </a:cubicBezTo>
                  <a:cubicBezTo>
                    <a:pt x="135" y="22"/>
                    <a:pt x="91" y="21"/>
                    <a:pt x="68" y="20"/>
                  </a:cubicBezTo>
                  <a:cubicBezTo>
                    <a:pt x="60" y="20"/>
                    <a:pt x="51" y="19"/>
                    <a:pt x="42" y="19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30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2" y="16"/>
                    <a:pt x="36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3" y="16"/>
                    <a:pt x="26" y="15"/>
                    <a:pt x="20" y="15"/>
                  </a:cubicBezTo>
                  <a:cubicBezTo>
                    <a:pt x="20" y="15"/>
                    <a:pt x="20" y="14"/>
                    <a:pt x="20" y="14"/>
                  </a:cubicBezTo>
                  <a:cubicBezTo>
                    <a:pt x="46" y="14"/>
                    <a:pt x="95" y="15"/>
                    <a:pt x="121" y="16"/>
                  </a:cubicBezTo>
                  <a:cubicBezTo>
                    <a:pt x="118" y="15"/>
                    <a:pt x="115" y="15"/>
                    <a:pt x="112" y="15"/>
                  </a:cubicBezTo>
                  <a:cubicBezTo>
                    <a:pt x="96" y="14"/>
                    <a:pt x="57" y="14"/>
                    <a:pt x="41" y="13"/>
                  </a:cubicBezTo>
                  <a:cubicBezTo>
                    <a:pt x="35" y="13"/>
                    <a:pt x="29" y="12"/>
                    <a:pt x="23" y="12"/>
                  </a:cubicBezTo>
                  <a:cubicBezTo>
                    <a:pt x="22" y="12"/>
                    <a:pt x="22" y="12"/>
                    <a:pt x="22" y="11"/>
                  </a:cubicBezTo>
                  <a:cubicBezTo>
                    <a:pt x="22" y="11"/>
                    <a:pt x="22" y="11"/>
                    <a:pt x="23" y="11"/>
                  </a:cubicBezTo>
                  <a:cubicBezTo>
                    <a:pt x="24" y="11"/>
                    <a:pt x="26" y="11"/>
                    <a:pt x="27" y="11"/>
                  </a:cubicBezTo>
                  <a:cubicBezTo>
                    <a:pt x="33" y="11"/>
                    <a:pt x="38" y="11"/>
                    <a:pt x="43" y="11"/>
                  </a:cubicBezTo>
                  <a:cubicBezTo>
                    <a:pt x="47" y="11"/>
                    <a:pt x="51" y="11"/>
                    <a:pt x="54" y="11"/>
                  </a:cubicBezTo>
                  <a:cubicBezTo>
                    <a:pt x="53" y="11"/>
                    <a:pt x="51" y="11"/>
                    <a:pt x="49" y="11"/>
                  </a:cubicBezTo>
                  <a:cubicBezTo>
                    <a:pt x="49" y="11"/>
                    <a:pt x="49" y="10"/>
                    <a:pt x="49" y="10"/>
                  </a:cubicBezTo>
                  <a:cubicBezTo>
                    <a:pt x="62" y="10"/>
                    <a:pt x="98" y="10"/>
                    <a:pt x="111" y="11"/>
                  </a:cubicBezTo>
                  <a:cubicBezTo>
                    <a:pt x="125" y="11"/>
                    <a:pt x="138" y="11"/>
                    <a:pt x="151" y="12"/>
                  </a:cubicBezTo>
                  <a:cubicBezTo>
                    <a:pt x="151" y="12"/>
                    <a:pt x="151" y="16"/>
                    <a:pt x="151" y="16"/>
                  </a:cubicBezTo>
                  <a:cubicBezTo>
                    <a:pt x="118" y="14"/>
                    <a:pt x="63" y="9"/>
                    <a:pt x="30" y="7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4" y="6"/>
                    <a:pt x="38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40" y="5"/>
                    <a:pt x="40" y="5"/>
                    <a:pt x="40" y="4"/>
                  </a:cubicBezTo>
                  <a:cubicBezTo>
                    <a:pt x="87" y="5"/>
                    <a:pt x="156" y="12"/>
                    <a:pt x="203" y="13"/>
                  </a:cubicBezTo>
                  <a:cubicBezTo>
                    <a:pt x="185" y="12"/>
                    <a:pt x="168" y="11"/>
                    <a:pt x="150" y="10"/>
                  </a:cubicBezTo>
                  <a:cubicBezTo>
                    <a:pt x="132" y="10"/>
                    <a:pt x="92" y="4"/>
                    <a:pt x="75" y="3"/>
                  </a:cubicBezTo>
                  <a:cubicBezTo>
                    <a:pt x="57" y="2"/>
                    <a:pt x="39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8" y="0"/>
                    <a:pt x="34" y="0"/>
                    <a:pt x="40" y="0"/>
                  </a:cubicBezTo>
                  <a:cubicBezTo>
                    <a:pt x="58" y="1"/>
                    <a:pt x="99" y="1"/>
                    <a:pt x="118" y="2"/>
                  </a:cubicBezTo>
                  <a:cubicBezTo>
                    <a:pt x="138" y="3"/>
                    <a:pt x="159" y="8"/>
                    <a:pt x="179" y="9"/>
                  </a:cubicBezTo>
                  <a:cubicBezTo>
                    <a:pt x="199" y="10"/>
                    <a:pt x="218" y="10"/>
                    <a:pt x="238" y="10"/>
                  </a:cubicBezTo>
                  <a:cubicBezTo>
                    <a:pt x="255" y="10"/>
                    <a:pt x="271" y="12"/>
                    <a:pt x="288" y="13"/>
                  </a:cubicBezTo>
                  <a:cubicBezTo>
                    <a:pt x="311" y="13"/>
                    <a:pt x="335" y="13"/>
                    <a:pt x="359" y="13"/>
                  </a:cubicBezTo>
                  <a:cubicBezTo>
                    <a:pt x="360" y="13"/>
                    <a:pt x="362" y="13"/>
                    <a:pt x="364" y="12"/>
                  </a:cubicBezTo>
                  <a:cubicBezTo>
                    <a:pt x="365" y="12"/>
                    <a:pt x="365" y="12"/>
                    <a:pt x="366" y="12"/>
                  </a:cubicBezTo>
                  <a:cubicBezTo>
                    <a:pt x="366" y="13"/>
                    <a:pt x="367" y="13"/>
                    <a:pt x="368" y="13"/>
                  </a:cubicBezTo>
                  <a:cubicBezTo>
                    <a:pt x="369" y="13"/>
                    <a:pt x="371" y="13"/>
                    <a:pt x="372" y="13"/>
                  </a:cubicBezTo>
                  <a:cubicBezTo>
                    <a:pt x="388" y="13"/>
                    <a:pt x="403" y="12"/>
                    <a:pt x="419" y="12"/>
                  </a:cubicBezTo>
                  <a:cubicBezTo>
                    <a:pt x="431" y="11"/>
                    <a:pt x="443" y="12"/>
                    <a:pt x="455" y="12"/>
                  </a:cubicBezTo>
                  <a:lnTo>
                    <a:pt x="459" y="12"/>
                  </a:lnTo>
                  <a:close/>
                  <a:moveTo>
                    <a:pt x="212" y="13"/>
                  </a:moveTo>
                  <a:cubicBezTo>
                    <a:pt x="212" y="13"/>
                    <a:pt x="212" y="13"/>
                    <a:pt x="212" y="13"/>
                  </a:cubicBezTo>
                  <a:cubicBezTo>
                    <a:pt x="201" y="13"/>
                    <a:pt x="189" y="12"/>
                    <a:pt x="178" y="12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89" y="13"/>
                    <a:pt x="201" y="13"/>
                    <a:pt x="212" y="13"/>
                  </a:cubicBezTo>
                  <a:close/>
                  <a:moveTo>
                    <a:pt x="167" y="12"/>
                  </a:moveTo>
                  <a:cubicBezTo>
                    <a:pt x="167" y="12"/>
                    <a:pt x="167" y="12"/>
                    <a:pt x="167" y="12"/>
                  </a:cubicBezTo>
                  <a:cubicBezTo>
                    <a:pt x="170" y="12"/>
                    <a:pt x="173" y="12"/>
                    <a:pt x="176" y="12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3" y="12"/>
                    <a:pt x="170" y="12"/>
                    <a:pt x="167" y="12"/>
                  </a:cubicBezTo>
                  <a:close/>
                </a:path>
              </a:pathLst>
            </a:custGeom>
            <a:solidFill>
              <a:srgbClr val="B5DA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7"/>
            <p:cNvSpPr txBox="1"/>
            <p:nvPr/>
          </p:nvSpPr>
          <p:spPr>
            <a:xfrm>
              <a:off x="7923212" y="827087"/>
              <a:ext cx="2068512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Fifth Title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34547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-1587"/>
            <a:ext cx="12190412" cy="6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8"/>
          <p:cNvSpPr txBox="1"/>
          <p:nvPr/>
        </p:nvSpPr>
        <p:spPr>
          <a:xfrm>
            <a:off x="2463800" y="3013075"/>
            <a:ext cx="755332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 AWESOME TITLE</a:t>
            </a:r>
            <a:endParaRPr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2A56D980-A6DA-E643-B472-9C90DB59AF54}"/>
              </a:ext>
            </a:extLst>
          </p:cNvPr>
          <p:cNvGrpSpPr/>
          <p:nvPr/>
        </p:nvGrpSpPr>
        <p:grpSpPr>
          <a:xfrm>
            <a:off x="4406900" y="152400"/>
            <a:ext cx="1998662" cy="1265237"/>
            <a:chOff x="4406900" y="152400"/>
            <a:chExt cx="1998662" cy="1265237"/>
          </a:xfrm>
        </p:grpSpPr>
        <p:sp>
          <p:nvSpPr>
            <p:cNvPr id="275" name="Google Shape;275;p18"/>
            <p:cNvSpPr/>
            <p:nvPr/>
          </p:nvSpPr>
          <p:spPr>
            <a:xfrm>
              <a:off x="4664075" y="182562"/>
              <a:ext cx="1484312" cy="409575"/>
            </a:xfrm>
            <a:custGeom>
              <a:avLst/>
              <a:gdLst/>
              <a:ahLst/>
              <a:cxnLst/>
              <a:rect l="l" t="t" r="r" b="b"/>
              <a:pathLst>
                <a:path w="156" h="43" extrusionOk="0">
                  <a:moveTo>
                    <a:pt x="135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9" y="43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7" y="0"/>
                    <a:pt x="156" y="10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6" y="33"/>
                    <a:pt x="147" y="43"/>
                    <a:pt x="135" y="43"/>
                  </a:cubicBezTo>
                  <a:close/>
                </a:path>
              </a:pathLst>
            </a:custGeom>
            <a:solidFill>
              <a:srgbClr val="FFCC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8"/>
            <p:cNvSpPr txBox="1"/>
            <p:nvPr/>
          </p:nvSpPr>
          <p:spPr>
            <a:xfrm>
              <a:off x="4865687" y="152400"/>
              <a:ext cx="1081087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1</a:t>
              </a:r>
              <a:endParaRPr/>
            </a:p>
          </p:txBody>
        </p:sp>
        <p:sp>
          <p:nvSpPr>
            <p:cNvPr id="286" name="Google Shape;286;p18"/>
            <p:cNvSpPr txBox="1"/>
            <p:nvPr/>
          </p:nvSpPr>
          <p:spPr>
            <a:xfrm>
              <a:off x="4406900" y="677862"/>
              <a:ext cx="1998662" cy="739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808D220C-8D08-AD4F-9BEE-749508959AD4}"/>
              </a:ext>
            </a:extLst>
          </p:cNvPr>
          <p:cNvGrpSpPr/>
          <p:nvPr/>
        </p:nvGrpSpPr>
        <p:grpSpPr>
          <a:xfrm>
            <a:off x="9912350" y="358775"/>
            <a:ext cx="1998662" cy="1300162"/>
            <a:chOff x="9912350" y="358775"/>
            <a:chExt cx="1998662" cy="1300162"/>
          </a:xfrm>
        </p:grpSpPr>
        <p:sp>
          <p:nvSpPr>
            <p:cNvPr id="276" name="Google Shape;276;p18"/>
            <p:cNvSpPr/>
            <p:nvPr/>
          </p:nvSpPr>
          <p:spPr>
            <a:xfrm>
              <a:off x="10164762" y="382587"/>
              <a:ext cx="1493837" cy="409575"/>
            </a:xfrm>
            <a:custGeom>
              <a:avLst/>
              <a:gdLst/>
              <a:ahLst/>
              <a:cxnLst/>
              <a:rect l="l" t="t" r="r" b="b"/>
              <a:pathLst>
                <a:path w="157" h="43" extrusionOk="0">
                  <a:moveTo>
                    <a:pt x="136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3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7" y="0"/>
                    <a:pt x="157" y="10"/>
                    <a:pt x="157" y="22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7" y="33"/>
                    <a:pt x="147" y="43"/>
                    <a:pt x="136" y="43"/>
                  </a:cubicBezTo>
                  <a:close/>
                </a:path>
              </a:pathLst>
            </a:custGeom>
            <a:solidFill>
              <a:srgbClr val="FF903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8"/>
            <p:cNvSpPr txBox="1"/>
            <p:nvPr/>
          </p:nvSpPr>
          <p:spPr>
            <a:xfrm>
              <a:off x="10339387" y="358775"/>
              <a:ext cx="1144587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2</a:t>
              </a:r>
              <a:endParaRPr/>
            </a:p>
          </p:txBody>
        </p:sp>
        <p:sp>
          <p:nvSpPr>
            <p:cNvPr id="287" name="Google Shape;287;p18"/>
            <p:cNvSpPr txBox="1"/>
            <p:nvPr/>
          </p:nvSpPr>
          <p:spPr>
            <a:xfrm>
              <a:off x="9912350" y="920750"/>
              <a:ext cx="1998662" cy="738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F28B5603-F18A-394C-9A8C-EEDA2D221525}"/>
              </a:ext>
            </a:extLst>
          </p:cNvPr>
          <p:cNvGrpSpPr/>
          <p:nvPr/>
        </p:nvGrpSpPr>
        <p:grpSpPr>
          <a:xfrm>
            <a:off x="9674225" y="5162550"/>
            <a:ext cx="1998662" cy="1330324"/>
            <a:chOff x="9674225" y="5162550"/>
            <a:chExt cx="1998662" cy="1330324"/>
          </a:xfrm>
        </p:grpSpPr>
        <p:sp>
          <p:nvSpPr>
            <p:cNvPr id="277" name="Google Shape;277;p18"/>
            <p:cNvSpPr/>
            <p:nvPr/>
          </p:nvSpPr>
          <p:spPr>
            <a:xfrm>
              <a:off x="9926637" y="5187950"/>
              <a:ext cx="1493837" cy="409575"/>
            </a:xfrm>
            <a:custGeom>
              <a:avLst/>
              <a:gdLst/>
              <a:ahLst/>
              <a:cxnLst/>
              <a:rect l="l" t="t" r="r" b="b"/>
              <a:pathLst>
                <a:path w="157" h="43" extrusionOk="0">
                  <a:moveTo>
                    <a:pt x="135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7" y="0"/>
                    <a:pt x="157" y="10"/>
                    <a:pt x="157" y="21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7" y="33"/>
                    <a:pt x="147" y="43"/>
                    <a:pt x="135" y="43"/>
                  </a:cubicBezTo>
                  <a:close/>
                </a:path>
              </a:pathLst>
            </a:custGeom>
            <a:solidFill>
              <a:srgbClr val="8C13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8"/>
            <p:cNvSpPr txBox="1"/>
            <p:nvPr/>
          </p:nvSpPr>
          <p:spPr>
            <a:xfrm>
              <a:off x="10102850" y="5162550"/>
              <a:ext cx="1141412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3</a:t>
              </a:r>
              <a:endParaRPr/>
            </a:p>
          </p:txBody>
        </p:sp>
        <p:sp>
          <p:nvSpPr>
            <p:cNvPr id="288" name="Google Shape;288;p18"/>
            <p:cNvSpPr txBox="1"/>
            <p:nvPr/>
          </p:nvSpPr>
          <p:spPr>
            <a:xfrm>
              <a:off x="9674225" y="5754687"/>
              <a:ext cx="1998662" cy="738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4B08586A-C697-6442-BD8B-236C1E0D5ABB}"/>
              </a:ext>
            </a:extLst>
          </p:cNvPr>
          <p:cNvGrpSpPr/>
          <p:nvPr/>
        </p:nvGrpSpPr>
        <p:grpSpPr>
          <a:xfrm>
            <a:off x="2908300" y="5405437"/>
            <a:ext cx="1998662" cy="1265238"/>
            <a:chOff x="2908300" y="5405437"/>
            <a:chExt cx="1998662" cy="1265238"/>
          </a:xfrm>
        </p:grpSpPr>
        <p:sp>
          <p:nvSpPr>
            <p:cNvPr id="278" name="Google Shape;278;p18"/>
            <p:cNvSpPr/>
            <p:nvPr/>
          </p:nvSpPr>
          <p:spPr>
            <a:xfrm>
              <a:off x="3160712" y="5435600"/>
              <a:ext cx="1493837" cy="400050"/>
            </a:xfrm>
            <a:custGeom>
              <a:avLst/>
              <a:gdLst/>
              <a:ahLst/>
              <a:cxnLst/>
              <a:rect l="l" t="t" r="r" b="b"/>
              <a:pathLst>
                <a:path w="157" h="42" extrusionOk="0">
                  <a:moveTo>
                    <a:pt x="135" y="42"/>
                  </a:moveTo>
                  <a:cubicBezTo>
                    <a:pt x="21" y="42"/>
                    <a:pt x="21" y="42"/>
                    <a:pt x="21" y="42"/>
                  </a:cubicBezTo>
                  <a:cubicBezTo>
                    <a:pt x="10" y="42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7" y="0"/>
                    <a:pt x="157" y="9"/>
                    <a:pt x="157" y="21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7" y="33"/>
                    <a:pt x="147" y="42"/>
                    <a:pt x="135" y="42"/>
                  </a:cubicBez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8"/>
            <p:cNvSpPr txBox="1"/>
            <p:nvPr/>
          </p:nvSpPr>
          <p:spPr>
            <a:xfrm>
              <a:off x="3336925" y="5405437"/>
              <a:ext cx="1141412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4</a:t>
              </a:r>
              <a:endParaRPr/>
            </a:p>
          </p:txBody>
        </p:sp>
        <p:sp>
          <p:nvSpPr>
            <p:cNvPr id="289" name="Google Shape;289;p18"/>
            <p:cNvSpPr txBox="1"/>
            <p:nvPr/>
          </p:nvSpPr>
          <p:spPr>
            <a:xfrm>
              <a:off x="2908300" y="5930900"/>
              <a:ext cx="1998662" cy="739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AE64B23D-5B9D-B941-97D3-12948BAC0B32}"/>
              </a:ext>
            </a:extLst>
          </p:cNvPr>
          <p:cNvGrpSpPr/>
          <p:nvPr/>
        </p:nvGrpSpPr>
        <p:grpSpPr>
          <a:xfrm>
            <a:off x="149225" y="1558925"/>
            <a:ext cx="1998662" cy="1322387"/>
            <a:chOff x="149225" y="1558925"/>
            <a:chExt cx="1998662" cy="1322387"/>
          </a:xfrm>
        </p:grpSpPr>
        <p:sp>
          <p:nvSpPr>
            <p:cNvPr id="279" name="Google Shape;279;p18"/>
            <p:cNvSpPr/>
            <p:nvPr/>
          </p:nvSpPr>
          <p:spPr>
            <a:xfrm>
              <a:off x="401637" y="1584325"/>
              <a:ext cx="1493837" cy="409575"/>
            </a:xfrm>
            <a:custGeom>
              <a:avLst/>
              <a:gdLst/>
              <a:ahLst/>
              <a:cxnLst/>
              <a:rect l="l" t="t" r="r" b="b"/>
              <a:pathLst>
                <a:path w="157" h="43" extrusionOk="0">
                  <a:moveTo>
                    <a:pt x="136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3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7" y="0"/>
                    <a:pt x="157" y="10"/>
                    <a:pt x="157" y="22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7" y="33"/>
                    <a:pt x="147" y="43"/>
                    <a:pt x="136" y="43"/>
                  </a:cubicBez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8"/>
            <p:cNvSpPr txBox="1"/>
            <p:nvPr/>
          </p:nvSpPr>
          <p:spPr>
            <a:xfrm>
              <a:off x="577850" y="1558925"/>
              <a:ext cx="1141412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ontserrat"/>
                <a:buNone/>
              </a:pPr>
              <a:r>
                <a:rPr lang="en-US" sz="24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5</a:t>
              </a:r>
              <a:endParaRPr dirty="0"/>
            </a:p>
          </p:txBody>
        </p:sp>
        <p:sp>
          <p:nvSpPr>
            <p:cNvPr id="290" name="Google Shape;290;p18"/>
            <p:cNvSpPr txBox="1"/>
            <p:nvPr/>
          </p:nvSpPr>
          <p:spPr>
            <a:xfrm>
              <a:off x="149225" y="2143125"/>
              <a:ext cx="1998662" cy="738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rPr lang="en-US" sz="14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14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14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14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14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1400" b="0" i="0" u="none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400" b="0" i="0" u="none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5334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6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8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3" y="0"/>
            <a:ext cx="12180887" cy="686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E2A07F03-B69B-924B-96AA-5131BF6F83B7}"/>
              </a:ext>
            </a:extLst>
          </p:cNvPr>
          <p:cNvGrpSpPr/>
          <p:nvPr/>
        </p:nvGrpSpPr>
        <p:grpSpPr>
          <a:xfrm>
            <a:off x="11112" y="-7937"/>
            <a:ext cx="5167312" cy="876300"/>
            <a:chOff x="11112" y="-7937"/>
            <a:chExt cx="5167312" cy="876300"/>
          </a:xfrm>
        </p:grpSpPr>
        <p:sp>
          <p:nvSpPr>
            <p:cNvPr id="297" name="Google Shape;297;p19"/>
            <p:cNvSpPr/>
            <p:nvPr/>
          </p:nvSpPr>
          <p:spPr>
            <a:xfrm>
              <a:off x="11112" y="-7937"/>
              <a:ext cx="5167312" cy="876300"/>
            </a:xfrm>
            <a:custGeom>
              <a:avLst/>
              <a:gdLst/>
              <a:ahLst/>
              <a:cxnLst/>
              <a:rect l="l" t="t" r="r" b="b"/>
              <a:pathLst>
                <a:path w="543" h="92" extrusionOk="0">
                  <a:moveTo>
                    <a:pt x="451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3" y="51"/>
                    <a:pt x="501" y="92"/>
                    <a:pt x="451" y="92"/>
                  </a:cubicBezTo>
                  <a:close/>
                </a:path>
              </a:pathLst>
            </a:custGeom>
            <a:solidFill>
              <a:srgbClr val="A4D91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9"/>
            <p:cNvSpPr txBox="1"/>
            <p:nvPr/>
          </p:nvSpPr>
          <p:spPr>
            <a:xfrm>
              <a:off x="611187" y="65087"/>
              <a:ext cx="2825750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500"/>
                <a:buFont typeface="Montserrat"/>
                <a:buNone/>
              </a:pPr>
              <a:r>
                <a:rPr lang="en-US" sz="45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First Step</a:t>
              </a:r>
              <a:endParaRPr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4248DC7E-432E-B64C-9808-152A8D604677}"/>
              </a:ext>
            </a:extLst>
          </p:cNvPr>
          <p:cNvGrpSpPr/>
          <p:nvPr/>
        </p:nvGrpSpPr>
        <p:grpSpPr>
          <a:xfrm>
            <a:off x="7024687" y="5978525"/>
            <a:ext cx="5167312" cy="877887"/>
            <a:chOff x="7024687" y="5978525"/>
            <a:chExt cx="5167312" cy="877887"/>
          </a:xfrm>
        </p:grpSpPr>
        <p:sp>
          <p:nvSpPr>
            <p:cNvPr id="296" name="Google Shape;296;p19"/>
            <p:cNvSpPr/>
            <p:nvPr/>
          </p:nvSpPr>
          <p:spPr>
            <a:xfrm>
              <a:off x="7024687" y="5978525"/>
              <a:ext cx="5167312" cy="877887"/>
            </a:xfrm>
            <a:custGeom>
              <a:avLst/>
              <a:gdLst/>
              <a:ahLst/>
              <a:cxnLst/>
              <a:rect l="l" t="t" r="r" b="b"/>
              <a:pathLst>
                <a:path w="543" h="92" extrusionOk="0">
                  <a:moveTo>
                    <a:pt x="92" y="0"/>
                  </a:moveTo>
                  <a:cubicBezTo>
                    <a:pt x="543" y="0"/>
                    <a:pt x="543" y="0"/>
                    <a:pt x="543" y="0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9"/>
            <p:cNvSpPr txBox="1"/>
            <p:nvPr/>
          </p:nvSpPr>
          <p:spPr>
            <a:xfrm>
              <a:off x="7996237" y="6048375"/>
              <a:ext cx="3705225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500"/>
                <a:buFont typeface="Montserrat"/>
                <a:buNone/>
              </a:pPr>
              <a:r>
                <a:rPr lang="en-US" sz="45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Second Step</a:t>
              </a:r>
              <a:endParaRPr dirty="0"/>
            </a:p>
          </p:txBody>
        </p:sp>
      </p:grpSp>
      <p:sp>
        <p:nvSpPr>
          <p:cNvPr id="300" name="Google Shape;300;p19"/>
          <p:cNvSpPr/>
          <p:nvPr/>
        </p:nvSpPr>
        <p:spPr>
          <a:xfrm>
            <a:off x="10102850" y="1447800"/>
            <a:ext cx="1398587" cy="1209675"/>
          </a:xfrm>
          <a:custGeom>
            <a:avLst/>
            <a:gdLst/>
            <a:ahLst/>
            <a:cxnLst/>
            <a:rect l="l" t="t" r="r" b="b"/>
            <a:pathLst>
              <a:path w="147" h="127" extrusionOk="0">
                <a:moveTo>
                  <a:pt x="130" y="127"/>
                </a:moveTo>
                <a:cubicBezTo>
                  <a:pt x="17" y="127"/>
                  <a:pt x="17" y="127"/>
                  <a:pt x="17" y="127"/>
                </a:cubicBezTo>
                <a:cubicBezTo>
                  <a:pt x="8" y="127"/>
                  <a:pt x="0" y="120"/>
                  <a:pt x="0" y="11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2" y="79"/>
                  <a:pt x="4" y="79"/>
                </a:cubicBezTo>
                <a:cubicBezTo>
                  <a:pt x="5" y="79"/>
                  <a:pt x="7" y="81"/>
                  <a:pt x="7" y="82"/>
                </a:cubicBezTo>
                <a:cubicBezTo>
                  <a:pt x="7" y="110"/>
                  <a:pt x="7" y="110"/>
                  <a:pt x="7" y="110"/>
                </a:cubicBezTo>
                <a:cubicBezTo>
                  <a:pt x="7" y="116"/>
                  <a:pt x="12" y="121"/>
                  <a:pt x="17" y="121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6" y="121"/>
                  <a:pt x="141" y="116"/>
                  <a:pt x="141" y="110"/>
                </a:cubicBezTo>
                <a:cubicBezTo>
                  <a:pt x="141" y="83"/>
                  <a:pt x="141" y="83"/>
                  <a:pt x="141" y="83"/>
                </a:cubicBezTo>
                <a:cubicBezTo>
                  <a:pt x="141" y="81"/>
                  <a:pt x="142" y="80"/>
                  <a:pt x="144" y="80"/>
                </a:cubicBezTo>
                <a:cubicBezTo>
                  <a:pt x="146" y="80"/>
                  <a:pt x="147" y="81"/>
                  <a:pt x="147" y="83"/>
                </a:cubicBezTo>
                <a:cubicBezTo>
                  <a:pt x="147" y="110"/>
                  <a:pt x="147" y="110"/>
                  <a:pt x="147" y="110"/>
                </a:cubicBezTo>
                <a:cubicBezTo>
                  <a:pt x="147" y="120"/>
                  <a:pt x="139" y="127"/>
                  <a:pt x="130" y="127"/>
                </a:cubicBezTo>
                <a:close/>
                <a:moveTo>
                  <a:pt x="80" y="91"/>
                </a:moveTo>
                <a:cubicBezTo>
                  <a:pt x="68" y="91"/>
                  <a:pt x="68" y="91"/>
                  <a:pt x="68" y="91"/>
                </a:cubicBezTo>
                <a:cubicBezTo>
                  <a:pt x="63" y="91"/>
                  <a:pt x="60" y="87"/>
                  <a:pt x="60" y="82"/>
                </a:cubicBezTo>
                <a:cubicBezTo>
                  <a:pt x="60" y="68"/>
                  <a:pt x="60" y="68"/>
                  <a:pt x="60" y="68"/>
                </a:cubicBezTo>
                <a:cubicBezTo>
                  <a:pt x="60" y="63"/>
                  <a:pt x="63" y="59"/>
                  <a:pt x="68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4" y="59"/>
                  <a:pt x="88" y="63"/>
                  <a:pt x="88" y="68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7"/>
                  <a:pt x="84" y="91"/>
                  <a:pt x="80" y="91"/>
                </a:cubicBezTo>
                <a:close/>
                <a:moveTo>
                  <a:pt x="68" y="65"/>
                </a:moveTo>
                <a:cubicBezTo>
                  <a:pt x="67" y="65"/>
                  <a:pt x="66" y="66"/>
                  <a:pt x="66" y="68"/>
                </a:cubicBezTo>
                <a:cubicBezTo>
                  <a:pt x="66" y="82"/>
                  <a:pt x="66" y="82"/>
                  <a:pt x="66" y="82"/>
                </a:cubicBezTo>
                <a:cubicBezTo>
                  <a:pt x="66" y="84"/>
                  <a:pt x="67" y="85"/>
                  <a:pt x="68" y="85"/>
                </a:cubicBezTo>
                <a:cubicBezTo>
                  <a:pt x="80" y="85"/>
                  <a:pt x="80" y="85"/>
                  <a:pt x="80" y="85"/>
                </a:cubicBezTo>
                <a:cubicBezTo>
                  <a:pt x="81" y="85"/>
                  <a:pt x="82" y="84"/>
                  <a:pt x="82" y="82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6"/>
                  <a:pt x="81" y="65"/>
                  <a:pt x="80" y="65"/>
                </a:cubicBezTo>
                <a:lnTo>
                  <a:pt x="68" y="65"/>
                </a:lnTo>
                <a:close/>
                <a:moveTo>
                  <a:pt x="130" y="78"/>
                </a:moveTo>
                <a:cubicBezTo>
                  <a:pt x="97" y="78"/>
                  <a:pt x="97" y="78"/>
                  <a:pt x="97" y="78"/>
                </a:cubicBezTo>
                <a:cubicBezTo>
                  <a:pt x="95" y="78"/>
                  <a:pt x="94" y="77"/>
                  <a:pt x="94" y="75"/>
                </a:cubicBezTo>
                <a:cubicBezTo>
                  <a:pt x="94" y="73"/>
                  <a:pt x="95" y="72"/>
                  <a:pt x="97" y="72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6" y="72"/>
                  <a:pt x="141" y="67"/>
                  <a:pt x="141" y="61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41" y="34"/>
                  <a:pt x="136" y="29"/>
                  <a:pt x="130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2" y="29"/>
                  <a:pt x="7" y="34"/>
                  <a:pt x="7" y="40"/>
                </a:cubicBezTo>
                <a:cubicBezTo>
                  <a:pt x="7" y="61"/>
                  <a:pt x="7" y="61"/>
                  <a:pt x="7" y="61"/>
                </a:cubicBezTo>
                <a:cubicBezTo>
                  <a:pt x="7" y="67"/>
                  <a:pt x="12" y="72"/>
                  <a:pt x="17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3" y="72"/>
                  <a:pt x="54" y="73"/>
                  <a:pt x="54" y="75"/>
                </a:cubicBezTo>
                <a:cubicBezTo>
                  <a:pt x="54" y="77"/>
                  <a:pt x="53" y="78"/>
                  <a:pt x="51" y="78"/>
                </a:cubicBezTo>
                <a:cubicBezTo>
                  <a:pt x="17" y="78"/>
                  <a:pt x="17" y="78"/>
                  <a:pt x="17" y="78"/>
                </a:cubicBezTo>
                <a:cubicBezTo>
                  <a:pt x="8" y="78"/>
                  <a:pt x="0" y="71"/>
                  <a:pt x="0" y="6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0"/>
                  <a:pt x="8" y="23"/>
                  <a:pt x="17" y="23"/>
                </a:cubicBezTo>
                <a:cubicBezTo>
                  <a:pt x="130" y="23"/>
                  <a:pt x="130" y="23"/>
                  <a:pt x="130" y="23"/>
                </a:cubicBezTo>
                <a:cubicBezTo>
                  <a:pt x="139" y="23"/>
                  <a:pt x="147" y="30"/>
                  <a:pt x="147" y="40"/>
                </a:cubicBezTo>
                <a:cubicBezTo>
                  <a:pt x="147" y="64"/>
                  <a:pt x="147" y="64"/>
                  <a:pt x="147" y="64"/>
                </a:cubicBezTo>
                <a:cubicBezTo>
                  <a:pt x="147" y="64"/>
                  <a:pt x="147" y="65"/>
                  <a:pt x="147" y="65"/>
                </a:cubicBezTo>
                <a:cubicBezTo>
                  <a:pt x="145" y="73"/>
                  <a:pt x="138" y="78"/>
                  <a:pt x="130" y="78"/>
                </a:cubicBezTo>
                <a:close/>
                <a:moveTo>
                  <a:pt x="98" y="17"/>
                </a:moveTo>
                <a:cubicBezTo>
                  <a:pt x="96" y="17"/>
                  <a:pt x="95" y="16"/>
                  <a:pt x="95" y="14"/>
                </a:cubicBezTo>
                <a:cubicBezTo>
                  <a:pt x="95" y="10"/>
                  <a:pt x="91" y="6"/>
                  <a:pt x="86" y="6"/>
                </a:cubicBezTo>
                <a:cubicBezTo>
                  <a:pt x="62" y="6"/>
                  <a:pt x="62" y="6"/>
                  <a:pt x="62" y="6"/>
                </a:cubicBezTo>
                <a:cubicBezTo>
                  <a:pt x="57" y="6"/>
                  <a:pt x="53" y="10"/>
                  <a:pt x="53" y="14"/>
                </a:cubicBezTo>
                <a:cubicBezTo>
                  <a:pt x="53" y="16"/>
                  <a:pt x="51" y="17"/>
                  <a:pt x="49" y="17"/>
                </a:cubicBezTo>
                <a:cubicBezTo>
                  <a:pt x="48" y="17"/>
                  <a:pt x="46" y="16"/>
                  <a:pt x="46" y="14"/>
                </a:cubicBezTo>
                <a:cubicBezTo>
                  <a:pt x="46" y="6"/>
                  <a:pt x="53" y="0"/>
                  <a:pt x="62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4" y="0"/>
                  <a:pt x="101" y="6"/>
                  <a:pt x="101" y="14"/>
                </a:cubicBezTo>
                <a:cubicBezTo>
                  <a:pt x="101" y="16"/>
                  <a:pt x="100" y="17"/>
                  <a:pt x="98" y="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727075" y="4025900"/>
            <a:ext cx="1389062" cy="1630362"/>
          </a:xfrm>
          <a:custGeom>
            <a:avLst/>
            <a:gdLst/>
            <a:ahLst/>
            <a:cxnLst/>
            <a:rect l="l" t="t" r="r" b="b"/>
            <a:pathLst>
              <a:path w="146" h="171" extrusionOk="0">
                <a:moveTo>
                  <a:pt x="84" y="171"/>
                </a:moveTo>
                <a:cubicBezTo>
                  <a:pt x="61" y="171"/>
                  <a:pt x="61" y="171"/>
                  <a:pt x="61" y="171"/>
                </a:cubicBezTo>
                <a:cubicBezTo>
                  <a:pt x="59" y="171"/>
                  <a:pt x="57" y="170"/>
                  <a:pt x="57" y="168"/>
                </a:cubicBezTo>
                <a:cubicBezTo>
                  <a:pt x="57" y="166"/>
                  <a:pt x="59" y="165"/>
                  <a:pt x="61" y="165"/>
                </a:cubicBezTo>
                <a:cubicBezTo>
                  <a:pt x="84" y="165"/>
                  <a:pt x="84" y="165"/>
                  <a:pt x="84" y="165"/>
                </a:cubicBezTo>
                <a:cubicBezTo>
                  <a:pt x="86" y="165"/>
                  <a:pt x="87" y="166"/>
                  <a:pt x="87" y="168"/>
                </a:cubicBezTo>
                <a:cubicBezTo>
                  <a:pt x="87" y="170"/>
                  <a:pt x="86" y="171"/>
                  <a:pt x="84" y="171"/>
                </a:cubicBezTo>
                <a:close/>
                <a:moveTo>
                  <a:pt x="91" y="160"/>
                </a:moveTo>
                <a:cubicBezTo>
                  <a:pt x="54" y="160"/>
                  <a:pt x="54" y="160"/>
                  <a:pt x="54" y="160"/>
                </a:cubicBezTo>
                <a:cubicBezTo>
                  <a:pt x="52" y="160"/>
                  <a:pt x="51" y="159"/>
                  <a:pt x="51" y="157"/>
                </a:cubicBezTo>
                <a:cubicBezTo>
                  <a:pt x="51" y="155"/>
                  <a:pt x="52" y="154"/>
                  <a:pt x="54" y="154"/>
                </a:cubicBezTo>
                <a:cubicBezTo>
                  <a:pt x="91" y="154"/>
                  <a:pt x="91" y="154"/>
                  <a:pt x="91" y="154"/>
                </a:cubicBezTo>
                <a:cubicBezTo>
                  <a:pt x="93" y="154"/>
                  <a:pt x="94" y="155"/>
                  <a:pt x="94" y="157"/>
                </a:cubicBezTo>
                <a:cubicBezTo>
                  <a:pt x="94" y="159"/>
                  <a:pt x="93" y="160"/>
                  <a:pt x="91" y="160"/>
                </a:cubicBezTo>
                <a:close/>
                <a:moveTo>
                  <a:pt x="72" y="148"/>
                </a:moveTo>
                <a:cubicBezTo>
                  <a:pt x="65" y="148"/>
                  <a:pt x="58" y="148"/>
                  <a:pt x="58" y="148"/>
                </a:cubicBezTo>
                <a:cubicBezTo>
                  <a:pt x="58" y="148"/>
                  <a:pt x="58" y="148"/>
                  <a:pt x="58" y="148"/>
                </a:cubicBezTo>
                <a:cubicBezTo>
                  <a:pt x="51" y="148"/>
                  <a:pt x="48" y="146"/>
                  <a:pt x="47" y="140"/>
                </a:cubicBezTo>
                <a:cubicBezTo>
                  <a:pt x="46" y="138"/>
                  <a:pt x="46" y="135"/>
                  <a:pt x="46" y="133"/>
                </a:cubicBezTo>
                <a:cubicBezTo>
                  <a:pt x="46" y="129"/>
                  <a:pt x="46" y="126"/>
                  <a:pt x="45" y="124"/>
                </a:cubicBezTo>
                <a:cubicBezTo>
                  <a:pt x="40" y="115"/>
                  <a:pt x="36" y="109"/>
                  <a:pt x="32" y="99"/>
                </a:cubicBezTo>
                <a:cubicBezTo>
                  <a:pt x="27" y="90"/>
                  <a:pt x="22" y="77"/>
                  <a:pt x="25" y="64"/>
                </a:cubicBezTo>
                <a:cubicBezTo>
                  <a:pt x="29" y="47"/>
                  <a:pt x="47" y="31"/>
                  <a:pt x="72" y="31"/>
                </a:cubicBezTo>
                <a:cubicBezTo>
                  <a:pt x="97" y="31"/>
                  <a:pt x="114" y="47"/>
                  <a:pt x="119" y="64"/>
                </a:cubicBezTo>
                <a:cubicBezTo>
                  <a:pt x="122" y="77"/>
                  <a:pt x="117" y="90"/>
                  <a:pt x="112" y="99"/>
                </a:cubicBezTo>
                <a:cubicBezTo>
                  <a:pt x="107" y="109"/>
                  <a:pt x="104" y="115"/>
                  <a:pt x="99" y="124"/>
                </a:cubicBezTo>
                <a:cubicBezTo>
                  <a:pt x="98" y="126"/>
                  <a:pt x="98" y="129"/>
                  <a:pt x="97" y="133"/>
                </a:cubicBezTo>
                <a:cubicBezTo>
                  <a:pt x="97" y="135"/>
                  <a:pt x="97" y="138"/>
                  <a:pt x="97" y="140"/>
                </a:cubicBezTo>
                <a:cubicBezTo>
                  <a:pt x="95" y="146"/>
                  <a:pt x="92" y="148"/>
                  <a:pt x="86" y="148"/>
                </a:cubicBezTo>
                <a:cubicBezTo>
                  <a:pt x="86" y="148"/>
                  <a:pt x="79" y="148"/>
                  <a:pt x="72" y="148"/>
                </a:cubicBezTo>
                <a:close/>
                <a:moveTo>
                  <a:pt x="58" y="142"/>
                </a:moveTo>
                <a:cubicBezTo>
                  <a:pt x="59" y="142"/>
                  <a:pt x="85" y="142"/>
                  <a:pt x="86" y="142"/>
                </a:cubicBezTo>
                <a:cubicBezTo>
                  <a:pt x="90" y="142"/>
                  <a:pt x="90" y="141"/>
                  <a:pt x="91" y="139"/>
                </a:cubicBezTo>
                <a:cubicBezTo>
                  <a:pt x="91" y="137"/>
                  <a:pt x="91" y="135"/>
                  <a:pt x="91" y="133"/>
                </a:cubicBezTo>
                <a:cubicBezTo>
                  <a:pt x="91" y="129"/>
                  <a:pt x="91" y="124"/>
                  <a:pt x="93" y="121"/>
                </a:cubicBezTo>
                <a:cubicBezTo>
                  <a:pt x="98" y="112"/>
                  <a:pt x="102" y="106"/>
                  <a:pt x="107" y="96"/>
                </a:cubicBezTo>
                <a:cubicBezTo>
                  <a:pt x="110" y="90"/>
                  <a:pt x="115" y="77"/>
                  <a:pt x="112" y="65"/>
                </a:cubicBezTo>
                <a:cubicBezTo>
                  <a:pt x="109" y="52"/>
                  <a:pt x="94" y="37"/>
                  <a:pt x="72" y="37"/>
                </a:cubicBezTo>
                <a:cubicBezTo>
                  <a:pt x="50" y="37"/>
                  <a:pt x="35" y="52"/>
                  <a:pt x="31" y="65"/>
                </a:cubicBezTo>
                <a:cubicBezTo>
                  <a:pt x="28" y="77"/>
                  <a:pt x="34" y="90"/>
                  <a:pt x="37" y="96"/>
                </a:cubicBezTo>
                <a:cubicBezTo>
                  <a:pt x="42" y="106"/>
                  <a:pt x="45" y="112"/>
                  <a:pt x="50" y="121"/>
                </a:cubicBezTo>
                <a:cubicBezTo>
                  <a:pt x="52" y="124"/>
                  <a:pt x="53" y="129"/>
                  <a:pt x="53" y="133"/>
                </a:cubicBezTo>
                <a:cubicBezTo>
                  <a:pt x="53" y="135"/>
                  <a:pt x="53" y="137"/>
                  <a:pt x="53" y="139"/>
                </a:cubicBezTo>
                <a:cubicBezTo>
                  <a:pt x="54" y="141"/>
                  <a:pt x="54" y="142"/>
                  <a:pt x="58" y="142"/>
                </a:cubicBezTo>
                <a:cubicBezTo>
                  <a:pt x="58" y="142"/>
                  <a:pt x="58" y="142"/>
                  <a:pt x="58" y="142"/>
                </a:cubicBezTo>
                <a:close/>
                <a:moveTo>
                  <a:pt x="16" y="79"/>
                </a:moveTo>
                <a:cubicBezTo>
                  <a:pt x="3" y="79"/>
                  <a:pt x="3" y="79"/>
                  <a:pt x="3" y="79"/>
                </a:cubicBezTo>
                <a:cubicBezTo>
                  <a:pt x="2" y="79"/>
                  <a:pt x="0" y="77"/>
                  <a:pt x="0" y="76"/>
                </a:cubicBezTo>
                <a:cubicBezTo>
                  <a:pt x="0" y="74"/>
                  <a:pt x="2" y="72"/>
                  <a:pt x="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8" y="72"/>
                  <a:pt x="19" y="74"/>
                  <a:pt x="19" y="76"/>
                </a:cubicBezTo>
                <a:cubicBezTo>
                  <a:pt x="19" y="77"/>
                  <a:pt x="18" y="79"/>
                  <a:pt x="16" y="79"/>
                </a:cubicBezTo>
                <a:close/>
                <a:moveTo>
                  <a:pt x="143" y="76"/>
                </a:moveTo>
                <a:cubicBezTo>
                  <a:pt x="128" y="76"/>
                  <a:pt x="128" y="76"/>
                  <a:pt x="128" y="76"/>
                </a:cubicBezTo>
                <a:cubicBezTo>
                  <a:pt x="126" y="76"/>
                  <a:pt x="125" y="75"/>
                  <a:pt x="125" y="73"/>
                </a:cubicBezTo>
                <a:cubicBezTo>
                  <a:pt x="125" y="72"/>
                  <a:pt x="126" y="70"/>
                  <a:pt x="128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5" y="70"/>
                  <a:pt x="146" y="72"/>
                  <a:pt x="146" y="73"/>
                </a:cubicBezTo>
                <a:cubicBezTo>
                  <a:pt x="146" y="75"/>
                  <a:pt x="145" y="76"/>
                  <a:pt x="143" y="76"/>
                </a:cubicBezTo>
                <a:close/>
                <a:moveTo>
                  <a:pt x="43" y="74"/>
                </a:moveTo>
                <a:cubicBezTo>
                  <a:pt x="43" y="74"/>
                  <a:pt x="43" y="74"/>
                  <a:pt x="42" y="74"/>
                </a:cubicBezTo>
                <a:cubicBezTo>
                  <a:pt x="41" y="73"/>
                  <a:pt x="40" y="72"/>
                  <a:pt x="40" y="70"/>
                </a:cubicBezTo>
                <a:cubicBezTo>
                  <a:pt x="43" y="58"/>
                  <a:pt x="56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6"/>
                  <a:pt x="77" y="48"/>
                  <a:pt x="77" y="50"/>
                </a:cubicBezTo>
                <a:cubicBezTo>
                  <a:pt x="77" y="51"/>
                  <a:pt x="75" y="53"/>
                  <a:pt x="74" y="53"/>
                </a:cubicBezTo>
                <a:cubicBezTo>
                  <a:pt x="59" y="53"/>
                  <a:pt x="49" y="62"/>
                  <a:pt x="46" y="71"/>
                </a:cubicBezTo>
                <a:cubicBezTo>
                  <a:pt x="46" y="73"/>
                  <a:pt x="45" y="74"/>
                  <a:pt x="43" y="74"/>
                </a:cubicBezTo>
                <a:close/>
                <a:moveTo>
                  <a:pt x="113" y="39"/>
                </a:moveTo>
                <a:cubicBezTo>
                  <a:pt x="112" y="39"/>
                  <a:pt x="111" y="39"/>
                  <a:pt x="110" y="38"/>
                </a:cubicBezTo>
                <a:cubicBezTo>
                  <a:pt x="109" y="37"/>
                  <a:pt x="109" y="35"/>
                  <a:pt x="110" y="34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22" y="22"/>
                  <a:pt x="124" y="22"/>
                  <a:pt x="126" y="23"/>
                </a:cubicBezTo>
                <a:cubicBezTo>
                  <a:pt x="127" y="24"/>
                  <a:pt x="127" y="26"/>
                  <a:pt x="126" y="27"/>
                </a:cubicBezTo>
                <a:cubicBezTo>
                  <a:pt x="115" y="38"/>
                  <a:pt x="115" y="38"/>
                  <a:pt x="115" y="38"/>
                </a:cubicBezTo>
                <a:cubicBezTo>
                  <a:pt x="114" y="39"/>
                  <a:pt x="113" y="39"/>
                  <a:pt x="113" y="39"/>
                </a:cubicBezTo>
                <a:close/>
                <a:moveTo>
                  <a:pt x="32" y="39"/>
                </a:moveTo>
                <a:cubicBezTo>
                  <a:pt x="31" y="39"/>
                  <a:pt x="30" y="39"/>
                  <a:pt x="30" y="38"/>
                </a:cubicBezTo>
                <a:cubicBezTo>
                  <a:pt x="19" y="27"/>
                  <a:pt x="19" y="27"/>
                  <a:pt x="19" y="27"/>
                </a:cubicBezTo>
                <a:cubicBezTo>
                  <a:pt x="18" y="26"/>
                  <a:pt x="18" y="24"/>
                  <a:pt x="19" y="23"/>
                </a:cubicBezTo>
                <a:cubicBezTo>
                  <a:pt x="20" y="22"/>
                  <a:pt x="22" y="22"/>
                  <a:pt x="23" y="23"/>
                </a:cubicBezTo>
                <a:cubicBezTo>
                  <a:pt x="34" y="34"/>
                  <a:pt x="34" y="34"/>
                  <a:pt x="34" y="34"/>
                </a:cubicBezTo>
                <a:cubicBezTo>
                  <a:pt x="35" y="35"/>
                  <a:pt x="35" y="37"/>
                  <a:pt x="34" y="38"/>
                </a:cubicBezTo>
                <a:cubicBezTo>
                  <a:pt x="34" y="39"/>
                  <a:pt x="33" y="39"/>
                  <a:pt x="32" y="39"/>
                </a:cubicBezTo>
                <a:close/>
                <a:moveTo>
                  <a:pt x="72" y="25"/>
                </a:moveTo>
                <a:cubicBezTo>
                  <a:pt x="70" y="25"/>
                  <a:pt x="69" y="23"/>
                  <a:pt x="69" y="21"/>
                </a:cubicBezTo>
                <a:cubicBezTo>
                  <a:pt x="69" y="4"/>
                  <a:pt x="69" y="4"/>
                  <a:pt x="69" y="4"/>
                </a:cubicBezTo>
                <a:cubicBezTo>
                  <a:pt x="69" y="2"/>
                  <a:pt x="70" y="0"/>
                  <a:pt x="72" y="0"/>
                </a:cubicBezTo>
                <a:cubicBezTo>
                  <a:pt x="74" y="0"/>
                  <a:pt x="75" y="2"/>
                  <a:pt x="75" y="4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3"/>
                  <a:pt x="74" y="25"/>
                  <a:pt x="72" y="2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611187" y="1641475"/>
            <a:ext cx="1417637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Open Sans SemiBold"/>
              <a:buNone/>
            </a:pPr>
            <a:r>
              <a:rPr lang="en-US" sz="3900" b="1" i="0" u="none" dirty="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IDEA</a:t>
            </a:r>
            <a:endParaRPr dirty="0"/>
          </a:p>
        </p:txBody>
      </p:sp>
      <p:sp>
        <p:nvSpPr>
          <p:cNvPr id="303" name="Google Shape;303;p19"/>
          <p:cNvSpPr txBox="1"/>
          <p:nvPr/>
        </p:nvSpPr>
        <p:spPr>
          <a:xfrm>
            <a:off x="9213850" y="4368800"/>
            <a:ext cx="2625725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Open Sans SemiBold"/>
              <a:buNone/>
            </a:pPr>
            <a:r>
              <a:rPr lang="en-US" sz="3900" b="1" i="0" u="non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BUSINESS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519112" y="2322512"/>
            <a:ext cx="31940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305" name="Google Shape;305;p19"/>
          <p:cNvSpPr txBox="1"/>
          <p:nvPr/>
        </p:nvSpPr>
        <p:spPr>
          <a:xfrm>
            <a:off x="8389937" y="3079750"/>
            <a:ext cx="31940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274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22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0" grpId="0" animBg="1"/>
          <p:bldP spid="301" grpId="0" animBg="1"/>
          <p:bldP spid="302" grpId="0"/>
          <p:bldP spid="303" grpId="0"/>
          <p:bldP spid="304" grpId="0"/>
          <p:bldP spid="30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2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0" grpId="0" animBg="1"/>
          <p:bldP spid="301" grpId="0" animBg="1"/>
          <p:bldP spid="302" grpId="0"/>
          <p:bldP spid="303" grpId="0"/>
          <p:bldP spid="304" grpId="0"/>
          <p:bldP spid="305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/>
        </p:nvSpPr>
        <p:spPr>
          <a:xfrm rot="-2100000">
            <a:off x="2595562" y="3078162"/>
            <a:ext cx="7242175" cy="89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BUSINESS CYCLE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C10DEF85-4755-C947-BBB4-7B2DD69C8A0E}"/>
              </a:ext>
            </a:extLst>
          </p:cNvPr>
          <p:cNvGrpSpPr/>
          <p:nvPr/>
        </p:nvGrpSpPr>
        <p:grpSpPr>
          <a:xfrm>
            <a:off x="820737" y="-7937"/>
            <a:ext cx="5537200" cy="3698875"/>
            <a:chOff x="820737" y="-7937"/>
            <a:chExt cx="5537200" cy="3698875"/>
          </a:xfrm>
        </p:grpSpPr>
        <p:sp>
          <p:nvSpPr>
            <p:cNvPr id="312" name="Google Shape;312;p20"/>
            <p:cNvSpPr/>
            <p:nvPr/>
          </p:nvSpPr>
          <p:spPr>
            <a:xfrm>
              <a:off x="820737" y="-7937"/>
              <a:ext cx="5537200" cy="3698875"/>
            </a:xfrm>
            <a:custGeom>
              <a:avLst/>
              <a:gdLst/>
              <a:ahLst/>
              <a:cxnLst/>
              <a:rect l="l" t="t" r="r" b="b"/>
              <a:pathLst>
                <a:path w="582" h="388" extrusionOk="0">
                  <a:moveTo>
                    <a:pt x="388" y="194"/>
                  </a:moveTo>
                  <a:cubicBezTo>
                    <a:pt x="388" y="301"/>
                    <a:pt x="302" y="388"/>
                    <a:pt x="194" y="388"/>
                  </a:cubicBezTo>
                  <a:cubicBezTo>
                    <a:pt x="194" y="388"/>
                    <a:pt x="194" y="388"/>
                    <a:pt x="194" y="388"/>
                  </a:cubicBezTo>
                  <a:cubicBezTo>
                    <a:pt x="87" y="388"/>
                    <a:pt x="0" y="301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87"/>
                    <a:pt x="87" y="0"/>
                    <a:pt x="194" y="0"/>
                  </a:cubicBezTo>
                  <a:cubicBezTo>
                    <a:pt x="582" y="0"/>
                    <a:pt x="582" y="0"/>
                    <a:pt x="582" y="0"/>
                  </a:cubicBezTo>
                  <a:cubicBezTo>
                    <a:pt x="475" y="0"/>
                    <a:pt x="388" y="87"/>
                    <a:pt x="388" y="194"/>
                  </a:cubicBezTo>
                  <a:close/>
                </a:path>
              </a:pathLst>
            </a:custGeom>
            <a:solidFill>
              <a:srgbClr val="67D7E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0"/>
            <p:cNvSpPr txBox="1"/>
            <p:nvPr/>
          </p:nvSpPr>
          <p:spPr>
            <a:xfrm>
              <a:off x="2076450" y="2633662"/>
              <a:ext cx="1389062" cy="5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Open Sans SemiBold"/>
                <a:buNone/>
              </a:pPr>
              <a:r>
                <a:rPr lang="en-US" sz="27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B</a:t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2143125" y="449262"/>
              <a:ext cx="1008062" cy="849312"/>
            </a:xfrm>
            <a:custGeom>
              <a:avLst/>
              <a:gdLst/>
              <a:ahLst/>
              <a:cxnLst/>
              <a:rect l="l" t="t" r="r" b="b"/>
              <a:pathLst>
                <a:path w="106" h="89" extrusionOk="0">
                  <a:moveTo>
                    <a:pt x="14" y="72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4" y="46"/>
                    <a:pt x="16" y="45"/>
                    <a:pt x="18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6" y="45"/>
                    <a:pt x="27" y="46"/>
                    <a:pt x="27" y="48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4"/>
                    <a:pt x="26" y="76"/>
                    <a:pt x="24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6" y="76"/>
                    <a:pt x="14" y="74"/>
                    <a:pt x="14" y="72"/>
                  </a:cubicBezTo>
                  <a:close/>
                  <a:moveTo>
                    <a:pt x="39" y="36"/>
                  </a:moveTo>
                  <a:cubicBezTo>
                    <a:pt x="37" y="36"/>
                    <a:pt x="35" y="38"/>
                    <a:pt x="35" y="40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74"/>
                    <a:pt x="37" y="76"/>
                    <a:pt x="39" y="76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47" y="76"/>
                    <a:pt x="48" y="74"/>
                    <a:pt x="48" y="7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38"/>
                    <a:pt x="47" y="36"/>
                    <a:pt x="45" y="36"/>
                  </a:cubicBezTo>
                  <a:lnTo>
                    <a:pt x="39" y="36"/>
                  </a:lnTo>
                  <a:close/>
                  <a:moveTo>
                    <a:pt x="60" y="29"/>
                  </a:moveTo>
                  <a:cubicBezTo>
                    <a:pt x="58" y="29"/>
                    <a:pt x="57" y="31"/>
                    <a:pt x="57" y="33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74"/>
                    <a:pt x="58" y="76"/>
                    <a:pt x="60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8" y="76"/>
                    <a:pt x="69" y="74"/>
                    <a:pt x="69" y="72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31"/>
                    <a:pt x="68" y="29"/>
                    <a:pt x="66" y="29"/>
                  </a:cubicBezTo>
                  <a:lnTo>
                    <a:pt x="60" y="29"/>
                  </a:lnTo>
                  <a:close/>
                  <a:moveTo>
                    <a:pt x="81" y="22"/>
                  </a:moveTo>
                  <a:cubicBezTo>
                    <a:pt x="79" y="22"/>
                    <a:pt x="78" y="23"/>
                    <a:pt x="78" y="25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4"/>
                    <a:pt x="79" y="76"/>
                    <a:pt x="81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9" y="76"/>
                    <a:pt x="90" y="74"/>
                    <a:pt x="90" y="72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3"/>
                    <a:pt x="89" y="22"/>
                    <a:pt x="87" y="22"/>
                  </a:cubicBezTo>
                  <a:lnTo>
                    <a:pt x="81" y="22"/>
                  </a:lnTo>
                  <a:close/>
                  <a:moveTo>
                    <a:pt x="16" y="36"/>
                  </a:moveTo>
                  <a:cubicBezTo>
                    <a:pt x="38" y="31"/>
                    <a:pt x="60" y="23"/>
                    <a:pt x="79" y="12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58" y="19"/>
                    <a:pt x="37" y="27"/>
                    <a:pt x="15" y="31"/>
                  </a:cubicBezTo>
                  <a:lnTo>
                    <a:pt x="16" y="36"/>
                  </a:lnTo>
                  <a:close/>
                  <a:moveTo>
                    <a:pt x="106" y="82"/>
                  </a:moveTo>
                  <a:cubicBezTo>
                    <a:pt x="95" y="76"/>
                    <a:pt x="95" y="76"/>
                    <a:pt x="95" y="76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89"/>
                    <a:pt x="95" y="89"/>
                    <a:pt x="95" y="89"/>
                  </a:cubicBezTo>
                  <a:lnTo>
                    <a:pt x="106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0"/>
            <p:cNvSpPr txBox="1"/>
            <p:nvPr/>
          </p:nvSpPr>
          <p:spPr>
            <a:xfrm>
              <a:off x="1303337" y="1458912"/>
              <a:ext cx="2687637" cy="1014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02498891-585D-D142-B264-4050D6C1AD10}"/>
              </a:ext>
            </a:extLst>
          </p:cNvPr>
          <p:cNvGrpSpPr/>
          <p:nvPr/>
        </p:nvGrpSpPr>
        <p:grpSpPr>
          <a:xfrm>
            <a:off x="5845175" y="3157537"/>
            <a:ext cx="5537200" cy="3698875"/>
            <a:chOff x="5845175" y="3157537"/>
            <a:chExt cx="5537200" cy="3698875"/>
          </a:xfrm>
        </p:grpSpPr>
        <p:sp>
          <p:nvSpPr>
            <p:cNvPr id="311" name="Google Shape;311;p20"/>
            <p:cNvSpPr/>
            <p:nvPr/>
          </p:nvSpPr>
          <p:spPr>
            <a:xfrm>
              <a:off x="5845175" y="3157537"/>
              <a:ext cx="5537200" cy="3698875"/>
            </a:xfrm>
            <a:custGeom>
              <a:avLst/>
              <a:gdLst/>
              <a:ahLst/>
              <a:cxnLst/>
              <a:rect l="l" t="t" r="r" b="b"/>
              <a:pathLst>
                <a:path w="582" h="388" extrusionOk="0">
                  <a:moveTo>
                    <a:pt x="194" y="194"/>
                  </a:moveTo>
                  <a:cubicBezTo>
                    <a:pt x="194" y="87"/>
                    <a:pt x="280" y="0"/>
                    <a:pt x="388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495" y="0"/>
                    <a:pt x="582" y="87"/>
                    <a:pt x="582" y="194"/>
                  </a:cubicBezTo>
                  <a:cubicBezTo>
                    <a:pt x="582" y="194"/>
                    <a:pt x="582" y="194"/>
                    <a:pt x="582" y="194"/>
                  </a:cubicBezTo>
                  <a:cubicBezTo>
                    <a:pt x="582" y="301"/>
                    <a:pt x="495" y="388"/>
                    <a:pt x="388" y="388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107" y="388"/>
                    <a:pt x="194" y="301"/>
                    <a:pt x="194" y="194"/>
                  </a:cubicBezTo>
                  <a:close/>
                </a:path>
              </a:pathLst>
            </a:custGeom>
            <a:solidFill>
              <a:srgbClr val="0A43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0"/>
            <p:cNvSpPr txBox="1"/>
            <p:nvPr/>
          </p:nvSpPr>
          <p:spPr>
            <a:xfrm>
              <a:off x="8937625" y="3700462"/>
              <a:ext cx="1389062" cy="5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Open Sans SemiBold"/>
                <a:buNone/>
              </a:pPr>
              <a:r>
                <a:rPr lang="en-US" sz="27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A</a:t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9004300" y="5549900"/>
              <a:ext cx="1131887" cy="754062"/>
            </a:xfrm>
            <a:custGeom>
              <a:avLst/>
              <a:gdLst/>
              <a:ahLst/>
              <a:cxnLst/>
              <a:rect l="l" t="t" r="r" b="b"/>
              <a:pathLst>
                <a:path w="119" h="79" extrusionOk="0">
                  <a:moveTo>
                    <a:pt x="94" y="7"/>
                  </a:moveTo>
                  <a:cubicBezTo>
                    <a:pt x="105" y="35"/>
                    <a:pt x="105" y="35"/>
                    <a:pt x="105" y="35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84" y="35"/>
                    <a:pt x="62" y="15"/>
                    <a:pt x="60" y="15"/>
                  </a:cubicBezTo>
                  <a:cubicBezTo>
                    <a:pt x="58" y="15"/>
                    <a:pt x="51" y="18"/>
                    <a:pt x="51" y="18"/>
                  </a:cubicBezTo>
                  <a:cubicBezTo>
                    <a:pt x="51" y="18"/>
                    <a:pt x="46" y="19"/>
                    <a:pt x="43" y="19"/>
                  </a:cubicBezTo>
                  <a:cubicBezTo>
                    <a:pt x="41" y="19"/>
                    <a:pt x="40" y="19"/>
                    <a:pt x="39" y="18"/>
                  </a:cubicBezTo>
                  <a:cubicBezTo>
                    <a:pt x="38" y="18"/>
                    <a:pt x="37" y="17"/>
                    <a:pt x="38" y="16"/>
                  </a:cubicBezTo>
                  <a:cubicBezTo>
                    <a:pt x="38" y="15"/>
                    <a:pt x="39" y="13"/>
                    <a:pt x="40" y="13"/>
                  </a:cubicBezTo>
                  <a:cubicBezTo>
                    <a:pt x="46" y="10"/>
                    <a:pt x="62" y="4"/>
                    <a:pt x="63" y="4"/>
                  </a:cubicBezTo>
                  <a:cubicBezTo>
                    <a:pt x="63" y="4"/>
                    <a:pt x="63" y="4"/>
                    <a:pt x="64" y="4"/>
                  </a:cubicBezTo>
                  <a:cubicBezTo>
                    <a:pt x="67" y="4"/>
                    <a:pt x="91" y="7"/>
                    <a:pt x="94" y="7"/>
                  </a:cubicBezTo>
                  <a:close/>
                  <a:moveTo>
                    <a:pt x="104" y="0"/>
                  </a:moveTo>
                  <a:cubicBezTo>
                    <a:pt x="104" y="0"/>
                    <a:pt x="103" y="0"/>
                    <a:pt x="103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8" y="2"/>
                    <a:pt x="97" y="3"/>
                    <a:pt x="97" y="3"/>
                  </a:cubicBezTo>
                  <a:cubicBezTo>
                    <a:pt x="96" y="4"/>
                    <a:pt x="96" y="5"/>
                    <a:pt x="97" y="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6"/>
                    <a:pt x="110" y="37"/>
                    <a:pt x="112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4"/>
                    <a:pt x="118" y="34"/>
                    <a:pt x="118" y="33"/>
                  </a:cubicBezTo>
                  <a:cubicBezTo>
                    <a:pt x="119" y="32"/>
                    <a:pt x="119" y="31"/>
                    <a:pt x="118" y="31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6" y="1"/>
                    <a:pt x="105" y="0"/>
                    <a:pt x="104" y="0"/>
                  </a:cubicBezTo>
                  <a:close/>
                  <a:moveTo>
                    <a:pt x="0" y="39"/>
                  </a:moveTo>
                  <a:cubicBezTo>
                    <a:pt x="0" y="40"/>
                    <a:pt x="0" y="41"/>
                    <a:pt x="0" y="42"/>
                  </a:cubicBezTo>
                  <a:cubicBezTo>
                    <a:pt x="1" y="42"/>
                    <a:pt x="2" y="43"/>
                    <a:pt x="2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9" y="43"/>
                    <a:pt x="11" y="42"/>
                    <a:pt x="11" y="4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6"/>
                    <a:pt x="12" y="6"/>
                  </a:cubicBezTo>
                  <a:cubicBezTo>
                    <a:pt x="12" y="5"/>
                    <a:pt x="11" y="5"/>
                    <a:pt x="1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2" y="5"/>
                    <a:pt x="2" y="7"/>
                  </a:cubicBezTo>
                  <a:lnTo>
                    <a:pt x="0" y="39"/>
                  </a:lnTo>
                  <a:close/>
                  <a:moveTo>
                    <a:pt x="48" y="68"/>
                  </a:moveTo>
                  <a:cubicBezTo>
                    <a:pt x="48" y="67"/>
                    <a:pt x="48" y="66"/>
                    <a:pt x="47" y="65"/>
                  </a:cubicBezTo>
                  <a:cubicBezTo>
                    <a:pt x="45" y="64"/>
                    <a:pt x="42" y="64"/>
                    <a:pt x="41" y="66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4" y="75"/>
                    <a:pt x="36" y="77"/>
                    <a:pt x="37" y="78"/>
                  </a:cubicBezTo>
                  <a:cubicBezTo>
                    <a:pt x="38" y="79"/>
                    <a:pt x="39" y="79"/>
                    <a:pt x="40" y="79"/>
                  </a:cubicBezTo>
                  <a:cubicBezTo>
                    <a:pt x="41" y="79"/>
                    <a:pt x="42" y="79"/>
                    <a:pt x="43" y="77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8" y="71"/>
                    <a:pt x="49" y="70"/>
                    <a:pt x="48" y="68"/>
                  </a:cubicBezTo>
                  <a:close/>
                  <a:moveTo>
                    <a:pt x="25" y="67"/>
                  </a:moveTo>
                  <a:cubicBezTo>
                    <a:pt x="24" y="68"/>
                    <a:pt x="24" y="70"/>
                    <a:pt x="27" y="72"/>
                  </a:cubicBezTo>
                  <a:cubicBezTo>
                    <a:pt x="29" y="74"/>
                    <a:pt x="31" y="74"/>
                    <a:pt x="33" y="71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1" y="62"/>
                    <a:pt x="38" y="59"/>
                    <a:pt x="38" y="58"/>
                  </a:cubicBezTo>
                  <a:cubicBezTo>
                    <a:pt x="36" y="57"/>
                    <a:pt x="33" y="57"/>
                    <a:pt x="32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5" y="67"/>
                  </a:lnTo>
                  <a:close/>
                  <a:moveTo>
                    <a:pt x="17" y="58"/>
                  </a:moveTo>
                  <a:cubicBezTo>
                    <a:pt x="16" y="59"/>
                    <a:pt x="16" y="61"/>
                    <a:pt x="16" y="62"/>
                  </a:cubicBezTo>
                  <a:cubicBezTo>
                    <a:pt x="16" y="63"/>
                    <a:pt x="17" y="64"/>
                    <a:pt x="18" y="65"/>
                  </a:cubicBezTo>
                  <a:cubicBezTo>
                    <a:pt x="20" y="66"/>
                    <a:pt x="22" y="66"/>
                    <a:pt x="24" y="64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1" y="55"/>
                    <a:pt x="31" y="54"/>
                    <a:pt x="31" y="53"/>
                  </a:cubicBezTo>
                  <a:cubicBezTo>
                    <a:pt x="31" y="52"/>
                    <a:pt x="30" y="51"/>
                    <a:pt x="29" y="50"/>
                  </a:cubicBezTo>
                  <a:cubicBezTo>
                    <a:pt x="27" y="48"/>
                    <a:pt x="25" y="49"/>
                    <a:pt x="23" y="5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lnTo>
                    <a:pt x="17" y="58"/>
                  </a:lnTo>
                  <a:close/>
                  <a:moveTo>
                    <a:pt x="16" y="56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5" y="45"/>
                    <a:pt x="22" y="43"/>
                    <a:pt x="21" y="42"/>
                  </a:cubicBezTo>
                  <a:cubicBezTo>
                    <a:pt x="19" y="40"/>
                    <a:pt x="17" y="41"/>
                    <a:pt x="15" y="43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9" y="50"/>
                    <a:pt x="8" y="51"/>
                    <a:pt x="9" y="53"/>
                  </a:cubicBezTo>
                  <a:cubicBezTo>
                    <a:pt x="9" y="54"/>
                    <a:pt x="10" y="55"/>
                    <a:pt x="10" y="55"/>
                  </a:cubicBezTo>
                  <a:cubicBezTo>
                    <a:pt x="11" y="56"/>
                    <a:pt x="12" y="57"/>
                    <a:pt x="13" y="57"/>
                  </a:cubicBezTo>
                  <a:cubicBezTo>
                    <a:pt x="14" y="57"/>
                    <a:pt x="15" y="56"/>
                    <a:pt x="16" y="56"/>
                  </a:cubicBezTo>
                  <a:close/>
                  <a:moveTo>
                    <a:pt x="90" y="49"/>
                  </a:moveTo>
                  <a:cubicBezTo>
                    <a:pt x="91" y="48"/>
                    <a:pt x="92" y="45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76" y="31"/>
                    <a:pt x="63" y="20"/>
                    <a:pt x="60" y="18"/>
                  </a:cubicBezTo>
                  <a:cubicBezTo>
                    <a:pt x="58" y="18"/>
                    <a:pt x="55" y="20"/>
                    <a:pt x="52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47" y="22"/>
                    <a:pt x="43" y="22"/>
                  </a:cubicBezTo>
                  <a:cubicBezTo>
                    <a:pt x="40" y="22"/>
                    <a:pt x="39" y="22"/>
                    <a:pt x="37" y="21"/>
                  </a:cubicBezTo>
                  <a:cubicBezTo>
                    <a:pt x="35" y="19"/>
                    <a:pt x="35" y="17"/>
                    <a:pt x="35" y="16"/>
                  </a:cubicBezTo>
                  <a:cubicBezTo>
                    <a:pt x="35" y="14"/>
                    <a:pt x="37" y="12"/>
                    <a:pt x="38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38"/>
                    <a:pt x="17" y="38"/>
                    <a:pt x="19" y="38"/>
                  </a:cubicBezTo>
                  <a:cubicBezTo>
                    <a:pt x="20" y="38"/>
                    <a:pt x="22" y="39"/>
                    <a:pt x="23" y="40"/>
                  </a:cubicBezTo>
                  <a:cubicBezTo>
                    <a:pt x="25" y="42"/>
                    <a:pt x="26" y="44"/>
                    <a:pt x="26" y="46"/>
                  </a:cubicBezTo>
                  <a:cubicBezTo>
                    <a:pt x="28" y="46"/>
                    <a:pt x="30" y="47"/>
                    <a:pt x="31" y="48"/>
                  </a:cubicBezTo>
                  <a:cubicBezTo>
                    <a:pt x="33" y="50"/>
                    <a:pt x="34" y="52"/>
                    <a:pt x="34" y="55"/>
                  </a:cubicBezTo>
                  <a:cubicBezTo>
                    <a:pt x="36" y="54"/>
                    <a:pt x="38" y="55"/>
                    <a:pt x="39" y="56"/>
                  </a:cubicBezTo>
                  <a:cubicBezTo>
                    <a:pt x="41" y="58"/>
                    <a:pt x="42" y="60"/>
                    <a:pt x="42" y="62"/>
                  </a:cubicBezTo>
                  <a:cubicBezTo>
                    <a:pt x="44" y="61"/>
                    <a:pt x="46" y="62"/>
                    <a:pt x="48" y="63"/>
                  </a:cubicBezTo>
                  <a:cubicBezTo>
                    <a:pt x="51" y="65"/>
                    <a:pt x="52" y="68"/>
                    <a:pt x="51" y="71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4" y="74"/>
                    <a:pt x="55" y="74"/>
                    <a:pt x="56" y="74"/>
                  </a:cubicBezTo>
                  <a:cubicBezTo>
                    <a:pt x="57" y="74"/>
                    <a:pt x="58" y="73"/>
                    <a:pt x="59" y="72"/>
                  </a:cubicBezTo>
                  <a:cubicBezTo>
                    <a:pt x="60" y="71"/>
                    <a:pt x="61" y="69"/>
                    <a:pt x="59" y="68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59"/>
                    <a:pt x="49" y="58"/>
                    <a:pt x="49" y="58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6"/>
                    <a:pt x="51" y="56"/>
                    <a:pt x="51" y="5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68"/>
                    <a:pt x="66" y="68"/>
                    <a:pt x="67" y="68"/>
                  </a:cubicBezTo>
                  <a:cubicBezTo>
                    <a:pt x="68" y="68"/>
                    <a:pt x="69" y="68"/>
                    <a:pt x="70" y="66"/>
                  </a:cubicBezTo>
                  <a:cubicBezTo>
                    <a:pt x="71" y="65"/>
                    <a:pt x="71" y="64"/>
                    <a:pt x="71" y="63"/>
                  </a:cubicBezTo>
                  <a:cubicBezTo>
                    <a:pt x="71" y="62"/>
                    <a:pt x="70" y="61"/>
                    <a:pt x="69" y="60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3"/>
                    <a:pt x="60" y="52"/>
                    <a:pt x="60" y="52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1" y="50"/>
                    <a:pt x="62" y="50"/>
                    <a:pt x="62" y="5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1"/>
                    <a:pt x="76" y="61"/>
                    <a:pt x="77" y="61"/>
                  </a:cubicBezTo>
                  <a:cubicBezTo>
                    <a:pt x="79" y="61"/>
                    <a:pt x="80" y="60"/>
                    <a:pt x="81" y="59"/>
                  </a:cubicBezTo>
                  <a:cubicBezTo>
                    <a:pt x="82" y="58"/>
                    <a:pt x="83" y="57"/>
                    <a:pt x="83" y="56"/>
                  </a:cubicBezTo>
                  <a:cubicBezTo>
                    <a:pt x="82" y="55"/>
                    <a:pt x="82" y="54"/>
                    <a:pt x="81" y="53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70" y="43"/>
                    <a:pt x="71" y="42"/>
                  </a:cubicBezTo>
                  <a:cubicBezTo>
                    <a:pt x="71" y="42"/>
                    <a:pt x="72" y="42"/>
                    <a:pt x="73" y="42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52"/>
                    <a:pt x="88" y="52"/>
                    <a:pt x="9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0"/>
            <p:cNvSpPr txBox="1"/>
            <p:nvPr/>
          </p:nvSpPr>
          <p:spPr>
            <a:xfrm>
              <a:off x="8226425" y="4217987"/>
              <a:ext cx="2687637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706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D2F051F3-1E06-4340-B2C7-5BC5DD606958}"/>
              </a:ext>
            </a:extLst>
          </p:cNvPr>
          <p:cNvGrpSpPr/>
          <p:nvPr/>
        </p:nvGrpSpPr>
        <p:grpSpPr>
          <a:xfrm>
            <a:off x="958850" y="635000"/>
            <a:ext cx="1866900" cy="2332038"/>
            <a:chOff x="958850" y="635000"/>
            <a:chExt cx="1866900" cy="2332038"/>
          </a:xfrm>
        </p:grpSpPr>
        <p:sp>
          <p:nvSpPr>
            <p:cNvPr id="24578" name="Google Shape;451;p18"/>
            <p:cNvSpPr txBox="1">
              <a:spLocks noChangeArrowheads="1"/>
            </p:cNvSpPr>
            <p:nvPr/>
          </p:nvSpPr>
          <p:spPr bwMode="auto">
            <a:xfrm>
              <a:off x="958850" y="2228850"/>
              <a:ext cx="18669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  <a:buFont typeface="Open Sans" panose="020B0606030504020204" pitchFamily="34" charset="0"/>
                <a:buNone/>
              </a:pPr>
              <a:r>
                <a:rPr lang="en-US" altLang="en-US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  <p:sp>
          <p:nvSpPr>
            <p:cNvPr id="24583" name="Google Shape;456;p18"/>
            <p:cNvSpPr>
              <a:spLocks noChangeArrowheads="1"/>
            </p:cNvSpPr>
            <p:nvPr/>
          </p:nvSpPr>
          <p:spPr bwMode="auto">
            <a:xfrm>
              <a:off x="1371600" y="635000"/>
              <a:ext cx="1042988" cy="1044575"/>
            </a:xfrm>
            <a:prstGeom prst="ellipse">
              <a:avLst/>
            </a:pr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91" name="Google Shape;464;p18"/>
            <p:cNvSpPr txBox="1">
              <a:spLocks noChangeArrowheads="1"/>
            </p:cNvSpPr>
            <p:nvPr/>
          </p:nvSpPr>
          <p:spPr bwMode="auto">
            <a:xfrm>
              <a:off x="1254125" y="1833563"/>
              <a:ext cx="13208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61605E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rgbClr val="61605E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OPTION 1</a:t>
              </a:r>
              <a:endParaRPr lang="en-US" altLang="en-US" sz="2100"/>
            </a:p>
          </p:txBody>
        </p:sp>
        <p:sp>
          <p:nvSpPr>
            <p:cNvPr id="24598" name="Google Shape;471;p18"/>
            <p:cNvSpPr>
              <a:spLocks/>
            </p:cNvSpPr>
            <p:nvPr/>
          </p:nvSpPr>
          <p:spPr bwMode="auto">
            <a:xfrm>
              <a:off x="1574800" y="774700"/>
              <a:ext cx="635000" cy="746125"/>
            </a:xfrm>
            <a:custGeom>
              <a:avLst/>
              <a:gdLst>
                <a:gd name="T0" fmla="*/ 69 w 168"/>
                <a:gd name="T1" fmla="*/ 197 h 197"/>
                <a:gd name="T2" fmla="*/ 69 w 168"/>
                <a:gd name="T3" fmla="*/ 189 h 197"/>
                <a:gd name="T4" fmla="*/ 100 w 168"/>
                <a:gd name="T5" fmla="*/ 193 h 197"/>
                <a:gd name="T6" fmla="*/ 104 w 168"/>
                <a:gd name="T7" fmla="*/ 184 h 197"/>
                <a:gd name="T8" fmla="*/ 58 w 168"/>
                <a:gd name="T9" fmla="*/ 180 h 197"/>
                <a:gd name="T10" fmla="*/ 104 w 168"/>
                <a:gd name="T11" fmla="*/ 177 h 197"/>
                <a:gd name="T12" fmla="*/ 104 w 168"/>
                <a:gd name="T13" fmla="*/ 184 h 197"/>
                <a:gd name="T14" fmla="*/ 66 w 168"/>
                <a:gd name="T15" fmla="*/ 170 h 197"/>
                <a:gd name="T16" fmla="*/ 54 w 168"/>
                <a:gd name="T17" fmla="*/ 161 h 197"/>
                <a:gd name="T18" fmla="*/ 51 w 168"/>
                <a:gd name="T19" fmla="*/ 142 h 197"/>
                <a:gd name="T20" fmla="*/ 29 w 168"/>
                <a:gd name="T21" fmla="*/ 73 h 197"/>
                <a:gd name="T22" fmla="*/ 136 w 168"/>
                <a:gd name="T23" fmla="*/ 73 h 197"/>
                <a:gd name="T24" fmla="*/ 114 w 168"/>
                <a:gd name="T25" fmla="*/ 142 h 197"/>
                <a:gd name="T26" fmla="*/ 111 w 168"/>
                <a:gd name="T27" fmla="*/ 161 h 197"/>
                <a:gd name="T28" fmla="*/ 83 w 168"/>
                <a:gd name="T29" fmla="*/ 170 h 197"/>
                <a:gd name="T30" fmla="*/ 99 w 168"/>
                <a:gd name="T31" fmla="*/ 163 h 197"/>
                <a:gd name="T32" fmla="*/ 105 w 168"/>
                <a:gd name="T33" fmla="*/ 152 h 197"/>
                <a:gd name="T34" fmla="*/ 122 w 168"/>
                <a:gd name="T35" fmla="*/ 110 h 197"/>
                <a:gd name="T36" fmla="*/ 82 w 168"/>
                <a:gd name="T37" fmla="*/ 42 h 197"/>
                <a:gd name="T38" fmla="*/ 42 w 168"/>
                <a:gd name="T39" fmla="*/ 110 h 197"/>
                <a:gd name="T40" fmla="*/ 60 w 168"/>
                <a:gd name="T41" fmla="*/ 152 h 197"/>
                <a:gd name="T42" fmla="*/ 66 w 168"/>
                <a:gd name="T43" fmla="*/ 163 h 197"/>
                <a:gd name="T44" fmla="*/ 18 w 168"/>
                <a:gd name="T45" fmla="*/ 90 h 197"/>
                <a:gd name="T46" fmla="*/ 0 w 168"/>
                <a:gd name="T47" fmla="*/ 87 h 197"/>
                <a:gd name="T48" fmla="*/ 18 w 168"/>
                <a:gd name="T49" fmla="*/ 83 h 197"/>
                <a:gd name="T50" fmla="*/ 18 w 168"/>
                <a:gd name="T51" fmla="*/ 90 h 197"/>
                <a:gd name="T52" fmla="*/ 147 w 168"/>
                <a:gd name="T53" fmla="*/ 88 h 197"/>
                <a:gd name="T54" fmla="*/ 147 w 168"/>
                <a:gd name="T55" fmla="*/ 80 h 197"/>
                <a:gd name="T56" fmla="*/ 168 w 168"/>
                <a:gd name="T57" fmla="*/ 84 h 197"/>
                <a:gd name="T58" fmla="*/ 49 w 168"/>
                <a:gd name="T59" fmla="*/ 85 h 197"/>
                <a:gd name="T60" fmla="*/ 46 w 168"/>
                <a:gd name="T61" fmla="*/ 80 h 197"/>
                <a:gd name="T62" fmla="*/ 84 w 168"/>
                <a:gd name="T63" fmla="*/ 53 h 197"/>
                <a:gd name="T64" fmla="*/ 84 w 168"/>
                <a:gd name="T65" fmla="*/ 60 h 197"/>
                <a:gd name="T66" fmla="*/ 49 w 168"/>
                <a:gd name="T67" fmla="*/ 85 h 197"/>
                <a:gd name="T68" fmla="*/ 127 w 168"/>
                <a:gd name="T69" fmla="*/ 43 h 197"/>
                <a:gd name="T70" fmla="*/ 139 w 168"/>
                <a:gd name="T71" fmla="*/ 26 h 197"/>
                <a:gd name="T72" fmla="*/ 145 w 168"/>
                <a:gd name="T73" fmla="*/ 31 h 197"/>
                <a:gd name="T74" fmla="*/ 129 w 168"/>
                <a:gd name="T75" fmla="*/ 44 h 197"/>
                <a:gd name="T76" fmla="*/ 34 w 168"/>
                <a:gd name="T77" fmla="*/ 43 h 197"/>
                <a:gd name="T78" fmla="*/ 21 w 168"/>
                <a:gd name="T79" fmla="*/ 26 h 197"/>
                <a:gd name="T80" fmla="*/ 39 w 168"/>
                <a:gd name="T81" fmla="*/ 38 h 197"/>
                <a:gd name="T82" fmla="*/ 36 w 168"/>
                <a:gd name="T83" fmla="*/ 44 h 197"/>
                <a:gd name="T84" fmla="*/ 79 w 168"/>
                <a:gd name="T85" fmla="*/ 24 h 197"/>
                <a:gd name="T86" fmla="*/ 82 w 168"/>
                <a:gd name="T87" fmla="*/ 0 h 197"/>
                <a:gd name="T88" fmla="*/ 86 w 168"/>
                <a:gd name="T89" fmla="*/ 2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8" h="197" extrusionOk="0">
                  <a:moveTo>
                    <a:pt x="97" y="197"/>
                  </a:moveTo>
                  <a:cubicBezTo>
                    <a:pt x="69" y="197"/>
                    <a:pt x="69" y="197"/>
                    <a:pt x="69" y="197"/>
                  </a:cubicBezTo>
                  <a:cubicBezTo>
                    <a:pt x="67" y="197"/>
                    <a:pt x="66" y="195"/>
                    <a:pt x="66" y="193"/>
                  </a:cubicBezTo>
                  <a:cubicBezTo>
                    <a:pt x="66" y="191"/>
                    <a:pt x="67" y="189"/>
                    <a:pt x="69" y="189"/>
                  </a:cubicBezTo>
                  <a:cubicBezTo>
                    <a:pt x="97" y="189"/>
                    <a:pt x="97" y="189"/>
                    <a:pt x="97" y="189"/>
                  </a:cubicBezTo>
                  <a:cubicBezTo>
                    <a:pt x="99" y="189"/>
                    <a:pt x="100" y="191"/>
                    <a:pt x="100" y="193"/>
                  </a:cubicBezTo>
                  <a:cubicBezTo>
                    <a:pt x="100" y="195"/>
                    <a:pt x="99" y="197"/>
                    <a:pt x="97" y="197"/>
                  </a:cubicBezTo>
                  <a:close/>
                  <a:moveTo>
                    <a:pt x="104" y="184"/>
                  </a:moveTo>
                  <a:cubicBezTo>
                    <a:pt x="62" y="184"/>
                    <a:pt x="62" y="184"/>
                    <a:pt x="62" y="184"/>
                  </a:cubicBezTo>
                  <a:cubicBezTo>
                    <a:pt x="60" y="184"/>
                    <a:pt x="58" y="182"/>
                    <a:pt x="58" y="180"/>
                  </a:cubicBezTo>
                  <a:cubicBezTo>
                    <a:pt x="58" y="178"/>
                    <a:pt x="60" y="177"/>
                    <a:pt x="62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6" y="177"/>
                    <a:pt x="108" y="178"/>
                    <a:pt x="108" y="180"/>
                  </a:cubicBezTo>
                  <a:cubicBezTo>
                    <a:pt x="108" y="182"/>
                    <a:pt x="106" y="184"/>
                    <a:pt x="104" y="184"/>
                  </a:cubicBezTo>
                  <a:close/>
                  <a:moveTo>
                    <a:pt x="83" y="170"/>
                  </a:moveTo>
                  <a:cubicBezTo>
                    <a:pt x="75" y="170"/>
                    <a:pt x="67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59" y="170"/>
                    <a:pt x="55" y="168"/>
                    <a:pt x="54" y="161"/>
                  </a:cubicBezTo>
                  <a:cubicBezTo>
                    <a:pt x="53" y="158"/>
                    <a:pt x="53" y="155"/>
                    <a:pt x="53" y="152"/>
                  </a:cubicBezTo>
                  <a:cubicBezTo>
                    <a:pt x="53" y="149"/>
                    <a:pt x="53" y="145"/>
                    <a:pt x="51" y="142"/>
                  </a:cubicBezTo>
                  <a:cubicBezTo>
                    <a:pt x="45" y="132"/>
                    <a:pt x="42" y="125"/>
                    <a:pt x="36" y="114"/>
                  </a:cubicBezTo>
                  <a:cubicBezTo>
                    <a:pt x="30" y="103"/>
                    <a:pt x="25" y="88"/>
                    <a:pt x="29" y="73"/>
                  </a:cubicBezTo>
                  <a:cubicBezTo>
                    <a:pt x="33" y="54"/>
                    <a:pt x="53" y="35"/>
                    <a:pt x="82" y="35"/>
                  </a:cubicBezTo>
                  <a:cubicBezTo>
                    <a:pt x="112" y="35"/>
                    <a:pt x="132" y="54"/>
                    <a:pt x="136" y="73"/>
                  </a:cubicBezTo>
                  <a:cubicBezTo>
                    <a:pt x="140" y="88"/>
                    <a:pt x="134" y="103"/>
                    <a:pt x="129" y="114"/>
                  </a:cubicBezTo>
                  <a:cubicBezTo>
                    <a:pt x="123" y="125"/>
                    <a:pt x="120" y="132"/>
                    <a:pt x="114" y="142"/>
                  </a:cubicBezTo>
                  <a:cubicBezTo>
                    <a:pt x="112" y="145"/>
                    <a:pt x="112" y="149"/>
                    <a:pt x="112" y="152"/>
                  </a:cubicBezTo>
                  <a:cubicBezTo>
                    <a:pt x="112" y="155"/>
                    <a:pt x="112" y="158"/>
                    <a:pt x="111" y="161"/>
                  </a:cubicBezTo>
                  <a:cubicBezTo>
                    <a:pt x="110" y="168"/>
                    <a:pt x="106" y="170"/>
                    <a:pt x="99" y="170"/>
                  </a:cubicBezTo>
                  <a:cubicBezTo>
                    <a:pt x="98" y="170"/>
                    <a:pt x="91" y="170"/>
                    <a:pt x="83" y="170"/>
                  </a:cubicBezTo>
                  <a:close/>
                  <a:moveTo>
                    <a:pt x="66" y="163"/>
                  </a:moveTo>
                  <a:cubicBezTo>
                    <a:pt x="67" y="163"/>
                    <a:pt x="98" y="163"/>
                    <a:pt x="99" y="163"/>
                  </a:cubicBezTo>
                  <a:cubicBezTo>
                    <a:pt x="103" y="163"/>
                    <a:pt x="103" y="162"/>
                    <a:pt x="104" y="159"/>
                  </a:cubicBezTo>
                  <a:cubicBezTo>
                    <a:pt x="104" y="157"/>
                    <a:pt x="105" y="155"/>
                    <a:pt x="105" y="152"/>
                  </a:cubicBezTo>
                  <a:cubicBezTo>
                    <a:pt x="105" y="148"/>
                    <a:pt x="105" y="143"/>
                    <a:pt x="107" y="139"/>
                  </a:cubicBezTo>
                  <a:cubicBezTo>
                    <a:pt x="113" y="128"/>
                    <a:pt x="117" y="121"/>
                    <a:pt x="122" y="110"/>
                  </a:cubicBezTo>
                  <a:cubicBezTo>
                    <a:pt x="126" y="103"/>
                    <a:pt x="133" y="88"/>
                    <a:pt x="129" y="74"/>
                  </a:cubicBezTo>
                  <a:cubicBezTo>
                    <a:pt x="125" y="59"/>
                    <a:pt x="108" y="42"/>
                    <a:pt x="82" y="42"/>
                  </a:cubicBezTo>
                  <a:cubicBezTo>
                    <a:pt x="57" y="42"/>
                    <a:pt x="40" y="59"/>
                    <a:pt x="36" y="74"/>
                  </a:cubicBezTo>
                  <a:cubicBezTo>
                    <a:pt x="32" y="88"/>
                    <a:pt x="39" y="103"/>
                    <a:pt x="42" y="110"/>
                  </a:cubicBezTo>
                  <a:cubicBezTo>
                    <a:pt x="48" y="121"/>
                    <a:pt x="52" y="128"/>
                    <a:pt x="58" y="139"/>
                  </a:cubicBezTo>
                  <a:cubicBezTo>
                    <a:pt x="60" y="143"/>
                    <a:pt x="60" y="148"/>
                    <a:pt x="60" y="152"/>
                  </a:cubicBezTo>
                  <a:cubicBezTo>
                    <a:pt x="60" y="155"/>
                    <a:pt x="60" y="157"/>
                    <a:pt x="61" y="159"/>
                  </a:cubicBezTo>
                  <a:cubicBezTo>
                    <a:pt x="62" y="162"/>
                    <a:pt x="62" y="163"/>
                    <a:pt x="66" y="163"/>
                  </a:cubicBezTo>
                  <a:cubicBezTo>
                    <a:pt x="66" y="163"/>
                    <a:pt x="66" y="163"/>
                    <a:pt x="66" y="163"/>
                  </a:cubicBezTo>
                  <a:close/>
                  <a:moveTo>
                    <a:pt x="18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1" y="90"/>
                    <a:pt x="0" y="89"/>
                    <a:pt x="0" y="87"/>
                  </a:cubicBezTo>
                  <a:cubicBezTo>
                    <a:pt x="0" y="84"/>
                    <a:pt x="1" y="83"/>
                    <a:pt x="4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3"/>
                    <a:pt x="22" y="84"/>
                    <a:pt x="22" y="87"/>
                  </a:cubicBezTo>
                  <a:cubicBezTo>
                    <a:pt x="22" y="89"/>
                    <a:pt x="20" y="90"/>
                    <a:pt x="18" y="90"/>
                  </a:cubicBezTo>
                  <a:close/>
                  <a:moveTo>
                    <a:pt x="165" y="88"/>
                  </a:moveTo>
                  <a:cubicBezTo>
                    <a:pt x="147" y="88"/>
                    <a:pt x="147" y="88"/>
                    <a:pt x="147" y="88"/>
                  </a:cubicBezTo>
                  <a:cubicBezTo>
                    <a:pt x="145" y="88"/>
                    <a:pt x="143" y="86"/>
                    <a:pt x="143" y="84"/>
                  </a:cubicBezTo>
                  <a:cubicBezTo>
                    <a:pt x="143" y="82"/>
                    <a:pt x="145" y="80"/>
                    <a:pt x="147" y="80"/>
                  </a:cubicBezTo>
                  <a:cubicBezTo>
                    <a:pt x="165" y="80"/>
                    <a:pt x="165" y="80"/>
                    <a:pt x="165" y="80"/>
                  </a:cubicBezTo>
                  <a:cubicBezTo>
                    <a:pt x="167" y="80"/>
                    <a:pt x="168" y="82"/>
                    <a:pt x="168" y="84"/>
                  </a:cubicBezTo>
                  <a:cubicBezTo>
                    <a:pt x="168" y="86"/>
                    <a:pt x="167" y="88"/>
                    <a:pt x="165" y="88"/>
                  </a:cubicBezTo>
                  <a:close/>
                  <a:moveTo>
                    <a:pt x="49" y="85"/>
                  </a:moveTo>
                  <a:cubicBezTo>
                    <a:pt x="49" y="85"/>
                    <a:pt x="49" y="84"/>
                    <a:pt x="49" y="84"/>
                  </a:cubicBezTo>
                  <a:cubicBezTo>
                    <a:pt x="47" y="84"/>
                    <a:pt x="45" y="82"/>
                    <a:pt x="46" y="80"/>
                  </a:cubicBezTo>
                  <a:cubicBezTo>
                    <a:pt x="49" y="66"/>
                    <a:pt x="64" y="53"/>
                    <a:pt x="84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7" y="53"/>
                    <a:pt x="88" y="54"/>
                    <a:pt x="88" y="56"/>
                  </a:cubicBezTo>
                  <a:cubicBezTo>
                    <a:pt x="88" y="58"/>
                    <a:pt x="87" y="60"/>
                    <a:pt x="84" y="60"/>
                  </a:cubicBezTo>
                  <a:cubicBezTo>
                    <a:pt x="68" y="60"/>
                    <a:pt x="56" y="71"/>
                    <a:pt x="53" y="82"/>
                  </a:cubicBezTo>
                  <a:cubicBezTo>
                    <a:pt x="53" y="83"/>
                    <a:pt x="51" y="85"/>
                    <a:pt x="49" y="85"/>
                  </a:cubicBezTo>
                  <a:close/>
                  <a:moveTo>
                    <a:pt x="129" y="44"/>
                  </a:moveTo>
                  <a:cubicBezTo>
                    <a:pt x="129" y="44"/>
                    <a:pt x="128" y="44"/>
                    <a:pt x="127" y="43"/>
                  </a:cubicBezTo>
                  <a:cubicBezTo>
                    <a:pt x="125" y="42"/>
                    <a:pt x="125" y="39"/>
                    <a:pt x="127" y="38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41" y="24"/>
                    <a:pt x="143" y="24"/>
                    <a:pt x="145" y="26"/>
                  </a:cubicBezTo>
                  <a:cubicBezTo>
                    <a:pt x="146" y="27"/>
                    <a:pt x="146" y="29"/>
                    <a:pt x="145" y="31"/>
                  </a:cubicBezTo>
                  <a:cubicBezTo>
                    <a:pt x="132" y="43"/>
                    <a:pt x="132" y="43"/>
                    <a:pt x="132" y="43"/>
                  </a:cubicBezTo>
                  <a:cubicBezTo>
                    <a:pt x="131" y="44"/>
                    <a:pt x="130" y="44"/>
                    <a:pt x="129" y="44"/>
                  </a:cubicBezTo>
                  <a:close/>
                  <a:moveTo>
                    <a:pt x="36" y="44"/>
                  </a:moveTo>
                  <a:cubicBezTo>
                    <a:pt x="35" y="44"/>
                    <a:pt x="35" y="44"/>
                    <a:pt x="34" y="43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29"/>
                    <a:pt x="20" y="27"/>
                    <a:pt x="21" y="26"/>
                  </a:cubicBezTo>
                  <a:cubicBezTo>
                    <a:pt x="23" y="24"/>
                    <a:pt x="25" y="24"/>
                    <a:pt x="27" y="2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9"/>
                    <a:pt x="40" y="42"/>
                    <a:pt x="39" y="43"/>
                  </a:cubicBezTo>
                  <a:cubicBezTo>
                    <a:pt x="38" y="44"/>
                    <a:pt x="37" y="44"/>
                    <a:pt x="36" y="44"/>
                  </a:cubicBezTo>
                  <a:close/>
                  <a:moveTo>
                    <a:pt x="82" y="28"/>
                  </a:moveTo>
                  <a:cubicBezTo>
                    <a:pt x="80" y="28"/>
                    <a:pt x="79" y="26"/>
                    <a:pt x="79" y="24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1"/>
                    <a:pt x="80" y="0"/>
                    <a:pt x="82" y="0"/>
                  </a:cubicBezTo>
                  <a:cubicBezTo>
                    <a:pt x="84" y="0"/>
                    <a:pt x="86" y="1"/>
                    <a:pt x="86" y="3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6"/>
                    <a:pt x="84" y="28"/>
                    <a:pt x="8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32FB8600-703B-8143-A83E-571E3A653D1C}"/>
              </a:ext>
            </a:extLst>
          </p:cNvPr>
          <p:cNvGrpSpPr/>
          <p:nvPr/>
        </p:nvGrpSpPr>
        <p:grpSpPr>
          <a:xfrm>
            <a:off x="3916363" y="635000"/>
            <a:ext cx="1866900" cy="2332038"/>
            <a:chOff x="3916363" y="635000"/>
            <a:chExt cx="1866900" cy="2332038"/>
          </a:xfrm>
        </p:grpSpPr>
        <p:sp>
          <p:nvSpPr>
            <p:cNvPr id="24584" name="Google Shape;457;p18"/>
            <p:cNvSpPr>
              <a:spLocks noChangeArrowheads="1"/>
            </p:cNvSpPr>
            <p:nvPr/>
          </p:nvSpPr>
          <p:spPr bwMode="auto">
            <a:xfrm>
              <a:off x="4297363" y="635000"/>
              <a:ext cx="1047750" cy="1044575"/>
            </a:xfrm>
            <a:prstGeom prst="ellipse">
              <a:avLst/>
            </a:prstGeom>
            <a:solidFill>
              <a:srgbClr val="C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92" name="Google Shape;465;p18"/>
            <p:cNvSpPr txBox="1">
              <a:spLocks noChangeArrowheads="1"/>
            </p:cNvSpPr>
            <p:nvPr/>
          </p:nvSpPr>
          <p:spPr bwMode="auto">
            <a:xfrm>
              <a:off x="4184650" y="1833563"/>
              <a:ext cx="13208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3C5C4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rgbClr val="C3C5C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OPTION 2</a:t>
              </a:r>
              <a:endParaRPr lang="en-US" altLang="en-US" sz="2100"/>
            </a:p>
          </p:txBody>
        </p:sp>
        <p:sp>
          <p:nvSpPr>
            <p:cNvPr id="24600" name="Google Shape;473;p18"/>
            <p:cNvSpPr>
              <a:spLocks/>
            </p:cNvSpPr>
            <p:nvPr/>
          </p:nvSpPr>
          <p:spPr bwMode="auto">
            <a:xfrm>
              <a:off x="4467225" y="804863"/>
              <a:ext cx="706438" cy="708025"/>
            </a:xfrm>
            <a:custGeom>
              <a:avLst/>
              <a:gdLst>
                <a:gd name="T0" fmla="*/ 76 w 187"/>
                <a:gd name="T1" fmla="*/ 180 h 187"/>
                <a:gd name="T2" fmla="*/ 62 w 187"/>
                <a:gd name="T3" fmla="*/ 155 h 187"/>
                <a:gd name="T4" fmla="*/ 34 w 187"/>
                <a:gd name="T5" fmla="*/ 166 h 187"/>
                <a:gd name="T6" fmla="*/ 31 w 187"/>
                <a:gd name="T7" fmla="*/ 127 h 187"/>
                <a:gd name="T8" fmla="*/ 25 w 187"/>
                <a:gd name="T9" fmla="*/ 113 h 187"/>
                <a:gd name="T10" fmla="*/ 0 w 187"/>
                <a:gd name="T11" fmla="*/ 84 h 187"/>
                <a:gd name="T12" fmla="*/ 27 w 187"/>
                <a:gd name="T13" fmla="*/ 72 h 187"/>
                <a:gd name="T14" fmla="*/ 20 w 187"/>
                <a:gd name="T15" fmla="*/ 44 h 187"/>
                <a:gd name="T16" fmla="*/ 44 w 187"/>
                <a:gd name="T17" fmla="*/ 20 h 187"/>
                <a:gd name="T18" fmla="*/ 72 w 187"/>
                <a:gd name="T19" fmla="*/ 27 h 187"/>
                <a:gd name="T20" fmla="*/ 84 w 187"/>
                <a:gd name="T21" fmla="*/ 0 h 187"/>
                <a:gd name="T22" fmla="*/ 113 w 187"/>
                <a:gd name="T23" fmla="*/ 25 h 187"/>
                <a:gd name="T24" fmla="*/ 128 w 187"/>
                <a:gd name="T25" fmla="*/ 31 h 187"/>
                <a:gd name="T26" fmla="*/ 166 w 187"/>
                <a:gd name="T27" fmla="*/ 34 h 187"/>
                <a:gd name="T28" fmla="*/ 156 w 187"/>
                <a:gd name="T29" fmla="*/ 61 h 187"/>
                <a:gd name="T30" fmla="*/ 180 w 187"/>
                <a:gd name="T31" fmla="*/ 76 h 187"/>
                <a:gd name="T32" fmla="*/ 187 w 187"/>
                <a:gd name="T33" fmla="*/ 102 h 187"/>
                <a:gd name="T34" fmla="*/ 160 w 187"/>
                <a:gd name="T35" fmla="*/ 115 h 187"/>
                <a:gd name="T36" fmla="*/ 167 w 187"/>
                <a:gd name="T37" fmla="*/ 142 h 187"/>
                <a:gd name="T38" fmla="*/ 143 w 187"/>
                <a:gd name="T39" fmla="*/ 166 h 187"/>
                <a:gd name="T40" fmla="*/ 115 w 187"/>
                <a:gd name="T41" fmla="*/ 160 h 187"/>
                <a:gd name="T42" fmla="*/ 103 w 187"/>
                <a:gd name="T43" fmla="*/ 187 h 187"/>
                <a:gd name="T44" fmla="*/ 105 w 187"/>
                <a:gd name="T45" fmla="*/ 160 h 187"/>
                <a:gd name="T46" fmla="*/ 133 w 187"/>
                <a:gd name="T47" fmla="*/ 149 h 187"/>
                <a:gd name="T48" fmla="*/ 149 w 187"/>
                <a:gd name="T49" fmla="*/ 132 h 187"/>
                <a:gd name="T50" fmla="*/ 161 w 187"/>
                <a:gd name="T51" fmla="*/ 105 h 187"/>
                <a:gd name="T52" fmla="*/ 161 w 187"/>
                <a:gd name="T53" fmla="*/ 82 h 187"/>
                <a:gd name="T54" fmla="*/ 149 w 187"/>
                <a:gd name="T55" fmla="*/ 54 h 187"/>
                <a:gd name="T56" fmla="*/ 133 w 187"/>
                <a:gd name="T57" fmla="*/ 38 h 187"/>
                <a:gd name="T58" fmla="*/ 105 w 187"/>
                <a:gd name="T59" fmla="*/ 26 h 187"/>
                <a:gd name="T60" fmla="*/ 82 w 187"/>
                <a:gd name="T61" fmla="*/ 26 h 187"/>
                <a:gd name="T62" fmla="*/ 54 w 187"/>
                <a:gd name="T63" fmla="*/ 38 h 187"/>
                <a:gd name="T64" fmla="*/ 38 w 187"/>
                <a:gd name="T65" fmla="*/ 54 h 187"/>
                <a:gd name="T66" fmla="*/ 27 w 187"/>
                <a:gd name="T67" fmla="*/ 82 h 187"/>
                <a:gd name="T68" fmla="*/ 27 w 187"/>
                <a:gd name="T69" fmla="*/ 105 h 187"/>
                <a:gd name="T70" fmla="*/ 38 w 187"/>
                <a:gd name="T71" fmla="*/ 132 h 187"/>
                <a:gd name="T72" fmla="*/ 54 w 187"/>
                <a:gd name="T73" fmla="*/ 149 h 187"/>
                <a:gd name="T74" fmla="*/ 82 w 187"/>
                <a:gd name="T75" fmla="*/ 160 h 187"/>
                <a:gd name="T76" fmla="*/ 27 w 187"/>
                <a:gd name="T77" fmla="*/ 147 h 187"/>
                <a:gd name="T78" fmla="*/ 178 w 187"/>
                <a:gd name="T79" fmla="*/ 102 h 187"/>
                <a:gd name="T80" fmla="*/ 9 w 187"/>
                <a:gd name="T81" fmla="*/ 102 h 187"/>
                <a:gd name="T82" fmla="*/ 8 w 187"/>
                <a:gd name="T83" fmla="*/ 102 h 187"/>
                <a:gd name="T84" fmla="*/ 148 w 187"/>
                <a:gd name="T85" fmla="*/ 27 h 187"/>
                <a:gd name="T86" fmla="*/ 147 w 187"/>
                <a:gd name="T87" fmla="*/ 27 h 187"/>
                <a:gd name="T88" fmla="*/ 67 w 187"/>
                <a:gd name="T89" fmla="*/ 119 h 187"/>
                <a:gd name="T90" fmla="*/ 120 w 187"/>
                <a:gd name="T91" fmla="*/ 67 h 187"/>
                <a:gd name="T92" fmla="*/ 94 w 187"/>
                <a:gd name="T93" fmla="*/ 130 h 187"/>
                <a:gd name="T94" fmla="*/ 66 w 187"/>
                <a:gd name="T95" fmla="*/ 86 h 187"/>
                <a:gd name="T96" fmla="*/ 100 w 187"/>
                <a:gd name="T97" fmla="*/ 121 h 187"/>
                <a:gd name="T98" fmla="*/ 93 w 187"/>
                <a:gd name="T99" fmla="*/ 6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7" h="187" extrusionOk="0">
                  <a:moveTo>
                    <a:pt x="103" y="187"/>
                  </a:moveTo>
                  <a:cubicBezTo>
                    <a:pt x="84" y="187"/>
                    <a:pt x="84" y="187"/>
                    <a:pt x="84" y="187"/>
                  </a:cubicBezTo>
                  <a:cubicBezTo>
                    <a:pt x="81" y="187"/>
                    <a:pt x="77" y="184"/>
                    <a:pt x="76" y="180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4" y="161"/>
                    <a:pt x="73" y="160"/>
                    <a:pt x="72" y="160"/>
                  </a:cubicBezTo>
                  <a:cubicBezTo>
                    <a:pt x="69" y="159"/>
                    <a:pt x="65" y="157"/>
                    <a:pt x="62" y="155"/>
                  </a:cubicBezTo>
                  <a:cubicBezTo>
                    <a:pt x="61" y="155"/>
                    <a:pt x="60" y="155"/>
                    <a:pt x="59" y="156"/>
                  </a:cubicBezTo>
                  <a:cubicBezTo>
                    <a:pt x="44" y="166"/>
                    <a:pt x="44" y="166"/>
                    <a:pt x="44" y="166"/>
                  </a:cubicBezTo>
                  <a:cubicBezTo>
                    <a:pt x="41" y="169"/>
                    <a:pt x="37" y="168"/>
                    <a:pt x="34" y="166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18" y="150"/>
                    <a:pt x="18" y="145"/>
                    <a:pt x="20" y="142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2" y="127"/>
                    <a:pt x="32" y="126"/>
                    <a:pt x="31" y="125"/>
                  </a:cubicBezTo>
                  <a:cubicBezTo>
                    <a:pt x="30" y="122"/>
                    <a:pt x="28" y="118"/>
                    <a:pt x="27" y="115"/>
                  </a:cubicBezTo>
                  <a:cubicBezTo>
                    <a:pt x="27" y="114"/>
                    <a:pt x="26" y="113"/>
                    <a:pt x="25" y="113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3" y="110"/>
                    <a:pt x="0" y="106"/>
                    <a:pt x="0" y="10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0"/>
                    <a:pt x="3" y="77"/>
                    <a:pt x="7" y="76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2"/>
                  </a:cubicBezTo>
                  <a:cubicBezTo>
                    <a:pt x="28" y="68"/>
                    <a:pt x="30" y="65"/>
                    <a:pt x="31" y="61"/>
                  </a:cubicBezTo>
                  <a:cubicBezTo>
                    <a:pt x="32" y="60"/>
                    <a:pt x="32" y="60"/>
                    <a:pt x="31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8" y="41"/>
                    <a:pt x="18" y="36"/>
                    <a:pt x="21" y="34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18"/>
                    <a:pt x="41" y="18"/>
                    <a:pt x="44" y="20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0" y="31"/>
                    <a:pt x="61" y="31"/>
                    <a:pt x="62" y="31"/>
                  </a:cubicBezTo>
                  <a:cubicBezTo>
                    <a:pt x="65" y="29"/>
                    <a:pt x="69" y="28"/>
                    <a:pt x="72" y="27"/>
                  </a:cubicBezTo>
                  <a:cubicBezTo>
                    <a:pt x="73" y="26"/>
                    <a:pt x="74" y="26"/>
                    <a:pt x="74" y="2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7" y="3"/>
                    <a:pt x="81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0"/>
                    <a:pt x="110" y="3"/>
                    <a:pt x="111" y="7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6"/>
                    <a:pt x="114" y="26"/>
                    <a:pt x="115" y="27"/>
                  </a:cubicBezTo>
                  <a:cubicBezTo>
                    <a:pt x="119" y="28"/>
                    <a:pt x="122" y="29"/>
                    <a:pt x="126" y="31"/>
                  </a:cubicBezTo>
                  <a:cubicBezTo>
                    <a:pt x="126" y="31"/>
                    <a:pt x="127" y="31"/>
                    <a:pt x="128" y="31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6" y="18"/>
                    <a:pt x="150" y="18"/>
                    <a:pt x="153" y="21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9" y="36"/>
                    <a:pt x="169" y="41"/>
                    <a:pt x="167" y="44"/>
                  </a:cubicBezTo>
                  <a:cubicBezTo>
                    <a:pt x="156" y="59"/>
                    <a:pt x="156" y="59"/>
                    <a:pt x="156" y="59"/>
                  </a:cubicBezTo>
                  <a:cubicBezTo>
                    <a:pt x="155" y="60"/>
                    <a:pt x="155" y="60"/>
                    <a:pt x="156" y="61"/>
                  </a:cubicBezTo>
                  <a:cubicBezTo>
                    <a:pt x="158" y="65"/>
                    <a:pt x="159" y="68"/>
                    <a:pt x="160" y="72"/>
                  </a:cubicBezTo>
                  <a:cubicBezTo>
                    <a:pt x="160" y="73"/>
                    <a:pt x="161" y="73"/>
                    <a:pt x="162" y="73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84" y="77"/>
                    <a:pt x="187" y="80"/>
                    <a:pt x="187" y="84"/>
                  </a:cubicBezTo>
                  <a:cubicBezTo>
                    <a:pt x="187" y="102"/>
                    <a:pt x="187" y="102"/>
                    <a:pt x="187" y="102"/>
                  </a:cubicBezTo>
                  <a:cubicBezTo>
                    <a:pt x="187" y="106"/>
                    <a:pt x="184" y="110"/>
                    <a:pt x="180" y="110"/>
                  </a:cubicBezTo>
                  <a:cubicBezTo>
                    <a:pt x="162" y="113"/>
                    <a:pt x="162" y="113"/>
                    <a:pt x="162" y="113"/>
                  </a:cubicBezTo>
                  <a:cubicBezTo>
                    <a:pt x="161" y="113"/>
                    <a:pt x="160" y="114"/>
                    <a:pt x="160" y="115"/>
                  </a:cubicBezTo>
                  <a:cubicBezTo>
                    <a:pt x="159" y="118"/>
                    <a:pt x="158" y="122"/>
                    <a:pt x="156" y="125"/>
                  </a:cubicBezTo>
                  <a:cubicBezTo>
                    <a:pt x="155" y="126"/>
                    <a:pt x="155" y="127"/>
                    <a:pt x="156" y="127"/>
                  </a:cubicBezTo>
                  <a:cubicBezTo>
                    <a:pt x="167" y="142"/>
                    <a:pt x="167" y="142"/>
                    <a:pt x="167" y="142"/>
                  </a:cubicBezTo>
                  <a:cubicBezTo>
                    <a:pt x="169" y="145"/>
                    <a:pt x="169" y="150"/>
                    <a:pt x="166" y="153"/>
                  </a:cubicBezTo>
                  <a:cubicBezTo>
                    <a:pt x="153" y="166"/>
                    <a:pt x="153" y="166"/>
                    <a:pt x="153" y="166"/>
                  </a:cubicBezTo>
                  <a:cubicBezTo>
                    <a:pt x="150" y="168"/>
                    <a:pt x="146" y="169"/>
                    <a:pt x="143" y="166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27" y="155"/>
                    <a:pt x="126" y="155"/>
                    <a:pt x="126" y="155"/>
                  </a:cubicBezTo>
                  <a:cubicBezTo>
                    <a:pt x="122" y="157"/>
                    <a:pt x="119" y="159"/>
                    <a:pt x="115" y="160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1" y="180"/>
                    <a:pt x="111" y="180"/>
                    <a:pt x="111" y="180"/>
                  </a:cubicBezTo>
                  <a:cubicBezTo>
                    <a:pt x="110" y="184"/>
                    <a:pt x="107" y="187"/>
                    <a:pt x="103" y="187"/>
                  </a:cubicBezTo>
                  <a:close/>
                  <a:moveTo>
                    <a:pt x="85" y="178"/>
                  </a:moveTo>
                  <a:cubicBezTo>
                    <a:pt x="102" y="178"/>
                    <a:pt x="102" y="178"/>
                    <a:pt x="102" y="178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6" y="156"/>
                    <a:pt x="108" y="153"/>
                    <a:pt x="112" y="152"/>
                  </a:cubicBezTo>
                  <a:cubicBezTo>
                    <a:pt x="116" y="151"/>
                    <a:pt x="119" y="149"/>
                    <a:pt x="122" y="148"/>
                  </a:cubicBezTo>
                  <a:cubicBezTo>
                    <a:pt x="125" y="146"/>
                    <a:pt x="130" y="146"/>
                    <a:pt x="133" y="149"/>
                  </a:cubicBezTo>
                  <a:cubicBezTo>
                    <a:pt x="147" y="159"/>
                    <a:pt x="147" y="159"/>
                    <a:pt x="147" y="159"/>
                  </a:cubicBezTo>
                  <a:cubicBezTo>
                    <a:pt x="160" y="147"/>
                    <a:pt x="160" y="147"/>
                    <a:pt x="160" y="147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7" y="129"/>
                    <a:pt x="146" y="125"/>
                    <a:pt x="148" y="121"/>
                  </a:cubicBezTo>
                  <a:cubicBezTo>
                    <a:pt x="150" y="118"/>
                    <a:pt x="151" y="115"/>
                    <a:pt x="152" y="112"/>
                  </a:cubicBezTo>
                  <a:cubicBezTo>
                    <a:pt x="153" y="108"/>
                    <a:pt x="157" y="105"/>
                    <a:pt x="161" y="105"/>
                  </a:cubicBezTo>
                  <a:cubicBezTo>
                    <a:pt x="178" y="102"/>
                    <a:pt x="178" y="102"/>
                    <a:pt x="178" y="10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61" y="82"/>
                    <a:pt x="161" y="82"/>
                    <a:pt x="161" y="82"/>
                  </a:cubicBezTo>
                  <a:cubicBezTo>
                    <a:pt x="157" y="81"/>
                    <a:pt x="153" y="78"/>
                    <a:pt x="152" y="74"/>
                  </a:cubicBezTo>
                  <a:cubicBezTo>
                    <a:pt x="151" y="71"/>
                    <a:pt x="150" y="68"/>
                    <a:pt x="148" y="65"/>
                  </a:cubicBezTo>
                  <a:cubicBezTo>
                    <a:pt x="146" y="61"/>
                    <a:pt x="147" y="57"/>
                    <a:pt x="149" y="54"/>
                  </a:cubicBezTo>
                  <a:cubicBezTo>
                    <a:pt x="160" y="39"/>
                    <a:pt x="160" y="39"/>
                    <a:pt x="160" y="39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40"/>
                    <a:pt x="125" y="40"/>
                    <a:pt x="122" y="38"/>
                  </a:cubicBezTo>
                  <a:cubicBezTo>
                    <a:pt x="119" y="37"/>
                    <a:pt x="116" y="36"/>
                    <a:pt x="112" y="35"/>
                  </a:cubicBezTo>
                  <a:cubicBezTo>
                    <a:pt x="108" y="33"/>
                    <a:pt x="106" y="30"/>
                    <a:pt x="105" y="26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1" y="30"/>
                    <a:pt x="79" y="33"/>
                    <a:pt x="75" y="35"/>
                  </a:cubicBezTo>
                  <a:cubicBezTo>
                    <a:pt x="72" y="36"/>
                    <a:pt x="68" y="37"/>
                    <a:pt x="66" y="38"/>
                  </a:cubicBezTo>
                  <a:cubicBezTo>
                    <a:pt x="62" y="40"/>
                    <a:pt x="58" y="40"/>
                    <a:pt x="54" y="3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7"/>
                    <a:pt x="41" y="61"/>
                    <a:pt x="39" y="65"/>
                  </a:cubicBezTo>
                  <a:cubicBezTo>
                    <a:pt x="37" y="68"/>
                    <a:pt x="36" y="71"/>
                    <a:pt x="35" y="74"/>
                  </a:cubicBezTo>
                  <a:cubicBezTo>
                    <a:pt x="34" y="78"/>
                    <a:pt x="31" y="81"/>
                    <a:pt x="27" y="82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31" y="105"/>
                    <a:pt x="34" y="108"/>
                    <a:pt x="35" y="112"/>
                  </a:cubicBezTo>
                  <a:cubicBezTo>
                    <a:pt x="36" y="115"/>
                    <a:pt x="37" y="118"/>
                    <a:pt x="39" y="121"/>
                  </a:cubicBezTo>
                  <a:cubicBezTo>
                    <a:pt x="41" y="125"/>
                    <a:pt x="40" y="129"/>
                    <a:pt x="38" y="132"/>
                  </a:cubicBezTo>
                  <a:cubicBezTo>
                    <a:pt x="27" y="147"/>
                    <a:pt x="27" y="147"/>
                    <a:pt x="27" y="147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8" y="146"/>
                    <a:pt x="62" y="146"/>
                    <a:pt x="66" y="148"/>
                  </a:cubicBezTo>
                  <a:cubicBezTo>
                    <a:pt x="68" y="149"/>
                    <a:pt x="72" y="151"/>
                    <a:pt x="75" y="152"/>
                  </a:cubicBezTo>
                  <a:cubicBezTo>
                    <a:pt x="79" y="153"/>
                    <a:pt x="81" y="156"/>
                    <a:pt x="82" y="160"/>
                  </a:cubicBezTo>
                  <a:lnTo>
                    <a:pt x="85" y="178"/>
                  </a:lnTo>
                  <a:close/>
                  <a:moveTo>
                    <a:pt x="27" y="147"/>
                  </a:moveTo>
                  <a:cubicBezTo>
                    <a:pt x="27" y="147"/>
                    <a:pt x="27" y="147"/>
                    <a:pt x="27" y="147"/>
                  </a:cubicBezTo>
                  <a:close/>
                  <a:moveTo>
                    <a:pt x="160" y="147"/>
                  </a:moveTo>
                  <a:cubicBezTo>
                    <a:pt x="160" y="147"/>
                    <a:pt x="160" y="147"/>
                    <a:pt x="160" y="147"/>
                  </a:cubicBezTo>
                  <a:close/>
                  <a:moveTo>
                    <a:pt x="178" y="102"/>
                  </a:moveTo>
                  <a:cubicBezTo>
                    <a:pt x="178" y="102"/>
                    <a:pt x="178" y="102"/>
                    <a:pt x="178" y="102"/>
                  </a:cubicBezTo>
                  <a:close/>
                  <a:moveTo>
                    <a:pt x="9" y="102"/>
                  </a:moveTo>
                  <a:cubicBezTo>
                    <a:pt x="9" y="102"/>
                    <a:pt x="9" y="102"/>
                    <a:pt x="9" y="102"/>
                  </a:cubicBezTo>
                  <a:close/>
                  <a:moveTo>
                    <a:pt x="179" y="102"/>
                  </a:moveTo>
                  <a:cubicBezTo>
                    <a:pt x="179" y="102"/>
                    <a:pt x="179" y="102"/>
                    <a:pt x="179" y="102"/>
                  </a:cubicBezTo>
                  <a:close/>
                  <a:moveTo>
                    <a:pt x="8" y="102"/>
                  </a:moveTo>
                  <a:cubicBezTo>
                    <a:pt x="8" y="102"/>
                    <a:pt x="8" y="102"/>
                    <a:pt x="8" y="102"/>
                  </a:cubicBezTo>
                  <a:cubicBezTo>
                    <a:pt x="8" y="102"/>
                    <a:pt x="8" y="102"/>
                    <a:pt x="8" y="102"/>
                  </a:cubicBezTo>
                  <a:close/>
                  <a:moveTo>
                    <a:pt x="148" y="27"/>
                  </a:moveTo>
                  <a:cubicBezTo>
                    <a:pt x="148" y="27"/>
                    <a:pt x="148" y="27"/>
                    <a:pt x="148" y="27"/>
                  </a:cubicBezTo>
                  <a:cubicBezTo>
                    <a:pt x="148" y="27"/>
                    <a:pt x="148" y="27"/>
                    <a:pt x="148" y="27"/>
                  </a:cubicBezTo>
                  <a:close/>
                  <a:moveTo>
                    <a:pt x="147" y="27"/>
                  </a:moveTo>
                  <a:cubicBezTo>
                    <a:pt x="147" y="27"/>
                    <a:pt x="147" y="27"/>
                    <a:pt x="147" y="27"/>
                  </a:cubicBezTo>
                  <a:close/>
                  <a:moveTo>
                    <a:pt x="94" y="130"/>
                  </a:moveTo>
                  <a:cubicBezTo>
                    <a:pt x="84" y="130"/>
                    <a:pt x="74" y="126"/>
                    <a:pt x="67" y="119"/>
                  </a:cubicBezTo>
                  <a:cubicBezTo>
                    <a:pt x="58" y="110"/>
                    <a:pt x="55" y="97"/>
                    <a:pt x="57" y="85"/>
                  </a:cubicBezTo>
                  <a:cubicBezTo>
                    <a:pt x="61" y="71"/>
                    <a:pt x="71" y="60"/>
                    <a:pt x="85" y="57"/>
                  </a:cubicBezTo>
                  <a:cubicBezTo>
                    <a:pt x="98" y="54"/>
                    <a:pt x="111" y="58"/>
                    <a:pt x="120" y="67"/>
                  </a:cubicBezTo>
                  <a:cubicBezTo>
                    <a:pt x="129" y="76"/>
                    <a:pt x="133" y="89"/>
                    <a:pt x="130" y="102"/>
                  </a:cubicBezTo>
                  <a:cubicBezTo>
                    <a:pt x="127" y="115"/>
                    <a:pt x="116" y="126"/>
                    <a:pt x="102" y="129"/>
                  </a:cubicBezTo>
                  <a:cubicBezTo>
                    <a:pt x="99" y="130"/>
                    <a:pt x="96" y="130"/>
                    <a:pt x="94" y="130"/>
                  </a:cubicBezTo>
                  <a:close/>
                  <a:moveTo>
                    <a:pt x="93" y="65"/>
                  </a:moveTo>
                  <a:cubicBezTo>
                    <a:pt x="91" y="65"/>
                    <a:pt x="89" y="65"/>
                    <a:pt x="87" y="65"/>
                  </a:cubicBezTo>
                  <a:cubicBezTo>
                    <a:pt x="77" y="68"/>
                    <a:pt x="68" y="76"/>
                    <a:pt x="66" y="86"/>
                  </a:cubicBezTo>
                  <a:cubicBezTo>
                    <a:pt x="63" y="96"/>
                    <a:pt x="66" y="106"/>
                    <a:pt x="73" y="113"/>
                  </a:cubicBezTo>
                  <a:cubicBezTo>
                    <a:pt x="80" y="120"/>
                    <a:pt x="90" y="123"/>
                    <a:pt x="100" y="121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11" y="119"/>
                    <a:pt x="119" y="110"/>
                    <a:pt x="121" y="100"/>
                  </a:cubicBezTo>
                  <a:cubicBezTo>
                    <a:pt x="124" y="90"/>
                    <a:pt x="121" y="80"/>
                    <a:pt x="114" y="73"/>
                  </a:cubicBezTo>
                  <a:cubicBezTo>
                    <a:pt x="108" y="67"/>
                    <a:pt x="101" y="65"/>
                    <a:pt x="93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603" name="Google Shape;476;p18"/>
            <p:cNvSpPr txBox="1">
              <a:spLocks noChangeArrowheads="1"/>
            </p:cNvSpPr>
            <p:nvPr/>
          </p:nvSpPr>
          <p:spPr bwMode="auto">
            <a:xfrm>
              <a:off x="3916363" y="2228850"/>
              <a:ext cx="18669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  <a:buFont typeface="Open Sans" panose="020B0606030504020204" pitchFamily="34" charset="0"/>
                <a:buNone/>
              </a:pPr>
              <a:r>
                <a:rPr lang="en-US" altLang="en-US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9DDD1C4F-007F-D84E-A615-1D7CEB017FDF}"/>
              </a:ext>
            </a:extLst>
          </p:cNvPr>
          <p:cNvGrpSpPr/>
          <p:nvPr/>
        </p:nvGrpSpPr>
        <p:grpSpPr>
          <a:xfrm>
            <a:off x="6599238" y="635000"/>
            <a:ext cx="1866900" cy="2332038"/>
            <a:chOff x="6599238" y="635000"/>
            <a:chExt cx="1866900" cy="2332038"/>
          </a:xfrm>
        </p:grpSpPr>
        <p:sp>
          <p:nvSpPr>
            <p:cNvPr id="24585" name="Google Shape;458;p18"/>
            <p:cNvSpPr>
              <a:spLocks noChangeArrowheads="1"/>
            </p:cNvSpPr>
            <p:nvPr/>
          </p:nvSpPr>
          <p:spPr bwMode="auto">
            <a:xfrm>
              <a:off x="6989763" y="635000"/>
              <a:ext cx="1042987" cy="1044575"/>
            </a:xfrm>
            <a:prstGeom prst="ellipse">
              <a:avLst/>
            </a:pr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93" name="Google Shape;466;p18"/>
            <p:cNvSpPr txBox="1">
              <a:spLocks noChangeArrowheads="1"/>
            </p:cNvSpPr>
            <p:nvPr/>
          </p:nvSpPr>
          <p:spPr bwMode="auto">
            <a:xfrm>
              <a:off x="6872288" y="1833563"/>
              <a:ext cx="13208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E2412A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rgbClr val="E2412A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OPTION 3</a:t>
              </a:r>
              <a:endParaRPr lang="en-US" altLang="en-US" sz="2100"/>
            </a:p>
          </p:txBody>
        </p:sp>
        <p:sp>
          <p:nvSpPr>
            <p:cNvPr id="24597" name="Google Shape;470;p18"/>
            <p:cNvSpPr>
              <a:spLocks/>
            </p:cNvSpPr>
            <p:nvPr/>
          </p:nvSpPr>
          <p:spPr bwMode="auto">
            <a:xfrm>
              <a:off x="7204075" y="846138"/>
              <a:ext cx="639763" cy="557212"/>
            </a:xfrm>
            <a:custGeom>
              <a:avLst/>
              <a:gdLst>
                <a:gd name="T0" fmla="*/ 19 w 169"/>
                <a:gd name="T1" fmla="*/ 147 h 147"/>
                <a:gd name="T2" fmla="*/ 0 w 169"/>
                <a:gd name="T3" fmla="*/ 95 h 147"/>
                <a:gd name="T4" fmla="*/ 7 w 169"/>
                <a:gd name="T5" fmla="*/ 95 h 147"/>
                <a:gd name="T6" fmla="*/ 19 w 169"/>
                <a:gd name="T7" fmla="*/ 140 h 147"/>
                <a:gd name="T8" fmla="*/ 162 w 169"/>
                <a:gd name="T9" fmla="*/ 127 h 147"/>
                <a:gd name="T10" fmla="*/ 165 w 169"/>
                <a:gd name="T11" fmla="*/ 92 h 147"/>
                <a:gd name="T12" fmla="*/ 169 w 169"/>
                <a:gd name="T13" fmla="*/ 127 h 147"/>
                <a:gd name="T14" fmla="*/ 91 w 169"/>
                <a:gd name="T15" fmla="*/ 105 h 147"/>
                <a:gd name="T16" fmla="*/ 68 w 169"/>
                <a:gd name="T17" fmla="*/ 95 h 147"/>
                <a:gd name="T18" fmla="*/ 78 w 169"/>
                <a:gd name="T19" fmla="*/ 68 h 147"/>
                <a:gd name="T20" fmla="*/ 101 w 169"/>
                <a:gd name="T21" fmla="*/ 79 h 147"/>
                <a:gd name="T22" fmla="*/ 91 w 169"/>
                <a:gd name="T23" fmla="*/ 105 h 147"/>
                <a:gd name="T24" fmla="*/ 75 w 169"/>
                <a:gd name="T25" fmla="*/ 79 h 147"/>
                <a:gd name="T26" fmla="*/ 78 w 169"/>
                <a:gd name="T27" fmla="*/ 98 h 147"/>
                <a:gd name="T28" fmla="*/ 93 w 169"/>
                <a:gd name="T29" fmla="*/ 95 h 147"/>
                <a:gd name="T30" fmla="*/ 91 w 169"/>
                <a:gd name="T31" fmla="*/ 75 h 147"/>
                <a:gd name="T32" fmla="*/ 149 w 169"/>
                <a:gd name="T33" fmla="*/ 90 h 147"/>
                <a:gd name="T34" fmla="*/ 108 w 169"/>
                <a:gd name="T35" fmla="*/ 87 h 147"/>
                <a:gd name="T36" fmla="*/ 149 w 169"/>
                <a:gd name="T37" fmla="*/ 83 h 147"/>
                <a:gd name="T38" fmla="*/ 162 w 169"/>
                <a:gd name="T39" fmla="*/ 46 h 147"/>
                <a:gd name="T40" fmla="*/ 19 w 169"/>
                <a:gd name="T41" fmla="*/ 34 h 147"/>
                <a:gd name="T42" fmla="*/ 7 w 169"/>
                <a:gd name="T43" fmla="*/ 71 h 147"/>
                <a:gd name="T44" fmla="*/ 58 w 169"/>
                <a:gd name="T45" fmla="*/ 83 h 147"/>
                <a:gd name="T46" fmla="*/ 58 w 169"/>
                <a:gd name="T47" fmla="*/ 90 h 147"/>
                <a:gd name="T48" fmla="*/ 0 w 169"/>
                <a:gd name="T49" fmla="*/ 71 h 147"/>
                <a:gd name="T50" fmla="*/ 19 w 169"/>
                <a:gd name="T51" fmla="*/ 26 h 147"/>
                <a:gd name="T52" fmla="*/ 169 w 169"/>
                <a:gd name="T53" fmla="*/ 46 h 147"/>
                <a:gd name="T54" fmla="*/ 168 w 169"/>
                <a:gd name="T55" fmla="*/ 75 h 147"/>
                <a:gd name="T56" fmla="*/ 112 w 169"/>
                <a:gd name="T57" fmla="*/ 20 h 147"/>
                <a:gd name="T58" fmla="*/ 99 w 169"/>
                <a:gd name="T59" fmla="*/ 8 h 147"/>
                <a:gd name="T60" fmla="*/ 60 w 169"/>
                <a:gd name="T61" fmla="*/ 16 h 147"/>
                <a:gd name="T62" fmla="*/ 53 w 169"/>
                <a:gd name="T63" fmla="*/ 16 h 147"/>
                <a:gd name="T64" fmla="*/ 99 w 169"/>
                <a:gd name="T65" fmla="*/ 0 h 147"/>
                <a:gd name="T66" fmla="*/ 112 w 169"/>
                <a:gd name="T67" fmla="*/ 2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47" extrusionOk="0">
                  <a:moveTo>
                    <a:pt x="149" y="147"/>
                  </a:moveTo>
                  <a:cubicBezTo>
                    <a:pt x="19" y="147"/>
                    <a:pt x="19" y="147"/>
                    <a:pt x="19" y="147"/>
                  </a:cubicBezTo>
                  <a:cubicBezTo>
                    <a:pt x="9" y="147"/>
                    <a:pt x="0" y="138"/>
                    <a:pt x="0" y="12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3"/>
                    <a:pt x="2" y="92"/>
                    <a:pt x="4" y="92"/>
                  </a:cubicBezTo>
                  <a:cubicBezTo>
                    <a:pt x="6" y="92"/>
                    <a:pt x="7" y="93"/>
                    <a:pt x="7" y="9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34"/>
                    <a:pt x="13" y="140"/>
                    <a:pt x="19" y="140"/>
                  </a:cubicBezTo>
                  <a:cubicBezTo>
                    <a:pt x="149" y="140"/>
                    <a:pt x="149" y="140"/>
                    <a:pt x="149" y="140"/>
                  </a:cubicBezTo>
                  <a:cubicBezTo>
                    <a:pt x="156" y="140"/>
                    <a:pt x="162" y="134"/>
                    <a:pt x="162" y="127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4"/>
                    <a:pt x="163" y="92"/>
                    <a:pt x="165" y="92"/>
                  </a:cubicBezTo>
                  <a:cubicBezTo>
                    <a:pt x="167" y="92"/>
                    <a:pt x="169" y="94"/>
                    <a:pt x="169" y="96"/>
                  </a:cubicBezTo>
                  <a:cubicBezTo>
                    <a:pt x="169" y="127"/>
                    <a:pt x="169" y="127"/>
                    <a:pt x="169" y="127"/>
                  </a:cubicBezTo>
                  <a:cubicBezTo>
                    <a:pt x="169" y="138"/>
                    <a:pt x="160" y="147"/>
                    <a:pt x="149" y="147"/>
                  </a:cubicBezTo>
                  <a:close/>
                  <a:moveTo>
                    <a:pt x="91" y="105"/>
                  </a:moveTo>
                  <a:cubicBezTo>
                    <a:pt x="78" y="105"/>
                    <a:pt x="78" y="105"/>
                    <a:pt x="78" y="105"/>
                  </a:cubicBezTo>
                  <a:cubicBezTo>
                    <a:pt x="72" y="105"/>
                    <a:pt x="68" y="100"/>
                    <a:pt x="68" y="95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3"/>
                    <a:pt x="72" y="68"/>
                    <a:pt x="78" y="68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7" y="68"/>
                    <a:pt x="101" y="73"/>
                    <a:pt x="101" y="79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1" y="100"/>
                    <a:pt x="97" y="105"/>
                    <a:pt x="91" y="105"/>
                  </a:cubicBezTo>
                  <a:close/>
                  <a:moveTo>
                    <a:pt x="78" y="75"/>
                  </a:moveTo>
                  <a:cubicBezTo>
                    <a:pt x="77" y="75"/>
                    <a:pt x="75" y="77"/>
                    <a:pt x="75" y="7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7"/>
                    <a:pt x="77" y="98"/>
                    <a:pt x="78" y="98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92" y="98"/>
                    <a:pt x="93" y="97"/>
                    <a:pt x="93" y="95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3" y="77"/>
                    <a:pt x="92" y="75"/>
                    <a:pt x="91" y="75"/>
                  </a:cubicBezTo>
                  <a:lnTo>
                    <a:pt x="78" y="75"/>
                  </a:lnTo>
                  <a:close/>
                  <a:moveTo>
                    <a:pt x="149" y="90"/>
                  </a:moveTo>
                  <a:cubicBezTo>
                    <a:pt x="111" y="90"/>
                    <a:pt x="111" y="90"/>
                    <a:pt x="111" y="90"/>
                  </a:cubicBezTo>
                  <a:cubicBezTo>
                    <a:pt x="109" y="90"/>
                    <a:pt x="108" y="89"/>
                    <a:pt x="108" y="87"/>
                  </a:cubicBezTo>
                  <a:cubicBezTo>
                    <a:pt x="108" y="85"/>
                    <a:pt x="109" y="83"/>
                    <a:pt x="111" y="83"/>
                  </a:cubicBezTo>
                  <a:cubicBezTo>
                    <a:pt x="149" y="83"/>
                    <a:pt x="149" y="83"/>
                    <a:pt x="149" y="83"/>
                  </a:cubicBezTo>
                  <a:cubicBezTo>
                    <a:pt x="156" y="83"/>
                    <a:pt x="162" y="77"/>
                    <a:pt x="162" y="71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62" y="39"/>
                    <a:pt x="156" y="34"/>
                    <a:pt x="14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3" y="34"/>
                    <a:pt x="7" y="39"/>
                    <a:pt x="7" y="46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7"/>
                    <a:pt x="13" y="83"/>
                    <a:pt x="1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60" y="83"/>
                    <a:pt x="62" y="85"/>
                    <a:pt x="62" y="87"/>
                  </a:cubicBezTo>
                  <a:cubicBezTo>
                    <a:pt x="62" y="89"/>
                    <a:pt x="60" y="90"/>
                    <a:pt x="5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9" y="90"/>
                    <a:pt x="0" y="82"/>
                    <a:pt x="0" y="7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5"/>
                    <a:pt x="9" y="26"/>
                    <a:pt x="19" y="26"/>
                  </a:cubicBezTo>
                  <a:cubicBezTo>
                    <a:pt x="149" y="26"/>
                    <a:pt x="149" y="26"/>
                    <a:pt x="149" y="26"/>
                  </a:cubicBezTo>
                  <a:cubicBezTo>
                    <a:pt x="160" y="26"/>
                    <a:pt x="169" y="35"/>
                    <a:pt x="169" y="46"/>
                  </a:cubicBezTo>
                  <a:cubicBezTo>
                    <a:pt x="169" y="73"/>
                    <a:pt x="169" y="73"/>
                    <a:pt x="169" y="73"/>
                  </a:cubicBezTo>
                  <a:cubicBezTo>
                    <a:pt x="169" y="74"/>
                    <a:pt x="169" y="75"/>
                    <a:pt x="168" y="75"/>
                  </a:cubicBezTo>
                  <a:cubicBezTo>
                    <a:pt x="166" y="84"/>
                    <a:pt x="159" y="90"/>
                    <a:pt x="149" y="90"/>
                  </a:cubicBezTo>
                  <a:close/>
                  <a:moveTo>
                    <a:pt x="112" y="20"/>
                  </a:moveTo>
                  <a:cubicBezTo>
                    <a:pt x="110" y="20"/>
                    <a:pt x="109" y="18"/>
                    <a:pt x="109" y="16"/>
                  </a:cubicBezTo>
                  <a:cubicBezTo>
                    <a:pt x="109" y="11"/>
                    <a:pt x="104" y="8"/>
                    <a:pt x="99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8"/>
                    <a:pt x="60" y="11"/>
                    <a:pt x="60" y="16"/>
                  </a:cubicBezTo>
                  <a:cubicBezTo>
                    <a:pt x="60" y="18"/>
                    <a:pt x="58" y="20"/>
                    <a:pt x="56" y="20"/>
                  </a:cubicBezTo>
                  <a:cubicBezTo>
                    <a:pt x="54" y="20"/>
                    <a:pt x="53" y="18"/>
                    <a:pt x="53" y="16"/>
                  </a:cubicBezTo>
                  <a:cubicBezTo>
                    <a:pt x="53" y="7"/>
                    <a:pt x="61" y="0"/>
                    <a:pt x="70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16" y="7"/>
                    <a:pt x="116" y="16"/>
                  </a:cubicBezTo>
                  <a:cubicBezTo>
                    <a:pt x="116" y="18"/>
                    <a:pt x="115" y="20"/>
                    <a:pt x="11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604" name="Google Shape;477;p18"/>
            <p:cNvSpPr txBox="1">
              <a:spLocks noChangeArrowheads="1"/>
            </p:cNvSpPr>
            <p:nvPr/>
          </p:nvSpPr>
          <p:spPr bwMode="auto">
            <a:xfrm>
              <a:off x="6599238" y="2228850"/>
              <a:ext cx="18669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  <a:buFont typeface="Open Sans" panose="020B0606030504020204" pitchFamily="34" charset="0"/>
                <a:buNone/>
              </a:pPr>
              <a:r>
                <a:rPr lang="en-US" altLang="en-US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21402403-5986-5E42-8ADA-E119524B77CA}"/>
              </a:ext>
            </a:extLst>
          </p:cNvPr>
          <p:cNvGrpSpPr/>
          <p:nvPr/>
        </p:nvGrpSpPr>
        <p:grpSpPr>
          <a:xfrm>
            <a:off x="9282113" y="635000"/>
            <a:ext cx="1866900" cy="2332038"/>
            <a:chOff x="9282113" y="635000"/>
            <a:chExt cx="1866900" cy="2332038"/>
          </a:xfrm>
        </p:grpSpPr>
        <p:sp>
          <p:nvSpPr>
            <p:cNvPr id="24586" name="Google Shape;459;p18"/>
            <p:cNvSpPr>
              <a:spLocks noChangeArrowheads="1"/>
            </p:cNvSpPr>
            <p:nvPr/>
          </p:nvSpPr>
          <p:spPr bwMode="auto">
            <a:xfrm>
              <a:off x="9680575" y="635000"/>
              <a:ext cx="1042988" cy="1044575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94" name="Google Shape;467;p18"/>
            <p:cNvSpPr txBox="1">
              <a:spLocks noChangeArrowheads="1"/>
            </p:cNvSpPr>
            <p:nvPr/>
          </p:nvSpPr>
          <p:spPr bwMode="auto">
            <a:xfrm>
              <a:off x="9559925" y="1833563"/>
              <a:ext cx="13208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AC344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rgbClr val="FAC34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OPTION 4</a:t>
              </a:r>
              <a:endParaRPr lang="en-US" altLang="en-US" sz="2100"/>
            </a:p>
          </p:txBody>
        </p:sp>
        <p:sp>
          <p:nvSpPr>
            <p:cNvPr id="24599" name="Google Shape;472;p18"/>
            <p:cNvSpPr>
              <a:spLocks/>
            </p:cNvSpPr>
            <p:nvPr/>
          </p:nvSpPr>
          <p:spPr bwMode="auto">
            <a:xfrm>
              <a:off x="9904413" y="850900"/>
              <a:ext cx="611187" cy="596900"/>
            </a:xfrm>
            <a:custGeom>
              <a:avLst/>
              <a:gdLst>
                <a:gd name="T0" fmla="*/ 96 w 162"/>
                <a:gd name="T1" fmla="*/ 8 h 158"/>
                <a:gd name="T2" fmla="*/ 97 w 162"/>
                <a:gd name="T3" fmla="*/ 8 h 158"/>
                <a:gd name="T4" fmla="*/ 154 w 162"/>
                <a:gd name="T5" fmla="*/ 65 h 158"/>
                <a:gd name="T6" fmla="*/ 153 w 162"/>
                <a:gd name="T7" fmla="*/ 66 h 158"/>
                <a:gd name="T8" fmla="*/ 152 w 162"/>
                <a:gd name="T9" fmla="*/ 66 h 158"/>
                <a:gd name="T10" fmla="*/ 95 w 162"/>
                <a:gd name="T11" fmla="*/ 66 h 158"/>
                <a:gd name="T12" fmla="*/ 95 w 162"/>
                <a:gd name="T13" fmla="*/ 9 h 158"/>
                <a:gd name="T14" fmla="*/ 96 w 162"/>
                <a:gd name="T15" fmla="*/ 8 h 158"/>
                <a:gd name="T16" fmla="*/ 69 w 162"/>
                <a:gd name="T17" fmla="*/ 18 h 158"/>
                <a:gd name="T18" fmla="*/ 70 w 162"/>
                <a:gd name="T19" fmla="*/ 19 h 158"/>
                <a:gd name="T20" fmla="*/ 70 w 162"/>
                <a:gd name="T21" fmla="*/ 77 h 158"/>
                <a:gd name="T22" fmla="*/ 84 w 162"/>
                <a:gd name="T23" fmla="*/ 91 h 158"/>
                <a:gd name="T24" fmla="*/ 142 w 162"/>
                <a:gd name="T25" fmla="*/ 91 h 158"/>
                <a:gd name="T26" fmla="*/ 143 w 162"/>
                <a:gd name="T27" fmla="*/ 92 h 158"/>
                <a:gd name="T28" fmla="*/ 143 w 162"/>
                <a:gd name="T29" fmla="*/ 93 h 158"/>
                <a:gd name="T30" fmla="*/ 77 w 162"/>
                <a:gd name="T31" fmla="*/ 150 h 158"/>
                <a:gd name="T32" fmla="*/ 70 w 162"/>
                <a:gd name="T33" fmla="*/ 150 h 158"/>
                <a:gd name="T34" fmla="*/ 11 w 162"/>
                <a:gd name="T35" fmla="*/ 91 h 158"/>
                <a:gd name="T36" fmla="*/ 68 w 162"/>
                <a:gd name="T37" fmla="*/ 18 h 158"/>
                <a:gd name="T38" fmla="*/ 69 w 162"/>
                <a:gd name="T39" fmla="*/ 18 h 158"/>
                <a:gd name="T40" fmla="*/ 96 w 162"/>
                <a:gd name="T41" fmla="*/ 0 h 158"/>
                <a:gd name="T42" fmla="*/ 88 w 162"/>
                <a:gd name="T43" fmla="*/ 9 h 158"/>
                <a:gd name="T44" fmla="*/ 88 w 162"/>
                <a:gd name="T45" fmla="*/ 70 h 158"/>
                <a:gd name="T46" fmla="*/ 91 w 162"/>
                <a:gd name="T47" fmla="*/ 73 h 158"/>
                <a:gd name="T48" fmla="*/ 152 w 162"/>
                <a:gd name="T49" fmla="*/ 73 h 158"/>
                <a:gd name="T50" fmla="*/ 161 w 162"/>
                <a:gd name="T51" fmla="*/ 64 h 158"/>
                <a:gd name="T52" fmla="*/ 98 w 162"/>
                <a:gd name="T53" fmla="*/ 0 h 158"/>
                <a:gd name="T54" fmla="*/ 96 w 162"/>
                <a:gd name="T55" fmla="*/ 0 h 158"/>
                <a:gd name="T56" fmla="*/ 69 w 162"/>
                <a:gd name="T57" fmla="*/ 11 h 158"/>
                <a:gd name="T58" fmla="*/ 67 w 162"/>
                <a:gd name="T59" fmla="*/ 11 h 158"/>
                <a:gd name="T60" fmla="*/ 4 w 162"/>
                <a:gd name="T61" fmla="*/ 92 h 158"/>
                <a:gd name="T62" fmla="*/ 69 w 162"/>
                <a:gd name="T63" fmla="*/ 157 h 158"/>
                <a:gd name="T64" fmla="*/ 77 w 162"/>
                <a:gd name="T65" fmla="*/ 158 h 158"/>
                <a:gd name="T66" fmla="*/ 151 w 162"/>
                <a:gd name="T67" fmla="*/ 94 h 158"/>
                <a:gd name="T68" fmla="*/ 142 w 162"/>
                <a:gd name="T69" fmla="*/ 84 h 158"/>
                <a:gd name="T70" fmla="*/ 84 w 162"/>
                <a:gd name="T71" fmla="*/ 84 h 158"/>
                <a:gd name="T72" fmla="*/ 77 w 162"/>
                <a:gd name="T73" fmla="*/ 77 h 158"/>
                <a:gd name="T74" fmla="*/ 77 w 162"/>
                <a:gd name="T75" fmla="*/ 19 h 158"/>
                <a:gd name="T76" fmla="*/ 69 w 162"/>
                <a:gd name="T77" fmla="*/ 1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2" h="158" extrusionOk="0">
                  <a:moveTo>
                    <a:pt x="96" y="8"/>
                  </a:moveTo>
                  <a:cubicBezTo>
                    <a:pt x="97" y="8"/>
                    <a:pt x="97" y="8"/>
                    <a:pt x="97" y="8"/>
                  </a:cubicBezTo>
                  <a:cubicBezTo>
                    <a:pt x="126" y="12"/>
                    <a:pt x="150" y="35"/>
                    <a:pt x="154" y="65"/>
                  </a:cubicBezTo>
                  <a:cubicBezTo>
                    <a:pt x="154" y="65"/>
                    <a:pt x="154" y="65"/>
                    <a:pt x="153" y="66"/>
                  </a:cubicBezTo>
                  <a:cubicBezTo>
                    <a:pt x="153" y="66"/>
                    <a:pt x="153" y="66"/>
                    <a:pt x="152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8"/>
                    <a:pt x="96" y="8"/>
                    <a:pt x="96" y="8"/>
                  </a:cubicBezTo>
                  <a:moveTo>
                    <a:pt x="69" y="18"/>
                  </a:moveTo>
                  <a:cubicBezTo>
                    <a:pt x="70" y="18"/>
                    <a:pt x="70" y="18"/>
                    <a:pt x="70" y="1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85"/>
                    <a:pt x="76" y="91"/>
                    <a:pt x="84" y="91"/>
                  </a:cubicBezTo>
                  <a:cubicBezTo>
                    <a:pt x="142" y="91"/>
                    <a:pt x="142" y="91"/>
                    <a:pt x="142" y="91"/>
                  </a:cubicBezTo>
                  <a:cubicBezTo>
                    <a:pt x="142" y="91"/>
                    <a:pt x="143" y="91"/>
                    <a:pt x="143" y="92"/>
                  </a:cubicBezTo>
                  <a:cubicBezTo>
                    <a:pt x="143" y="92"/>
                    <a:pt x="143" y="92"/>
                    <a:pt x="143" y="93"/>
                  </a:cubicBezTo>
                  <a:cubicBezTo>
                    <a:pt x="139" y="126"/>
                    <a:pt x="110" y="150"/>
                    <a:pt x="77" y="150"/>
                  </a:cubicBezTo>
                  <a:cubicBezTo>
                    <a:pt x="75" y="150"/>
                    <a:pt x="72" y="150"/>
                    <a:pt x="70" y="150"/>
                  </a:cubicBezTo>
                  <a:cubicBezTo>
                    <a:pt x="39" y="146"/>
                    <a:pt x="15" y="122"/>
                    <a:pt x="11" y="91"/>
                  </a:cubicBezTo>
                  <a:cubicBezTo>
                    <a:pt x="7" y="55"/>
                    <a:pt x="32" y="23"/>
                    <a:pt x="68" y="18"/>
                  </a:cubicBezTo>
                  <a:cubicBezTo>
                    <a:pt x="68" y="18"/>
                    <a:pt x="69" y="18"/>
                    <a:pt x="69" y="18"/>
                  </a:cubicBezTo>
                  <a:moveTo>
                    <a:pt x="96" y="0"/>
                  </a:moveTo>
                  <a:cubicBezTo>
                    <a:pt x="92" y="0"/>
                    <a:pt x="88" y="4"/>
                    <a:pt x="88" y="9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2"/>
                    <a:pt x="89" y="73"/>
                    <a:pt x="91" y="73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8" y="73"/>
                    <a:pt x="162" y="69"/>
                    <a:pt x="161" y="64"/>
                  </a:cubicBezTo>
                  <a:cubicBezTo>
                    <a:pt x="157" y="31"/>
                    <a:pt x="131" y="5"/>
                    <a:pt x="98" y="0"/>
                  </a:cubicBezTo>
                  <a:cubicBezTo>
                    <a:pt x="97" y="0"/>
                    <a:pt x="97" y="0"/>
                    <a:pt x="96" y="0"/>
                  </a:cubicBezTo>
                  <a:close/>
                  <a:moveTo>
                    <a:pt x="69" y="11"/>
                  </a:moveTo>
                  <a:cubicBezTo>
                    <a:pt x="68" y="11"/>
                    <a:pt x="68" y="11"/>
                    <a:pt x="67" y="11"/>
                  </a:cubicBezTo>
                  <a:cubicBezTo>
                    <a:pt x="29" y="16"/>
                    <a:pt x="0" y="51"/>
                    <a:pt x="4" y="92"/>
                  </a:cubicBezTo>
                  <a:cubicBezTo>
                    <a:pt x="8" y="126"/>
                    <a:pt x="35" y="154"/>
                    <a:pt x="69" y="157"/>
                  </a:cubicBezTo>
                  <a:cubicBezTo>
                    <a:pt x="72" y="158"/>
                    <a:pt x="75" y="158"/>
                    <a:pt x="77" y="158"/>
                  </a:cubicBezTo>
                  <a:cubicBezTo>
                    <a:pt x="115" y="158"/>
                    <a:pt x="146" y="130"/>
                    <a:pt x="151" y="94"/>
                  </a:cubicBezTo>
                  <a:cubicBezTo>
                    <a:pt x="151" y="88"/>
                    <a:pt x="148" y="84"/>
                    <a:pt x="142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0" y="84"/>
                    <a:pt x="77" y="81"/>
                    <a:pt x="77" y="7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605" name="Google Shape;478;p18"/>
            <p:cNvSpPr txBox="1">
              <a:spLocks noChangeArrowheads="1"/>
            </p:cNvSpPr>
            <p:nvPr/>
          </p:nvSpPr>
          <p:spPr bwMode="auto">
            <a:xfrm>
              <a:off x="9282113" y="2228850"/>
              <a:ext cx="18669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  <a:buFont typeface="Open Sans" panose="020B0606030504020204" pitchFamily="34" charset="0"/>
                <a:buNone/>
              </a:pPr>
              <a:r>
                <a:rPr lang="en-US" altLang="en-US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BE3264CA-7555-C84A-AD09-8DB2BDC90C0F}"/>
              </a:ext>
            </a:extLst>
          </p:cNvPr>
          <p:cNvGrpSpPr/>
          <p:nvPr/>
        </p:nvGrpSpPr>
        <p:grpSpPr>
          <a:xfrm>
            <a:off x="958850" y="3813175"/>
            <a:ext cx="1866900" cy="2325688"/>
            <a:chOff x="958850" y="3813175"/>
            <a:chExt cx="1866900" cy="2325688"/>
          </a:xfrm>
        </p:grpSpPr>
        <p:sp>
          <p:nvSpPr>
            <p:cNvPr id="24579" name="Google Shape;452;p18"/>
            <p:cNvSpPr>
              <a:spLocks noChangeArrowheads="1"/>
            </p:cNvSpPr>
            <p:nvPr/>
          </p:nvSpPr>
          <p:spPr bwMode="auto">
            <a:xfrm>
              <a:off x="1371600" y="3813175"/>
              <a:ext cx="1042988" cy="1047750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87" name="Google Shape;460;p18"/>
            <p:cNvSpPr txBox="1">
              <a:spLocks noChangeArrowheads="1"/>
            </p:cNvSpPr>
            <p:nvPr/>
          </p:nvSpPr>
          <p:spPr bwMode="auto">
            <a:xfrm>
              <a:off x="1254125" y="5011738"/>
              <a:ext cx="1479550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23929E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rgbClr val="23929E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OPTION 5</a:t>
              </a:r>
              <a:endParaRPr lang="en-US" altLang="en-US" sz="2100"/>
            </a:p>
          </p:txBody>
        </p:sp>
        <p:sp>
          <p:nvSpPr>
            <p:cNvPr id="24601" name="Google Shape;474;p18"/>
            <p:cNvSpPr>
              <a:spLocks/>
            </p:cNvSpPr>
            <p:nvPr/>
          </p:nvSpPr>
          <p:spPr bwMode="auto">
            <a:xfrm>
              <a:off x="1530350" y="4111625"/>
              <a:ext cx="725488" cy="454025"/>
            </a:xfrm>
            <a:custGeom>
              <a:avLst/>
              <a:gdLst>
                <a:gd name="T0" fmla="*/ 168 w 192"/>
                <a:gd name="T1" fmla="*/ 120 h 120"/>
                <a:gd name="T2" fmla="*/ 24 w 192"/>
                <a:gd name="T3" fmla="*/ 120 h 120"/>
                <a:gd name="T4" fmla="*/ 0 w 192"/>
                <a:gd name="T5" fmla="*/ 96 h 120"/>
                <a:gd name="T6" fmla="*/ 0 w 192"/>
                <a:gd name="T7" fmla="*/ 24 h 120"/>
                <a:gd name="T8" fmla="*/ 24 w 192"/>
                <a:gd name="T9" fmla="*/ 0 h 120"/>
                <a:gd name="T10" fmla="*/ 168 w 192"/>
                <a:gd name="T11" fmla="*/ 0 h 120"/>
                <a:gd name="T12" fmla="*/ 192 w 192"/>
                <a:gd name="T13" fmla="*/ 24 h 120"/>
                <a:gd name="T14" fmla="*/ 192 w 192"/>
                <a:gd name="T15" fmla="*/ 96 h 120"/>
                <a:gd name="T16" fmla="*/ 168 w 192"/>
                <a:gd name="T17" fmla="*/ 120 h 120"/>
                <a:gd name="T18" fmla="*/ 24 w 192"/>
                <a:gd name="T19" fmla="*/ 7 h 120"/>
                <a:gd name="T20" fmla="*/ 8 w 192"/>
                <a:gd name="T21" fmla="*/ 24 h 120"/>
                <a:gd name="T22" fmla="*/ 8 w 192"/>
                <a:gd name="T23" fmla="*/ 96 h 120"/>
                <a:gd name="T24" fmla="*/ 24 w 192"/>
                <a:gd name="T25" fmla="*/ 112 h 120"/>
                <a:gd name="T26" fmla="*/ 168 w 192"/>
                <a:gd name="T27" fmla="*/ 112 h 120"/>
                <a:gd name="T28" fmla="*/ 184 w 192"/>
                <a:gd name="T29" fmla="*/ 96 h 120"/>
                <a:gd name="T30" fmla="*/ 184 w 192"/>
                <a:gd name="T31" fmla="*/ 24 h 120"/>
                <a:gd name="T32" fmla="*/ 168 w 192"/>
                <a:gd name="T33" fmla="*/ 7 h 120"/>
                <a:gd name="T34" fmla="*/ 24 w 192"/>
                <a:gd name="T35" fmla="*/ 7 h 120"/>
                <a:gd name="T36" fmla="*/ 165 w 192"/>
                <a:gd name="T37" fmla="*/ 101 h 120"/>
                <a:gd name="T38" fmla="*/ 162 w 192"/>
                <a:gd name="T39" fmla="*/ 100 h 120"/>
                <a:gd name="T40" fmla="*/ 120 w 192"/>
                <a:gd name="T41" fmla="*/ 65 h 120"/>
                <a:gd name="T42" fmla="*/ 98 w 192"/>
                <a:gd name="T43" fmla="*/ 82 h 120"/>
                <a:gd name="T44" fmla="*/ 94 w 192"/>
                <a:gd name="T45" fmla="*/ 82 h 120"/>
                <a:gd name="T46" fmla="*/ 72 w 192"/>
                <a:gd name="T47" fmla="*/ 65 h 120"/>
                <a:gd name="T48" fmla="*/ 29 w 192"/>
                <a:gd name="T49" fmla="*/ 100 h 120"/>
                <a:gd name="T50" fmla="*/ 24 w 192"/>
                <a:gd name="T51" fmla="*/ 100 h 120"/>
                <a:gd name="T52" fmla="*/ 25 w 192"/>
                <a:gd name="T53" fmla="*/ 94 h 120"/>
                <a:gd name="T54" fmla="*/ 66 w 192"/>
                <a:gd name="T55" fmla="*/ 60 h 120"/>
                <a:gd name="T56" fmla="*/ 25 w 192"/>
                <a:gd name="T57" fmla="*/ 28 h 120"/>
                <a:gd name="T58" fmla="*/ 24 w 192"/>
                <a:gd name="T59" fmla="*/ 23 h 120"/>
                <a:gd name="T60" fmla="*/ 29 w 192"/>
                <a:gd name="T61" fmla="*/ 22 h 120"/>
                <a:gd name="T62" fmla="*/ 96 w 192"/>
                <a:gd name="T63" fmla="*/ 74 h 120"/>
                <a:gd name="T64" fmla="*/ 162 w 192"/>
                <a:gd name="T65" fmla="*/ 22 h 120"/>
                <a:gd name="T66" fmla="*/ 168 w 192"/>
                <a:gd name="T67" fmla="*/ 23 h 120"/>
                <a:gd name="T68" fmla="*/ 167 w 192"/>
                <a:gd name="T69" fmla="*/ 28 h 120"/>
                <a:gd name="T70" fmla="*/ 126 w 192"/>
                <a:gd name="T71" fmla="*/ 60 h 120"/>
                <a:gd name="T72" fmla="*/ 167 w 192"/>
                <a:gd name="T73" fmla="*/ 94 h 120"/>
                <a:gd name="T74" fmla="*/ 167 w 192"/>
                <a:gd name="T75" fmla="*/ 100 h 120"/>
                <a:gd name="T76" fmla="*/ 165 w 192"/>
                <a:gd name="T77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2" h="120" extrusionOk="0">
                  <a:moveTo>
                    <a:pt x="168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11" y="120"/>
                    <a:pt x="0" y="109"/>
                    <a:pt x="0" y="9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81" y="0"/>
                    <a:pt x="192" y="10"/>
                    <a:pt x="192" y="24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2" y="109"/>
                    <a:pt x="181" y="120"/>
                    <a:pt x="168" y="120"/>
                  </a:cubicBezTo>
                  <a:close/>
                  <a:moveTo>
                    <a:pt x="24" y="7"/>
                  </a:moveTo>
                  <a:cubicBezTo>
                    <a:pt x="15" y="7"/>
                    <a:pt x="8" y="15"/>
                    <a:pt x="8" y="2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05"/>
                    <a:pt x="15" y="112"/>
                    <a:pt x="24" y="112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77" y="112"/>
                    <a:pt x="184" y="105"/>
                    <a:pt x="184" y="96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84" y="15"/>
                    <a:pt x="177" y="7"/>
                    <a:pt x="168" y="7"/>
                  </a:cubicBezTo>
                  <a:lnTo>
                    <a:pt x="24" y="7"/>
                  </a:lnTo>
                  <a:close/>
                  <a:moveTo>
                    <a:pt x="165" y="101"/>
                  </a:moveTo>
                  <a:cubicBezTo>
                    <a:pt x="164" y="101"/>
                    <a:pt x="163" y="101"/>
                    <a:pt x="162" y="10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97" y="83"/>
                    <a:pt x="95" y="83"/>
                    <a:pt x="94" y="82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1"/>
                    <a:pt x="25" y="101"/>
                    <a:pt x="24" y="100"/>
                  </a:cubicBezTo>
                  <a:cubicBezTo>
                    <a:pt x="23" y="98"/>
                    <a:pt x="23" y="96"/>
                    <a:pt x="25" y="94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3" y="27"/>
                    <a:pt x="23" y="25"/>
                    <a:pt x="24" y="23"/>
                  </a:cubicBezTo>
                  <a:cubicBezTo>
                    <a:pt x="25" y="21"/>
                    <a:pt x="28" y="21"/>
                    <a:pt x="29" y="22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4" y="21"/>
                    <a:pt x="166" y="21"/>
                    <a:pt x="168" y="23"/>
                  </a:cubicBezTo>
                  <a:cubicBezTo>
                    <a:pt x="169" y="25"/>
                    <a:pt x="169" y="27"/>
                    <a:pt x="167" y="28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67" y="94"/>
                    <a:pt x="167" y="94"/>
                    <a:pt x="167" y="94"/>
                  </a:cubicBezTo>
                  <a:cubicBezTo>
                    <a:pt x="169" y="96"/>
                    <a:pt x="169" y="98"/>
                    <a:pt x="167" y="100"/>
                  </a:cubicBezTo>
                  <a:cubicBezTo>
                    <a:pt x="167" y="100"/>
                    <a:pt x="166" y="101"/>
                    <a:pt x="165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606" name="Google Shape;479;p18"/>
            <p:cNvSpPr txBox="1">
              <a:spLocks noChangeArrowheads="1"/>
            </p:cNvSpPr>
            <p:nvPr/>
          </p:nvSpPr>
          <p:spPr bwMode="auto">
            <a:xfrm>
              <a:off x="958850" y="5400675"/>
              <a:ext cx="18669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  <a:buFont typeface="Open Sans" panose="020B0606030504020204" pitchFamily="34" charset="0"/>
                <a:buNone/>
              </a:pPr>
              <a:r>
                <a:rPr lang="en-US" altLang="en-US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4A04CC4-F837-0B4B-AD10-4FB18EF249F8}"/>
              </a:ext>
            </a:extLst>
          </p:cNvPr>
          <p:cNvGrpSpPr/>
          <p:nvPr/>
        </p:nvGrpSpPr>
        <p:grpSpPr>
          <a:xfrm>
            <a:off x="3916363" y="3813175"/>
            <a:ext cx="1866900" cy="2325688"/>
            <a:chOff x="3916363" y="3813175"/>
            <a:chExt cx="1866900" cy="2325688"/>
          </a:xfrm>
        </p:grpSpPr>
        <p:sp>
          <p:nvSpPr>
            <p:cNvPr id="24580" name="Google Shape;453;p18"/>
            <p:cNvSpPr>
              <a:spLocks noChangeArrowheads="1"/>
            </p:cNvSpPr>
            <p:nvPr/>
          </p:nvSpPr>
          <p:spPr bwMode="auto">
            <a:xfrm>
              <a:off x="4297363" y="3813175"/>
              <a:ext cx="1047750" cy="1047750"/>
            </a:xfrm>
            <a:prstGeom prst="ellipse">
              <a:avLst/>
            </a:pr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88" name="Google Shape;461;p18"/>
            <p:cNvSpPr txBox="1">
              <a:spLocks noChangeArrowheads="1"/>
            </p:cNvSpPr>
            <p:nvPr/>
          </p:nvSpPr>
          <p:spPr bwMode="auto">
            <a:xfrm>
              <a:off x="4184650" y="5011738"/>
              <a:ext cx="13208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2F526B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rgbClr val="2F526B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OPTION 6</a:t>
              </a:r>
              <a:endParaRPr lang="en-US" altLang="en-US" sz="2100"/>
            </a:p>
          </p:txBody>
        </p:sp>
        <p:sp>
          <p:nvSpPr>
            <p:cNvPr id="24595" name="Google Shape;468;p18"/>
            <p:cNvSpPr>
              <a:spLocks/>
            </p:cNvSpPr>
            <p:nvPr/>
          </p:nvSpPr>
          <p:spPr bwMode="auto">
            <a:xfrm>
              <a:off x="4387850" y="4065588"/>
              <a:ext cx="869950" cy="439737"/>
            </a:xfrm>
            <a:custGeom>
              <a:avLst/>
              <a:gdLst>
                <a:gd name="T0" fmla="*/ 71 w 230"/>
                <a:gd name="T1" fmla="*/ 109 h 116"/>
                <a:gd name="T2" fmla="*/ 87 w 230"/>
                <a:gd name="T3" fmla="*/ 74 h 116"/>
                <a:gd name="T4" fmla="*/ 101 w 230"/>
                <a:gd name="T5" fmla="*/ 66 h 116"/>
                <a:gd name="T6" fmla="*/ 109 w 230"/>
                <a:gd name="T7" fmla="*/ 1 h 116"/>
                <a:gd name="T8" fmla="*/ 148 w 230"/>
                <a:gd name="T9" fmla="*/ 27 h 116"/>
                <a:gd name="T10" fmla="*/ 137 w 230"/>
                <a:gd name="T11" fmla="*/ 70 h 116"/>
                <a:gd name="T12" fmla="*/ 167 w 230"/>
                <a:gd name="T13" fmla="*/ 88 h 116"/>
                <a:gd name="T14" fmla="*/ 163 w 230"/>
                <a:gd name="T15" fmla="*/ 109 h 116"/>
                <a:gd name="T16" fmla="*/ 117 w 230"/>
                <a:gd name="T17" fmla="*/ 6 h 116"/>
                <a:gd name="T18" fmla="*/ 104 w 230"/>
                <a:gd name="T19" fmla="*/ 58 h 116"/>
                <a:gd name="T20" fmla="*/ 97 w 230"/>
                <a:gd name="T21" fmla="*/ 77 h 116"/>
                <a:gd name="T22" fmla="*/ 69 w 230"/>
                <a:gd name="T23" fmla="*/ 98 h 116"/>
                <a:gd name="T24" fmla="*/ 117 w 230"/>
                <a:gd name="T25" fmla="*/ 110 h 116"/>
                <a:gd name="T26" fmla="*/ 165 w 230"/>
                <a:gd name="T27" fmla="*/ 98 h 116"/>
                <a:gd name="T28" fmla="*/ 137 w 230"/>
                <a:gd name="T29" fmla="*/ 77 h 116"/>
                <a:gd name="T30" fmla="*/ 130 w 230"/>
                <a:gd name="T31" fmla="*/ 58 h 116"/>
                <a:gd name="T32" fmla="*/ 117 w 230"/>
                <a:gd name="T33" fmla="*/ 6 h 116"/>
                <a:gd name="T34" fmla="*/ 191 w 230"/>
                <a:gd name="T35" fmla="*/ 116 h 116"/>
                <a:gd name="T36" fmla="*/ 171 w 230"/>
                <a:gd name="T37" fmla="*/ 112 h 116"/>
                <a:gd name="T38" fmla="*/ 191 w 230"/>
                <a:gd name="T39" fmla="*/ 110 h 116"/>
                <a:gd name="T40" fmla="*/ 223 w 230"/>
                <a:gd name="T41" fmla="*/ 102 h 116"/>
                <a:gd name="T42" fmla="*/ 204 w 230"/>
                <a:gd name="T43" fmla="*/ 89 h 116"/>
                <a:gd name="T44" fmla="*/ 199 w 230"/>
                <a:gd name="T45" fmla="*/ 74 h 116"/>
                <a:gd name="T46" fmla="*/ 190 w 230"/>
                <a:gd name="T47" fmla="*/ 40 h 116"/>
                <a:gd name="T48" fmla="*/ 182 w 230"/>
                <a:gd name="T49" fmla="*/ 74 h 116"/>
                <a:gd name="T50" fmla="*/ 179 w 230"/>
                <a:gd name="T51" fmla="*/ 88 h 116"/>
                <a:gd name="T52" fmla="*/ 177 w 230"/>
                <a:gd name="T53" fmla="*/ 82 h 116"/>
                <a:gd name="T54" fmla="*/ 168 w 230"/>
                <a:gd name="T55" fmla="*/ 53 h 116"/>
                <a:gd name="T56" fmla="*/ 197 w 230"/>
                <a:gd name="T57" fmla="*/ 34 h 116"/>
                <a:gd name="T58" fmla="*/ 203 w 230"/>
                <a:gd name="T59" fmla="*/ 80 h 116"/>
                <a:gd name="T60" fmla="*/ 212 w 230"/>
                <a:gd name="T61" fmla="*/ 85 h 116"/>
                <a:gd name="T62" fmla="*/ 223 w 230"/>
                <a:gd name="T63" fmla="*/ 111 h 116"/>
                <a:gd name="T64" fmla="*/ 43 w 230"/>
                <a:gd name="T65" fmla="*/ 116 h 116"/>
                <a:gd name="T66" fmla="*/ 0 w 230"/>
                <a:gd name="T67" fmla="*/ 102 h 116"/>
                <a:gd name="T68" fmla="*/ 26 w 230"/>
                <a:gd name="T69" fmla="*/ 80 h 116"/>
                <a:gd name="T70" fmla="*/ 29 w 230"/>
                <a:gd name="T71" fmla="*/ 74 h 116"/>
                <a:gd name="T72" fmla="*/ 43 w 230"/>
                <a:gd name="T73" fmla="*/ 25 h 116"/>
                <a:gd name="T74" fmla="*/ 57 w 230"/>
                <a:gd name="T75" fmla="*/ 74 h 116"/>
                <a:gd name="T76" fmla="*/ 60 w 230"/>
                <a:gd name="T77" fmla="*/ 80 h 116"/>
                <a:gd name="T78" fmla="*/ 56 w 230"/>
                <a:gd name="T79" fmla="*/ 85 h 116"/>
                <a:gd name="T80" fmla="*/ 61 w 230"/>
                <a:gd name="T81" fmla="*/ 47 h 116"/>
                <a:gd name="T82" fmla="*/ 38 w 230"/>
                <a:gd name="T83" fmla="*/ 32 h 116"/>
                <a:gd name="T84" fmla="*/ 36 w 230"/>
                <a:gd name="T85" fmla="*/ 78 h 116"/>
                <a:gd name="T86" fmla="*/ 22 w 230"/>
                <a:gd name="T87" fmla="*/ 88 h 116"/>
                <a:gd name="T88" fmla="*/ 10 w 230"/>
                <a:gd name="T89" fmla="*/ 105 h 116"/>
                <a:gd name="T90" fmla="*/ 58 w 230"/>
                <a:gd name="T91" fmla="*/ 109 h 116"/>
                <a:gd name="T92" fmla="*/ 43 w 230"/>
                <a:gd name="T9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0" h="116" extrusionOk="0">
                  <a:moveTo>
                    <a:pt x="117" y="116"/>
                  </a:moveTo>
                  <a:cubicBezTo>
                    <a:pt x="104" y="116"/>
                    <a:pt x="93" y="116"/>
                    <a:pt x="82" y="113"/>
                  </a:cubicBezTo>
                  <a:cubicBezTo>
                    <a:pt x="78" y="112"/>
                    <a:pt x="74" y="111"/>
                    <a:pt x="71" y="109"/>
                  </a:cubicBezTo>
                  <a:cubicBezTo>
                    <a:pt x="65" y="106"/>
                    <a:pt x="63" y="102"/>
                    <a:pt x="62" y="99"/>
                  </a:cubicBezTo>
                  <a:cubicBezTo>
                    <a:pt x="62" y="95"/>
                    <a:pt x="63" y="91"/>
                    <a:pt x="66" y="88"/>
                  </a:cubicBezTo>
                  <a:cubicBezTo>
                    <a:pt x="72" y="82"/>
                    <a:pt x="78" y="78"/>
                    <a:pt x="87" y="74"/>
                  </a:cubicBezTo>
                  <a:cubicBezTo>
                    <a:pt x="90" y="73"/>
                    <a:pt x="92" y="72"/>
                    <a:pt x="95" y="71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9" y="69"/>
                    <a:pt x="100" y="68"/>
                    <a:pt x="101" y="66"/>
                  </a:cubicBezTo>
                  <a:cubicBezTo>
                    <a:pt x="101" y="65"/>
                    <a:pt x="100" y="63"/>
                    <a:pt x="99" y="62"/>
                  </a:cubicBezTo>
                  <a:cubicBezTo>
                    <a:pt x="90" y="53"/>
                    <a:pt x="85" y="41"/>
                    <a:pt x="86" y="27"/>
                  </a:cubicBezTo>
                  <a:cubicBezTo>
                    <a:pt x="87" y="13"/>
                    <a:pt x="94" y="5"/>
                    <a:pt x="109" y="1"/>
                  </a:cubicBezTo>
                  <a:cubicBezTo>
                    <a:pt x="111" y="0"/>
                    <a:pt x="114" y="0"/>
                    <a:pt x="117" y="0"/>
                  </a:cubicBezTo>
                  <a:cubicBezTo>
                    <a:pt x="120" y="0"/>
                    <a:pt x="123" y="0"/>
                    <a:pt x="125" y="1"/>
                  </a:cubicBezTo>
                  <a:cubicBezTo>
                    <a:pt x="140" y="5"/>
                    <a:pt x="147" y="13"/>
                    <a:pt x="148" y="27"/>
                  </a:cubicBezTo>
                  <a:cubicBezTo>
                    <a:pt x="148" y="41"/>
                    <a:pt x="144" y="53"/>
                    <a:pt x="135" y="62"/>
                  </a:cubicBezTo>
                  <a:cubicBezTo>
                    <a:pt x="133" y="63"/>
                    <a:pt x="133" y="65"/>
                    <a:pt x="133" y="66"/>
                  </a:cubicBezTo>
                  <a:cubicBezTo>
                    <a:pt x="134" y="68"/>
                    <a:pt x="135" y="69"/>
                    <a:pt x="137" y="70"/>
                  </a:cubicBezTo>
                  <a:cubicBezTo>
                    <a:pt x="139" y="71"/>
                    <a:pt x="139" y="71"/>
                    <a:pt x="139" y="71"/>
                  </a:cubicBezTo>
                  <a:cubicBezTo>
                    <a:pt x="142" y="72"/>
                    <a:pt x="144" y="73"/>
                    <a:pt x="147" y="74"/>
                  </a:cubicBezTo>
                  <a:cubicBezTo>
                    <a:pt x="156" y="78"/>
                    <a:pt x="162" y="82"/>
                    <a:pt x="167" y="88"/>
                  </a:cubicBezTo>
                  <a:cubicBezTo>
                    <a:pt x="170" y="90"/>
                    <a:pt x="172" y="95"/>
                    <a:pt x="171" y="99"/>
                  </a:cubicBezTo>
                  <a:cubicBezTo>
                    <a:pt x="170" y="104"/>
                    <a:pt x="167" y="107"/>
                    <a:pt x="163" y="109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60" y="111"/>
                    <a:pt x="156" y="112"/>
                    <a:pt x="152" y="113"/>
                  </a:cubicBezTo>
                  <a:cubicBezTo>
                    <a:pt x="141" y="116"/>
                    <a:pt x="130" y="116"/>
                    <a:pt x="117" y="116"/>
                  </a:cubicBezTo>
                  <a:close/>
                  <a:moveTo>
                    <a:pt x="117" y="6"/>
                  </a:moveTo>
                  <a:cubicBezTo>
                    <a:pt x="115" y="6"/>
                    <a:pt x="112" y="7"/>
                    <a:pt x="110" y="7"/>
                  </a:cubicBezTo>
                  <a:cubicBezTo>
                    <a:pt x="98" y="10"/>
                    <a:pt x="93" y="16"/>
                    <a:pt x="92" y="27"/>
                  </a:cubicBezTo>
                  <a:cubicBezTo>
                    <a:pt x="92" y="40"/>
                    <a:pt x="96" y="50"/>
                    <a:pt x="104" y="58"/>
                  </a:cubicBezTo>
                  <a:cubicBezTo>
                    <a:pt x="106" y="60"/>
                    <a:pt x="108" y="64"/>
                    <a:pt x="107" y="68"/>
                  </a:cubicBezTo>
                  <a:cubicBezTo>
                    <a:pt x="106" y="71"/>
                    <a:pt x="103" y="74"/>
                    <a:pt x="99" y="76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5" y="78"/>
                    <a:pt x="92" y="79"/>
                    <a:pt x="90" y="80"/>
                  </a:cubicBezTo>
                  <a:cubicBezTo>
                    <a:pt x="81" y="84"/>
                    <a:pt x="76" y="87"/>
                    <a:pt x="71" y="92"/>
                  </a:cubicBezTo>
                  <a:cubicBezTo>
                    <a:pt x="69" y="94"/>
                    <a:pt x="68" y="96"/>
                    <a:pt x="69" y="98"/>
                  </a:cubicBezTo>
                  <a:cubicBezTo>
                    <a:pt x="69" y="100"/>
                    <a:pt x="71" y="102"/>
                    <a:pt x="74" y="104"/>
                  </a:cubicBezTo>
                  <a:cubicBezTo>
                    <a:pt x="77" y="105"/>
                    <a:pt x="80" y="106"/>
                    <a:pt x="83" y="107"/>
                  </a:cubicBezTo>
                  <a:cubicBezTo>
                    <a:pt x="93" y="109"/>
                    <a:pt x="104" y="110"/>
                    <a:pt x="117" y="110"/>
                  </a:cubicBezTo>
                  <a:cubicBezTo>
                    <a:pt x="130" y="110"/>
                    <a:pt x="141" y="109"/>
                    <a:pt x="151" y="107"/>
                  </a:cubicBezTo>
                  <a:cubicBezTo>
                    <a:pt x="154" y="106"/>
                    <a:pt x="157" y="105"/>
                    <a:pt x="160" y="104"/>
                  </a:cubicBezTo>
                  <a:cubicBezTo>
                    <a:pt x="163" y="102"/>
                    <a:pt x="164" y="101"/>
                    <a:pt x="165" y="98"/>
                  </a:cubicBezTo>
                  <a:cubicBezTo>
                    <a:pt x="165" y="96"/>
                    <a:pt x="164" y="93"/>
                    <a:pt x="163" y="92"/>
                  </a:cubicBezTo>
                  <a:cubicBezTo>
                    <a:pt x="158" y="87"/>
                    <a:pt x="153" y="84"/>
                    <a:pt x="144" y="80"/>
                  </a:cubicBezTo>
                  <a:cubicBezTo>
                    <a:pt x="142" y="79"/>
                    <a:pt x="139" y="78"/>
                    <a:pt x="137" y="77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1" y="74"/>
                    <a:pt x="128" y="71"/>
                    <a:pt x="127" y="68"/>
                  </a:cubicBezTo>
                  <a:cubicBezTo>
                    <a:pt x="126" y="64"/>
                    <a:pt x="128" y="60"/>
                    <a:pt x="130" y="58"/>
                  </a:cubicBezTo>
                  <a:cubicBezTo>
                    <a:pt x="138" y="50"/>
                    <a:pt x="142" y="40"/>
                    <a:pt x="142" y="27"/>
                  </a:cubicBezTo>
                  <a:cubicBezTo>
                    <a:pt x="141" y="16"/>
                    <a:pt x="136" y="10"/>
                    <a:pt x="124" y="7"/>
                  </a:cubicBezTo>
                  <a:cubicBezTo>
                    <a:pt x="122" y="7"/>
                    <a:pt x="119" y="6"/>
                    <a:pt x="117" y="6"/>
                  </a:cubicBezTo>
                  <a:close/>
                  <a:moveTo>
                    <a:pt x="161" y="107"/>
                  </a:moveTo>
                  <a:cubicBezTo>
                    <a:pt x="161" y="107"/>
                    <a:pt x="161" y="107"/>
                    <a:pt x="161" y="107"/>
                  </a:cubicBezTo>
                  <a:close/>
                  <a:moveTo>
                    <a:pt x="191" y="116"/>
                  </a:moveTo>
                  <a:cubicBezTo>
                    <a:pt x="188" y="116"/>
                    <a:pt x="188" y="116"/>
                    <a:pt x="188" y="116"/>
                  </a:cubicBezTo>
                  <a:cubicBezTo>
                    <a:pt x="182" y="116"/>
                    <a:pt x="180" y="116"/>
                    <a:pt x="174" y="115"/>
                  </a:cubicBezTo>
                  <a:cubicBezTo>
                    <a:pt x="172" y="115"/>
                    <a:pt x="171" y="113"/>
                    <a:pt x="171" y="112"/>
                  </a:cubicBezTo>
                  <a:cubicBezTo>
                    <a:pt x="171" y="110"/>
                    <a:pt x="173" y="109"/>
                    <a:pt x="174" y="109"/>
                  </a:cubicBezTo>
                  <a:cubicBezTo>
                    <a:pt x="181" y="110"/>
                    <a:pt x="182" y="110"/>
                    <a:pt x="189" y="110"/>
                  </a:cubicBezTo>
                  <a:cubicBezTo>
                    <a:pt x="191" y="110"/>
                    <a:pt x="191" y="110"/>
                    <a:pt x="191" y="110"/>
                  </a:cubicBezTo>
                  <a:cubicBezTo>
                    <a:pt x="199" y="110"/>
                    <a:pt x="207" y="109"/>
                    <a:pt x="214" y="108"/>
                  </a:cubicBezTo>
                  <a:cubicBezTo>
                    <a:pt x="216" y="107"/>
                    <a:pt x="218" y="107"/>
                    <a:pt x="220" y="106"/>
                  </a:cubicBezTo>
                  <a:cubicBezTo>
                    <a:pt x="222" y="105"/>
                    <a:pt x="222" y="104"/>
                    <a:pt x="223" y="102"/>
                  </a:cubicBezTo>
                  <a:cubicBezTo>
                    <a:pt x="223" y="101"/>
                    <a:pt x="222" y="100"/>
                    <a:pt x="222" y="99"/>
                  </a:cubicBezTo>
                  <a:cubicBezTo>
                    <a:pt x="219" y="96"/>
                    <a:pt x="215" y="93"/>
                    <a:pt x="209" y="91"/>
                  </a:cubicBezTo>
                  <a:cubicBezTo>
                    <a:pt x="207" y="90"/>
                    <a:pt x="206" y="89"/>
                    <a:pt x="204" y="89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199" y="87"/>
                    <a:pt x="197" y="84"/>
                    <a:pt x="197" y="82"/>
                  </a:cubicBezTo>
                  <a:cubicBezTo>
                    <a:pt x="196" y="79"/>
                    <a:pt x="197" y="76"/>
                    <a:pt x="199" y="74"/>
                  </a:cubicBezTo>
                  <a:cubicBezTo>
                    <a:pt x="205" y="68"/>
                    <a:pt x="207" y="62"/>
                    <a:pt x="207" y="53"/>
                  </a:cubicBezTo>
                  <a:cubicBezTo>
                    <a:pt x="206" y="46"/>
                    <a:pt x="203" y="42"/>
                    <a:pt x="195" y="40"/>
                  </a:cubicBezTo>
                  <a:cubicBezTo>
                    <a:pt x="194" y="40"/>
                    <a:pt x="192" y="40"/>
                    <a:pt x="190" y="40"/>
                  </a:cubicBezTo>
                  <a:cubicBezTo>
                    <a:pt x="189" y="40"/>
                    <a:pt x="187" y="40"/>
                    <a:pt x="186" y="40"/>
                  </a:cubicBezTo>
                  <a:cubicBezTo>
                    <a:pt x="178" y="42"/>
                    <a:pt x="175" y="46"/>
                    <a:pt x="174" y="53"/>
                  </a:cubicBezTo>
                  <a:cubicBezTo>
                    <a:pt x="174" y="62"/>
                    <a:pt x="176" y="68"/>
                    <a:pt x="182" y="74"/>
                  </a:cubicBezTo>
                  <a:cubicBezTo>
                    <a:pt x="184" y="76"/>
                    <a:pt x="185" y="79"/>
                    <a:pt x="185" y="82"/>
                  </a:cubicBezTo>
                  <a:cubicBezTo>
                    <a:pt x="184" y="84"/>
                    <a:pt x="182" y="86"/>
                    <a:pt x="180" y="88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7" y="88"/>
                    <a:pt x="176" y="88"/>
                    <a:pt x="175" y="86"/>
                  </a:cubicBezTo>
                  <a:cubicBezTo>
                    <a:pt x="174" y="84"/>
                    <a:pt x="175" y="82"/>
                    <a:pt x="177" y="82"/>
                  </a:cubicBezTo>
                  <a:cubicBezTo>
                    <a:pt x="177" y="82"/>
                    <a:pt x="177" y="82"/>
                    <a:pt x="177" y="82"/>
                  </a:cubicBezTo>
                  <a:cubicBezTo>
                    <a:pt x="178" y="81"/>
                    <a:pt x="179" y="81"/>
                    <a:pt x="179" y="81"/>
                  </a:cubicBezTo>
                  <a:cubicBezTo>
                    <a:pt x="179" y="80"/>
                    <a:pt x="178" y="79"/>
                    <a:pt x="177" y="78"/>
                  </a:cubicBezTo>
                  <a:cubicBezTo>
                    <a:pt x="171" y="72"/>
                    <a:pt x="168" y="63"/>
                    <a:pt x="168" y="53"/>
                  </a:cubicBezTo>
                  <a:cubicBezTo>
                    <a:pt x="168" y="46"/>
                    <a:pt x="171" y="37"/>
                    <a:pt x="184" y="34"/>
                  </a:cubicBezTo>
                  <a:cubicBezTo>
                    <a:pt x="186" y="34"/>
                    <a:pt x="188" y="33"/>
                    <a:pt x="190" y="33"/>
                  </a:cubicBezTo>
                  <a:cubicBezTo>
                    <a:pt x="193" y="33"/>
                    <a:pt x="195" y="34"/>
                    <a:pt x="197" y="34"/>
                  </a:cubicBezTo>
                  <a:cubicBezTo>
                    <a:pt x="210" y="37"/>
                    <a:pt x="213" y="46"/>
                    <a:pt x="213" y="53"/>
                  </a:cubicBezTo>
                  <a:cubicBezTo>
                    <a:pt x="213" y="63"/>
                    <a:pt x="210" y="72"/>
                    <a:pt x="204" y="78"/>
                  </a:cubicBezTo>
                  <a:cubicBezTo>
                    <a:pt x="203" y="79"/>
                    <a:pt x="203" y="79"/>
                    <a:pt x="203" y="80"/>
                  </a:cubicBezTo>
                  <a:cubicBezTo>
                    <a:pt x="203" y="81"/>
                    <a:pt x="204" y="82"/>
                    <a:pt x="205" y="82"/>
                  </a:cubicBezTo>
                  <a:cubicBezTo>
                    <a:pt x="206" y="83"/>
                    <a:pt x="206" y="83"/>
                    <a:pt x="206" y="83"/>
                  </a:cubicBezTo>
                  <a:cubicBezTo>
                    <a:pt x="208" y="83"/>
                    <a:pt x="210" y="84"/>
                    <a:pt x="212" y="85"/>
                  </a:cubicBezTo>
                  <a:cubicBezTo>
                    <a:pt x="218" y="88"/>
                    <a:pt x="223" y="91"/>
                    <a:pt x="226" y="95"/>
                  </a:cubicBezTo>
                  <a:cubicBezTo>
                    <a:pt x="228" y="97"/>
                    <a:pt x="230" y="100"/>
                    <a:pt x="229" y="104"/>
                  </a:cubicBezTo>
                  <a:cubicBezTo>
                    <a:pt x="228" y="107"/>
                    <a:pt x="226" y="110"/>
                    <a:pt x="223" y="111"/>
                  </a:cubicBezTo>
                  <a:cubicBezTo>
                    <a:pt x="220" y="112"/>
                    <a:pt x="218" y="113"/>
                    <a:pt x="215" y="114"/>
                  </a:cubicBezTo>
                  <a:cubicBezTo>
                    <a:pt x="208" y="116"/>
                    <a:pt x="200" y="116"/>
                    <a:pt x="191" y="116"/>
                  </a:cubicBezTo>
                  <a:close/>
                  <a:moveTo>
                    <a:pt x="43" y="116"/>
                  </a:moveTo>
                  <a:cubicBezTo>
                    <a:pt x="33" y="116"/>
                    <a:pt x="24" y="116"/>
                    <a:pt x="16" y="114"/>
                  </a:cubicBezTo>
                  <a:cubicBezTo>
                    <a:pt x="13" y="113"/>
                    <a:pt x="10" y="112"/>
                    <a:pt x="8" y="111"/>
                  </a:cubicBezTo>
                  <a:cubicBezTo>
                    <a:pt x="3" y="109"/>
                    <a:pt x="1" y="106"/>
                    <a:pt x="0" y="102"/>
                  </a:cubicBezTo>
                  <a:cubicBezTo>
                    <a:pt x="0" y="99"/>
                    <a:pt x="1" y="96"/>
                    <a:pt x="4" y="93"/>
                  </a:cubicBezTo>
                  <a:cubicBezTo>
                    <a:pt x="8" y="89"/>
                    <a:pt x="13" y="86"/>
                    <a:pt x="20" y="82"/>
                  </a:cubicBezTo>
                  <a:cubicBezTo>
                    <a:pt x="22" y="81"/>
                    <a:pt x="24" y="81"/>
                    <a:pt x="26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30" y="78"/>
                    <a:pt x="30" y="77"/>
                  </a:cubicBezTo>
                  <a:cubicBezTo>
                    <a:pt x="30" y="76"/>
                    <a:pt x="29" y="75"/>
                    <a:pt x="29" y="74"/>
                  </a:cubicBezTo>
                  <a:cubicBezTo>
                    <a:pt x="21" y="67"/>
                    <a:pt x="18" y="58"/>
                    <a:pt x="18" y="47"/>
                  </a:cubicBezTo>
                  <a:cubicBezTo>
                    <a:pt x="19" y="39"/>
                    <a:pt x="22" y="30"/>
                    <a:pt x="36" y="26"/>
                  </a:cubicBezTo>
                  <a:cubicBezTo>
                    <a:pt x="39" y="26"/>
                    <a:pt x="41" y="25"/>
                    <a:pt x="43" y="25"/>
                  </a:cubicBezTo>
                  <a:cubicBezTo>
                    <a:pt x="45" y="25"/>
                    <a:pt x="47" y="26"/>
                    <a:pt x="50" y="26"/>
                  </a:cubicBezTo>
                  <a:cubicBezTo>
                    <a:pt x="64" y="30"/>
                    <a:pt x="67" y="39"/>
                    <a:pt x="68" y="47"/>
                  </a:cubicBezTo>
                  <a:cubicBezTo>
                    <a:pt x="68" y="58"/>
                    <a:pt x="65" y="67"/>
                    <a:pt x="57" y="74"/>
                  </a:cubicBezTo>
                  <a:cubicBezTo>
                    <a:pt x="57" y="75"/>
                    <a:pt x="56" y="76"/>
                    <a:pt x="56" y="77"/>
                  </a:cubicBezTo>
                  <a:cubicBezTo>
                    <a:pt x="56" y="78"/>
                    <a:pt x="57" y="79"/>
                    <a:pt x="59" y="79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3" y="82"/>
                    <a:pt x="62" y="84"/>
                  </a:cubicBezTo>
                  <a:cubicBezTo>
                    <a:pt x="61" y="86"/>
                    <a:pt x="60" y="86"/>
                    <a:pt x="58" y="86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3" y="84"/>
                    <a:pt x="51" y="81"/>
                    <a:pt x="50" y="78"/>
                  </a:cubicBezTo>
                  <a:cubicBezTo>
                    <a:pt x="49" y="75"/>
                    <a:pt x="50" y="72"/>
                    <a:pt x="53" y="70"/>
                  </a:cubicBezTo>
                  <a:cubicBezTo>
                    <a:pt x="59" y="64"/>
                    <a:pt x="62" y="56"/>
                    <a:pt x="61" y="47"/>
                  </a:cubicBezTo>
                  <a:cubicBezTo>
                    <a:pt x="61" y="39"/>
                    <a:pt x="57" y="34"/>
                    <a:pt x="48" y="32"/>
                  </a:cubicBezTo>
                  <a:cubicBezTo>
                    <a:pt x="46" y="32"/>
                    <a:pt x="45" y="32"/>
                    <a:pt x="43" y="32"/>
                  </a:cubicBezTo>
                  <a:cubicBezTo>
                    <a:pt x="41" y="32"/>
                    <a:pt x="40" y="32"/>
                    <a:pt x="38" y="32"/>
                  </a:cubicBezTo>
                  <a:cubicBezTo>
                    <a:pt x="29" y="34"/>
                    <a:pt x="25" y="39"/>
                    <a:pt x="25" y="47"/>
                  </a:cubicBezTo>
                  <a:cubicBezTo>
                    <a:pt x="24" y="56"/>
                    <a:pt x="27" y="64"/>
                    <a:pt x="33" y="70"/>
                  </a:cubicBezTo>
                  <a:cubicBezTo>
                    <a:pt x="36" y="72"/>
                    <a:pt x="37" y="75"/>
                    <a:pt x="36" y="78"/>
                  </a:cubicBezTo>
                  <a:cubicBezTo>
                    <a:pt x="35" y="81"/>
                    <a:pt x="33" y="84"/>
                    <a:pt x="30" y="85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6" y="87"/>
                    <a:pt x="24" y="87"/>
                    <a:pt x="22" y="88"/>
                  </a:cubicBezTo>
                  <a:cubicBezTo>
                    <a:pt x="16" y="91"/>
                    <a:pt x="12" y="94"/>
                    <a:pt x="8" y="97"/>
                  </a:cubicBezTo>
                  <a:cubicBezTo>
                    <a:pt x="7" y="99"/>
                    <a:pt x="6" y="100"/>
                    <a:pt x="6" y="101"/>
                  </a:cubicBezTo>
                  <a:cubicBezTo>
                    <a:pt x="7" y="103"/>
                    <a:pt x="8" y="104"/>
                    <a:pt x="10" y="105"/>
                  </a:cubicBezTo>
                  <a:cubicBezTo>
                    <a:pt x="12" y="106"/>
                    <a:pt x="15" y="107"/>
                    <a:pt x="17" y="107"/>
                  </a:cubicBezTo>
                  <a:cubicBezTo>
                    <a:pt x="25" y="109"/>
                    <a:pt x="33" y="110"/>
                    <a:pt x="43" y="110"/>
                  </a:cubicBezTo>
                  <a:cubicBezTo>
                    <a:pt x="49" y="110"/>
                    <a:pt x="54" y="110"/>
                    <a:pt x="58" y="109"/>
                  </a:cubicBezTo>
                  <a:cubicBezTo>
                    <a:pt x="60" y="109"/>
                    <a:pt x="62" y="110"/>
                    <a:pt x="62" y="112"/>
                  </a:cubicBezTo>
                  <a:cubicBezTo>
                    <a:pt x="62" y="114"/>
                    <a:pt x="61" y="115"/>
                    <a:pt x="59" y="115"/>
                  </a:cubicBezTo>
                  <a:cubicBezTo>
                    <a:pt x="54" y="116"/>
                    <a:pt x="49" y="116"/>
                    <a:pt x="43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607" name="Google Shape;480;p18"/>
            <p:cNvSpPr txBox="1">
              <a:spLocks noChangeArrowheads="1"/>
            </p:cNvSpPr>
            <p:nvPr/>
          </p:nvSpPr>
          <p:spPr bwMode="auto">
            <a:xfrm>
              <a:off x="3916363" y="5400675"/>
              <a:ext cx="18669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  <a:buFont typeface="Open Sans" panose="020B0606030504020204" pitchFamily="34" charset="0"/>
                <a:buNone/>
              </a:pPr>
              <a:r>
                <a:rPr lang="en-US" altLang="en-US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F9271E0A-DF1B-F249-BAF3-4255099D52D1}"/>
              </a:ext>
            </a:extLst>
          </p:cNvPr>
          <p:cNvGrpSpPr/>
          <p:nvPr/>
        </p:nvGrpSpPr>
        <p:grpSpPr>
          <a:xfrm>
            <a:off x="6599238" y="3813175"/>
            <a:ext cx="1866900" cy="2325688"/>
            <a:chOff x="6599238" y="3813175"/>
            <a:chExt cx="1866900" cy="2325688"/>
          </a:xfrm>
        </p:grpSpPr>
        <p:sp>
          <p:nvSpPr>
            <p:cNvPr id="24581" name="Google Shape;454;p18"/>
            <p:cNvSpPr>
              <a:spLocks noChangeArrowheads="1"/>
            </p:cNvSpPr>
            <p:nvPr/>
          </p:nvSpPr>
          <p:spPr bwMode="auto">
            <a:xfrm>
              <a:off x="6989763" y="3813175"/>
              <a:ext cx="1042987" cy="1047750"/>
            </a:xfrm>
            <a:prstGeom prst="ellipse">
              <a:avLst/>
            </a:prstGeom>
            <a:solidFill>
              <a:srgbClr val="C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89" name="Google Shape;462;p18"/>
            <p:cNvSpPr txBox="1">
              <a:spLocks noChangeArrowheads="1"/>
            </p:cNvSpPr>
            <p:nvPr/>
          </p:nvSpPr>
          <p:spPr bwMode="auto">
            <a:xfrm>
              <a:off x="6872288" y="5011738"/>
              <a:ext cx="13208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3C5C4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rgbClr val="C3C5C4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OPTION 7</a:t>
              </a:r>
              <a:endParaRPr lang="en-US" altLang="en-US" sz="2100"/>
            </a:p>
          </p:txBody>
        </p:sp>
        <p:sp>
          <p:nvSpPr>
            <p:cNvPr id="24602" name="Google Shape;475;p18"/>
            <p:cNvSpPr>
              <a:spLocks/>
            </p:cNvSpPr>
            <p:nvPr/>
          </p:nvSpPr>
          <p:spPr bwMode="auto">
            <a:xfrm>
              <a:off x="7200900" y="4013200"/>
              <a:ext cx="661988" cy="628650"/>
            </a:xfrm>
            <a:custGeom>
              <a:avLst/>
              <a:gdLst>
                <a:gd name="T0" fmla="*/ 15 w 175"/>
                <a:gd name="T1" fmla="*/ 106 h 166"/>
                <a:gd name="T2" fmla="*/ 10 w 175"/>
                <a:gd name="T3" fmla="*/ 112 h 166"/>
                <a:gd name="T4" fmla="*/ 13 w 175"/>
                <a:gd name="T5" fmla="*/ 49 h 166"/>
                <a:gd name="T6" fmla="*/ 43 w 175"/>
                <a:gd name="T7" fmla="*/ 9 h 166"/>
                <a:gd name="T8" fmla="*/ 48 w 175"/>
                <a:gd name="T9" fmla="*/ 2 h 166"/>
                <a:gd name="T10" fmla="*/ 66 w 175"/>
                <a:gd name="T11" fmla="*/ 15 h 166"/>
                <a:gd name="T12" fmla="*/ 66 w 175"/>
                <a:gd name="T13" fmla="*/ 18 h 166"/>
                <a:gd name="T14" fmla="*/ 59 w 175"/>
                <a:gd name="T15" fmla="*/ 40 h 166"/>
                <a:gd name="T16" fmla="*/ 55 w 175"/>
                <a:gd name="T17" fmla="*/ 38 h 166"/>
                <a:gd name="T18" fmla="*/ 56 w 175"/>
                <a:gd name="T19" fmla="*/ 24 h 166"/>
                <a:gd name="T20" fmla="*/ 174 w 175"/>
                <a:gd name="T21" fmla="*/ 100 h 166"/>
                <a:gd name="T22" fmla="*/ 154 w 175"/>
                <a:gd name="T23" fmla="*/ 110 h 166"/>
                <a:gd name="T24" fmla="*/ 149 w 175"/>
                <a:gd name="T25" fmla="*/ 110 h 166"/>
                <a:gd name="T26" fmla="*/ 133 w 175"/>
                <a:gd name="T27" fmla="*/ 92 h 166"/>
                <a:gd name="T28" fmla="*/ 140 w 175"/>
                <a:gd name="T29" fmla="*/ 91 h 166"/>
                <a:gd name="T30" fmla="*/ 140 w 175"/>
                <a:gd name="T31" fmla="*/ 53 h 166"/>
                <a:gd name="T32" fmla="*/ 95 w 175"/>
                <a:gd name="T33" fmla="*/ 19 h 166"/>
                <a:gd name="T34" fmla="*/ 101 w 175"/>
                <a:gd name="T35" fmla="*/ 12 h 166"/>
                <a:gd name="T36" fmla="*/ 158 w 175"/>
                <a:gd name="T37" fmla="*/ 98 h 166"/>
                <a:gd name="T38" fmla="*/ 171 w 175"/>
                <a:gd name="T39" fmla="*/ 94 h 166"/>
                <a:gd name="T40" fmla="*/ 174 w 175"/>
                <a:gd name="T41" fmla="*/ 100 h 166"/>
                <a:gd name="T42" fmla="*/ 136 w 175"/>
                <a:gd name="T43" fmla="*/ 96 h 166"/>
                <a:gd name="T44" fmla="*/ 130 w 175"/>
                <a:gd name="T45" fmla="*/ 136 h 166"/>
                <a:gd name="T46" fmla="*/ 81 w 175"/>
                <a:gd name="T47" fmla="*/ 156 h 166"/>
                <a:gd name="T48" fmla="*/ 38 w 175"/>
                <a:gd name="T49" fmla="*/ 141 h 166"/>
                <a:gd name="T50" fmla="*/ 51 w 175"/>
                <a:gd name="T51" fmla="*/ 131 h 166"/>
                <a:gd name="T52" fmla="*/ 28 w 175"/>
                <a:gd name="T53" fmla="*/ 136 h 166"/>
                <a:gd name="T54" fmla="*/ 25 w 175"/>
                <a:gd name="T55" fmla="*/ 139 h 166"/>
                <a:gd name="T56" fmla="*/ 27 w 175"/>
                <a:gd name="T57" fmla="*/ 164 h 166"/>
                <a:gd name="T58" fmla="*/ 33 w 175"/>
                <a:gd name="T59" fmla="*/ 149 h 166"/>
                <a:gd name="T60" fmla="*/ 81 w 175"/>
                <a:gd name="T61" fmla="*/ 166 h 166"/>
                <a:gd name="T62" fmla="*/ 136 w 175"/>
                <a:gd name="T63" fmla="*/ 13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166" extrusionOk="0">
                  <a:moveTo>
                    <a:pt x="21" y="54"/>
                  </a:moveTo>
                  <a:cubicBezTo>
                    <a:pt x="12" y="70"/>
                    <a:pt x="10" y="88"/>
                    <a:pt x="15" y="106"/>
                  </a:cubicBezTo>
                  <a:cubicBezTo>
                    <a:pt x="15" y="108"/>
                    <a:pt x="14" y="111"/>
                    <a:pt x="11" y="112"/>
                  </a:cubicBezTo>
                  <a:cubicBezTo>
                    <a:pt x="11" y="112"/>
                    <a:pt x="11" y="112"/>
                    <a:pt x="10" y="112"/>
                  </a:cubicBezTo>
                  <a:cubicBezTo>
                    <a:pt x="8" y="112"/>
                    <a:pt x="6" y="110"/>
                    <a:pt x="6" y="108"/>
                  </a:cubicBezTo>
                  <a:cubicBezTo>
                    <a:pt x="0" y="88"/>
                    <a:pt x="3" y="67"/>
                    <a:pt x="13" y="49"/>
                  </a:cubicBezTo>
                  <a:cubicBezTo>
                    <a:pt x="22" y="34"/>
                    <a:pt x="35" y="22"/>
                    <a:pt x="52" y="15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1" y="8"/>
                    <a:pt x="40" y="5"/>
                    <a:pt x="42" y="3"/>
                  </a:cubicBezTo>
                  <a:cubicBezTo>
                    <a:pt x="44" y="0"/>
                    <a:pt x="46" y="0"/>
                    <a:pt x="48" y="2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5" y="14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6"/>
                    <a:pt x="66" y="17"/>
                    <a:pt x="66" y="1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3" y="38"/>
                    <a:pt x="61" y="40"/>
                    <a:pt x="59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7" y="40"/>
                    <a:pt x="56" y="39"/>
                    <a:pt x="55" y="38"/>
                  </a:cubicBezTo>
                  <a:cubicBezTo>
                    <a:pt x="54" y="37"/>
                    <a:pt x="54" y="36"/>
                    <a:pt x="54" y="35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41" y="29"/>
                    <a:pt x="29" y="40"/>
                    <a:pt x="21" y="54"/>
                  </a:cubicBezTo>
                  <a:close/>
                  <a:moveTo>
                    <a:pt x="174" y="100"/>
                  </a:moveTo>
                  <a:cubicBezTo>
                    <a:pt x="174" y="101"/>
                    <a:pt x="173" y="102"/>
                    <a:pt x="172" y="103"/>
                  </a:cubicBezTo>
                  <a:cubicBezTo>
                    <a:pt x="154" y="110"/>
                    <a:pt x="154" y="110"/>
                    <a:pt x="154" y="110"/>
                  </a:cubicBezTo>
                  <a:cubicBezTo>
                    <a:pt x="153" y="111"/>
                    <a:pt x="153" y="111"/>
                    <a:pt x="152" y="111"/>
                  </a:cubicBezTo>
                  <a:cubicBezTo>
                    <a:pt x="151" y="111"/>
                    <a:pt x="150" y="110"/>
                    <a:pt x="149" y="110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32" y="97"/>
                    <a:pt x="132" y="94"/>
                    <a:pt x="133" y="92"/>
                  </a:cubicBezTo>
                  <a:cubicBezTo>
                    <a:pt x="134" y="91"/>
                    <a:pt x="135" y="90"/>
                    <a:pt x="137" y="90"/>
                  </a:cubicBezTo>
                  <a:cubicBezTo>
                    <a:pt x="138" y="90"/>
                    <a:pt x="139" y="90"/>
                    <a:pt x="140" y="91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1" y="82"/>
                    <a:pt x="148" y="66"/>
                    <a:pt x="140" y="53"/>
                  </a:cubicBezTo>
                  <a:cubicBezTo>
                    <a:pt x="131" y="37"/>
                    <a:pt x="116" y="26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5" y="18"/>
                    <a:pt x="95" y="17"/>
                    <a:pt x="95" y="15"/>
                  </a:cubicBezTo>
                  <a:cubicBezTo>
                    <a:pt x="96" y="13"/>
                    <a:pt x="98" y="12"/>
                    <a:pt x="101" y="12"/>
                  </a:cubicBezTo>
                  <a:cubicBezTo>
                    <a:pt x="121" y="17"/>
                    <a:pt x="138" y="30"/>
                    <a:pt x="148" y="48"/>
                  </a:cubicBezTo>
                  <a:cubicBezTo>
                    <a:pt x="157" y="63"/>
                    <a:pt x="161" y="81"/>
                    <a:pt x="158" y="98"/>
                  </a:cubicBezTo>
                  <a:cubicBezTo>
                    <a:pt x="168" y="94"/>
                    <a:pt x="168" y="94"/>
                    <a:pt x="168" y="94"/>
                  </a:cubicBezTo>
                  <a:cubicBezTo>
                    <a:pt x="169" y="94"/>
                    <a:pt x="170" y="94"/>
                    <a:pt x="171" y="94"/>
                  </a:cubicBezTo>
                  <a:cubicBezTo>
                    <a:pt x="173" y="95"/>
                    <a:pt x="174" y="95"/>
                    <a:pt x="174" y="97"/>
                  </a:cubicBezTo>
                  <a:cubicBezTo>
                    <a:pt x="175" y="98"/>
                    <a:pt x="175" y="99"/>
                    <a:pt x="174" y="100"/>
                  </a:cubicBezTo>
                  <a:close/>
                  <a:moveTo>
                    <a:pt x="136" y="96"/>
                  </a:moveTo>
                  <a:cubicBezTo>
                    <a:pt x="136" y="96"/>
                    <a:pt x="136" y="96"/>
                    <a:pt x="136" y="96"/>
                  </a:cubicBezTo>
                  <a:cubicBezTo>
                    <a:pt x="136" y="96"/>
                    <a:pt x="136" y="96"/>
                    <a:pt x="136" y="96"/>
                  </a:cubicBezTo>
                  <a:close/>
                  <a:moveTo>
                    <a:pt x="130" y="136"/>
                  </a:moveTo>
                  <a:cubicBezTo>
                    <a:pt x="130" y="136"/>
                    <a:pt x="130" y="136"/>
                    <a:pt x="130" y="136"/>
                  </a:cubicBezTo>
                  <a:cubicBezTo>
                    <a:pt x="117" y="149"/>
                    <a:pt x="100" y="156"/>
                    <a:pt x="81" y="156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65" y="156"/>
                    <a:pt x="50" y="151"/>
                    <a:pt x="38" y="141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51" y="136"/>
                    <a:pt x="52" y="133"/>
                    <a:pt x="51" y="131"/>
                  </a:cubicBezTo>
                  <a:cubicBezTo>
                    <a:pt x="50" y="129"/>
                    <a:pt x="47" y="128"/>
                    <a:pt x="45" y="129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27" y="136"/>
                    <a:pt x="26" y="136"/>
                    <a:pt x="26" y="137"/>
                  </a:cubicBezTo>
                  <a:cubicBezTo>
                    <a:pt x="25" y="138"/>
                    <a:pt x="25" y="138"/>
                    <a:pt x="25" y="139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22" y="161"/>
                    <a:pt x="24" y="164"/>
                    <a:pt x="27" y="164"/>
                  </a:cubicBezTo>
                  <a:cubicBezTo>
                    <a:pt x="29" y="164"/>
                    <a:pt x="31" y="162"/>
                    <a:pt x="32" y="160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47" y="160"/>
                    <a:pt x="63" y="166"/>
                    <a:pt x="81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102" y="166"/>
                    <a:pt x="122" y="157"/>
                    <a:pt x="136" y="142"/>
                  </a:cubicBezTo>
                  <a:cubicBezTo>
                    <a:pt x="138" y="141"/>
                    <a:pt x="138" y="138"/>
                    <a:pt x="136" y="136"/>
                  </a:cubicBezTo>
                  <a:cubicBezTo>
                    <a:pt x="135" y="134"/>
                    <a:pt x="132" y="134"/>
                    <a:pt x="130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608" name="Google Shape;481;p18"/>
            <p:cNvSpPr txBox="1">
              <a:spLocks noChangeArrowheads="1"/>
            </p:cNvSpPr>
            <p:nvPr/>
          </p:nvSpPr>
          <p:spPr bwMode="auto">
            <a:xfrm>
              <a:off x="6599238" y="5400675"/>
              <a:ext cx="18669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  <a:buFont typeface="Open Sans" panose="020B0606030504020204" pitchFamily="34" charset="0"/>
                <a:buNone/>
              </a:pPr>
              <a:r>
                <a:rPr lang="en-US" altLang="en-US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70B6EB03-9E3E-F442-AFAD-543F3E1F815B}"/>
              </a:ext>
            </a:extLst>
          </p:cNvPr>
          <p:cNvGrpSpPr/>
          <p:nvPr/>
        </p:nvGrpSpPr>
        <p:grpSpPr>
          <a:xfrm>
            <a:off x="9282113" y="3813175"/>
            <a:ext cx="1866900" cy="2325688"/>
            <a:chOff x="9282113" y="3813175"/>
            <a:chExt cx="1866900" cy="2325688"/>
          </a:xfrm>
        </p:grpSpPr>
        <p:sp>
          <p:nvSpPr>
            <p:cNvPr id="24582" name="Google Shape;455;p18"/>
            <p:cNvSpPr>
              <a:spLocks noChangeArrowheads="1"/>
            </p:cNvSpPr>
            <p:nvPr/>
          </p:nvSpPr>
          <p:spPr bwMode="auto">
            <a:xfrm>
              <a:off x="9680575" y="3813175"/>
              <a:ext cx="1042988" cy="1047750"/>
            </a:xfrm>
            <a:prstGeom prst="ellipse">
              <a:avLst/>
            </a:pr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90" name="Google Shape;463;p18"/>
            <p:cNvSpPr txBox="1">
              <a:spLocks noChangeArrowheads="1"/>
            </p:cNvSpPr>
            <p:nvPr/>
          </p:nvSpPr>
          <p:spPr bwMode="auto">
            <a:xfrm>
              <a:off x="9559925" y="5011738"/>
              <a:ext cx="13208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61605E"/>
                </a:buClr>
                <a:buSzPts val="2200"/>
                <a:buFont typeface="Open Sans Semibold" panose="020B0706030804020204" pitchFamily="34" charset="0"/>
                <a:buNone/>
              </a:pPr>
              <a:r>
                <a:rPr lang="en-US" altLang="en-US" sz="2100" b="1">
                  <a:solidFill>
                    <a:srgbClr val="61605E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OPTION 8</a:t>
              </a:r>
              <a:endParaRPr lang="en-US" altLang="en-US" sz="2100"/>
            </a:p>
          </p:txBody>
        </p:sp>
        <p:sp>
          <p:nvSpPr>
            <p:cNvPr id="24596" name="Google Shape;469;p18"/>
            <p:cNvSpPr>
              <a:spLocks/>
            </p:cNvSpPr>
            <p:nvPr/>
          </p:nvSpPr>
          <p:spPr bwMode="auto">
            <a:xfrm>
              <a:off x="9877425" y="4032250"/>
              <a:ext cx="650875" cy="585788"/>
            </a:xfrm>
            <a:custGeom>
              <a:avLst/>
              <a:gdLst>
                <a:gd name="T0" fmla="*/ 28 w 172"/>
                <a:gd name="T1" fmla="*/ 80 h 155"/>
                <a:gd name="T2" fmla="*/ 37 w 172"/>
                <a:gd name="T3" fmla="*/ 129 h 155"/>
                <a:gd name="T4" fmla="*/ 56 w 172"/>
                <a:gd name="T5" fmla="*/ 120 h 155"/>
                <a:gd name="T6" fmla="*/ 47 w 172"/>
                <a:gd name="T7" fmla="*/ 71 h 155"/>
                <a:gd name="T8" fmla="*/ 49 w 172"/>
                <a:gd name="T9" fmla="*/ 80 h 155"/>
                <a:gd name="T10" fmla="*/ 47 w 172"/>
                <a:gd name="T11" fmla="*/ 122 h 155"/>
                <a:gd name="T12" fmla="*/ 35 w 172"/>
                <a:gd name="T13" fmla="*/ 120 h 155"/>
                <a:gd name="T14" fmla="*/ 37 w 172"/>
                <a:gd name="T15" fmla="*/ 78 h 155"/>
                <a:gd name="T16" fmla="*/ 49 w 172"/>
                <a:gd name="T17" fmla="*/ 80 h 155"/>
                <a:gd name="T18" fmla="*/ 63 w 172"/>
                <a:gd name="T19" fmla="*/ 66 h 155"/>
                <a:gd name="T20" fmla="*/ 72 w 172"/>
                <a:gd name="T21" fmla="*/ 129 h 155"/>
                <a:gd name="T22" fmla="*/ 91 w 172"/>
                <a:gd name="T23" fmla="*/ 120 h 155"/>
                <a:gd name="T24" fmla="*/ 82 w 172"/>
                <a:gd name="T25" fmla="*/ 57 h 155"/>
                <a:gd name="T26" fmla="*/ 84 w 172"/>
                <a:gd name="T27" fmla="*/ 66 h 155"/>
                <a:gd name="T28" fmla="*/ 82 w 172"/>
                <a:gd name="T29" fmla="*/ 122 h 155"/>
                <a:gd name="T30" fmla="*/ 70 w 172"/>
                <a:gd name="T31" fmla="*/ 120 h 155"/>
                <a:gd name="T32" fmla="*/ 72 w 172"/>
                <a:gd name="T33" fmla="*/ 64 h 155"/>
                <a:gd name="T34" fmla="*/ 84 w 172"/>
                <a:gd name="T35" fmla="*/ 66 h 155"/>
                <a:gd name="T36" fmla="*/ 98 w 172"/>
                <a:gd name="T37" fmla="*/ 54 h 155"/>
                <a:gd name="T38" fmla="*/ 107 w 172"/>
                <a:gd name="T39" fmla="*/ 129 h 155"/>
                <a:gd name="T40" fmla="*/ 126 w 172"/>
                <a:gd name="T41" fmla="*/ 120 h 155"/>
                <a:gd name="T42" fmla="*/ 117 w 172"/>
                <a:gd name="T43" fmla="*/ 45 h 155"/>
                <a:gd name="T44" fmla="*/ 119 w 172"/>
                <a:gd name="T45" fmla="*/ 54 h 155"/>
                <a:gd name="T46" fmla="*/ 117 w 172"/>
                <a:gd name="T47" fmla="*/ 122 h 155"/>
                <a:gd name="T48" fmla="*/ 105 w 172"/>
                <a:gd name="T49" fmla="*/ 120 h 155"/>
                <a:gd name="T50" fmla="*/ 107 w 172"/>
                <a:gd name="T51" fmla="*/ 52 h 155"/>
                <a:gd name="T52" fmla="*/ 119 w 172"/>
                <a:gd name="T53" fmla="*/ 54 h 155"/>
                <a:gd name="T54" fmla="*/ 133 w 172"/>
                <a:gd name="T55" fmla="*/ 120 h 155"/>
                <a:gd name="T56" fmla="*/ 152 w 172"/>
                <a:gd name="T57" fmla="*/ 129 h 155"/>
                <a:gd name="T58" fmla="*/ 161 w 172"/>
                <a:gd name="T59" fmla="*/ 42 h 155"/>
                <a:gd name="T60" fmla="*/ 142 w 172"/>
                <a:gd name="T61" fmla="*/ 32 h 155"/>
                <a:gd name="T62" fmla="*/ 154 w 172"/>
                <a:gd name="T63" fmla="*/ 42 h 155"/>
                <a:gd name="T64" fmla="*/ 152 w 172"/>
                <a:gd name="T65" fmla="*/ 122 h 155"/>
                <a:gd name="T66" fmla="*/ 140 w 172"/>
                <a:gd name="T67" fmla="*/ 120 h 155"/>
                <a:gd name="T68" fmla="*/ 142 w 172"/>
                <a:gd name="T69" fmla="*/ 40 h 155"/>
                <a:gd name="T70" fmla="*/ 154 w 172"/>
                <a:gd name="T71" fmla="*/ 42 h 155"/>
                <a:gd name="T72" fmla="*/ 135 w 172"/>
                <a:gd name="T73" fmla="*/ 9 h 155"/>
                <a:gd name="T74" fmla="*/ 138 w 172"/>
                <a:gd name="T75" fmla="*/ 4 h 155"/>
                <a:gd name="T76" fmla="*/ 144 w 172"/>
                <a:gd name="T77" fmla="*/ 15 h 155"/>
                <a:gd name="T78" fmla="*/ 138 w 172"/>
                <a:gd name="T79" fmla="*/ 15 h 155"/>
                <a:gd name="T80" fmla="*/ 33 w 172"/>
                <a:gd name="T81" fmla="*/ 55 h 155"/>
                <a:gd name="T82" fmla="*/ 29 w 172"/>
                <a:gd name="T83" fmla="*/ 52 h 155"/>
                <a:gd name="T84" fmla="*/ 89 w 172"/>
                <a:gd name="T85" fmla="*/ 31 h 155"/>
                <a:gd name="T86" fmla="*/ 166 w 172"/>
                <a:gd name="T87" fmla="*/ 149 h 155"/>
                <a:gd name="T88" fmla="*/ 161 w 172"/>
                <a:gd name="T89" fmla="*/ 146 h 155"/>
                <a:gd name="T90" fmla="*/ 11 w 172"/>
                <a:gd name="T91" fmla="*/ 142 h 155"/>
                <a:gd name="T92" fmla="*/ 0 w 172"/>
                <a:gd name="T93" fmla="*/ 25 h 155"/>
                <a:gd name="T94" fmla="*/ 14 w 172"/>
                <a:gd name="T95" fmla="*/ 12 h 155"/>
                <a:gd name="T96" fmla="*/ 29 w 172"/>
                <a:gd name="T97" fmla="*/ 25 h 155"/>
                <a:gd name="T98" fmla="*/ 18 w 172"/>
                <a:gd name="T99" fmla="*/ 139 h 155"/>
                <a:gd name="T100" fmla="*/ 161 w 172"/>
                <a:gd name="T101" fmla="*/ 130 h 155"/>
                <a:gd name="T102" fmla="*/ 172 w 172"/>
                <a:gd name="T103" fmla="*/ 1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2" h="155" extrusionOk="0">
                  <a:moveTo>
                    <a:pt x="37" y="71"/>
                  </a:moveTo>
                  <a:cubicBezTo>
                    <a:pt x="32" y="71"/>
                    <a:pt x="28" y="75"/>
                    <a:pt x="28" y="8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25"/>
                    <a:pt x="32" y="129"/>
                    <a:pt x="3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52" y="129"/>
                    <a:pt x="56" y="125"/>
                    <a:pt x="56" y="12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75"/>
                    <a:pt x="52" y="71"/>
                    <a:pt x="47" y="71"/>
                  </a:cubicBezTo>
                  <a:lnTo>
                    <a:pt x="37" y="71"/>
                  </a:lnTo>
                  <a:close/>
                  <a:moveTo>
                    <a:pt x="49" y="80"/>
                  </a:moveTo>
                  <a:cubicBezTo>
                    <a:pt x="49" y="120"/>
                    <a:pt x="49" y="120"/>
                    <a:pt x="49" y="120"/>
                  </a:cubicBezTo>
                  <a:cubicBezTo>
                    <a:pt x="49" y="121"/>
                    <a:pt x="48" y="122"/>
                    <a:pt x="47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1"/>
                    <a:pt x="35" y="12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5" y="79"/>
                    <a:pt x="36" y="78"/>
                    <a:pt x="3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8" y="78"/>
                    <a:pt x="49" y="79"/>
                    <a:pt x="49" y="80"/>
                  </a:cubicBezTo>
                  <a:close/>
                  <a:moveTo>
                    <a:pt x="72" y="57"/>
                  </a:moveTo>
                  <a:cubicBezTo>
                    <a:pt x="67" y="57"/>
                    <a:pt x="63" y="61"/>
                    <a:pt x="63" y="66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3" y="125"/>
                    <a:pt x="67" y="129"/>
                    <a:pt x="72" y="129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87" y="129"/>
                    <a:pt x="91" y="125"/>
                    <a:pt x="91" y="12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1" y="61"/>
                    <a:pt x="87" y="57"/>
                    <a:pt x="82" y="57"/>
                  </a:cubicBezTo>
                  <a:lnTo>
                    <a:pt x="72" y="57"/>
                  </a:lnTo>
                  <a:close/>
                  <a:moveTo>
                    <a:pt x="84" y="66"/>
                  </a:moveTo>
                  <a:cubicBezTo>
                    <a:pt x="84" y="120"/>
                    <a:pt x="84" y="120"/>
                    <a:pt x="84" y="120"/>
                  </a:cubicBezTo>
                  <a:cubicBezTo>
                    <a:pt x="84" y="121"/>
                    <a:pt x="83" y="122"/>
                    <a:pt x="82" y="122"/>
                  </a:cubicBezTo>
                  <a:cubicBezTo>
                    <a:pt x="72" y="122"/>
                    <a:pt x="72" y="122"/>
                    <a:pt x="72" y="122"/>
                  </a:cubicBezTo>
                  <a:cubicBezTo>
                    <a:pt x="71" y="122"/>
                    <a:pt x="70" y="121"/>
                    <a:pt x="70" y="120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5"/>
                    <a:pt x="71" y="64"/>
                    <a:pt x="7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4"/>
                    <a:pt x="84" y="65"/>
                    <a:pt x="84" y="66"/>
                  </a:cubicBezTo>
                  <a:close/>
                  <a:moveTo>
                    <a:pt x="107" y="45"/>
                  </a:moveTo>
                  <a:cubicBezTo>
                    <a:pt x="102" y="45"/>
                    <a:pt x="98" y="49"/>
                    <a:pt x="98" y="54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8" y="125"/>
                    <a:pt x="102" y="129"/>
                    <a:pt x="10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22" y="129"/>
                    <a:pt x="126" y="125"/>
                    <a:pt x="126" y="120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9"/>
                    <a:pt x="122" y="45"/>
                    <a:pt x="117" y="45"/>
                  </a:cubicBezTo>
                  <a:lnTo>
                    <a:pt x="107" y="45"/>
                  </a:lnTo>
                  <a:close/>
                  <a:moveTo>
                    <a:pt x="119" y="54"/>
                  </a:moveTo>
                  <a:cubicBezTo>
                    <a:pt x="119" y="120"/>
                    <a:pt x="119" y="120"/>
                    <a:pt x="119" y="120"/>
                  </a:cubicBezTo>
                  <a:cubicBezTo>
                    <a:pt x="119" y="121"/>
                    <a:pt x="118" y="122"/>
                    <a:pt x="117" y="122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6" y="122"/>
                    <a:pt x="105" y="121"/>
                    <a:pt x="105" y="120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5" y="53"/>
                    <a:pt x="106" y="52"/>
                    <a:pt x="107" y="52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8" y="52"/>
                    <a:pt x="119" y="53"/>
                    <a:pt x="119" y="54"/>
                  </a:cubicBezTo>
                  <a:close/>
                  <a:moveTo>
                    <a:pt x="133" y="42"/>
                  </a:moveTo>
                  <a:cubicBezTo>
                    <a:pt x="133" y="120"/>
                    <a:pt x="133" y="120"/>
                    <a:pt x="133" y="120"/>
                  </a:cubicBezTo>
                  <a:cubicBezTo>
                    <a:pt x="133" y="125"/>
                    <a:pt x="137" y="129"/>
                    <a:pt x="142" y="129"/>
                  </a:cubicBezTo>
                  <a:cubicBezTo>
                    <a:pt x="152" y="129"/>
                    <a:pt x="152" y="129"/>
                    <a:pt x="152" y="129"/>
                  </a:cubicBezTo>
                  <a:cubicBezTo>
                    <a:pt x="157" y="129"/>
                    <a:pt x="161" y="125"/>
                    <a:pt x="161" y="120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1" y="36"/>
                    <a:pt x="157" y="32"/>
                    <a:pt x="152" y="32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37" y="32"/>
                    <a:pt x="133" y="36"/>
                    <a:pt x="133" y="42"/>
                  </a:cubicBezTo>
                  <a:close/>
                  <a:moveTo>
                    <a:pt x="154" y="42"/>
                  </a:moveTo>
                  <a:cubicBezTo>
                    <a:pt x="154" y="120"/>
                    <a:pt x="154" y="120"/>
                    <a:pt x="154" y="120"/>
                  </a:cubicBezTo>
                  <a:cubicBezTo>
                    <a:pt x="154" y="121"/>
                    <a:pt x="153" y="122"/>
                    <a:pt x="152" y="122"/>
                  </a:cubicBezTo>
                  <a:cubicBezTo>
                    <a:pt x="142" y="122"/>
                    <a:pt x="142" y="122"/>
                    <a:pt x="142" y="122"/>
                  </a:cubicBezTo>
                  <a:cubicBezTo>
                    <a:pt x="141" y="122"/>
                    <a:pt x="140" y="121"/>
                    <a:pt x="140" y="120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0"/>
                    <a:pt x="141" y="40"/>
                    <a:pt x="142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3" y="40"/>
                    <a:pt x="154" y="40"/>
                    <a:pt x="154" y="42"/>
                  </a:cubicBezTo>
                  <a:close/>
                  <a:moveTo>
                    <a:pt x="89" y="31"/>
                  </a:moveTo>
                  <a:cubicBezTo>
                    <a:pt x="112" y="22"/>
                    <a:pt x="134" y="9"/>
                    <a:pt x="135" y="9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38" y="15"/>
                    <a:pt x="138" y="15"/>
                    <a:pt x="138" y="15"/>
                  </a:cubicBezTo>
                  <a:cubicBezTo>
                    <a:pt x="134" y="17"/>
                    <a:pt x="113" y="30"/>
                    <a:pt x="91" y="38"/>
                  </a:cubicBezTo>
                  <a:cubicBezTo>
                    <a:pt x="66" y="48"/>
                    <a:pt x="33" y="55"/>
                    <a:pt x="33" y="55"/>
                  </a:cubicBezTo>
                  <a:cubicBezTo>
                    <a:pt x="33" y="55"/>
                    <a:pt x="33" y="55"/>
                    <a:pt x="32" y="55"/>
                  </a:cubicBezTo>
                  <a:cubicBezTo>
                    <a:pt x="31" y="55"/>
                    <a:pt x="29" y="53"/>
                    <a:pt x="29" y="52"/>
                  </a:cubicBezTo>
                  <a:cubicBezTo>
                    <a:pt x="28" y="50"/>
                    <a:pt x="30" y="48"/>
                    <a:pt x="32" y="47"/>
                  </a:cubicBezTo>
                  <a:cubicBezTo>
                    <a:pt x="32" y="47"/>
                    <a:pt x="64" y="41"/>
                    <a:pt x="89" y="31"/>
                  </a:cubicBezTo>
                  <a:close/>
                  <a:moveTo>
                    <a:pt x="172" y="142"/>
                  </a:moveTo>
                  <a:cubicBezTo>
                    <a:pt x="166" y="149"/>
                    <a:pt x="166" y="149"/>
                    <a:pt x="166" y="149"/>
                  </a:cubicBezTo>
                  <a:cubicBezTo>
                    <a:pt x="161" y="155"/>
                    <a:pt x="161" y="155"/>
                    <a:pt x="161" y="155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2" y="146"/>
                    <a:pt x="11" y="144"/>
                    <a:pt x="11" y="14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0"/>
                    <a:pt x="161" y="130"/>
                    <a:pt x="161" y="130"/>
                  </a:cubicBezTo>
                  <a:cubicBezTo>
                    <a:pt x="166" y="136"/>
                    <a:pt x="166" y="136"/>
                    <a:pt x="166" y="136"/>
                  </a:cubicBezTo>
                  <a:lnTo>
                    <a:pt x="172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609" name="Google Shape;482;p18"/>
            <p:cNvSpPr txBox="1">
              <a:spLocks noChangeArrowheads="1"/>
            </p:cNvSpPr>
            <p:nvPr/>
          </p:nvSpPr>
          <p:spPr bwMode="auto">
            <a:xfrm>
              <a:off x="9282113" y="5400675"/>
              <a:ext cx="18669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  <a:buFont typeface="Open Sans" panose="020B0606030504020204" pitchFamily="34" charset="0"/>
                <a:buNone/>
              </a:pPr>
              <a:r>
                <a:rPr lang="en-US" altLang="en-US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60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25">
            <a:extLst>
              <a:ext uri="{FF2B5EF4-FFF2-40B4-BE49-F238E27FC236}">
                <a16:creationId xmlns:a16="http://schemas.microsoft.com/office/drawing/2014/main" xmlns="" id="{28023858-839C-274E-9BD9-A1E0E479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950" y="4169664"/>
            <a:ext cx="1296988" cy="1296988"/>
          </a:xfrm>
          <a:custGeom>
            <a:avLst/>
            <a:gdLst>
              <a:gd name="T0" fmla="*/ 5000 w 5001"/>
              <a:gd name="T1" fmla="*/ 2495 h 5001"/>
              <a:gd name="T2" fmla="*/ 2495 w 5001"/>
              <a:gd name="T3" fmla="*/ 5000 h 5001"/>
              <a:gd name="T4" fmla="*/ 0 w 5001"/>
              <a:gd name="T5" fmla="*/ 2495 h 5001"/>
              <a:gd name="T6" fmla="*/ 249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495" y="5000"/>
                </a:cubicBezTo>
                <a:cubicBezTo>
                  <a:pt x="1115" y="5000"/>
                  <a:pt x="0" y="3876"/>
                  <a:pt x="0" y="2495"/>
                </a:cubicBezTo>
                <a:cubicBezTo>
                  <a:pt x="0" y="1114"/>
                  <a:pt x="1115" y="0"/>
                  <a:pt x="249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0371B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63" name="Freeform 26">
            <a:extLst>
              <a:ext uri="{FF2B5EF4-FFF2-40B4-BE49-F238E27FC236}">
                <a16:creationId xmlns:a16="http://schemas.microsoft.com/office/drawing/2014/main" xmlns="" id="{BACFFBF7-5429-704F-9B12-0DCB32CBB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6460" y="4185454"/>
            <a:ext cx="1296988" cy="1299274"/>
          </a:xfrm>
          <a:custGeom>
            <a:avLst/>
            <a:gdLst>
              <a:gd name="T0" fmla="*/ 5000 w 5001"/>
              <a:gd name="T1" fmla="*/ 2505 h 5011"/>
              <a:gd name="T2" fmla="*/ 2495 w 5001"/>
              <a:gd name="T3" fmla="*/ 5010 h 5011"/>
              <a:gd name="T4" fmla="*/ 0 w 5001"/>
              <a:gd name="T5" fmla="*/ 2505 h 5011"/>
              <a:gd name="T6" fmla="*/ 249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76" y="5010"/>
                  <a:pt x="2495" y="5010"/>
                </a:cubicBezTo>
                <a:cubicBezTo>
                  <a:pt x="1114" y="501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0371B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64" name="Freeform 27">
            <a:extLst>
              <a:ext uri="{FF2B5EF4-FFF2-40B4-BE49-F238E27FC236}">
                <a16:creationId xmlns:a16="http://schemas.microsoft.com/office/drawing/2014/main" xmlns="" id="{44093C8E-B8FC-5748-B1F6-29BD1CE9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217" y="4687369"/>
            <a:ext cx="1296988" cy="1299274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0371B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65" name="Freeform 28">
            <a:extLst>
              <a:ext uri="{FF2B5EF4-FFF2-40B4-BE49-F238E27FC236}">
                <a16:creationId xmlns:a16="http://schemas.microsoft.com/office/drawing/2014/main" xmlns="" id="{A6401B36-A6A1-8243-A0CD-7C9D5EDA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254" y="4363339"/>
            <a:ext cx="1299276" cy="1296988"/>
          </a:xfrm>
          <a:custGeom>
            <a:avLst/>
            <a:gdLst>
              <a:gd name="T0" fmla="*/ 5010 w 5011"/>
              <a:gd name="T1" fmla="*/ 2505 h 5001"/>
              <a:gd name="T2" fmla="*/ 2505 w 5011"/>
              <a:gd name="T3" fmla="*/ 5000 h 5001"/>
              <a:gd name="T4" fmla="*/ 0 w 5011"/>
              <a:gd name="T5" fmla="*/ 2505 h 5001"/>
              <a:gd name="T6" fmla="*/ 2505 w 5011"/>
              <a:gd name="T7" fmla="*/ 0 h 5001"/>
              <a:gd name="T8" fmla="*/ 5010 w 501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5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0371B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67" name="Freeform 30">
            <a:extLst>
              <a:ext uri="{FF2B5EF4-FFF2-40B4-BE49-F238E27FC236}">
                <a16:creationId xmlns:a16="http://schemas.microsoft.com/office/drawing/2014/main" xmlns="" id="{33B40631-4BFC-7248-BB5E-BD4110FAD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584" y="4412022"/>
            <a:ext cx="1299276" cy="1296988"/>
          </a:xfrm>
          <a:custGeom>
            <a:avLst/>
            <a:gdLst>
              <a:gd name="T0" fmla="*/ 5010 w 5011"/>
              <a:gd name="T1" fmla="*/ 2495 h 5001"/>
              <a:gd name="T2" fmla="*/ 2505 w 5011"/>
              <a:gd name="T3" fmla="*/ 5000 h 5001"/>
              <a:gd name="T4" fmla="*/ 0 w 5011"/>
              <a:gd name="T5" fmla="*/ 2495 h 5001"/>
              <a:gd name="T6" fmla="*/ 2505 w 5011"/>
              <a:gd name="T7" fmla="*/ 0 h 5001"/>
              <a:gd name="T8" fmla="*/ 5010 w 501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495"/>
                </a:moveTo>
                <a:cubicBezTo>
                  <a:pt x="501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495"/>
                </a:cubicBezTo>
              </a:path>
            </a:pathLst>
          </a:custGeom>
          <a:solidFill>
            <a:srgbClr val="0371B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xmlns="" id="{6CD53B09-12AF-3140-BAC6-5891029C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7" y="1033727"/>
            <a:ext cx="1384302" cy="1384302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86" y="5000"/>
                  <a:pt x="2495" y="5000"/>
                </a:cubicBezTo>
                <a:cubicBezTo>
                  <a:pt x="1115" y="5000"/>
                  <a:pt x="0" y="3885"/>
                  <a:pt x="0" y="2505"/>
                </a:cubicBezTo>
                <a:cubicBezTo>
                  <a:pt x="0" y="1123"/>
                  <a:pt x="1115" y="0"/>
                  <a:pt x="2495" y="0"/>
                </a:cubicBezTo>
                <a:cubicBezTo>
                  <a:pt x="3886" y="0"/>
                  <a:pt x="5000" y="1123"/>
                  <a:pt x="500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xmlns="" id="{BCBA279A-18A9-C048-805F-392CEF1E0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933" y="1184539"/>
            <a:ext cx="1386744" cy="1384302"/>
          </a:xfrm>
          <a:custGeom>
            <a:avLst/>
            <a:gdLst>
              <a:gd name="T0" fmla="*/ 5010 w 5011"/>
              <a:gd name="T1" fmla="*/ 2505 h 5001"/>
              <a:gd name="T2" fmla="*/ 2505 w 5011"/>
              <a:gd name="T3" fmla="*/ 5000 h 5001"/>
              <a:gd name="T4" fmla="*/ 0 w 5011"/>
              <a:gd name="T5" fmla="*/ 2505 h 5001"/>
              <a:gd name="T6" fmla="*/ 2505 w 5011"/>
              <a:gd name="T7" fmla="*/ 0 h 5001"/>
              <a:gd name="T8" fmla="*/ 5010 w 501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5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xmlns="" id="{0E149511-4350-624D-B826-D0C8BA9E2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677" y="1292489"/>
            <a:ext cx="1386744" cy="1384302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5"/>
                  <a:pt x="3886" y="5000"/>
                  <a:pt x="2505" y="5000"/>
                </a:cubicBezTo>
                <a:cubicBezTo>
                  <a:pt x="1124" y="5000"/>
                  <a:pt x="0" y="3885"/>
                  <a:pt x="0" y="2504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6" y="0"/>
                  <a:pt x="5010" y="1123"/>
                  <a:pt x="5010" y="2504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xmlns="" id="{B1C66208-6ED8-1341-A0C5-8E7F16F8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227" y="812800"/>
            <a:ext cx="1384302" cy="1384302"/>
          </a:xfrm>
          <a:custGeom>
            <a:avLst/>
            <a:gdLst>
              <a:gd name="T0" fmla="*/ 5000 w 5001"/>
              <a:gd name="T1" fmla="*/ 2496 h 5001"/>
              <a:gd name="T2" fmla="*/ 2505 w 5001"/>
              <a:gd name="T3" fmla="*/ 5000 h 5001"/>
              <a:gd name="T4" fmla="*/ 0 w 5001"/>
              <a:gd name="T5" fmla="*/ 2496 h 5001"/>
              <a:gd name="T6" fmla="*/ 2505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76"/>
                  <a:pt x="3886" y="5000"/>
                  <a:pt x="2505" y="5000"/>
                </a:cubicBezTo>
                <a:cubicBezTo>
                  <a:pt x="1114" y="5000"/>
                  <a:pt x="0" y="3876"/>
                  <a:pt x="0" y="2496"/>
                </a:cubicBezTo>
                <a:cubicBezTo>
                  <a:pt x="0" y="1115"/>
                  <a:pt x="1114" y="0"/>
                  <a:pt x="2505" y="0"/>
                </a:cubicBezTo>
                <a:cubicBezTo>
                  <a:pt x="3886" y="0"/>
                  <a:pt x="5000" y="1115"/>
                  <a:pt x="5000" y="2496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xmlns="" id="{9CCB660D-405C-C242-A40A-9398887F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102" y="1278467"/>
            <a:ext cx="1384302" cy="1384302"/>
          </a:xfrm>
          <a:custGeom>
            <a:avLst/>
            <a:gdLst>
              <a:gd name="T0" fmla="*/ 5001 w 5002"/>
              <a:gd name="T1" fmla="*/ 2495 h 5001"/>
              <a:gd name="T2" fmla="*/ 2496 w 5002"/>
              <a:gd name="T3" fmla="*/ 5000 h 5001"/>
              <a:gd name="T4" fmla="*/ 0 w 5002"/>
              <a:gd name="T5" fmla="*/ 2495 h 5001"/>
              <a:gd name="T6" fmla="*/ 2496 w 5002"/>
              <a:gd name="T7" fmla="*/ 0 h 5001"/>
              <a:gd name="T8" fmla="*/ 5001 w 5002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01">
                <a:moveTo>
                  <a:pt x="5001" y="2495"/>
                </a:moveTo>
                <a:cubicBezTo>
                  <a:pt x="5001" y="3876"/>
                  <a:pt x="3877" y="5000"/>
                  <a:pt x="2496" y="5000"/>
                </a:cubicBezTo>
                <a:cubicBezTo>
                  <a:pt x="1115" y="5000"/>
                  <a:pt x="0" y="3876"/>
                  <a:pt x="0" y="2495"/>
                </a:cubicBezTo>
                <a:cubicBezTo>
                  <a:pt x="0" y="1114"/>
                  <a:pt x="1115" y="0"/>
                  <a:pt x="2496" y="0"/>
                </a:cubicBezTo>
                <a:cubicBezTo>
                  <a:pt x="3877" y="0"/>
                  <a:pt x="5001" y="1114"/>
                  <a:pt x="5001" y="249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xmlns="" id="{496CDE0B-CF2A-6744-9401-4C8022D44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593" y="1477536"/>
            <a:ext cx="1384302" cy="1386742"/>
          </a:xfrm>
          <a:custGeom>
            <a:avLst/>
            <a:gdLst>
              <a:gd name="T0" fmla="*/ 5000 w 5001"/>
              <a:gd name="T1" fmla="*/ 2505 h 5011"/>
              <a:gd name="T2" fmla="*/ 2495 w 5001"/>
              <a:gd name="T3" fmla="*/ 5010 h 5011"/>
              <a:gd name="T4" fmla="*/ 0 w 5001"/>
              <a:gd name="T5" fmla="*/ 2505 h 5011"/>
              <a:gd name="T6" fmla="*/ 249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76" y="5010"/>
                  <a:pt x="2495" y="5010"/>
                </a:cubicBezTo>
                <a:cubicBezTo>
                  <a:pt x="1114" y="501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xmlns="" id="{6EB428D4-5A8F-6F4C-883F-6B77F8676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682" y="1104901"/>
            <a:ext cx="1165754" cy="1165754"/>
          </a:xfrm>
          <a:custGeom>
            <a:avLst/>
            <a:gdLst>
              <a:gd name="T0" fmla="*/ 5000 w 5001"/>
              <a:gd name="T1" fmla="*/ 2505 h 5001"/>
              <a:gd name="T2" fmla="*/ 2505 w 5001"/>
              <a:gd name="T3" fmla="*/ 5000 h 5001"/>
              <a:gd name="T4" fmla="*/ 0 w 5001"/>
              <a:gd name="T5" fmla="*/ 2505 h 5001"/>
              <a:gd name="T6" fmla="*/ 250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85" y="5000"/>
                  <a:pt x="2505" y="5000"/>
                </a:cubicBezTo>
                <a:cubicBezTo>
                  <a:pt x="1124" y="5000"/>
                  <a:pt x="0" y="3885"/>
                  <a:pt x="0" y="2505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5" y="0"/>
                  <a:pt x="5000" y="1123"/>
                  <a:pt x="500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xmlns="" id="{B4490923-06F6-4341-BD62-E240D8AB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141" y="1275557"/>
            <a:ext cx="1165754" cy="1165754"/>
          </a:xfrm>
          <a:custGeom>
            <a:avLst/>
            <a:gdLst>
              <a:gd name="T0" fmla="*/ 5000 w 5001"/>
              <a:gd name="T1" fmla="*/ 2495 h 5001"/>
              <a:gd name="T2" fmla="*/ 2505 w 5001"/>
              <a:gd name="T3" fmla="*/ 5000 h 5001"/>
              <a:gd name="T4" fmla="*/ 0 w 5001"/>
              <a:gd name="T5" fmla="*/ 2495 h 5001"/>
              <a:gd name="T6" fmla="*/ 250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xmlns="" id="{38DD5162-0787-5B47-A891-9F6D295C6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44" y="1472671"/>
            <a:ext cx="1167810" cy="1165754"/>
          </a:xfrm>
          <a:custGeom>
            <a:avLst/>
            <a:gdLst>
              <a:gd name="T0" fmla="*/ 5009 w 5010"/>
              <a:gd name="T1" fmla="*/ 2496 h 5001"/>
              <a:gd name="T2" fmla="*/ 2504 w 5010"/>
              <a:gd name="T3" fmla="*/ 5000 h 5001"/>
              <a:gd name="T4" fmla="*/ 0 w 5010"/>
              <a:gd name="T5" fmla="*/ 2496 h 5001"/>
              <a:gd name="T6" fmla="*/ 2504 w 5010"/>
              <a:gd name="T7" fmla="*/ 0 h 5001"/>
              <a:gd name="T8" fmla="*/ 5009 w 5010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01">
                <a:moveTo>
                  <a:pt x="5009" y="2496"/>
                </a:moveTo>
                <a:cubicBezTo>
                  <a:pt x="5009" y="3877"/>
                  <a:pt x="3886" y="5000"/>
                  <a:pt x="2504" y="5000"/>
                </a:cubicBezTo>
                <a:cubicBezTo>
                  <a:pt x="1123" y="5000"/>
                  <a:pt x="0" y="3877"/>
                  <a:pt x="0" y="2496"/>
                </a:cubicBezTo>
                <a:cubicBezTo>
                  <a:pt x="0" y="1114"/>
                  <a:pt x="1123" y="0"/>
                  <a:pt x="2504" y="0"/>
                </a:cubicBezTo>
                <a:cubicBezTo>
                  <a:pt x="3886" y="0"/>
                  <a:pt x="5009" y="1114"/>
                  <a:pt x="5009" y="2496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xmlns="" id="{E8EF52CE-8125-0E4A-9D44-B0AF7E583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73" y="1016562"/>
            <a:ext cx="1167810" cy="1167808"/>
          </a:xfrm>
          <a:custGeom>
            <a:avLst/>
            <a:gdLst>
              <a:gd name="T0" fmla="*/ 5010 w 5011"/>
              <a:gd name="T1" fmla="*/ 2505 h 5011"/>
              <a:gd name="T2" fmla="*/ 2505 w 5011"/>
              <a:gd name="T3" fmla="*/ 5010 h 5011"/>
              <a:gd name="T4" fmla="*/ 0 w 5011"/>
              <a:gd name="T5" fmla="*/ 2505 h 5011"/>
              <a:gd name="T6" fmla="*/ 2505 w 5011"/>
              <a:gd name="T7" fmla="*/ 0 h 5011"/>
              <a:gd name="T8" fmla="*/ 5010 w 501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11">
                <a:moveTo>
                  <a:pt x="5010" y="2505"/>
                </a:moveTo>
                <a:cubicBezTo>
                  <a:pt x="501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xmlns="" id="{28344E94-BE47-8F45-82AA-8D22EDDB1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046" y="1024499"/>
            <a:ext cx="1165754" cy="1167808"/>
          </a:xfrm>
          <a:custGeom>
            <a:avLst/>
            <a:gdLst>
              <a:gd name="T0" fmla="*/ 5000 w 5001"/>
              <a:gd name="T1" fmla="*/ 2505 h 5010"/>
              <a:gd name="T2" fmla="*/ 2495 w 5001"/>
              <a:gd name="T3" fmla="*/ 5009 h 5010"/>
              <a:gd name="T4" fmla="*/ 0 w 5001"/>
              <a:gd name="T5" fmla="*/ 2505 h 5010"/>
              <a:gd name="T6" fmla="*/ 2495 w 5001"/>
              <a:gd name="T7" fmla="*/ 0 h 5010"/>
              <a:gd name="T8" fmla="*/ 5000 w 5001"/>
              <a:gd name="T9" fmla="*/ 2505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0">
                <a:moveTo>
                  <a:pt x="5000" y="2505"/>
                </a:moveTo>
                <a:cubicBezTo>
                  <a:pt x="5000" y="3886"/>
                  <a:pt x="3886" y="5009"/>
                  <a:pt x="2495" y="5009"/>
                </a:cubicBezTo>
                <a:cubicBezTo>
                  <a:pt x="1114" y="5009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6" name="Freeform 18">
            <a:extLst>
              <a:ext uri="{FF2B5EF4-FFF2-40B4-BE49-F238E27FC236}">
                <a16:creationId xmlns:a16="http://schemas.microsoft.com/office/drawing/2014/main" xmlns="" id="{BF58C7C2-8B3F-934C-A92E-0EA1C1A5F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802" y="1600730"/>
            <a:ext cx="1167810" cy="1165754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5"/>
                  <a:pt x="3886" y="5000"/>
                  <a:pt x="2505" y="5000"/>
                </a:cubicBezTo>
                <a:cubicBezTo>
                  <a:pt x="1124" y="5000"/>
                  <a:pt x="0" y="3885"/>
                  <a:pt x="0" y="2504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504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xmlns="" id="{E59ED9A3-5931-A147-B5CD-EF5D05DA1F56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9759678" y="1083197"/>
            <a:ext cx="1005962" cy="1005962"/>
          </a:xfrm>
          <a:custGeom>
            <a:avLst/>
            <a:gdLst>
              <a:gd name="T0" fmla="*/ 5000 w 5001"/>
              <a:gd name="T1" fmla="*/ 2505 h 5001"/>
              <a:gd name="T2" fmla="*/ 2505 w 5001"/>
              <a:gd name="T3" fmla="*/ 5000 h 5001"/>
              <a:gd name="T4" fmla="*/ 0 w 5001"/>
              <a:gd name="T5" fmla="*/ 2505 h 5001"/>
              <a:gd name="T6" fmla="*/ 250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85" y="5000"/>
                  <a:pt x="2505" y="5000"/>
                </a:cubicBezTo>
                <a:cubicBezTo>
                  <a:pt x="1124" y="5000"/>
                  <a:pt x="0" y="3885"/>
                  <a:pt x="0" y="2505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5" y="0"/>
                  <a:pt x="5000" y="1123"/>
                  <a:pt x="5000" y="2505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8" name="Freeform 14">
            <a:extLst>
              <a:ext uri="{FF2B5EF4-FFF2-40B4-BE49-F238E27FC236}">
                <a16:creationId xmlns:a16="http://schemas.microsoft.com/office/drawing/2014/main" xmlns="" id="{2FD845CF-20A5-114C-BE8E-98C59E7B8B69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10040137" y="1253853"/>
            <a:ext cx="1005962" cy="1005962"/>
          </a:xfrm>
          <a:custGeom>
            <a:avLst/>
            <a:gdLst>
              <a:gd name="T0" fmla="*/ 5000 w 5001"/>
              <a:gd name="T1" fmla="*/ 2495 h 5001"/>
              <a:gd name="T2" fmla="*/ 2505 w 5001"/>
              <a:gd name="T3" fmla="*/ 5000 h 5001"/>
              <a:gd name="T4" fmla="*/ 0 w 5001"/>
              <a:gd name="T5" fmla="*/ 2495 h 5001"/>
              <a:gd name="T6" fmla="*/ 250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9" name="Freeform 15">
            <a:extLst>
              <a:ext uri="{FF2B5EF4-FFF2-40B4-BE49-F238E27FC236}">
                <a16:creationId xmlns:a16="http://schemas.microsoft.com/office/drawing/2014/main" xmlns="" id="{64AEB2A1-F6DC-D54C-BC3A-E34A795AA39B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9578081" y="1616067"/>
            <a:ext cx="1007736" cy="1005962"/>
          </a:xfrm>
          <a:custGeom>
            <a:avLst/>
            <a:gdLst>
              <a:gd name="T0" fmla="*/ 5009 w 5010"/>
              <a:gd name="T1" fmla="*/ 2496 h 5001"/>
              <a:gd name="T2" fmla="*/ 2504 w 5010"/>
              <a:gd name="T3" fmla="*/ 5000 h 5001"/>
              <a:gd name="T4" fmla="*/ 0 w 5010"/>
              <a:gd name="T5" fmla="*/ 2496 h 5001"/>
              <a:gd name="T6" fmla="*/ 2504 w 5010"/>
              <a:gd name="T7" fmla="*/ 0 h 5001"/>
              <a:gd name="T8" fmla="*/ 5009 w 5010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01">
                <a:moveTo>
                  <a:pt x="5009" y="2496"/>
                </a:moveTo>
                <a:cubicBezTo>
                  <a:pt x="5009" y="3877"/>
                  <a:pt x="3886" y="5000"/>
                  <a:pt x="2504" y="5000"/>
                </a:cubicBezTo>
                <a:cubicBezTo>
                  <a:pt x="1123" y="5000"/>
                  <a:pt x="0" y="3877"/>
                  <a:pt x="0" y="2496"/>
                </a:cubicBezTo>
                <a:cubicBezTo>
                  <a:pt x="0" y="1114"/>
                  <a:pt x="1123" y="0"/>
                  <a:pt x="2504" y="0"/>
                </a:cubicBezTo>
                <a:cubicBezTo>
                  <a:pt x="3886" y="0"/>
                  <a:pt x="5009" y="1114"/>
                  <a:pt x="5009" y="2496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0" name="Freeform 16">
            <a:extLst>
              <a:ext uri="{FF2B5EF4-FFF2-40B4-BE49-F238E27FC236}">
                <a16:creationId xmlns:a16="http://schemas.microsoft.com/office/drawing/2014/main" xmlns="" id="{87C14E2A-EA50-5540-BF04-7410EAC347EE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9972309" y="1439498"/>
            <a:ext cx="1007736" cy="1007734"/>
          </a:xfrm>
          <a:custGeom>
            <a:avLst/>
            <a:gdLst>
              <a:gd name="T0" fmla="*/ 5010 w 5011"/>
              <a:gd name="T1" fmla="*/ 2505 h 5011"/>
              <a:gd name="T2" fmla="*/ 2505 w 5011"/>
              <a:gd name="T3" fmla="*/ 5010 h 5011"/>
              <a:gd name="T4" fmla="*/ 0 w 5011"/>
              <a:gd name="T5" fmla="*/ 2505 h 5011"/>
              <a:gd name="T6" fmla="*/ 2505 w 5011"/>
              <a:gd name="T7" fmla="*/ 0 h 5011"/>
              <a:gd name="T8" fmla="*/ 5010 w 501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11">
                <a:moveTo>
                  <a:pt x="5010" y="2505"/>
                </a:moveTo>
                <a:cubicBezTo>
                  <a:pt x="501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" name="Freeform 17">
            <a:extLst>
              <a:ext uri="{FF2B5EF4-FFF2-40B4-BE49-F238E27FC236}">
                <a16:creationId xmlns:a16="http://schemas.microsoft.com/office/drawing/2014/main" xmlns="" id="{108D51BF-D7AC-5847-A74F-CDEBA4538784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10306042" y="1002936"/>
            <a:ext cx="1005962" cy="1007734"/>
          </a:xfrm>
          <a:custGeom>
            <a:avLst/>
            <a:gdLst>
              <a:gd name="T0" fmla="*/ 5000 w 5001"/>
              <a:gd name="T1" fmla="*/ 2505 h 5010"/>
              <a:gd name="T2" fmla="*/ 2495 w 5001"/>
              <a:gd name="T3" fmla="*/ 5009 h 5010"/>
              <a:gd name="T4" fmla="*/ 0 w 5001"/>
              <a:gd name="T5" fmla="*/ 2505 h 5010"/>
              <a:gd name="T6" fmla="*/ 2495 w 5001"/>
              <a:gd name="T7" fmla="*/ 0 h 5010"/>
              <a:gd name="T8" fmla="*/ 5000 w 5001"/>
              <a:gd name="T9" fmla="*/ 2505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0">
                <a:moveTo>
                  <a:pt x="5000" y="2505"/>
                </a:moveTo>
                <a:cubicBezTo>
                  <a:pt x="5000" y="3886"/>
                  <a:pt x="3886" y="5009"/>
                  <a:pt x="2495" y="5009"/>
                </a:cubicBezTo>
                <a:cubicBezTo>
                  <a:pt x="1114" y="5009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xmlns="" id="{04467C64-9975-F84A-9F9D-136333075463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10252239" y="1604428"/>
            <a:ext cx="1007736" cy="1005962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5"/>
                  <a:pt x="3886" y="5000"/>
                  <a:pt x="2505" y="5000"/>
                </a:cubicBezTo>
                <a:cubicBezTo>
                  <a:pt x="1124" y="5000"/>
                  <a:pt x="0" y="3885"/>
                  <a:pt x="0" y="2504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504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9" name="Freeform 25">
            <a:extLst>
              <a:ext uri="{FF2B5EF4-FFF2-40B4-BE49-F238E27FC236}">
                <a16:creationId xmlns:a16="http://schemas.microsoft.com/office/drawing/2014/main" xmlns="" id="{B884401B-4E96-7646-BA8D-FA83D3DFD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402" y="4239684"/>
            <a:ext cx="1296988" cy="1296988"/>
          </a:xfrm>
          <a:custGeom>
            <a:avLst/>
            <a:gdLst>
              <a:gd name="T0" fmla="*/ 5000 w 5001"/>
              <a:gd name="T1" fmla="*/ 2495 h 5001"/>
              <a:gd name="T2" fmla="*/ 2495 w 5001"/>
              <a:gd name="T3" fmla="*/ 5000 h 5001"/>
              <a:gd name="T4" fmla="*/ 0 w 5001"/>
              <a:gd name="T5" fmla="*/ 2495 h 5001"/>
              <a:gd name="T6" fmla="*/ 249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495" y="5000"/>
                </a:cubicBezTo>
                <a:cubicBezTo>
                  <a:pt x="1115" y="5000"/>
                  <a:pt x="0" y="3876"/>
                  <a:pt x="0" y="2495"/>
                </a:cubicBezTo>
                <a:cubicBezTo>
                  <a:pt x="0" y="1114"/>
                  <a:pt x="1115" y="0"/>
                  <a:pt x="249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0" name="Freeform 26">
            <a:extLst>
              <a:ext uri="{FF2B5EF4-FFF2-40B4-BE49-F238E27FC236}">
                <a16:creationId xmlns:a16="http://schemas.microsoft.com/office/drawing/2014/main" xmlns="" id="{C9AF8762-2F78-7C41-B6C4-230E5FBF8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912" y="4407874"/>
            <a:ext cx="1296988" cy="1299274"/>
          </a:xfrm>
          <a:custGeom>
            <a:avLst/>
            <a:gdLst>
              <a:gd name="T0" fmla="*/ 5000 w 5001"/>
              <a:gd name="T1" fmla="*/ 2505 h 5011"/>
              <a:gd name="T2" fmla="*/ 2495 w 5001"/>
              <a:gd name="T3" fmla="*/ 5010 h 5011"/>
              <a:gd name="T4" fmla="*/ 0 w 5001"/>
              <a:gd name="T5" fmla="*/ 2505 h 5011"/>
              <a:gd name="T6" fmla="*/ 249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76" y="5010"/>
                  <a:pt x="2495" y="5010"/>
                </a:cubicBezTo>
                <a:cubicBezTo>
                  <a:pt x="1114" y="501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" name="Freeform 27">
            <a:extLst>
              <a:ext uri="{FF2B5EF4-FFF2-40B4-BE49-F238E27FC236}">
                <a16:creationId xmlns:a16="http://schemas.microsoft.com/office/drawing/2014/main" xmlns="" id="{D51539AC-0671-A44A-B07E-912DBB04F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969" y="4617689"/>
            <a:ext cx="1296988" cy="1299274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2" name="Freeform 28">
            <a:extLst>
              <a:ext uri="{FF2B5EF4-FFF2-40B4-BE49-F238E27FC236}">
                <a16:creationId xmlns:a16="http://schemas.microsoft.com/office/drawing/2014/main" xmlns="" id="{C45BA016-142D-7E4E-95A0-C5A82C803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206" y="4065059"/>
            <a:ext cx="1299276" cy="1296988"/>
          </a:xfrm>
          <a:custGeom>
            <a:avLst/>
            <a:gdLst>
              <a:gd name="T0" fmla="*/ 5010 w 5011"/>
              <a:gd name="T1" fmla="*/ 2505 h 5001"/>
              <a:gd name="T2" fmla="*/ 2505 w 5011"/>
              <a:gd name="T3" fmla="*/ 5000 h 5001"/>
              <a:gd name="T4" fmla="*/ 0 w 5011"/>
              <a:gd name="T5" fmla="*/ 2505 h 5001"/>
              <a:gd name="T6" fmla="*/ 2505 w 5011"/>
              <a:gd name="T7" fmla="*/ 0 h 5001"/>
              <a:gd name="T8" fmla="*/ 5010 w 501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5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3" name="Freeform 29">
            <a:extLst>
              <a:ext uri="{FF2B5EF4-FFF2-40B4-BE49-F238E27FC236}">
                <a16:creationId xmlns:a16="http://schemas.microsoft.com/office/drawing/2014/main" xmlns="" id="{9ACC992A-3ECD-7A4A-BF69-97E5954D7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944" y="4038600"/>
            <a:ext cx="1296988" cy="1296988"/>
          </a:xfrm>
          <a:custGeom>
            <a:avLst/>
            <a:gdLst>
              <a:gd name="T0" fmla="*/ 5001 w 5002"/>
              <a:gd name="T1" fmla="*/ 2505 h 5001"/>
              <a:gd name="T2" fmla="*/ 2505 w 5002"/>
              <a:gd name="T3" fmla="*/ 5000 h 5001"/>
              <a:gd name="T4" fmla="*/ 0 w 5002"/>
              <a:gd name="T5" fmla="*/ 2505 h 5001"/>
              <a:gd name="T6" fmla="*/ 2505 w 5002"/>
              <a:gd name="T7" fmla="*/ 0 h 5001"/>
              <a:gd name="T8" fmla="*/ 5001 w 5002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01">
                <a:moveTo>
                  <a:pt x="5001" y="2505"/>
                </a:moveTo>
                <a:cubicBezTo>
                  <a:pt x="5001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1" y="1124"/>
                  <a:pt x="5001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4" name="Freeform 30">
            <a:extLst>
              <a:ext uri="{FF2B5EF4-FFF2-40B4-BE49-F238E27FC236}">
                <a16:creationId xmlns:a16="http://schemas.microsoft.com/office/drawing/2014/main" xmlns="" id="{27EC09F2-091E-E940-B428-742FE636A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036" y="4482042"/>
            <a:ext cx="1299276" cy="1296988"/>
          </a:xfrm>
          <a:custGeom>
            <a:avLst/>
            <a:gdLst>
              <a:gd name="T0" fmla="*/ 5010 w 5011"/>
              <a:gd name="T1" fmla="*/ 2495 h 5001"/>
              <a:gd name="T2" fmla="*/ 2505 w 5011"/>
              <a:gd name="T3" fmla="*/ 5000 h 5001"/>
              <a:gd name="T4" fmla="*/ 0 w 5011"/>
              <a:gd name="T5" fmla="*/ 2495 h 5001"/>
              <a:gd name="T6" fmla="*/ 2505 w 5011"/>
              <a:gd name="T7" fmla="*/ 0 h 5001"/>
              <a:gd name="T8" fmla="*/ 5010 w 501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495"/>
                </a:moveTo>
                <a:cubicBezTo>
                  <a:pt x="501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49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5" name="Freeform 31">
            <a:extLst>
              <a:ext uri="{FF2B5EF4-FFF2-40B4-BE49-F238E27FC236}">
                <a16:creationId xmlns:a16="http://schemas.microsoft.com/office/drawing/2014/main" xmlns="" id="{398AB707-887F-DC49-A816-50DE8EBD5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582" y="4098793"/>
            <a:ext cx="1350170" cy="1350170"/>
          </a:xfrm>
          <a:custGeom>
            <a:avLst/>
            <a:gdLst>
              <a:gd name="T0" fmla="*/ 5000 w 5001"/>
              <a:gd name="T1" fmla="*/ 2495 h 5001"/>
              <a:gd name="T2" fmla="*/ 2505 w 5001"/>
              <a:gd name="T3" fmla="*/ 5000 h 5001"/>
              <a:gd name="T4" fmla="*/ 0 w 5001"/>
              <a:gd name="T5" fmla="*/ 2495 h 5001"/>
              <a:gd name="T6" fmla="*/ 250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5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5" y="0"/>
                  <a:pt x="5000" y="1114"/>
                  <a:pt x="5000" y="249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6" name="Freeform 32">
            <a:extLst>
              <a:ext uri="{FF2B5EF4-FFF2-40B4-BE49-F238E27FC236}">
                <a16:creationId xmlns:a16="http://schemas.microsoft.com/office/drawing/2014/main" xmlns="" id="{4D42B395-D383-B44B-9061-D788005D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196" y="4178301"/>
            <a:ext cx="1350170" cy="1352550"/>
          </a:xfrm>
          <a:custGeom>
            <a:avLst/>
            <a:gdLst>
              <a:gd name="T0" fmla="*/ 5000 w 5001"/>
              <a:gd name="T1" fmla="*/ 2505 h 5011"/>
              <a:gd name="T2" fmla="*/ 2504 w 5001"/>
              <a:gd name="T3" fmla="*/ 5010 h 5011"/>
              <a:gd name="T4" fmla="*/ 0 w 5001"/>
              <a:gd name="T5" fmla="*/ 2505 h 5011"/>
              <a:gd name="T6" fmla="*/ 2504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5" y="5010"/>
                  <a:pt x="2504" y="5010"/>
                </a:cubicBezTo>
                <a:cubicBezTo>
                  <a:pt x="1123" y="5010"/>
                  <a:pt x="0" y="3886"/>
                  <a:pt x="0" y="2505"/>
                </a:cubicBezTo>
                <a:cubicBezTo>
                  <a:pt x="0" y="1124"/>
                  <a:pt x="1123" y="0"/>
                  <a:pt x="2504" y="0"/>
                </a:cubicBezTo>
                <a:cubicBezTo>
                  <a:pt x="3885" y="0"/>
                  <a:pt x="5000" y="1124"/>
                  <a:pt x="5000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7" name="Freeform 33">
            <a:extLst>
              <a:ext uri="{FF2B5EF4-FFF2-40B4-BE49-F238E27FC236}">
                <a16:creationId xmlns:a16="http://schemas.microsoft.com/office/drawing/2014/main" xmlns="" id="{ABCFC167-0576-7A4B-8C83-CE3536949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181" y="4565651"/>
            <a:ext cx="1352552" cy="1352550"/>
          </a:xfrm>
          <a:custGeom>
            <a:avLst/>
            <a:gdLst>
              <a:gd name="T0" fmla="*/ 5009 w 5010"/>
              <a:gd name="T1" fmla="*/ 2505 h 5011"/>
              <a:gd name="T2" fmla="*/ 2504 w 5010"/>
              <a:gd name="T3" fmla="*/ 5010 h 5011"/>
              <a:gd name="T4" fmla="*/ 0 w 5010"/>
              <a:gd name="T5" fmla="*/ 2505 h 5011"/>
              <a:gd name="T6" fmla="*/ 2504 w 5010"/>
              <a:gd name="T7" fmla="*/ 0 h 5011"/>
              <a:gd name="T8" fmla="*/ 5009 w 5010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11">
                <a:moveTo>
                  <a:pt x="5009" y="2505"/>
                </a:moveTo>
                <a:cubicBezTo>
                  <a:pt x="5009" y="3886"/>
                  <a:pt x="3886" y="5010"/>
                  <a:pt x="2504" y="5010"/>
                </a:cubicBezTo>
                <a:cubicBezTo>
                  <a:pt x="1123" y="5010"/>
                  <a:pt x="0" y="3886"/>
                  <a:pt x="0" y="2505"/>
                </a:cubicBezTo>
                <a:cubicBezTo>
                  <a:pt x="0" y="1124"/>
                  <a:pt x="1123" y="0"/>
                  <a:pt x="2504" y="0"/>
                </a:cubicBezTo>
                <a:cubicBezTo>
                  <a:pt x="3886" y="0"/>
                  <a:pt x="5009" y="1124"/>
                  <a:pt x="5009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8" name="Freeform 34">
            <a:extLst>
              <a:ext uri="{FF2B5EF4-FFF2-40B4-BE49-F238E27FC236}">
                <a16:creationId xmlns:a16="http://schemas.microsoft.com/office/drawing/2014/main" xmlns="" id="{57CC7520-AF4F-5B48-9545-B7040AB9E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610" y="4124458"/>
            <a:ext cx="1352552" cy="1350170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6" y="0"/>
                  <a:pt x="5010" y="1123"/>
                  <a:pt x="5010" y="2504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9" name="Freeform 35">
            <a:extLst>
              <a:ext uri="{FF2B5EF4-FFF2-40B4-BE49-F238E27FC236}">
                <a16:creationId xmlns:a16="http://schemas.microsoft.com/office/drawing/2014/main" xmlns="" id="{6BB0052B-D439-854E-B5C4-3006E256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446" y="4341020"/>
            <a:ext cx="1350170" cy="1352550"/>
          </a:xfrm>
          <a:custGeom>
            <a:avLst/>
            <a:gdLst>
              <a:gd name="T0" fmla="*/ 5000 w 5001"/>
              <a:gd name="T1" fmla="*/ 2504 h 5010"/>
              <a:gd name="T2" fmla="*/ 2495 w 5001"/>
              <a:gd name="T3" fmla="*/ 5009 h 5010"/>
              <a:gd name="T4" fmla="*/ 0 w 5001"/>
              <a:gd name="T5" fmla="*/ 2504 h 5010"/>
              <a:gd name="T6" fmla="*/ 2495 w 5001"/>
              <a:gd name="T7" fmla="*/ 0 h 5010"/>
              <a:gd name="T8" fmla="*/ 5000 w 5001"/>
              <a:gd name="T9" fmla="*/ 2504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0">
                <a:moveTo>
                  <a:pt x="5000" y="2504"/>
                </a:moveTo>
                <a:cubicBezTo>
                  <a:pt x="5000" y="3885"/>
                  <a:pt x="3886" y="5009"/>
                  <a:pt x="2495" y="5009"/>
                </a:cubicBezTo>
                <a:cubicBezTo>
                  <a:pt x="1114" y="5009"/>
                  <a:pt x="0" y="3885"/>
                  <a:pt x="0" y="2504"/>
                </a:cubicBezTo>
                <a:cubicBezTo>
                  <a:pt x="0" y="1123"/>
                  <a:pt x="1114" y="0"/>
                  <a:pt x="2495" y="0"/>
                </a:cubicBezTo>
                <a:cubicBezTo>
                  <a:pt x="3886" y="0"/>
                  <a:pt x="5000" y="1123"/>
                  <a:pt x="5000" y="2504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xmlns="" id="{CFC7E89C-809A-B744-8A84-791F55795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010" y="4496859"/>
            <a:ext cx="1352552" cy="1352550"/>
          </a:xfrm>
          <a:custGeom>
            <a:avLst/>
            <a:gdLst>
              <a:gd name="T0" fmla="*/ 5010 w 5011"/>
              <a:gd name="T1" fmla="*/ 2505 h 5011"/>
              <a:gd name="T2" fmla="*/ 2505 w 5011"/>
              <a:gd name="T3" fmla="*/ 5010 h 5011"/>
              <a:gd name="T4" fmla="*/ 0 w 5011"/>
              <a:gd name="T5" fmla="*/ 2505 h 5011"/>
              <a:gd name="T6" fmla="*/ 2505 w 5011"/>
              <a:gd name="T7" fmla="*/ 0 h 5011"/>
              <a:gd name="T8" fmla="*/ 5010 w 501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11">
                <a:moveTo>
                  <a:pt x="5010" y="2505"/>
                </a:moveTo>
                <a:cubicBezTo>
                  <a:pt x="501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19" name="Freeform 1">
            <a:extLst>
              <a:ext uri="{FF2B5EF4-FFF2-40B4-BE49-F238E27FC236}">
                <a16:creationId xmlns:a16="http://schemas.microsoft.com/office/drawing/2014/main" xmlns="" id="{3EA41C6C-076C-8645-BE30-68211BBCB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985" y="1024623"/>
            <a:ext cx="1377110" cy="1377110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76" y="5000"/>
                  <a:pt x="2495" y="5000"/>
                </a:cubicBezTo>
                <a:cubicBezTo>
                  <a:pt x="1114" y="5000"/>
                  <a:pt x="0" y="3885"/>
                  <a:pt x="0" y="2505"/>
                </a:cubicBezTo>
                <a:cubicBezTo>
                  <a:pt x="0" y="1123"/>
                  <a:pt x="1114" y="0"/>
                  <a:pt x="2495" y="0"/>
                </a:cubicBezTo>
                <a:cubicBezTo>
                  <a:pt x="3876" y="0"/>
                  <a:pt x="5000" y="1123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xmlns="" id="{85F47927-8146-784B-9669-AD9E38C83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485" y="1092201"/>
            <a:ext cx="1377110" cy="1379538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xmlns="" id="{468BCF6B-EA95-E94F-AED9-3B4351732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52" y="1392393"/>
            <a:ext cx="1377110" cy="1377110"/>
          </a:xfrm>
          <a:custGeom>
            <a:avLst/>
            <a:gdLst>
              <a:gd name="T0" fmla="*/ 5000 w 5001"/>
              <a:gd name="T1" fmla="*/ 2496 h 5001"/>
              <a:gd name="T2" fmla="*/ 2504 w 5001"/>
              <a:gd name="T3" fmla="*/ 5000 h 5001"/>
              <a:gd name="T4" fmla="*/ 0 w 5001"/>
              <a:gd name="T5" fmla="*/ 2496 h 5001"/>
              <a:gd name="T6" fmla="*/ 2504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77"/>
                  <a:pt x="3886" y="5000"/>
                  <a:pt x="2504" y="5000"/>
                </a:cubicBezTo>
                <a:cubicBezTo>
                  <a:pt x="1114" y="5000"/>
                  <a:pt x="0" y="3877"/>
                  <a:pt x="0" y="2496"/>
                </a:cubicBezTo>
                <a:cubicBezTo>
                  <a:pt x="0" y="1114"/>
                  <a:pt x="1114" y="0"/>
                  <a:pt x="2504" y="0"/>
                </a:cubicBezTo>
                <a:cubicBezTo>
                  <a:pt x="3886" y="0"/>
                  <a:pt x="5000" y="1114"/>
                  <a:pt x="5000" y="2496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xmlns="" id="{1CB93C1F-32AE-0F45-BA05-A436405CE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058" y="936097"/>
            <a:ext cx="1377110" cy="1379538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xmlns="" id="{26995A24-C14A-9641-839A-186EE913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990" y="1269363"/>
            <a:ext cx="1379538" cy="1377110"/>
          </a:xfrm>
          <a:custGeom>
            <a:avLst/>
            <a:gdLst>
              <a:gd name="T0" fmla="*/ 5009 w 5010"/>
              <a:gd name="T1" fmla="*/ 2495 h 5001"/>
              <a:gd name="T2" fmla="*/ 2504 w 5010"/>
              <a:gd name="T3" fmla="*/ 5000 h 5001"/>
              <a:gd name="T4" fmla="*/ 0 w 5010"/>
              <a:gd name="T5" fmla="*/ 2495 h 5001"/>
              <a:gd name="T6" fmla="*/ 2504 w 5010"/>
              <a:gd name="T7" fmla="*/ 0 h 5001"/>
              <a:gd name="T8" fmla="*/ 5009 w 5010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01">
                <a:moveTo>
                  <a:pt x="5009" y="2495"/>
                </a:moveTo>
                <a:cubicBezTo>
                  <a:pt x="5009" y="3876"/>
                  <a:pt x="3885" y="5000"/>
                  <a:pt x="2504" y="5000"/>
                </a:cubicBezTo>
                <a:cubicBezTo>
                  <a:pt x="1123" y="5000"/>
                  <a:pt x="0" y="3876"/>
                  <a:pt x="0" y="2495"/>
                </a:cubicBezTo>
                <a:cubicBezTo>
                  <a:pt x="0" y="1114"/>
                  <a:pt x="1123" y="0"/>
                  <a:pt x="2504" y="0"/>
                </a:cubicBezTo>
                <a:cubicBezTo>
                  <a:pt x="3885" y="0"/>
                  <a:pt x="5009" y="1114"/>
                  <a:pt x="5009" y="249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xmlns="" id="{85C384A9-27A7-A94F-8966-1C41EB01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517" y="1368581"/>
            <a:ext cx="1377110" cy="1377110"/>
          </a:xfrm>
          <a:custGeom>
            <a:avLst/>
            <a:gdLst>
              <a:gd name="T0" fmla="*/ 5000 w 5001"/>
              <a:gd name="T1" fmla="*/ 2504 h 5001"/>
              <a:gd name="T2" fmla="*/ 2504 w 5001"/>
              <a:gd name="T3" fmla="*/ 5000 h 5001"/>
              <a:gd name="T4" fmla="*/ 0 w 5001"/>
              <a:gd name="T5" fmla="*/ 2504 h 5001"/>
              <a:gd name="T6" fmla="*/ 2504 w 5001"/>
              <a:gd name="T7" fmla="*/ 0 h 5001"/>
              <a:gd name="T8" fmla="*/ 5000 w 500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4"/>
                </a:moveTo>
                <a:cubicBezTo>
                  <a:pt x="5000" y="3886"/>
                  <a:pt x="3885" y="5000"/>
                  <a:pt x="2504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14"/>
                  <a:pt x="1124" y="0"/>
                  <a:pt x="2504" y="0"/>
                </a:cubicBezTo>
                <a:cubicBezTo>
                  <a:pt x="3885" y="0"/>
                  <a:pt x="5000" y="1114"/>
                  <a:pt x="5000" y="2504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3" name="Freeform 19">
            <a:extLst>
              <a:ext uri="{FF2B5EF4-FFF2-40B4-BE49-F238E27FC236}">
                <a16:creationId xmlns:a16="http://schemas.microsoft.com/office/drawing/2014/main" xmlns="" id="{F1802ED2-3A8A-EC4D-BF8B-BB111E8BD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472" y="4110587"/>
            <a:ext cx="1222336" cy="1222336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6"/>
                  <a:pt x="3876" y="5000"/>
                  <a:pt x="2495" y="5000"/>
                </a:cubicBezTo>
                <a:cubicBezTo>
                  <a:pt x="1114" y="500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xmlns="" id="{5EDF4712-0D71-B54F-8331-C357801CB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608" y="4281243"/>
            <a:ext cx="1222336" cy="1222336"/>
          </a:xfrm>
          <a:custGeom>
            <a:avLst/>
            <a:gdLst>
              <a:gd name="T0" fmla="*/ 5000 w 5001"/>
              <a:gd name="T1" fmla="*/ 2496 h 5001"/>
              <a:gd name="T2" fmla="*/ 2495 w 5001"/>
              <a:gd name="T3" fmla="*/ 5000 h 5001"/>
              <a:gd name="T4" fmla="*/ 0 w 5001"/>
              <a:gd name="T5" fmla="*/ 2496 h 5001"/>
              <a:gd name="T6" fmla="*/ 2495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86"/>
                  <a:pt x="3876" y="5000"/>
                  <a:pt x="2495" y="5000"/>
                </a:cubicBezTo>
                <a:cubicBezTo>
                  <a:pt x="1114" y="5000"/>
                  <a:pt x="0" y="3886"/>
                  <a:pt x="0" y="2496"/>
                </a:cubicBezTo>
                <a:cubicBezTo>
                  <a:pt x="0" y="1115"/>
                  <a:pt x="1114" y="0"/>
                  <a:pt x="2495" y="0"/>
                </a:cubicBezTo>
                <a:cubicBezTo>
                  <a:pt x="3876" y="0"/>
                  <a:pt x="5000" y="1115"/>
                  <a:pt x="5000" y="2496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5" name="Freeform 21">
            <a:extLst>
              <a:ext uri="{FF2B5EF4-FFF2-40B4-BE49-F238E27FC236}">
                <a16:creationId xmlns:a16="http://schemas.microsoft.com/office/drawing/2014/main" xmlns="" id="{CD22E4AB-1333-A94A-9975-09A977E0A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9" y="4478358"/>
            <a:ext cx="1222336" cy="1222336"/>
          </a:xfrm>
          <a:custGeom>
            <a:avLst/>
            <a:gdLst>
              <a:gd name="T0" fmla="*/ 5000 w 5001"/>
              <a:gd name="T1" fmla="*/ 2496 h 5001"/>
              <a:gd name="T2" fmla="*/ 2504 w 5001"/>
              <a:gd name="T3" fmla="*/ 5000 h 5001"/>
              <a:gd name="T4" fmla="*/ 0 w 5001"/>
              <a:gd name="T5" fmla="*/ 2496 h 5001"/>
              <a:gd name="T6" fmla="*/ 2504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86"/>
                  <a:pt x="3886" y="5000"/>
                  <a:pt x="2504" y="5000"/>
                </a:cubicBezTo>
                <a:cubicBezTo>
                  <a:pt x="1114" y="5000"/>
                  <a:pt x="0" y="3886"/>
                  <a:pt x="0" y="2496"/>
                </a:cubicBezTo>
                <a:cubicBezTo>
                  <a:pt x="0" y="1115"/>
                  <a:pt x="1114" y="0"/>
                  <a:pt x="2504" y="0"/>
                </a:cubicBezTo>
                <a:cubicBezTo>
                  <a:pt x="3886" y="0"/>
                  <a:pt x="5000" y="1115"/>
                  <a:pt x="5000" y="2496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6" name="Freeform 22">
            <a:extLst>
              <a:ext uri="{FF2B5EF4-FFF2-40B4-BE49-F238E27FC236}">
                <a16:creationId xmlns:a16="http://schemas.microsoft.com/office/drawing/2014/main" xmlns="" id="{BF3CB18F-7D07-3149-925D-AD658906A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89" y="3984910"/>
            <a:ext cx="1222336" cy="1222336"/>
          </a:xfrm>
          <a:custGeom>
            <a:avLst/>
            <a:gdLst>
              <a:gd name="T0" fmla="*/ 5000 w 5001"/>
              <a:gd name="T1" fmla="*/ 2504 h 5001"/>
              <a:gd name="T2" fmla="*/ 2505 w 5001"/>
              <a:gd name="T3" fmla="*/ 5000 h 5001"/>
              <a:gd name="T4" fmla="*/ 0 w 5001"/>
              <a:gd name="T5" fmla="*/ 2504 h 5001"/>
              <a:gd name="T6" fmla="*/ 2505 w 5001"/>
              <a:gd name="T7" fmla="*/ 0 h 5001"/>
              <a:gd name="T8" fmla="*/ 5000 w 500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4"/>
                </a:moveTo>
                <a:cubicBezTo>
                  <a:pt x="500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4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7" name="Freeform 23">
            <a:extLst>
              <a:ext uri="{FF2B5EF4-FFF2-40B4-BE49-F238E27FC236}">
                <a16:creationId xmlns:a16="http://schemas.microsoft.com/office/drawing/2014/main" xmlns="" id="{2EE1E854-C88F-AC4C-87C1-7E639F8C1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26" y="3962401"/>
            <a:ext cx="1222336" cy="1224490"/>
          </a:xfrm>
          <a:custGeom>
            <a:avLst/>
            <a:gdLst>
              <a:gd name="T0" fmla="*/ 5001 w 5002"/>
              <a:gd name="T1" fmla="*/ 2505 h 5010"/>
              <a:gd name="T2" fmla="*/ 2505 w 5002"/>
              <a:gd name="T3" fmla="*/ 5009 h 5010"/>
              <a:gd name="T4" fmla="*/ 0 w 5002"/>
              <a:gd name="T5" fmla="*/ 2505 h 5010"/>
              <a:gd name="T6" fmla="*/ 2505 w 5002"/>
              <a:gd name="T7" fmla="*/ 0 h 5010"/>
              <a:gd name="T8" fmla="*/ 5001 w 5002"/>
              <a:gd name="T9" fmla="*/ 2505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10">
                <a:moveTo>
                  <a:pt x="5001" y="2505"/>
                </a:moveTo>
                <a:cubicBezTo>
                  <a:pt x="5001" y="3886"/>
                  <a:pt x="3886" y="5009"/>
                  <a:pt x="2505" y="5009"/>
                </a:cubicBezTo>
                <a:cubicBezTo>
                  <a:pt x="1124" y="5009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1" y="1124"/>
                  <a:pt x="5001" y="2505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8" name="Freeform 24">
            <a:extLst>
              <a:ext uri="{FF2B5EF4-FFF2-40B4-BE49-F238E27FC236}">
                <a16:creationId xmlns:a16="http://schemas.microsoft.com/office/drawing/2014/main" xmlns="" id="{4222AF50-6308-0242-BDEC-A038FFCC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47" y="4631816"/>
            <a:ext cx="1222336" cy="1222336"/>
          </a:xfrm>
          <a:custGeom>
            <a:avLst/>
            <a:gdLst>
              <a:gd name="T0" fmla="*/ 5000 w 5001"/>
              <a:gd name="T1" fmla="*/ 2505 h 5001"/>
              <a:gd name="T2" fmla="*/ 2496 w 5001"/>
              <a:gd name="T3" fmla="*/ 5000 h 5001"/>
              <a:gd name="T4" fmla="*/ 0 w 5001"/>
              <a:gd name="T5" fmla="*/ 2505 h 5001"/>
              <a:gd name="T6" fmla="*/ 2496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77" y="5000"/>
                  <a:pt x="2496" y="5000"/>
                </a:cubicBezTo>
                <a:cubicBezTo>
                  <a:pt x="1115" y="5000"/>
                  <a:pt x="0" y="3885"/>
                  <a:pt x="0" y="2505"/>
                </a:cubicBezTo>
                <a:cubicBezTo>
                  <a:pt x="0" y="1124"/>
                  <a:pt x="1115" y="0"/>
                  <a:pt x="2496" y="0"/>
                </a:cubicBezTo>
                <a:cubicBezTo>
                  <a:pt x="3877" y="0"/>
                  <a:pt x="5000" y="1124"/>
                  <a:pt x="5000" y="2505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EC28386-B393-5F45-9C68-3D3E56A27428}"/>
              </a:ext>
            </a:extLst>
          </p:cNvPr>
          <p:cNvGrpSpPr/>
          <p:nvPr/>
        </p:nvGrpSpPr>
        <p:grpSpPr>
          <a:xfrm>
            <a:off x="1176337" y="1655762"/>
            <a:ext cx="10098088" cy="3571875"/>
            <a:chOff x="1176337" y="1655762"/>
            <a:chExt cx="10098088" cy="3571875"/>
          </a:xfrm>
        </p:grpSpPr>
        <p:sp>
          <p:nvSpPr>
            <p:cNvPr id="324" name="Google Shape;324;p21"/>
            <p:cNvSpPr txBox="1"/>
            <p:nvPr/>
          </p:nvSpPr>
          <p:spPr>
            <a:xfrm>
              <a:off x="1176337" y="1663700"/>
              <a:ext cx="1392237" cy="46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Montserrat"/>
                <a:buNone/>
              </a:pPr>
              <a:r>
                <a:rPr lang="en-US" sz="25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A</a:t>
              </a:r>
              <a:endParaRPr dirty="0"/>
            </a:p>
          </p:txBody>
        </p:sp>
        <p:sp>
          <p:nvSpPr>
            <p:cNvPr id="325" name="Google Shape;325;p21"/>
            <p:cNvSpPr txBox="1"/>
            <p:nvPr/>
          </p:nvSpPr>
          <p:spPr>
            <a:xfrm>
              <a:off x="4049712" y="1663700"/>
              <a:ext cx="1376362" cy="46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Montserrat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B</a:t>
              </a:r>
              <a:endParaRPr/>
            </a:p>
          </p:txBody>
        </p:sp>
        <p:sp>
          <p:nvSpPr>
            <p:cNvPr id="326" name="Google Shape;326;p21"/>
            <p:cNvSpPr txBox="1"/>
            <p:nvPr/>
          </p:nvSpPr>
          <p:spPr>
            <a:xfrm>
              <a:off x="6943725" y="1655762"/>
              <a:ext cx="1387475" cy="46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Montserrat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C</a:t>
              </a:r>
              <a:endParaRPr/>
            </a:p>
          </p:txBody>
        </p:sp>
        <p:sp>
          <p:nvSpPr>
            <p:cNvPr id="327" name="Google Shape;327;p21"/>
            <p:cNvSpPr txBox="1"/>
            <p:nvPr/>
          </p:nvSpPr>
          <p:spPr>
            <a:xfrm>
              <a:off x="1189037" y="4687887"/>
              <a:ext cx="1363662" cy="46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Montserrat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E</a:t>
              </a:r>
              <a:endParaRPr/>
            </a:p>
          </p:txBody>
        </p:sp>
        <p:sp>
          <p:nvSpPr>
            <p:cNvPr id="328" name="Google Shape;328;p21"/>
            <p:cNvSpPr txBox="1"/>
            <p:nvPr/>
          </p:nvSpPr>
          <p:spPr>
            <a:xfrm>
              <a:off x="4062412" y="4760912"/>
              <a:ext cx="1350962" cy="46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Montserrat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F</a:t>
              </a:r>
              <a:endParaRPr/>
            </a:p>
          </p:txBody>
        </p:sp>
        <p:sp>
          <p:nvSpPr>
            <p:cNvPr id="329" name="Google Shape;329;p21"/>
            <p:cNvSpPr txBox="1"/>
            <p:nvPr/>
          </p:nvSpPr>
          <p:spPr>
            <a:xfrm>
              <a:off x="6943725" y="4760912"/>
              <a:ext cx="1395412" cy="46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Montserrat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G</a:t>
              </a:r>
              <a:endParaRPr/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9871075" y="1655762"/>
              <a:ext cx="1400175" cy="46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Montserrat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D</a:t>
              </a:r>
              <a:endParaRPr/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9874250" y="4760912"/>
              <a:ext cx="1400175" cy="46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Montserrat"/>
                <a:buNone/>
              </a:pPr>
              <a:r>
                <a:rPr lang="en-US" sz="25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H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81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6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6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6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6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6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6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9" dur="6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0" dur="6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3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4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6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6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1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2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5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6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6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6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9" dur="6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0" dur="6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3" dur="6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4" dur="6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7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8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1" dur="6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2" dur="6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7" dur="6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8" dur="6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1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2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5" dur="6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6" dur="6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9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0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3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4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7" dur="6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8" dur="6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9" fill="hold">
                          <p:stCondLst>
                            <p:cond delay="indefinite"/>
                          </p:stCondLst>
                          <p:childTnLst>
                            <p:par>
                              <p:cTn id="1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3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4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7" dur="6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8" dur="6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1" dur="6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2" dur="6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5" dur="6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6" dur="6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9" dur="6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0" dur="6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3" dur="6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4" dur="6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9" dur="6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0" dur="6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3" dur="6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4" dur="6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7" dur="6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8" dur="6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1" dur="6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2" dur="6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5" dur="6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6" dur="6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3" grpId="0" animBg="1"/>
          <p:bldP spid="64" grpId="0" animBg="1"/>
          <p:bldP spid="65" grpId="0" animBg="1"/>
          <p:bldP spid="67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6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6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6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6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6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6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6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6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6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6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6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6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6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6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6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6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6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6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6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6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6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6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6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6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9" fill="hold">
                          <p:stCondLst>
                            <p:cond delay="indefinite"/>
                          </p:stCondLst>
                          <p:childTnLst>
                            <p:par>
                              <p:cTn id="1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6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6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6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6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6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6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6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6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6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6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6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6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6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6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6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6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1" dur="6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2" dur="6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6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6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3" grpId="0" animBg="1"/>
          <p:bldP spid="64" grpId="0" animBg="1"/>
          <p:bldP spid="65" grpId="0" animBg="1"/>
          <p:bldP spid="67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>
            <a:extLst>
              <a:ext uri="{FF2B5EF4-FFF2-40B4-BE49-F238E27FC236}">
                <a16:creationId xmlns:a16="http://schemas.microsoft.com/office/drawing/2014/main" xmlns="" id="{BDD49D01-9A4A-684C-A544-77E99E1EC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646" y="772584"/>
            <a:ext cx="1500188" cy="1500188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76" y="5000"/>
                  <a:pt x="2495" y="5000"/>
                </a:cubicBezTo>
                <a:cubicBezTo>
                  <a:pt x="1114" y="5000"/>
                  <a:pt x="0" y="3885"/>
                  <a:pt x="0" y="2505"/>
                </a:cubicBezTo>
                <a:cubicBezTo>
                  <a:pt x="0" y="1123"/>
                  <a:pt x="1114" y="0"/>
                  <a:pt x="2495" y="0"/>
                </a:cubicBezTo>
                <a:cubicBezTo>
                  <a:pt x="3876" y="0"/>
                  <a:pt x="5000" y="1123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74" name="Freeform 2">
            <a:extLst>
              <a:ext uri="{FF2B5EF4-FFF2-40B4-BE49-F238E27FC236}">
                <a16:creationId xmlns:a16="http://schemas.microsoft.com/office/drawing/2014/main" xmlns="" id="{2C9A70AB-75F7-0944-BB7C-522DE5958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146" y="840053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xmlns="" id="{5F2AA8EB-8B39-5640-BD5C-9BC5355EB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1140354"/>
            <a:ext cx="1500188" cy="1500188"/>
          </a:xfrm>
          <a:custGeom>
            <a:avLst/>
            <a:gdLst>
              <a:gd name="T0" fmla="*/ 5000 w 5001"/>
              <a:gd name="T1" fmla="*/ 2496 h 5001"/>
              <a:gd name="T2" fmla="*/ 2504 w 5001"/>
              <a:gd name="T3" fmla="*/ 5000 h 5001"/>
              <a:gd name="T4" fmla="*/ 0 w 5001"/>
              <a:gd name="T5" fmla="*/ 2496 h 5001"/>
              <a:gd name="T6" fmla="*/ 2504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77"/>
                  <a:pt x="3886" y="5000"/>
                  <a:pt x="2504" y="5000"/>
                </a:cubicBezTo>
                <a:cubicBezTo>
                  <a:pt x="1114" y="5000"/>
                  <a:pt x="0" y="3877"/>
                  <a:pt x="0" y="2496"/>
                </a:cubicBezTo>
                <a:cubicBezTo>
                  <a:pt x="0" y="1114"/>
                  <a:pt x="1114" y="0"/>
                  <a:pt x="2504" y="0"/>
                </a:cubicBezTo>
                <a:cubicBezTo>
                  <a:pt x="3886" y="0"/>
                  <a:pt x="5000" y="1114"/>
                  <a:pt x="5000" y="2496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76" name="Freeform 4">
            <a:extLst>
              <a:ext uri="{FF2B5EF4-FFF2-40B4-BE49-F238E27FC236}">
                <a16:creationId xmlns:a16="http://schemas.microsoft.com/office/drawing/2014/main" xmlns="" id="{068D4693-D77E-FC44-8140-12217EC4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719" y="683949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xmlns="" id="{A0AFF51A-F573-3642-B053-47F8DC4A3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542" y="1017324"/>
            <a:ext cx="1502833" cy="1500188"/>
          </a:xfrm>
          <a:custGeom>
            <a:avLst/>
            <a:gdLst>
              <a:gd name="T0" fmla="*/ 5009 w 5010"/>
              <a:gd name="T1" fmla="*/ 2495 h 5001"/>
              <a:gd name="T2" fmla="*/ 2504 w 5010"/>
              <a:gd name="T3" fmla="*/ 5000 h 5001"/>
              <a:gd name="T4" fmla="*/ 0 w 5010"/>
              <a:gd name="T5" fmla="*/ 2495 h 5001"/>
              <a:gd name="T6" fmla="*/ 2504 w 5010"/>
              <a:gd name="T7" fmla="*/ 0 h 5001"/>
              <a:gd name="T8" fmla="*/ 5009 w 5010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01">
                <a:moveTo>
                  <a:pt x="5009" y="2495"/>
                </a:moveTo>
                <a:cubicBezTo>
                  <a:pt x="5009" y="3876"/>
                  <a:pt x="3885" y="5000"/>
                  <a:pt x="2504" y="5000"/>
                </a:cubicBezTo>
                <a:cubicBezTo>
                  <a:pt x="1123" y="5000"/>
                  <a:pt x="0" y="3876"/>
                  <a:pt x="0" y="2495"/>
                </a:cubicBezTo>
                <a:cubicBezTo>
                  <a:pt x="0" y="1114"/>
                  <a:pt x="1123" y="0"/>
                  <a:pt x="2504" y="0"/>
                </a:cubicBezTo>
                <a:cubicBezTo>
                  <a:pt x="3885" y="0"/>
                  <a:pt x="5009" y="1114"/>
                  <a:pt x="5009" y="249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xmlns="" id="{289EF591-1799-C14B-902B-45797B3F0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178" y="1307042"/>
            <a:ext cx="1500188" cy="1500188"/>
          </a:xfrm>
          <a:custGeom>
            <a:avLst/>
            <a:gdLst>
              <a:gd name="T0" fmla="*/ 5000 w 5001"/>
              <a:gd name="T1" fmla="*/ 2504 h 5001"/>
              <a:gd name="T2" fmla="*/ 2504 w 5001"/>
              <a:gd name="T3" fmla="*/ 5000 h 5001"/>
              <a:gd name="T4" fmla="*/ 0 w 5001"/>
              <a:gd name="T5" fmla="*/ 2504 h 5001"/>
              <a:gd name="T6" fmla="*/ 2504 w 5001"/>
              <a:gd name="T7" fmla="*/ 0 h 5001"/>
              <a:gd name="T8" fmla="*/ 5000 w 500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4"/>
                </a:moveTo>
                <a:cubicBezTo>
                  <a:pt x="5000" y="3886"/>
                  <a:pt x="3885" y="5000"/>
                  <a:pt x="2504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14"/>
                  <a:pt x="1124" y="0"/>
                  <a:pt x="2504" y="0"/>
                </a:cubicBezTo>
                <a:cubicBezTo>
                  <a:pt x="3885" y="0"/>
                  <a:pt x="5000" y="1114"/>
                  <a:pt x="5000" y="2504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xmlns="" id="{64BECE43-B641-8F45-B832-FB3331EAD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594" y="772584"/>
            <a:ext cx="1500188" cy="1500188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86" y="5000"/>
                  <a:pt x="2495" y="5000"/>
                </a:cubicBezTo>
                <a:cubicBezTo>
                  <a:pt x="1115" y="5000"/>
                  <a:pt x="0" y="3885"/>
                  <a:pt x="0" y="2505"/>
                </a:cubicBezTo>
                <a:cubicBezTo>
                  <a:pt x="0" y="1123"/>
                  <a:pt x="1115" y="0"/>
                  <a:pt x="2495" y="0"/>
                </a:cubicBezTo>
                <a:cubicBezTo>
                  <a:pt x="3886" y="0"/>
                  <a:pt x="5000" y="1123"/>
                  <a:pt x="500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0" name="Freeform 8">
            <a:extLst>
              <a:ext uri="{FF2B5EF4-FFF2-40B4-BE49-F238E27FC236}">
                <a16:creationId xmlns:a16="http://schemas.microsoft.com/office/drawing/2014/main" xmlns="" id="{F3DA5A89-B362-BA4A-8F82-B7600ED66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923396"/>
            <a:ext cx="1502833" cy="1500188"/>
          </a:xfrm>
          <a:custGeom>
            <a:avLst/>
            <a:gdLst>
              <a:gd name="T0" fmla="*/ 5010 w 5011"/>
              <a:gd name="T1" fmla="*/ 2505 h 5001"/>
              <a:gd name="T2" fmla="*/ 2505 w 5011"/>
              <a:gd name="T3" fmla="*/ 5000 h 5001"/>
              <a:gd name="T4" fmla="*/ 0 w 5011"/>
              <a:gd name="T5" fmla="*/ 2505 h 5001"/>
              <a:gd name="T6" fmla="*/ 2505 w 5011"/>
              <a:gd name="T7" fmla="*/ 0 h 5001"/>
              <a:gd name="T8" fmla="*/ 5010 w 501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5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1" name="Freeform 9">
            <a:extLst>
              <a:ext uri="{FF2B5EF4-FFF2-40B4-BE49-F238E27FC236}">
                <a16:creationId xmlns:a16="http://schemas.microsoft.com/office/drawing/2014/main" xmlns="" id="{5E9A4921-45B0-BC4F-8841-299C9C905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032" y="891646"/>
            <a:ext cx="1502833" cy="1500188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5"/>
                  <a:pt x="3886" y="5000"/>
                  <a:pt x="2505" y="5000"/>
                </a:cubicBezTo>
                <a:cubicBezTo>
                  <a:pt x="1124" y="5000"/>
                  <a:pt x="0" y="3885"/>
                  <a:pt x="0" y="2504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6" y="0"/>
                  <a:pt x="5010" y="1123"/>
                  <a:pt x="5010" y="2504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2" name="Freeform 10">
            <a:extLst>
              <a:ext uri="{FF2B5EF4-FFF2-40B4-BE49-F238E27FC236}">
                <a16:creationId xmlns:a16="http://schemas.microsoft.com/office/drawing/2014/main" xmlns="" id="{30CED92C-B8AB-094A-A6A5-F930BD204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584" y="551657"/>
            <a:ext cx="1500188" cy="1500188"/>
          </a:xfrm>
          <a:custGeom>
            <a:avLst/>
            <a:gdLst>
              <a:gd name="T0" fmla="*/ 5000 w 5001"/>
              <a:gd name="T1" fmla="*/ 2496 h 5001"/>
              <a:gd name="T2" fmla="*/ 2505 w 5001"/>
              <a:gd name="T3" fmla="*/ 5000 h 5001"/>
              <a:gd name="T4" fmla="*/ 0 w 5001"/>
              <a:gd name="T5" fmla="*/ 2496 h 5001"/>
              <a:gd name="T6" fmla="*/ 2505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76"/>
                  <a:pt x="3886" y="5000"/>
                  <a:pt x="2505" y="5000"/>
                </a:cubicBezTo>
                <a:cubicBezTo>
                  <a:pt x="1114" y="5000"/>
                  <a:pt x="0" y="3876"/>
                  <a:pt x="0" y="2496"/>
                </a:cubicBezTo>
                <a:cubicBezTo>
                  <a:pt x="0" y="1115"/>
                  <a:pt x="1114" y="0"/>
                  <a:pt x="2505" y="0"/>
                </a:cubicBezTo>
                <a:cubicBezTo>
                  <a:pt x="3886" y="0"/>
                  <a:pt x="5000" y="1115"/>
                  <a:pt x="5000" y="2496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3" name="Freeform 11">
            <a:extLst>
              <a:ext uri="{FF2B5EF4-FFF2-40B4-BE49-F238E27FC236}">
                <a16:creationId xmlns:a16="http://schemas.microsoft.com/office/drawing/2014/main" xmlns="" id="{32A7C290-5A47-AE46-910A-0182BDB8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459" y="1017324"/>
            <a:ext cx="1500188" cy="1500188"/>
          </a:xfrm>
          <a:custGeom>
            <a:avLst/>
            <a:gdLst>
              <a:gd name="T0" fmla="*/ 5001 w 5002"/>
              <a:gd name="T1" fmla="*/ 2495 h 5001"/>
              <a:gd name="T2" fmla="*/ 2496 w 5002"/>
              <a:gd name="T3" fmla="*/ 5000 h 5001"/>
              <a:gd name="T4" fmla="*/ 0 w 5002"/>
              <a:gd name="T5" fmla="*/ 2495 h 5001"/>
              <a:gd name="T6" fmla="*/ 2496 w 5002"/>
              <a:gd name="T7" fmla="*/ 0 h 5001"/>
              <a:gd name="T8" fmla="*/ 5001 w 5002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01">
                <a:moveTo>
                  <a:pt x="5001" y="2495"/>
                </a:moveTo>
                <a:cubicBezTo>
                  <a:pt x="5001" y="3876"/>
                  <a:pt x="3877" y="5000"/>
                  <a:pt x="2496" y="5000"/>
                </a:cubicBezTo>
                <a:cubicBezTo>
                  <a:pt x="1115" y="5000"/>
                  <a:pt x="0" y="3876"/>
                  <a:pt x="0" y="2495"/>
                </a:cubicBezTo>
                <a:cubicBezTo>
                  <a:pt x="0" y="1114"/>
                  <a:pt x="1115" y="0"/>
                  <a:pt x="2496" y="0"/>
                </a:cubicBezTo>
                <a:cubicBezTo>
                  <a:pt x="3877" y="0"/>
                  <a:pt x="5001" y="1114"/>
                  <a:pt x="5001" y="249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4" name="Freeform 12">
            <a:extLst>
              <a:ext uri="{FF2B5EF4-FFF2-40B4-BE49-F238E27FC236}">
                <a16:creationId xmlns:a16="http://schemas.microsoft.com/office/drawing/2014/main" xmlns="" id="{5446504A-79C2-4845-B275-E6D6FFBFB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228990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495 w 5001"/>
              <a:gd name="T3" fmla="*/ 5010 h 5011"/>
              <a:gd name="T4" fmla="*/ 0 w 5001"/>
              <a:gd name="T5" fmla="*/ 2505 h 5011"/>
              <a:gd name="T6" fmla="*/ 249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76" y="5010"/>
                  <a:pt x="2495" y="5010"/>
                </a:cubicBezTo>
                <a:cubicBezTo>
                  <a:pt x="1114" y="501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5" name="Freeform 13">
            <a:extLst>
              <a:ext uri="{FF2B5EF4-FFF2-40B4-BE49-F238E27FC236}">
                <a16:creationId xmlns:a16="http://schemas.microsoft.com/office/drawing/2014/main" xmlns="" id="{2AFFE898-B0DA-624E-B394-8FD331D8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865" y="772584"/>
            <a:ext cx="1500188" cy="1500188"/>
          </a:xfrm>
          <a:custGeom>
            <a:avLst/>
            <a:gdLst>
              <a:gd name="T0" fmla="*/ 5000 w 5001"/>
              <a:gd name="T1" fmla="*/ 2505 h 5001"/>
              <a:gd name="T2" fmla="*/ 2505 w 5001"/>
              <a:gd name="T3" fmla="*/ 5000 h 5001"/>
              <a:gd name="T4" fmla="*/ 0 w 5001"/>
              <a:gd name="T5" fmla="*/ 2505 h 5001"/>
              <a:gd name="T6" fmla="*/ 250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85" y="5000"/>
                  <a:pt x="2505" y="5000"/>
                </a:cubicBezTo>
                <a:cubicBezTo>
                  <a:pt x="1124" y="5000"/>
                  <a:pt x="0" y="3885"/>
                  <a:pt x="0" y="2505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5" y="0"/>
                  <a:pt x="5000" y="1123"/>
                  <a:pt x="500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6" name="Freeform 14">
            <a:extLst>
              <a:ext uri="{FF2B5EF4-FFF2-40B4-BE49-F238E27FC236}">
                <a16:creationId xmlns:a16="http://schemas.microsoft.com/office/drawing/2014/main" xmlns="" id="{438A3324-EF00-0347-BF97-6F5F15E2F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324" y="943240"/>
            <a:ext cx="1500188" cy="1500188"/>
          </a:xfrm>
          <a:custGeom>
            <a:avLst/>
            <a:gdLst>
              <a:gd name="T0" fmla="*/ 5000 w 5001"/>
              <a:gd name="T1" fmla="*/ 2495 h 5001"/>
              <a:gd name="T2" fmla="*/ 2505 w 5001"/>
              <a:gd name="T3" fmla="*/ 5000 h 5001"/>
              <a:gd name="T4" fmla="*/ 0 w 5001"/>
              <a:gd name="T5" fmla="*/ 2495 h 5001"/>
              <a:gd name="T6" fmla="*/ 250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7" name="Freeform 15">
            <a:extLst>
              <a:ext uri="{FF2B5EF4-FFF2-40B4-BE49-F238E27FC236}">
                <a16:creationId xmlns:a16="http://schemas.microsoft.com/office/drawing/2014/main" xmlns="" id="{EFAD5BB3-7598-0545-BF57-BABAA7A9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032" y="1140354"/>
            <a:ext cx="1502833" cy="1500188"/>
          </a:xfrm>
          <a:custGeom>
            <a:avLst/>
            <a:gdLst>
              <a:gd name="T0" fmla="*/ 5009 w 5010"/>
              <a:gd name="T1" fmla="*/ 2496 h 5001"/>
              <a:gd name="T2" fmla="*/ 2504 w 5010"/>
              <a:gd name="T3" fmla="*/ 5000 h 5001"/>
              <a:gd name="T4" fmla="*/ 0 w 5010"/>
              <a:gd name="T5" fmla="*/ 2496 h 5001"/>
              <a:gd name="T6" fmla="*/ 2504 w 5010"/>
              <a:gd name="T7" fmla="*/ 0 h 5001"/>
              <a:gd name="T8" fmla="*/ 5009 w 5010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01">
                <a:moveTo>
                  <a:pt x="5009" y="2496"/>
                </a:moveTo>
                <a:cubicBezTo>
                  <a:pt x="5009" y="3877"/>
                  <a:pt x="3886" y="5000"/>
                  <a:pt x="2504" y="5000"/>
                </a:cubicBezTo>
                <a:cubicBezTo>
                  <a:pt x="1123" y="5000"/>
                  <a:pt x="0" y="3877"/>
                  <a:pt x="0" y="2496"/>
                </a:cubicBezTo>
                <a:cubicBezTo>
                  <a:pt x="0" y="1114"/>
                  <a:pt x="1123" y="0"/>
                  <a:pt x="2504" y="0"/>
                </a:cubicBezTo>
                <a:cubicBezTo>
                  <a:pt x="3886" y="0"/>
                  <a:pt x="5009" y="1114"/>
                  <a:pt x="5009" y="2496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8" name="Freeform 16">
            <a:extLst>
              <a:ext uri="{FF2B5EF4-FFF2-40B4-BE49-F238E27FC236}">
                <a16:creationId xmlns:a16="http://schemas.microsoft.com/office/drawing/2014/main" xmlns="" id="{68CE12CD-426F-9F41-82C2-704C89A62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261" y="683949"/>
            <a:ext cx="1502833" cy="1502833"/>
          </a:xfrm>
          <a:custGeom>
            <a:avLst/>
            <a:gdLst>
              <a:gd name="T0" fmla="*/ 5010 w 5011"/>
              <a:gd name="T1" fmla="*/ 2505 h 5011"/>
              <a:gd name="T2" fmla="*/ 2505 w 5011"/>
              <a:gd name="T3" fmla="*/ 5010 h 5011"/>
              <a:gd name="T4" fmla="*/ 0 w 5011"/>
              <a:gd name="T5" fmla="*/ 2505 h 5011"/>
              <a:gd name="T6" fmla="*/ 2505 w 5011"/>
              <a:gd name="T7" fmla="*/ 0 h 5011"/>
              <a:gd name="T8" fmla="*/ 5010 w 501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11">
                <a:moveTo>
                  <a:pt x="5010" y="2505"/>
                </a:moveTo>
                <a:cubicBezTo>
                  <a:pt x="501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9" name="Freeform 17">
            <a:extLst>
              <a:ext uri="{FF2B5EF4-FFF2-40B4-BE49-F238E27FC236}">
                <a16:creationId xmlns:a16="http://schemas.microsoft.com/office/drawing/2014/main" xmlns="" id="{86B13658-CDD4-ED4C-9F86-0A826E12E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229" y="691886"/>
            <a:ext cx="1500188" cy="1502833"/>
          </a:xfrm>
          <a:custGeom>
            <a:avLst/>
            <a:gdLst>
              <a:gd name="T0" fmla="*/ 5000 w 5001"/>
              <a:gd name="T1" fmla="*/ 2505 h 5010"/>
              <a:gd name="T2" fmla="*/ 2495 w 5001"/>
              <a:gd name="T3" fmla="*/ 5009 h 5010"/>
              <a:gd name="T4" fmla="*/ 0 w 5001"/>
              <a:gd name="T5" fmla="*/ 2505 h 5010"/>
              <a:gd name="T6" fmla="*/ 2495 w 5001"/>
              <a:gd name="T7" fmla="*/ 0 h 5010"/>
              <a:gd name="T8" fmla="*/ 5000 w 5001"/>
              <a:gd name="T9" fmla="*/ 2505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0">
                <a:moveTo>
                  <a:pt x="5000" y="2505"/>
                </a:moveTo>
                <a:cubicBezTo>
                  <a:pt x="5000" y="3886"/>
                  <a:pt x="3886" y="5009"/>
                  <a:pt x="2495" y="5009"/>
                </a:cubicBezTo>
                <a:cubicBezTo>
                  <a:pt x="1114" y="5009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0" name="Freeform 18">
            <a:extLst>
              <a:ext uri="{FF2B5EF4-FFF2-40B4-BE49-F238E27FC236}">
                <a16:creationId xmlns:a16="http://schemas.microsoft.com/office/drawing/2014/main" xmlns="" id="{E52C6752-3E02-5949-86B5-F9C29866A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990" y="1420813"/>
            <a:ext cx="1502833" cy="1500188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5"/>
                  <a:pt x="3886" y="5000"/>
                  <a:pt x="2505" y="5000"/>
                </a:cubicBezTo>
                <a:cubicBezTo>
                  <a:pt x="1124" y="5000"/>
                  <a:pt x="0" y="3885"/>
                  <a:pt x="0" y="2504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504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1" name="Freeform 19">
            <a:extLst>
              <a:ext uri="{FF2B5EF4-FFF2-40B4-BE49-F238E27FC236}">
                <a16:creationId xmlns:a16="http://schemas.microsoft.com/office/drawing/2014/main" xmlns="" id="{A3DF1ECC-1429-CE4D-B753-89BFED21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646" y="3946261"/>
            <a:ext cx="1500188" cy="1500188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6"/>
                  <a:pt x="3876" y="5000"/>
                  <a:pt x="2495" y="5000"/>
                </a:cubicBezTo>
                <a:cubicBezTo>
                  <a:pt x="1114" y="500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2" name="Freeform 20">
            <a:extLst>
              <a:ext uri="{FF2B5EF4-FFF2-40B4-BE49-F238E27FC236}">
                <a16:creationId xmlns:a16="http://schemas.microsoft.com/office/drawing/2014/main" xmlns="" id="{BEE06130-C92E-2E43-A7EF-B3A7DC872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782" y="4116917"/>
            <a:ext cx="1500188" cy="1500188"/>
          </a:xfrm>
          <a:custGeom>
            <a:avLst/>
            <a:gdLst>
              <a:gd name="T0" fmla="*/ 5000 w 5001"/>
              <a:gd name="T1" fmla="*/ 2496 h 5001"/>
              <a:gd name="T2" fmla="*/ 2495 w 5001"/>
              <a:gd name="T3" fmla="*/ 5000 h 5001"/>
              <a:gd name="T4" fmla="*/ 0 w 5001"/>
              <a:gd name="T5" fmla="*/ 2496 h 5001"/>
              <a:gd name="T6" fmla="*/ 2495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86"/>
                  <a:pt x="3876" y="5000"/>
                  <a:pt x="2495" y="5000"/>
                </a:cubicBezTo>
                <a:cubicBezTo>
                  <a:pt x="1114" y="5000"/>
                  <a:pt x="0" y="3886"/>
                  <a:pt x="0" y="2496"/>
                </a:cubicBezTo>
                <a:cubicBezTo>
                  <a:pt x="0" y="1115"/>
                  <a:pt x="1114" y="0"/>
                  <a:pt x="2495" y="0"/>
                </a:cubicBezTo>
                <a:cubicBezTo>
                  <a:pt x="3876" y="0"/>
                  <a:pt x="5000" y="1115"/>
                  <a:pt x="5000" y="2496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3" name="Freeform 21">
            <a:extLst>
              <a:ext uri="{FF2B5EF4-FFF2-40B4-BE49-F238E27FC236}">
                <a16:creationId xmlns:a16="http://schemas.microsoft.com/office/drawing/2014/main" xmlns="" id="{2EB20E93-2080-F846-B578-2F272698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4314032"/>
            <a:ext cx="1500188" cy="1500188"/>
          </a:xfrm>
          <a:custGeom>
            <a:avLst/>
            <a:gdLst>
              <a:gd name="T0" fmla="*/ 5000 w 5001"/>
              <a:gd name="T1" fmla="*/ 2496 h 5001"/>
              <a:gd name="T2" fmla="*/ 2504 w 5001"/>
              <a:gd name="T3" fmla="*/ 5000 h 5001"/>
              <a:gd name="T4" fmla="*/ 0 w 5001"/>
              <a:gd name="T5" fmla="*/ 2496 h 5001"/>
              <a:gd name="T6" fmla="*/ 2504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86"/>
                  <a:pt x="3886" y="5000"/>
                  <a:pt x="2504" y="5000"/>
                </a:cubicBezTo>
                <a:cubicBezTo>
                  <a:pt x="1114" y="5000"/>
                  <a:pt x="0" y="3886"/>
                  <a:pt x="0" y="2496"/>
                </a:cubicBezTo>
                <a:cubicBezTo>
                  <a:pt x="0" y="1115"/>
                  <a:pt x="1114" y="0"/>
                  <a:pt x="2504" y="0"/>
                </a:cubicBezTo>
                <a:cubicBezTo>
                  <a:pt x="3886" y="0"/>
                  <a:pt x="5000" y="1115"/>
                  <a:pt x="5000" y="2496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4" name="Freeform 22">
            <a:extLst>
              <a:ext uri="{FF2B5EF4-FFF2-40B4-BE49-F238E27FC236}">
                <a16:creationId xmlns:a16="http://schemas.microsoft.com/office/drawing/2014/main" xmlns="" id="{643145EF-FDBB-5E49-90EF-89D4DFDB2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63" y="3820584"/>
            <a:ext cx="1500188" cy="1500188"/>
          </a:xfrm>
          <a:custGeom>
            <a:avLst/>
            <a:gdLst>
              <a:gd name="T0" fmla="*/ 5000 w 5001"/>
              <a:gd name="T1" fmla="*/ 2504 h 5001"/>
              <a:gd name="T2" fmla="*/ 2505 w 5001"/>
              <a:gd name="T3" fmla="*/ 5000 h 5001"/>
              <a:gd name="T4" fmla="*/ 0 w 5001"/>
              <a:gd name="T5" fmla="*/ 2504 h 5001"/>
              <a:gd name="T6" fmla="*/ 2505 w 5001"/>
              <a:gd name="T7" fmla="*/ 0 h 5001"/>
              <a:gd name="T8" fmla="*/ 5000 w 500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4"/>
                </a:moveTo>
                <a:cubicBezTo>
                  <a:pt x="500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4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5" name="Freeform 23">
            <a:extLst>
              <a:ext uri="{FF2B5EF4-FFF2-40B4-BE49-F238E27FC236}">
                <a16:creationId xmlns:a16="http://schemas.microsoft.com/office/drawing/2014/main" xmlns="" id="{6AFE27CA-D3F5-9047-B559-3919655CB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86729"/>
            <a:ext cx="1500188" cy="1502833"/>
          </a:xfrm>
          <a:custGeom>
            <a:avLst/>
            <a:gdLst>
              <a:gd name="T0" fmla="*/ 5001 w 5002"/>
              <a:gd name="T1" fmla="*/ 2505 h 5010"/>
              <a:gd name="T2" fmla="*/ 2505 w 5002"/>
              <a:gd name="T3" fmla="*/ 5009 h 5010"/>
              <a:gd name="T4" fmla="*/ 0 w 5002"/>
              <a:gd name="T5" fmla="*/ 2505 h 5010"/>
              <a:gd name="T6" fmla="*/ 2505 w 5002"/>
              <a:gd name="T7" fmla="*/ 0 h 5010"/>
              <a:gd name="T8" fmla="*/ 5001 w 5002"/>
              <a:gd name="T9" fmla="*/ 2505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10">
                <a:moveTo>
                  <a:pt x="5001" y="2505"/>
                </a:moveTo>
                <a:cubicBezTo>
                  <a:pt x="5001" y="3886"/>
                  <a:pt x="3886" y="5009"/>
                  <a:pt x="2505" y="5009"/>
                </a:cubicBezTo>
                <a:cubicBezTo>
                  <a:pt x="1124" y="5009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1" y="1124"/>
                  <a:pt x="5001" y="2505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6" name="Freeform 24">
            <a:extLst>
              <a:ext uri="{FF2B5EF4-FFF2-40B4-BE49-F238E27FC236}">
                <a16:creationId xmlns:a16="http://schemas.microsoft.com/office/drawing/2014/main" xmlns="" id="{79422422-E9E9-CF48-9077-F7E16223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021" y="4594490"/>
            <a:ext cx="1500188" cy="1500188"/>
          </a:xfrm>
          <a:custGeom>
            <a:avLst/>
            <a:gdLst>
              <a:gd name="T0" fmla="*/ 5000 w 5001"/>
              <a:gd name="T1" fmla="*/ 2505 h 5001"/>
              <a:gd name="T2" fmla="*/ 2496 w 5001"/>
              <a:gd name="T3" fmla="*/ 5000 h 5001"/>
              <a:gd name="T4" fmla="*/ 0 w 5001"/>
              <a:gd name="T5" fmla="*/ 2505 h 5001"/>
              <a:gd name="T6" fmla="*/ 2496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77" y="5000"/>
                  <a:pt x="2496" y="5000"/>
                </a:cubicBezTo>
                <a:cubicBezTo>
                  <a:pt x="1115" y="5000"/>
                  <a:pt x="0" y="3885"/>
                  <a:pt x="0" y="2505"/>
                </a:cubicBezTo>
                <a:cubicBezTo>
                  <a:pt x="0" y="1124"/>
                  <a:pt x="1115" y="0"/>
                  <a:pt x="2496" y="0"/>
                </a:cubicBezTo>
                <a:cubicBezTo>
                  <a:pt x="3877" y="0"/>
                  <a:pt x="5000" y="1124"/>
                  <a:pt x="5000" y="2505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7" name="Freeform 25">
            <a:extLst>
              <a:ext uri="{FF2B5EF4-FFF2-40B4-BE49-F238E27FC236}">
                <a16:creationId xmlns:a16="http://schemas.microsoft.com/office/drawing/2014/main" xmlns="" id="{8E02411A-BB40-2E44-A16C-F262DCCB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594" y="4138084"/>
            <a:ext cx="1500188" cy="1500188"/>
          </a:xfrm>
          <a:custGeom>
            <a:avLst/>
            <a:gdLst>
              <a:gd name="T0" fmla="*/ 5000 w 5001"/>
              <a:gd name="T1" fmla="*/ 2495 h 5001"/>
              <a:gd name="T2" fmla="*/ 2495 w 5001"/>
              <a:gd name="T3" fmla="*/ 5000 h 5001"/>
              <a:gd name="T4" fmla="*/ 0 w 5001"/>
              <a:gd name="T5" fmla="*/ 2495 h 5001"/>
              <a:gd name="T6" fmla="*/ 249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495" y="5000"/>
                </a:cubicBezTo>
                <a:cubicBezTo>
                  <a:pt x="1115" y="5000"/>
                  <a:pt x="0" y="3876"/>
                  <a:pt x="0" y="2495"/>
                </a:cubicBezTo>
                <a:cubicBezTo>
                  <a:pt x="0" y="1114"/>
                  <a:pt x="1115" y="0"/>
                  <a:pt x="249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8" name="Freeform 26">
            <a:extLst>
              <a:ext uri="{FF2B5EF4-FFF2-40B4-BE49-F238E27FC236}">
                <a16:creationId xmlns:a16="http://schemas.microsoft.com/office/drawing/2014/main" xmlns="" id="{1081AD1D-7BB8-4347-9454-DED5213E9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104" y="4306094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495 w 5001"/>
              <a:gd name="T3" fmla="*/ 5010 h 5011"/>
              <a:gd name="T4" fmla="*/ 0 w 5001"/>
              <a:gd name="T5" fmla="*/ 2505 h 5011"/>
              <a:gd name="T6" fmla="*/ 249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76" y="5010"/>
                  <a:pt x="2495" y="5010"/>
                </a:cubicBezTo>
                <a:cubicBezTo>
                  <a:pt x="1114" y="501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9" name="Freeform 27">
            <a:extLst>
              <a:ext uri="{FF2B5EF4-FFF2-40B4-BE49-F238E27FC236}">
                <a16:creationId xmlns:a16="http://schemas.microsoft.com/office/drawing/2014/main" xmlns="" id="{7523FC09-1051-304D-901D-1FF90A07F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761" y="4503209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0" name="Freeform 28">
            <a:extLst>
              <a:ext uri="{FF2B5EF4-FFF2-40B4-BE49-F238E27FC236}">
                <a16:creationId xmlns:a16="http://schemas.microsoft.com/office/drawing/2014/main" xmlns="" id="{395E48FB-FFE3-F048-8D0B-EE9F1A70A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219" y="3963459"/>
            <a:ext cx="1502833" cy="1500188"/>
          </a:xfrm>
          <a:custGeom>
            <a:avLst/>
            <a:gdLst>
              <a:gd name="T0" fmla="*/ 5010 w 5011"/>
              <a:gd name="T1" fmla="*/ 2505 h 5001"/>
              <a:gd name="T2" fmla="*/ 2505 w 5011"/>
              <a:gd name="T3" fmla="*/ 5000 h 5001"/>
              <a:gd name="T4" fmla="*/ 0 w 5011"/>
              <a:gd name="T5" fmla="*/ 2505 h 5001"/>
              <a:gd name="T6" fmla="*/ 2505 w 5011"/>
              <a:gd name="T7" fmla="*/ 0 h 5001"/>
              <a:gd name="T8" fmla="*/ 5010 w 501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5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1" name="Freeform 29">
            <a:extLst>
              <a:ext uri="{FF2B5EF4-FFF2-40B4-BE49-F238E27FC236}">
                <a16:creationId xmlns:a16="http://schemas.microsoft.com/office/drawing/2014/main" xmlns="" id="{53D0F2A9-58CE-F942-99D3-DDC70FDE0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136" y="3937000"/>
            <a:ext cx="1500188" cy="1500188"/>
          </a:xfrm>
          <a:custGeom>
            <a:avLst/>
            <a:gdLst>
              <a:gd name="T0" fmla="*/ 5001 w 5002"/>
              <a:gd name="T1" fmla="*/ 2505 h 5001"/>
              <a:gd name="T2" fmla="*/ 2505 w 5002"/>
              <a:gd name="T3" fmla="*/ 5000 h 5001"/>
              <a:gd name="T4" fmla="*/ 0 w 5002"/>
              <a:gd name="T5" fmla="*/ 2505 h 5001"/>
              <a:gd name="T6" fmla="*/ 2505 w 5002"/>
              <a:gd name="T7" fmla="*/ 0 h 5001"/>
              <a:gd name="T8" fmla="*/ 5001 w 5002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01">
                <a:moveTo>
                  <a:pt x="5001" y="2505"/>
                </a:moveTo>
                <a:cubicBezTo>
                  <a:pt x="5001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1" y="1124"/>
                  <a:pt x="5001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2" name="Freeform 30">
            <a:extLst>
              <a:ext uri="{FF2B5EF4-FFF2-40B4-BE49-F238E27FC236}">
                <a16:creationId xmlns:a16="http://schemas.microsoft.com/office/drawing/2014/main" xmlns="" id="{BB1763CE-DF2F-9248-84E3-F09F1039D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449" y="4672542"/>
            <a:ext cx="1502833" cy="1500188"/>
          </a:xfrm>
          <a:custGeom>
            <a:avLst/>
            <a:gdLst>
              <a:gd name="T0" fmla="*/ 5010 w 5011"/>
              <a:gd name="T1" fmla="*/ 2495 h 5001"/>
              <a:gd name="T2" fmla="*/ 2505 w 5011"/>
              <a:gd name="T3" fmla="*/ 5000 h 5001"/>
              <a:gd name="T4" fmla="*/ 0 w 5011"/>
              <a:gd name="T5" fmla="*/ 2495 h 5001"/>
              <a:gd name="T6" fmla="*/ 2505 w 5011"/>
              <a:gd name="T7" fmla="*/ 0 h 5001"/>
              <a:gd name="T8" fmla="*/ 5010 w 501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495"/>
                </a:moveTo>
                <a:cubicBezTo>
                  <a:pt x="501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49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3" name="Freeform 31">
            <a:extLst>
              <a:ext uri="{FF2B5EF4-FFF2-40B4-BE49-F238E27FC236}">
                <a16:creationId xmlns:a16="http://schemas.microsoft.com/office/drawing/2014/main" xmlns="" id="{FF05A1FF-D48C-9743-82D1-3D818DE14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865" y="4138084"/>
            <a:ext cx="1500188" cy="1500188"/>
          </a:xfrm>
          <a:custGeom>
            <a:avLst/>
            <a:gdLst>
              <a:gd name="T0" fmla="*/ 5000 w 5001"/>
              <a:gd name="T1" fmla="*/ 2495 h 5001"/>
              <a:gd name="T2" fmla="*/ 2505 w 5001"/>
              <a:gd name="T3" fmla="*/ 5000 h 5001"/>
              <a:gd name="T4" fmla="*/ 0 w 5001"/>
              <a:gd name="T5" fmla="*/ 2495 h 5001"/>
              <a:gd name="T6" fmla="*/ 250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5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5" y="0"/>
                  <a:pt x="5000" y="1114"/>
                  <a:pt x="5000" y="249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4" name="Freeform 32">
            <a:extLst>
              <a:ext uri="{FF2B5EF4-FFF2-40B4-BE49-F238E27FC236}">
                <a16:creationId xmlns:a16="http://schemas.microsoft.com/office/drawing/2014/main" xmlns="" id="{B492E71E-3F32-7849-9824-62A1EC3D8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979" y="3963459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504 w 5001"/>
              <a:gd name="T3" fmla="*/ 5010 h 5011"/>
              <a:gd name="T4" fmla="*/ 0 w 5001"/>
              <a:gd name="T5" fmla="*/ 2505 h 5011"/>
              <a:gd name="T6" fmla="*/ 2504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5" y="5010"/>
                  <a:pt x="2504" y="5010"/>
                </a:cubicBezTo>
                <a:cubicBezTo>
                  <a:pt x="1123" y="5010"/>
                  <a:pt x="0" y="3886"/>
                  <a:pt x="0" y="2505"/>
                </a:cubicBezTo>
                <a:cubicBezTo>
                  <a:pt x="0" y="1124"/>
                  <a:pt x="1123" y="0"/>
                  <a:pt x="2504" y="0"/>
                </a:cubicBezTo>
                <a:cubicBezTo>
                  <a:pt x="3885" y="0"/>
                  <a:pt x="5000" y="1124"/>
                  <a:pt x="5000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5" name="Freeform 33">
            <a:extLst>
              <a:ext uri="{FF2B5EF4-FFF2-40B4-BE49-F238E27FC236}">
                <a16:creationId xmlns:a16="http://schemas.microsoft.com/office/drawing/2014/main" xmlns="" id="{38E350F3-C710-E444-BB1A-670F979A2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032" y="4503209"/>
            <a:ext cx="1502833" cy="1502833"/>
          </a:xfrm>
          <a:custGeom>
            <a:avLst/>
            <a:gdLst>
              <a:gd name="T0" fmla="*/ 5009 w 5010"/>
              <a:gd name="T1" fmla="*/ 2505 h 5011"/>
              <a:gd name="T2" fmla="*/ 2504 w 5010"/>
              <a:gd name="T3" fmla="*/ 5010 h 5011"/>
              <a:gd name="T4" fmla="*/ 0 w 5010"/>
              <a:gd name="T5" fmla="*/ 2505 h 5011"/>
              <a:gd name="T6" fmla="*/ 2504 w 5010"/>
              <a:gd name="T7" fmla="*/ 0 h 5011"/>
              <a:gd name="T8" fmla="*/ 5009 w 5010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11">
                <a:moveTo>
                  <a:pt x="5009" y="2505"/>
                </a:moveTo>
                <a:cubicBezTo>
                  <a:pt x="5009" y="3886"/>
                  <a:pt x="3886" y="5010"/>
                  <a:pt x="2504" y="5010"/>
                </a:cubicBezTo>
                <a:cubicBezTo>
                  <a:pt x="1123" y="5010"/>
                  <a:pt x="0" y="3886"/>
                  <a:pt x="0" y="2505"/>
                </a:cubicBezTo>
                <a:cubicBezTo>
                  <a:pt x="0" y="1124"/>
                  <a:pt x="1123" y="0"/>
                  <a:pt x="2504" y="0"/>
                </a:cubicBezTo>
                <a:cubicBezTo>
                  <a:pt x="3886" y="0"/>
                  <a:pt x="5009" y="1124"/>
                  <a:pt x="5009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6" name="Freeform 34">
            <a:extLst>
              <a:ext uri="{FF2B5EF4-FFF2-40B4-BE49-F238E27FC236}">
                <a16:creationId xmlns:a16="http://schemas.microsoft.com/office/drawing/2014/main" xmlns="" id="{5E4ABAF2-DBB2-9347-A84C-1E07D0BA8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261" y="4049449"/>
            <a:ext cx="1502833" cy="1500188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6" y="0"/>
                  <a:pt x="5010" y="1123"/>
                  <a:pt x="5010" y="2504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7" name="Freeform 35">
            <a:extLst>
              <a:ext uri="{FF2B5EF4-FFF2-40B4-BE49-F238E27FC236}">
                <a16:creationId xmlns:a16="http://schemas.microsoft.com/office/drawing/2014/main" xmlns="" id="{B906015F-C3CC-5340-9AED-6DCBA8F09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729" y="4380178"/>
            <a:ext cx="1500188" cy="1502833"/>
          </a:xfrm>
          <a:custGeom>
            <a:avLst/>
            <a:gdLst>
              <a:gd name="T0" fmla="*/ 5000 w 5001"/>
              <a:gd name="T1" fmla="*/ 2504 h 5010"/>
              <a:gd name="T2" fmla="*/ 2495 w 5001"/>
              <a:gd name="T3" fmla="*/ 5009 h 5010"/>
              <a:gd name="T4" fmla="*/ 0 w 5001"/>
              <a:gd name="T5" fmla="*/ 2504 h 5010"/>
              <a:gd name="T6" fmla="*/ 2495 w 5001"/>
              <a:gd name="T7" fmla="*/ 0 h 5010"/>
              <a:gd name="T8" fmla="*/ 5000 w 5001"/>
              <a:gd name="T9" fmla="*/ 2504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0">
                <a:moveTo>
                  <a:pt x="5000" y="2504"/>
                </a:moveTo>
                <a:cubicBezTo>
                  <a:pt x="5000" y="3885"/>
                  <a:pt x="3886" y="5009"/>
                  <a:pt x="2495" y="5009"/>
                </a:cubicBezTo>
                <a:cubicBezTo>
                  <a:pt x="1114" y="5009"/>
                  <a:pt x="0" y="3885"/>
                  <a:pt x="0" y="2504"/>
                </a:cubicBezTo>
                <a:cubicBezTo>
                  <a:pt x="0" y="1123"/>
                  <a:pt x="1114" y="0"/>
                  <a:pt x="2495" y="0"/>
                </a:cubicBezTo>
                <a:cubicBezTo>
                  <a:pt x="3886" y="0"/>
                  <a:pt x="5000" y="1123"/>
                  <a:pt x="5000" y="2504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8" name="Freeform 36">
            <a:extLst>
              <a:ext uri="{FF2B5EF4-FFF2-40B4-BE49-F238E27FC236}">
                <a16:creationId xmlns:a16="http://schemas.microsoft.com/office/drawing/2014/main" xmlns="" id="{3A452E78-ABF2-3A4B-8327-6BDD6EF16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261" y="4688417"/>
            <a:ext cx="1502833" cy="1502833"/>
          </a:xfrm>
          <a:custGeom>
            <a:avLst/>
            <a:gdLst>
              <a:gd name="T0" fmla="*/ 5010 w 5011"/>
              <a:gd name="T1" fmla="*/ 2505 h 5011"/>
              <a:gd name="T2" fmla="*/ 2505 w 5011"/>
              <a:gd name="T3" fmla="*/ 5010 h 5011"/>
              <a:gd name="T4" fmla="*/ 0 w 5011"/>
              <a:gd name="T5" fmla="*/ 2505 h 5011"/>
              <a:gd name="T6" fmla="*/ 2505 w 5011"/>
              <a:gd name="T7" fmla="*/ 0 h 5011"/>
              <a:gd name="T8" fmla="*/ 5010 w 501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11">
                <a:moveTo>
                  <a:pt x="5010" y="2505"/>
                </a:moveTo>
                <a:cubicBezTo>
                  <a:pt x="501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0" name="Google Shape;337;p22">
            <a:extLst>
              <a:ext uri="{FF2B5EF4-FFF2-40B4-BE49-F238E27FC236}">
                <a16:creationId xmlns:a16="http://schemas.microsoft.com/office/drawing/2014/main" xmlns="" id="{BE872C02-B1D0-3A49-9ADB-05ADD9051E03}"/>
              </a:ext>
            </a:extLst>
          </p:cNvPr>
          <p:cNvSpPr txBox="1"/>
          <p:nvPr/>
        </p:nvSpPr>
        <p:spPr>
          <a:xfrm>
            <a:off x="2001043" y="1103312"/>
            <a:ext cx="10096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A</a:t>
            </a:r>
            <a:endParaRPr dirty="0"/>
          </a:p>
        </p:txBody>
      </p:sp>
      <p:sp>
        <p:nvSpPr>
          <p:cNvPr id="51" name="Google Shape;338;p22">
            <a:extLst>
              <a:ext uri="{FF2B5EF4-FFF2-40B4-BE49-F238E27FC236}">
                <a16:creationId xmlns:a16="http://schemas.microsoft.com/office/drawing/2014/main" xmlns="" id="{1193AD7E-1111-2748-AFC5-8568578AC00E}"/>
              </a:ext>
            </a:extLst>
          </p:cNvPr>
          <p:cNvSpPr txBox="1"/>
          <p:nvPr/>
        </p:nvSpPr>
        <p:spPr>
          <a:xfrm>
            <a:off x="5734050" y="1103312"/>
            <a:ext cx="10048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B</a:t>
            </a:r>
            <a:endParaRPr dirty="0"/>
          </a:p>
        </p:txBody>
      </p:sp>
      <p:sp>
        <p:nvSpPr>
          <p:cNvPr id="52" name="Google Shape;339;p22">
            <a:extLst>
              <a:ext uri="{FF2B5EF4-FFF2-40B4-BE49-F238E27FC236}">
                <a16:creationId xmlns:a16="http://schemas.microsoft.com/office/drawing/2014/main" xmlns="" id="{776D9E36-30DF-AD40-AB0D-5D9DDB0D1431}"/>
              </a:ext>
            </a:extLst>
          </p:cNvPr>
          <p:cNvSpPr txBox="1"/>
          <p:nvPr/>
        </p:nvSpPr>
        <p:spPr>
          <a:xfrm>
            <a:off x="9401968" y="1179512"/>
            <a:ext cx="9969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C</a:t>
            </a:r>
            <a:endParaRPr dirty="0"/>
          </a:p>
        </p:txBody>
      </p:sp>
      <p:sp>
        <p:nvSpPr>
          <p:cNvPr id="53" name="Google Shape;340;p22">
            <a:extLst>
              <a:ext uri="{FF2B5EF4-FFF2-40B4-BE49-F238E27FC236}">
                <a16:creationId xmlns:a16="http://schemas.microsoft.com/office/drawing/2014/main" xmlns="" id="{7B14569C-FEA9-C147-8518-94C9AF42FEF6}"/>
              </a:ext>
            </a:extLst>
          </p:cNvPr>
          <p:cNvSpPr txBox="1"/>
          <p:nvPr/>
        </p:nvSpPr>
        <p:spPr>
          <a:xfrm>
            <a:off x="1995487" y="4421187"/>
            <a:ext cx="10207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D</a:t>
            </a:r>
            <a:endParaRPr dirty="0"/>
          </a:p>
        </p:txBody>
      </p:sp>
      <p:sp>
        <p:nvSpPr>
          <p:cNvPr id="54" name="Google Shape;341;p22">
            <a:extLst>
              <a:ext uri="{FF2B5EF4-FFF2-40B4-BE49-F238E27FC236}">
                <a16:creationId xmlns:a16="http://schemas.microsoft.com/office/drawing/2014/main" xmlns="" id="{168EC328-B62E-2049-9F7E-713C82759850}"/>
              </a:ext>
            </a:extLst>
          </p:cNvPr>
          <p:cNvSpPr txBox="1"/>
          <p:nvPr/>
        </p:nvSpPr>
        <p:spPr>
          <a:xfrm>
            <a:off x="5748337" y="4457700"/>
            <a:ext cx="9763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E</a:t>
            </a:r>
            <a:endParaRPr dirty="0"/>
          </a:p>
        </p:txBody>
      </p:sp>
      <p:sp>
        <p:nvSpPr>
          <p:cNvPr id="55" name="Google Shape;342;p22">
            <a:extLst>
              <a:ext uri="{FF2B5EF4-FFF2-40B4-BE49-F238E27FC236}">
                <a16:creationId xmlns:a16="http://schemas.microsoft.com/office/drawing/2014/main" xmlns="" id="{9472683B-330D-0145-AA34-F19D2A9ABCFD}"/>
              </a:ext>
            </a:extLst>
          </p:cNvPr>
          <p:cNvSpPr txBox="1"/>
          <p:nvPr/>
        </p:nvSpPr>
        <p:spPr>
          <a:xfrm>
            <a:off x="9413875" y="4457700"/>
            <a:ext cx="9731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F</a:t>
            </a:r>
            <a:endParaRPr dirty="0"/>
          </a:p>
        </p:txBody>
      </p:sp>
      <p:sp>
        <p:nvSpPr>
          <p:cNvPr id="56" name="Google Shape;343;p22">
            <a:extLst>
              <a:ext uri="{FF2B5EF4-FFF2-40B4-BE49-F238E27FC236}">
                <a16:creationId xmlns:a16="http://schemas.microsoft.com/office/drawing/2014/main" xmlns="" id="{C7335055-C71D-394B-9D82-ECD43D84EA59}"/>
              </a:ext>
            </a:extLst>
          </p:cNvPr>
          <p:cNvSpPr txBox="1"/>
          <p:nvPr/>
        </p:nvSpPr>
        <p:spPr>
          <a:xfrm>
            <a:off x="1761330" y="1463675"/>
            <a:ext cx="14890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500" b="0" i="0" u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500" b="0" i="0" u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500" b="0" i="0" u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endParaRPr dirty="0"/>
          </a:p>
        </p:txBody>
      </p:sp>
      <p:sp>
        <p:nvSpPr>
          <p:cNvPr id="57" name="Google Shape;344;p22">
            <a:extLst>
              <a:ext uri="{FF2B5EF4-FFF2-40B4-BE49-F238E27FC236}">
                <a16:creationId xmlns:a16="http://schemas.microsoft.com/office/drawing/2014/main" xmlns="" id="{36817816-FF6B-3747-B117-3561024F380A}"/>
              </a:ext>
            </a:extLst>
          </p:cNvPr>
          <p:cNvSpPr txBox="1"/>
          <p:nvPr/>
        </p:nvSpPr>
        <p:spPr>
          <a:xfrm>
            <a:off x="5491162" y="1441450"/>
            <a:ext cx="149066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500" b="0" i="0" u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500" b="0" i="0" u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500" b="0" i="0" u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endParaRPr dirty="0"/>
          </a:p>
        </p:txBody>
      </p:sp>
      <p:sp>
        <p:nvSpPr>
          <p:cNvPr id="58" name="Google Shape;345;p22">
            <a:extLst>
              <a:ext uri="{FF2B5EF4-FFF2-40B4-BE49-F238E27FC236}">
                <a16:creationId xmlns:a16="http://schemas.microsoft.com/office/drawing/2014/main" xmlns="" id="{C6D7DAC1-EB55-B04D-90C1-A4C5A9D4901F}"/>
              </a:ext>
            </a:extLst>
          </p:cNvPr>
          <p:cNvSpPr txBox="1"/>
          <p:nvPr/>
        </p:nvSpPr>
        <p:spPr>
          <a:xfrm>
            <a:off x="9155906" y="1522412"/>
            <a:ext cx="1489075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</a:t>
            </a:r>
            <a:endParaRPr/>
          </a:p>
        </p:txBody>
      </p:sp>
      <p:sp>
        <p:nvSpPr>
          <p:cNvPr id="59" name="Google Shape;346;p22">
            <a:extLst>
              <a:ext uri="{FF2B5EF4-FFF2-40B4-BE49-F238E27FC236}">
                <a16:creationId xmlns:a16="http://schemas.microsoft.com/office/drawing/2014/main" xmlns="" id="{D4D298EA-2233-DF43-8B5B-177AC7A45148}"/>
              </a:ext>
            </a:extLst>
          </p:cNvPr>
          <p:cNvSpPr txBox="1"/>
          <p:nvPr/>
        </p:nvSpPr>
        <p:spPr>
          <a:xfrm>
            <a:off x="1761331" y="4741862"/>
            <a:ext cx="14890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</a:t>
            </a:r>
            <a:endParaRPr/>
          </a:p>
        </p:txBody>
      </p:sp>
      <p:sp>
        <p:nvSpPr>
          <p:cNvPr id="60" name="Google Shape;347;p22">
            <a:extLst>
              <a:ext uri="{FF2B5EF4-FFF2-40B4-BE49-F238E27FC236}">
                <a16:creationId xmlns:a16="http://schemas.microsoft.com/office/drawing/2014/main" xmlns="" id="{858EC256-4A51-4243-BF2A-8A4E123D124C}"/>
              </a:ext>
            </a:extLst>
          </p:cNvPr>
          <p:cNvSpPr txBox="1"/>
          <p:nvPr/>
        </p:nvSpPr>
        <p:spPr>
          <a:xfrm>
            <a:off x="5491162" y="4741862"/>
            <a:ext cx="149066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</a:t>
            </a:r>
            <a:endParaRPr/>
          </a:p>
        </p:txBody>
      </p:sp>
      <p:sp>
        <p:nvSpPr>
          <p:cNvPr id="61" name="Google Shape;348;p22">
            <a:extLst>
              <a:ext uri="{FF2B5EF4-FFF2-40B4-BE49-F238E27FC236}">
                <a16:creationId xmlns:a16="http://schemas.microsoft.com/office/drawing/2014/main" xmlns="" id="{418D4000-0D11-EA45-B96D-E3F8B597FA45}"/>
              </a:ext>
            </a:extLst>
          </p:cNvPr>
          <p:cNvSpPr txBox="1"/>
          <p:nvPr/>
        </p:nvSpPr>
        <p:spPr>
          <a:xfrm>
            <a:off x="9155112" y="4822825"/>
            <a:ext cx="149066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6589308"/>
      </p:ext>
    </p:extLst>
  </p:cSld>
  <p:clrMapOvr>
    <a:masterClrMapping/>
  </p:clrMapOvr>
  <p:transition spd="med"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600" fill="hold"/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600" fill="hold"/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6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6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600" fill="hold"/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600" fill="hold"/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6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6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600" fill="hold"/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600" fill="hold"/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600" fill="hold"/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600" fill="hold"/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6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6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6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6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6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6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600" fill="hold"/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600" fill="hold"/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600" fill="hold"/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600" fill="hold"/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6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6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600" fill="hold"/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600" fill="hold"/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6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6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600" fill="hold"/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600" fill="hold"/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3" dur="600" fill="hold"/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4" dur="600" fill="hold"/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6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6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600" fill="hold"/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600" fill="hold"/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600" fill="hold"/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600" fill="hold"/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7" dur="6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8" dur="6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600" fill="hold"/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600" fill="hold"/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600" fill="hold"/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600" fill="hold"/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9" dur="6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0" dur="6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3" dur="600" fill="hold"/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4" dur="600" fill="hold"/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5" dur="600" fill="hold"/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6" dur="600" fill="hold"/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9" dur="600" fill="hold"/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0" dur="600" fill="hold"/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3" dur="600" fill="hold"/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4" dur="600" fill="hold"/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7" dur="600" fill="hold"/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8" dur="600" fill="hold"/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1" dur="600" fill="hold"/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2" dur="600" fill="hold"/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5" dur="600" fill="hold"/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6" dur="600" fill="hold"/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7" dur="600" fill="hold"/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8" dur="600" fill="hold"/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1" dur="600" fill="hold"/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2" dur="600" fill="hold"/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5" dur="600" fill="hold"/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6" dur="600" fill="hold"/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9" dur="600" fill="hold"/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0" dur="600" fill="hold"/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3" dur="600" fill="hold"/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4" dur="600" fill="hold"/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7" dur="600" fill="hold"/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8" dur="600" fill="hold"/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73" grpId="0" animBg="1"/>
          <p:bldP spid="3074" grpId="0" animBg="1"/>
          <p:bldP spid="3075" grpId="0" animBg="1"/>
          <p:bldP spid="3076" grpId="0" animBg="1"/>
          <p:bldP spid="3077" grpId="0" animBg="1"/>
          <p:bldP spid="3078" grpId="0" animBg="1"/>
          <p:bldP spid="3079" grpId="0" animBg="1"/>
          <p:bldP spid="3080" grpId="0" animBg="1"/>
          <p:bldP spid="3081" grpId="0" animBg="1"/>
          <p:bldP spid="3082" grpId="0" animBg="1"/>
          <p:bldP spid="3083" grpId="0" animBg="1"/>
          <p:bldP spid="3084" grpId="0" animBg="1"/>
          <p:bldP spid="3085" grpId="0" animBg="1"/>
          <p:bldP spid="3086" grpId="0" animBg="1"/>
          <p:bldP spid="3087" grpId="0" animBg="1"/>
          <p:bldP spid="3088" grpId="0" animBg="1"/>
          <p:bldP spid="3089" grpId="0" animBg="1"/>
          <p:bldP spid="3090" grpId="0" animBg="1"/>
          <p:bldP spid="3091" grpId="0" animBg="1"/>
          <p:bldP spid="3092" grpId="0" animBg="1"/>
          <p:bldP spid="3093" grpId="0" animBg="1"/>
          <p:bldP spid="3094" grpId="0" animBg="1"/>
          <p:bldP spid="3095" grpId="0" animBg="1"/>
          <p:bldP spid="3096" grpId="0" animBg="1"/>
          <p:bldP spid="3097" grpId="0" animBg="1"/>
          <p:bldP spid="3098" grpId="0" animBg="1"/>
          <p:bldP spid="3099" grpId="0" animBg="1"/>
          <p:bldP spid="3100" grpId="0" animBg="1"/>
          <p:bldP spid="3101" grpId="0" animBg="1"/>
          <p:bldP spid="3102" grpId="0" animBg="1"/>
          <p:bldP spid="3103" grpId="0" animBg="1"/>
          <p:bldP spid="3104" grpId="0" animBg="1"/>
          <p:bldP spid="3105" grpId="0" animBg="1"/>
          <p:bldP spid="3106" grpId="0" animBg="1"/>
          <p:bldP spid="3107" grpId="0" animBg="1"/>
          <p:bldP spid="3108" grpId="0" animBg="1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/>
          <p:bldP spid="60" grpId="0"/>
          <p:bldP spid="6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6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600" fill="hold"/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600" fill="hold"/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6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6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600" fill="hold"/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600" fill="hold"/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600" fill="hold"/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6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6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6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6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6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6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600" fill="hold"/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600" fill="hold"/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600" fill="hold"/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600" fill="hold"/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6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6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600" fill="hold"/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600" fill="hold"/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6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6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600" fill="hold"/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600" fill="hold"/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600" fill="hold"/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600" fill="hold"/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6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6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600" fill="hold"/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600" fill="hold"/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600" fill="hold"/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600" fill="hold"/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6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6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600" fill="hold"/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600" fill="hold"/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600" fill="hold"/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600" fill="hold"/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6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6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600" fill="hold"/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600" fill="hold"/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600" fill="hold"/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600" fill="hold"/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600" fill="hold"/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600" fill="hold"/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600" fill="hold"/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600" fill="hold"/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600" fill="hold"/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600" fill="hold"/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600" fill="hold"/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600" fill="hold"/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600" fill="hold"/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600" fill="hold"/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600" fill="hold"/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600" fill="hold"/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600" fill="hold"/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600" fill="hold"/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600" fill="hold"/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600" fill="hold"/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600" fill="hold"/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600" fill="hold"/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600" fill="hold"/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600" fill="hold"/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600" fill="hold"/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600" fill="hold"/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73" grpId="0" animBg="1"/>
          <p:bldP spid="3074" grpId="0" animBg="1"/>
          <p:bldP spid="3075" grpId="0" animBg="1"/>
          <p:bldP spid="3076" grpId="0" animBg="1"/>
          <p:bldP spid="3077" grpId="0" animBg="1"/>
          <p:bldP spid="3078" grpId="0" animBg="1"/>
          <p:bldP spid="3079" grpId="0" animBg="1"/>
          <p:bldP spid="3080" grpId="0" animBg="1"/>
          <p:bldP spid="3081" grpId="0" animBg="1"/>
          <p:bldP spid="3082" grpId="0" animBg="1"/>
          <p:bldP spid="3083" grpId="0" animBg="1"/>
          <p:bldP spid="3084" grpId="0" animBg="1"/>
          <p:bldP spid="3085" grpId="0" animBg="1"/>
          <p:bldP spid="3086" grpId="0" animBg="1"/>
          <p:bldP spid="3087" grpId="0" animBg="1"/>
          <p:bldP spid="3088" grpId="0" animBg="1"/>
          <p:bldP spid="3089" grpId="0" animBg="1"/>
          <p:bldP spid="3090" grpId="0" animBg="1"/>
          <p:bldP spid="3091" grpId="0" animBg="1"/>
          <p:bldP spid="3092" grpId="0" animBg="1"/>
          <p:bldP spid="3093" grpId="0" animBg="1"/>
          <p:bldP spid="3094" grpId="0" animBg="1"/>
          <p:bldP spid="3095" grpId="0" animBg="1"/>
          <p:bldP spid="3096" grpId="0" animBg="1"/>
          <p:bldP spid="3097" grpId="0" animBg="1"/>
          <p:bldP spid="3098" grpId="0" animBg="1"/>
          <p:bldP spid="3099" grpId="0" animBg="1"/>
          <p:bldP spid="3100" grpId="0" animBg="1"/>
          <p:bldP spid="3101" grpId="0" animBg="1"/>
          <p:bldP spid="3102" grpId="0" animBg="1"/>
          <p:bldP spid="3103" grpId="0" animBg="1"/>
          <p:bldP spid="3104" grpId="0" animBg="1"/>
          <p:bldP spid="3105" grpId="0" animBg="1"/>
          <p:bldP spid="3106" grpId="0" animBg="1"/>
          <p:bldP spid="3107" grpId="0" animBg="1"/>
          <p:bldP spid="3108" grpId="0" animBg="1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/>
          <p:bldP spid="60" grpId="0"/>
          <p:bldP spid="61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>
            <a:extLst>
              <a:ext uri="{FF2B5EF4-FFF2-40B4-BE49-F238E27FC236}">
                <a16:creationId xmlns:a16="http://schemas.microsoft.com/office/drawing/2014/main" xmlns="" id="{14597885-B63C-BC41-BF27-4F3E97268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771" y="1955271"/>
            <a:ext cx="2448719" cy="2446073"/>
          </a:xfrm>
          <a:custGeom>
            <a:avLst/>
            <a:gdLst>
              <a:gd name="T0" fmla="*/ 8162 w 8163"/>
              <a:gd name="T1" fmla="*/ 4077 h 8154"/>
              <a:gd name="T2" fmla="*/ 4086 w 8163"/>
              <a:gd name="T3" fmla="*/ 8153 h 8154"/>
              <a:gd name="T4" fmla="*/ 0 w 8163"/>
              <a:gd name="T5" fmla="*/ 4077 h 8154"/>
              <a:gd name="T6" fmla="*/ 4086 w 8163"/>
              <a:gd name="T7" fmla="*/ 0 h 8154"/>
              <a:gd name="T8" fmla="*/ 8162 w 8163"/>
              <a:gd name="T9" fmla="*/ 4077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3" h="8154">
                <a:moveTo>
                  <a:pt x="8162" y="4077"/>
                </a:moveTo>
                <a:cubicBezTo>
                  <a:pt x="8162" y="6334"/>
                  <a:pt x="6333" y="8153"/>
                  <a:pt x="4086" y="8153"/>
                </a:cubicBezTo>
                <a:cubicBezTo>
                  <a:pt x="1828" y="8153"/>
                  <a:pt x="0" y="6334"/>
                  <a:pt x="0" y="4077"/>
                </a:cubicBezTo>
                <a:cubicBezTo>
                  <a:pt x="0" y="1829"/>
                  <a:pt x="1828" y="0"/>
                  <a:pt x="4086" y="0"/>
                </a:cubicBezTo>
                <a:cubicBezTo>
                  <a:pt x="6333" y="0"/>
                  <a:pt x="8162" y="1829"/>
                  <a:pt x="8162" y="4077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099" name="Freeform 3">
            <a:extLst>
              <a:ext uri="{FF2B5EF4-FFF2-40B4-BE49-F238E27FC236}">
                <a16:creationId xmlns:a16="http://schemas.microsoft.com/office/drawing/2014/main" xmlns="" id="{1C646B6D-9F1E-1240-934E-4CC5580DC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209" y="2374636"/>
            <a:ext cx="2446073" cy="2446073"/>
          </a:xfrm>
          <a:custGeom>
            <a:avLst/>
            <a:gdLst>
              <a:gd name="T0" fmla="*/ 8153 w 8154"/>
              <a:gd name="T1" fmla="*/ 4076 h 8153"/>
              <a:gd name="T2" fmla="*/ 4077 w 8154"/>
              <a:gd name="T3" fmla="*/ 8152 h 8153"/>
              <a:gd name="T4" fmla="*/ 0 w 8154"/>
              <a:gd name="T5" fmla="*/ 4076 h 8153"/>
              <a:gd name="T6" fmla="*/ 4077 w 8154"/>
              <a:gd name="T7" fmla="*/ 0 h 8153"/>
              <a:gd name="T8" fmla="*/ 8153 w 8154"/>
              <a:gd name="T9" fmla="*/ 4076 h 8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4" h="8153">
                <a:moveTo>
                  <a:pt x="8153" y="4076"/>
                </a:moveTo>
                <a:cubicBezTo>
                  <a:pt x="8153" y="6333"/>
                  <a:pt x="6324" y="8152"/>
                  <a:pt x="4077" y="8152"/>
                </a:cubicBezTo>
                <a:cubicBezTo>
                  <a:pt x="1829" y="8152"/>
                  <a:pt x="0" y="6333"/>
                  <a:pt x="0" y="4076"/>
                </a:cubicBezTo>
                <a:cubicBezTo>
                  <a:pt x="0" y="1828"/>
                  <a:pt x="1829" y="0"/>
                  <a:pt x="4077" y="0"/>
                </a:cubicBezTo>
                <a:cubicBezTo>
                  <a:pt x="6324" y="0"/>
                  <a:pt x="8153" y="1828"/>
                  <a:pt x="8153" y="4076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0" name="Freeform 4">
            <a:extLst>
              <a:ext uri="{FF2B5EF4-FFF2-40B4-BE49-F238E27FC236}">
                <a16:creationId xmlns:a16="http://schemas.microsoft.com/office/drawing/2014/main" xmlns="" id="{2E5B05F0-200A-1840-B54D-210D2975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65" y="2554553"/>
            <a:ext cx="2446073" cy="2446073"/>
          </a:xfrm>
          <a:custGeom>
            <a:avLst/>
            <a:gdLst>
              <a:gd name="T0" fmla="*/ 8152 w 8153"/>
              <a:gd name="T1" fmla="*/ 4077 h 8154"/>
              <a:gd name="T2" fmla="*/ 4076 w 8153"/>
              <a:gd name="T3" fmla="*/ 8153 h 8154"/>
              <a:gd name="T4" fmla="*/ 0 w 8153"/>
              <a:gd name="T5" fmla="*/ 4077 h 8154"/>
              <a:gd name="T6" fmla="*/ 4076 w 8153"/>
              <a:gd name="T7" fmla="*/ 0 h 8154"/>
              <a:gd name="T8" fmla="*/ 8152 w 8153"/>
              <a:gd name="T9" fmla="*/ 4077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3" h="8154">
                <a:moveTo>
                  <a:pt x="8152" y="4077"/>
                </a:moveTo>
                <a:cubicBezTo>
                  <a:pt x="8152" y="6324"/>
                  <a:pt x="6324" y="8153"/>
                  <a:pt x="4076" y="8153"/>
                </a:cubicBezTo>
                <a:cubicBezTo>
                  <a:pt x="1819" y="8153"/>
                  <a:pt x="0" y="6324"/>
                  <a:pt x="0" y="4077"/>
                </a:cubicBezTo>
                <a:cubicBezTo>
                  <a:pt x="0" y="1829"/>
                  <a:pt x="1819" y="0"/>
                  <a:pt x="4076" y="0"/>
                </a:cubicBezTo>
                <a:cubicBezTo>
                  <a:pt x="6324" y="0"/>
                  <a:pt x="8152" y="1829"/>
                  <a:pt x="8152" y="4077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1" name="Freeform 5">
            <a:extLst>
              <a:ext uri="{FF2B5EF4-FFF2-40B4-BE49-F238E27FC236}">
                <a16:creationId xmlns:a16="http://schemas.microsoft.com/office/drawing/2014/main" xmlns="" id="{B6492407-C670-F645-BB49-9AA3D06F1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042" y="1608667"/>
            <a:ext cx="2448719" cy="2446073"/>
          </a:xfrm>
          <a:custGeom>
            <a:avLst/>
            <a:gdLst>
              <a:gd name="T0" fmla="*/ 8163 w 8164"/>
              <a:gd name="T1" fmla="*/ 4076 h 8154"/>
              <a:gd name="T2" fmla="*/ 4077 w 8164"/>
              <a:gd name="T3" fmla="*/ 8153 h 8154"/>
              <a:gd name="T4" fmla="*/ 0 w 8164"/>
              <a:gd name="T5" fmla="*/ 4076 h 8154"/>
              <a:gd name="T6" fmla="*/ 4077 w 8164"/>
              <a:gd name="T7" fmla="*/ 0 h 8154"/>
              <a:gd name="T8" fmla="*/ 8163 w 8164"/>
              <a:gd name="T9" fmla="*/ 4076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4" h="8154">
                <a:moveTo>
                  <a:pt x="8163" y="4076"/>
                </a:moveTo>
                <a:cubicBezTo>
                  <a:pt x="8163" y="6334"/>
                  <a:pt x="6334" y="8153"/>
                  <a:pt x="4077" y="8153"/>
                </a:cubicBezTo>
                <a:cubicBezTo>
                  <a:pt x="1829" y="8153"/>
                  <a:pt x="0" y="6334"/>
                  <a:pt x="0" y="4076"/>
                </a:cubicBezTo>
                <a:cubicBezTo>
                  <a:pt x="0" y="1829"/>
                  <a:pt x="1829" y="0"/>
                  <a:pt x="4077" y="0"/>
                </a:cubicBezTo>
                <a:cubicBezTo>
                  <a:pt x="6334" y="0"/>
                  <a:pt x="8163" y="1829"/>
                  <a:pt x="8163" y="4076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2" name="Freeform 6">
            <a:extLst>
              <a:ext uri="{FF2B5EF4-FFF2-40B4-BE49-F238E27FC236}">
                <a16:creationId xmlns:a16="http://schemas.microsoft.com/office/drawing/2014/main" xmlns="" id="{3F0653F2-1AFF-8940-96A4-3337E818E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2354792"/>
            <a:ext cx="2448719" cy="2446073"/>
          </a:xfrm>
          <a:custGeom>
            <a:avLst/>
            <a:gdLst>
              <a:gd name="T0" fmla="*/ 8162 w 8163"/>
              <a:gd name="T1" fmla="*/ 4076 h 8153"/>
              <a:gd name="T2" fmla="*/ 4086 w 8163"/>
              <a:gd name="T3" fmla="*/ 8152 h 8153"/>
              <a:gd name="T4" fmla="*/ 0 w 8163"/>
              <a:gd name="T5" fmla="*/ 4076 h 8153"/>
              <a:gd name="T6" fmla="*/ 4086 w 8163"/>
              <a:gd name="T7" fmla="*/ 0 h 8153"/>
              <a:gd name="T8" fmla="*/ 8162 w 8163"/>
              <a:gd name="T9" fmla="*/ 4076 h 8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3" h="8153">
                <a:moveTo>
                  <a:pt x="8162" y="4076"/>
                </a:moveTo>
                <a:cubicBezTo>
                  <a:pt x="8162" y="6324"/>
                  <a:pt x="6333" y="8152"/>
                  <a:pt x="4086" y="8152"/>
                </a:cubicBezTo>
                <a:cubicBezTo>
                  <a:pt x="1828" y="8152"/>
                  <a:pt x="0" y="6324"/>
                  <a:pt x="0" y="4076"/>
                </a:cubicBezTo>
                <a:cubicBezTo>
                  <a:pt x="0" y="1828"/>
                  <a:pt x="1828" y="0"/>
                  <a:pt x="4086" y="0"/>
                </a:cubicBezTo>
                <a:cubicBezTo>
                  <a:pt x="6333" y="0"/>
                  <a:pt x="8162" y="1828"/>
                  <a:pt x="8162" y="4076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3" name="Freeform 7">
            <a:extLst>
              <a:ext uri="{FF2B5EF4-FFF2-40B4-BE49-F238E27FC236}">
                <a16:creationId xmlns:a16="http://schemas.microsoft.com/office/drawing/2014/main" xmlns="" id="{96E8058B-005D-0A4A-8551-2320D42C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521" y="2935553"/>
            <a:ext cx="2446073" cy="2446073"/>
          </a:xfrm>
          <a:custGeom>
            <a:avLst/>
            <a:gdLst>
              <a:gd name="T0" fmla="*/ 8152 w 8153"/>
              <a:gd name="T1" fmla="*/ 4077 h 8154"/>
              <a:gd name="T2" fmla="*/ 4076 w 8153"/>
              <a:gd name="T3" fmla="*/ 8153 h 8154"/>
              <a:gd name="T4" fmla="*/ 0 w 8153"/>
              <a:gd name="T5" fmla="*/ 4077 h 8154"/>
              <a:gd name="T6" fmla="*/ 4076 w 8153"/>
              <a:gd name="T7" fmla="*/ 0 h 8154"/>
              <a:gd name="T8" fmla="*/ 8152 w 8153"/>
              <a:gd name="T9" fmla="*/ 4077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3" h="8154">
                <a:moveTo>
                  <a:pt x="8152" y="4077"/>
                </a:moveTo>
                <a:cubicBezTo>
                  <a:pt x="8152" y="6334"/>
                  <a:pt x="6333" y="8153"/>
                  <a:pt x="4076" y="8153"/>
                </a:cubicBezTo>
                <a:cubicBezTo>
                  <a:pt x="1828" y="8153"/>
                  <a:pt x="0" y="6334"/>
                  <a:pt x="0" y="4077"/>
                </a:cubicBezTo>
                <a:cubicBezTo>
                  <a:pt x="0" y="1829"/>
                  <a:pt x="1828" y="0"/>
                  <a:pt x="4076" y="0"/>
                </a:cubicBezTo>
                <a:cubicBezTo>
                  <a:pt x="6333" y="0"/>
                  <a:pt x="8152" y="1829"/>
                  <a:pt x="8152" y="4077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4" name="Freeform 8">
            <a:extLst>
              <a:ext uri="{FF2B5EF4-FFF2-40B4-BE49-F238E27FC236}">
                <a16:creationId xmlns:a16="http://schemas.microsoft.com/office/drawing/2014/main" xmlns="" id="{8BD5D5C2-1CC1-2B41-B2C9-F23F6A012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4" y="1840178"/>
            <a:ext cx="2446073" cy="2446073"/>
          </a:xfrm>
          <a:custGeom>
            <a:avLst/>
            <a:gdLst>
              <a:gd name="T0" fmla="*/ 8153 w 8154"/>
              <a:gd name="T1" fmla="*/ 4077 h 8154"/>
              <a:gd name="T2" fmla="*/ 4076 w 8154"/>
              <a:gd name="T3" fmla="*/ 8153 h 8154"/>
              <a:gd name="T4" fmla="*/ 0 w 8154"/>
              <a:gd name="T5" fmla="*/ 4077 h 8154"/>
              <a:gd name="T6" fmla="*/ 4076 w 8154"/>
              <a:gd name="T7" fmla="*/ 0 h 8154"/>
              <a:gd name="T8" fmla="*/ 8153 w 8154"/>
              <a:gd name="T9" fmla="*/ 4077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4" h="8154">
                <a:moveTo>
                  <a:pt x="8153" y="4077"/>
                </a:moveTo>
                <a:cubicBezTo>
                  <a:pt x="8153" y="6334"/>
                  <a:pt x="6333" y="8153"/>
                  <a:pt x="4076" y="8153"/>
                </a:cubicBezTo>
                <a:cubicBezTo>
                  <a:pt x="1829" y="8153"/>
                  <a:pt x="0" y="6334"/>
                  <a:pt x="0" y="4077"/>
                </a:cubicBezTo>
                <a:cubicBezTo>
                  <a:pt x="0" y="1829"/>
                  <a:pt x="1829" y="0"/>
                  <a:pt x="4076" y="0"/>
                </a:cubicBezTo>
                <a:cubicBezTo>
                  <a:pt x="6333" y="0"/>
                  <a:pt x="8153" y="1829"/>
                  <a:pt x="8153" y="4077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5" name="Freeform 9">
            <a:extLst>
              <a:ext uri="{FF2B5EF4-FFF2-40B4-BE49-F238E27FC236}">
                <a16:creationId xmlns:a16="http://schemas.microsoft.com/office/drawing/2014/main" xmlns="" id="{36F66EC2-03C6-1C43-BD20-3FF9F2FE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438" y="1731699"/>
            <a:ext cx="2446073" cy="2448718"/>
          </a:xfrm>
          <a:custGeom>
            <a:avLst/>
            <a:gdLst>
              <a:gd name="T0" fmla="*/ 8152 w 8153"/>
              <a:gd name="T1" fmla="*/ 4077 h 8164"/>
              <a:gd name="T2" fmla="*/ 4076 w 8153"/>
              <a:gd name="T3" fmla="*/ 8163 h 8164"/>
              <a:gd name="T4" fmla="*/ 0 w 8153"/>
              <a:gd name="T5" fmla="*/ 4077 h 8164"/>
              <a:gd name="T6" fmla="*/ 4076 w 8153"/>
              <a:gd name="T7" fmla="*/ 0 h 8164"/>
              <a:gd name="T8" fmla="*/ 8152 w 8153"/>
              <a:gd name="T9" fmla="*/ 4077 h 8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3" h="8164">
                <a:moveTo>
                  <a:pt x="8152" y="4077"/>
                </a:moveTo>
                <a:cubicBezTo>
                  <a:pt x="8152" y="6334"/>
                  <a:pt x="6324" y="8163"/>
                  <a:pt x="4076" y="8163"/>
                </a:cubicBezTo>
                <a:cubicBezTo>
                  <a:pt x="1819" y="8163"/>
                  <a:pt x="0" y="6334"/>
                  <a:pt x="0" y="4077"/>
                </a:cubicBezTo>
                <a:cubicBezTo>
                  <a:pt x="0" y="1829"/>
                  <a:pt x="1819" y="0"/>
                  <a:pt x="4076" y="0"/>
                </a:cubicBezTo>
                <a:cubicBezTo>
                  <a:pt x="6324" y="0"/>
                  <a:pt x="8152" y="1829"/>
                  <a:pt x="8152" y="4077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6" name="Freeform 10">
            <a:extLst>
              <a:ext uri="{FF2B5EF4-FFF2-40B4-BE49-F238E27FC236}">
                <a16:creationId xmlns:a16="http://schemas.microsoft.com/office/drawing/2014/main" xmlns="" id="{6D409BB3-F867-6B46-92D4-7BAF9DE22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178" y="2554553"/>
            <a:ext cx="2446073" cy="2446073"/>
          </a:xfrm>
          <a:custGeom>
            <a:avLst/>
            <a:gdLst>
              <a:gd name="T0" fmla="*/ 8152 w 8153"/>
              <a:gd name="T1" fmla="*/ 4077 h 8154"/>
              <a:gd name="T2" fmla="*/ 4076 w 8153"/>
              <a:gd name="T3" fmla="*/ 8153 h 8154"/>
              <a:gd name="T4" fmla="*/ 0 w 8153"/>
              <a:gd name="T5" fmla="*/ 4077 h 8154"/>
              <a:gd name="T6" fmla="*/ 4076 w 8153"/>
              <a:gd name="T7" fmla="*/ 0 h 8154"/>
              <a:gd name="T8" fmla="*/ 8152 w 8153"/>
              <a:gd name="T9" fmla="*/ 4077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3" h="8154">
                <a:moveTo>
                  <a:pt x="8152" y="4077"/>
                </a:moveTo>
                <a:cubicBezTo>
                  <a:pt x="8152" y="6324"/>
                  <a:pt x="6324" y="8153"/>
                  <a:pt x="4076" y="8153"/>
                </a:cubicBezTo>
                <a:cubicBezTo>
                  <a:pt x="1819" y="8153"/>
                  <a:pt x="0" y="6324"/>
                  <a:pt x="0" y="4077"/>
                </a:cubicBezTo>
                <a:cubicBezTo>
                  <a:pt x="0" y="1829"/>
                  <a:pt x="1819" y="0"/>
                  <a:pt x="4076" y="0"/>
                </a:cubicBezTo>
                <a:cubicBezTo>
                  <a:pt x="6324" y="0"/>
                  <a:pt x="8152" y="1829"/>
                  <a:pt x="8152" y="4077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7" name="Freeform 11">
            <a:extLst>
              <a:ext uri="{FF2B5EF4-FFF2-40B4-BE49-F238E27FC236}">
                <a16:creationId xmlns:a16="http://schemas.microsoft.com/office/drawing/2014/main" xmlns="" id="{64B8ECBE-751B-174A-A958-434D05BB0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0" y="1898386"/>
            <a:ext cx="2446073" cy="2446073"/>
          </a:xfrm>
          <a:custGeom>
            <a:avLst/>
            <a:gdLst>
              <a:gd name="T0" fmla="*/ 8152 w 8153"/>
              <a:gd name="T1" fmla="*/ 4076 h 8154"/>
              <a:gd name="T2" fmla="*/ 4076 w 8153"/>
              <a:gd name="T3" fmla="*/ 8153 h 8154"/>
              <a:gd name="T4" fmla="*/ 0 w 8153"/>
              <a:gd name="T5" fmla="*/ 4076 h 8154"/>
              <a:gd name="T6" fmla="*/ 4076 w 8153"/>
              <a:gd name="T7" fmla="*/ 0 h 8154"/>
              <a:gd name="T8" fmla="*/ 8152 w 8153"/>
              <a:gd name="T9" fmla="*/ 4076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3" h="8154">
                <a:moveTo>
                  <a:pt x="8152" y="4076"/>
                </a:moveTo>
                <a:cubicBezTo>
                  <a:pt x="8152" y="6324"/>
                  <a:pt x="6324" y="8153"/>
                  <a:pt x="4076" y="8153"/>
                </a:cubicBezTo>
                <a:cubicBezTo>
                  <a:pt x="1819" y="8153"/>
                  <a:pt x="0" y="6324"/>
                  <a:pt x="0" y="4076"/>
                </a:cubicBezTo>
                <a:cubicBezTo>
                  <a:pt x="0" y="1819"/>
                  <a:pt x="1819" y="0"/>
                  <a:pt x="4076" y="0"/>
                </a:cubicBezTo>
                <a:cubicBezTo>
                  <a:pt x="6324" y="0"/>
                  <a:pt x="8152" y="1819"/>
                  <a:pt x="8152" y="4076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8" name="Freeform 12">
            <a:extLst>
              <a:ext uri="{FF2B5EF4-FFF2-40B4-BE49-F238E27FC236}">
                <a16:creationId xmlns:a16="http://schemas.microsoft.com/office/drawing/2014/main" xmlns="" id="{158D2BA5-0180-B442-8869-B194E0253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574" y="2354792"/>
            <a:ext cx="2446073" cy="2446073"/>
          </a:xfrm>
          <a:custGeom>
            <a:avLst/>
            <a:gdLst>
              <a:gd name="T0" fmla="*/ 8153 w 8154"/>
              <a:gd name="T1" fmla="*/ 4076 h 8153"/>
              <a:gd name="T2" fmla="*/ 4076 w 8154"/>
              <a:gd name="T3" fmla="*/ 8152 h 8153"/>
              <a:gd name="T4" fmla="*/ 0 w 8154"/>
              <a:gd name="T5" fmla="*/ 4076 h 8153"/>
              <a:gd name="T6" fmla="*/ 4076 w 8154"/>
              <a:gd name="T7" fmla="*/ 0 h 8153"/>
              <a:gd name="T8" fmla="*/ 8153 w 8154"/>
              <a:gd name="T9" fmla="*/ 4076 h 8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4" h="8153">
                <a:moveTo>
                  <a:pt x="8153" y="4076"/>
                </a:moveTo>
                <a:cubicBezTo>
                  <a:pt x="8153" y="6324"/>
                  <a:pt x="6324" y="8152"/>
                  <a:pt x="4076" y="8152"/>
                </a:cubicBezTo>
                <a:cubicBezTo>
                  <a:pt x="1819" y="8152"/>
                  <a:pt x="0" y="6324"/>
                  <a:pt x="0" y="4076"/>
                </a:cubicBezTo>
                <a:cubicBezTo>
                  <a:pt x="0" y="1828"/>
                  <a:pt x="1819" y="0"/>
                  <a:pt x="4076" y="0"/>
                </a:cubicBezTo>
                <a:cubicBezTo>
                  <a:pt x="6324" y="0"/>
                  <a:pt x="8153" y="1828"/>
                  <a:pt x="8153" y="4076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9" name="Freeform 13">
            <a:extLst>
              <a:ext uri="{FF2B5EF4-FFF2-40B4-BE49-F238E27FC236}">
                <a16:creationId xmlns:a16="http://schemas.microsoft.com/office/drawing/2014/main" xmlns="" id="{0A8620A4-EE38-FE46-B41F-D001B34C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553" y="2625990"/>
            <a:ext cx="2446073" cy="2446073"/>
          </a:xfrm>
          <a:custGeom>
            <a:avLst/>
            <a:gdLst>
              <a:gd name="T0" fmla="*/ 8153 w 8154"/>
              <a:gd name="T1" fmla="*/ 4076 h 8153"/>
              <a:gd name="T2" fmla="*/ 4076 w 8154"/>
              <a:gd name="T3" fmla="*/ 8152 h 8153"/>
              <a:gd name="T4" fmla="*/ 0 w 8154"/>
              <a:gd name="T5" fmla="*/ 4076 h 8153"/>
              <a:gd name="T6" fmla="*/ 4076 w 8154"/>
              <a:gd name="T7" fmla="*/ 0 h 8153"/>
              <a:gd name="T8" fmla="*/ 8153 w 8154"/>
              <a:gd name="T9" fmla="*/ 4076 h 8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4" h="8153">
                <a:moveTo>
                  <a:pt x="8153" y="4076"/>
                </a:moveTo>
                <a:cubicBezTo>
                  <a:pt x="8153" y="6324"/>
                  <a:pt x="6324" y="8152"/>
                  <a:pt x="4076" y="8152"/>
                </a:cubicBezTo>
                <a:cubicBezTo>
                  <a:pt x="1819" y="8152"/>
                  <a:pt x="0" y="6324"/>
                  <a:pt x="0" y="4076"/>
                </a:cubicBezTo>
                <a:cubicBezTo>
                  <a:pt x="0" y="1819"/>
                  <a:pt x="1819" y="0"/>
                  <a:pt x="4076" y="0"/>
                </a:cubicBezTo>
                <a:cubicBezTo>
                  <a:pt x="6324" y="0"/>
                  <a:pt x="8153" y="1819"/>
                  <a:pt x="8153" y="4076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15" name="Google Shape;354;p23">
            <a:extLst>
              <a:ext uri="{FF2B5EF4-FFF2-40B4-BE49-F238E27FC236}">
                <a16:creationId xmlns:a16="http://schemas.microsoft.com/office/drawing/2014/main" xmlns="" id="{66FE4368-48C8-DF44-82CC-CF722CCE8F48}"/>
              </a:ext>
            </a:extLst>
          </p:cNvPr>
          <p:cNvSpPr txBox="1"/>
          <p:nvPr/>
        </p:nvSpPr>
        <p:spPr>
          <a:xfrm>
            <a:off x="2118091" y="3152775"/>
            <a:ext cx="2401156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IDEA</a:t>
            </a:r>
            <a:endParaRPr dirty="0"/>
          </a:p>
        </p:txBody>
      </p:sp>
      <p:sp>
        <p:nvSpPr>
          <p:cNvPr id="16" name="Google Shape;355;p23">
            <a:extLst>
              <a:ext uri="{FF2B5EF4-FFF2-40B4-BE49-F238E27FC236}">
                <a16:creationId xmlns:a16="http://schemas.microsoft.com/office/drawing/2014/main" xmlns="" id="{2BBEDFD5-A179-4A4C-A7DD-71D087E33931}"/>
              </a:ext>
            </a:extLst>
          </p:cNvPr>
          <p:cNvSpPr txBox="1"/>
          <p:nvPr/>
        </p:nvSpPr>
        <p:spPr>
          <a:xfrm>
            <a:off x="7320205" y="3152775"/>
            <a:ext cx="2817326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187103"/>
      </p:ext>
    </p:extLst>
  </p:cSld>
  <p:clrMapOvr>
    <a:masterClrMapping/>
  </p:clrMapOvr>
  <p:transition spd="med"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750" fill="hold"/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750" fill="hold"/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750" fill="hold"/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750" fill="hold"/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98" grpId="0" animBg="1"/>
          <p:bldP spid="4099" grpId="0" animBg="1"/>
          <p:bldP spid="4100" grpId="0" animBg="1"/>
          <p:bldP spid="4101" grpId="0" animBg="1"/>
          <p:bldP spid="4102" grpId="0" animBg="1"/>
          <p:bldP spid="4103" grpId="0" animBg="1"/>
          <p:bldP spid="4104" grpId="0" animBg="1"/>
          <p:bldP spid="4105" grpId="0" animBg="1"/>
          <p:bldP spid="4106" grpId="0" animBg="1"/>
          <p:bldP spid="4107" grpId="0" animBg="1"/>
          <p:bldP spid="4108" grpId="0" animBg="1"/>
          <p:bldP spid="4109" grpId="0" animBg="1"/>
          <p:bldP spid="15" grpId="0"/>
          <p:bldP spid="16" grpId="0"/>
        </p:bldLst>
      </p:timing>
    </mc:Choice>
    <mc:Fallback xmlns="">
      <p:timing>
        <p:tnLst>
          <p:par>
            <p:cTn id="1" dur="indefinite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98" grpId="0" animBg="1"/>
          <p:bldP spid="4099" grpId="0" animBg="1"/>
          <p:bldP spid="4100" grpId="0" animBg="1"/>
          <p:bldP spid="4101" grpId="0" animBg="1"/>
          <p:bldP spid="4102" grpId="0" animBg="1"/>
          <p:bldP spid="4103" grpId="0" animBg="1"/>
          <p:bldP spid="4104" grpId="0" animBg="1"/>
          <p:bldP spid="4105" grpId="0" animBg="1"/>
          <p:bldP spid="4106" grpId="0" animBg="1"/>
          <p:bldP spid="4107" grpId="0" animBg="1"/>
          <p:bldP spid="4108" grpId="0" animBg="1"/>
          <p:bldP spid="4109" grpId="0" animBg="1"/>
          <p:bldP spid="15" grpId="0"/>
          <p:bldP spid="16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2">
            <a:extLst>
              <a:ext uri="{FF2B5EF4-FFF2-40B4-BE49-F238E27FC236}">
                <a16:creationId xmlns:a16="http://schemas.microsoft.com/office/drawing/2014/main" xmlns="" id="{AE193F85-A6E4-2D4E-8DD3-F0ED89283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292" y="1162844"/>
            <a:ext cx="1308365" cy="1309688"/>
          </a:xfrm>
          <a:custGeom>
            <a:avLst/>
            <a:gdLst>
              <a:gd name="T0" fmla="*/ 4362 w 4363"/>
              <a:gd name="T1" fmla="*/ 2181 h 4364"/>
              <a:gd name="T2" fmla="*/ 2181 w 4363"/>
              <a:gd name="T3" fmla="*/ 4363 h 4364"/>
              <a:gd name="T4" fmla="*/ 0 w 4363"/>
              <a:gd name="T5" fmla="*/ 2181 h 4364"/>
              <a:gd name="T6" fmla="*/ 2181 w 4363"/>
              <a:gd name="T7" fmla="*/ 0 h 4364"/>
              <a:gd name="T8" fmla="*/ 4362 w 4363"/>
              <a:gd name="T9" fmla="*/ 2181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4">
                <a:moveTo>
                  <a:pt x="4362" y="2181"/>
                </a:moveTo>
                <a:cubicBezTo>
                  <a:pt x="4362" y="3381"/>
                  <a:pt x="3390" y="4363"/>
                  <a:pt x="2181" y="4363"/>
                </a:cubicBezTo>
                <a:cubicBezTo>
                  <a:pt x="981" y="4363"/>
                  <a:pt x="0" y="3381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90" y="0"/>
                  <a:pt x="4362" y="981"/>
                  <a:pt x="4362" y="2181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xmlns="" id="{EE66D7A5-94F7-7F46-A381-30C352DD2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324" y="1297782"/>
            <a:ext cx="1308364" cy="1305718"/>
          </a:xfrm>
          <a:custGeom>
            <a:avLst/>
            <a:gdLst>
              <a:gd name="T0" fmla="*/ 4362 w 4363"/>
              <a:gd name="T1" fmla="*/ 2172 h 4353"/>
              <a:gd name="T2" fmla="*/ 2181 w 4363"/>
              <a:gd name="T3" fmla="*/ 4352 h 4353"/>
              <a:gd name="T4" fmla="*/ 0 w 4363"/>
              <a:gd name="T5" fmla="*/ 2172 h 4353"/>
              <a:gd name="T6" fmla="*/ 2181 w 4363"/>
              <a:gd name="T7" fmla="*/ 0 h 4353"/>
              <a:gd name="T8" fmla="*/ 4362 w 4363"/>
              <a:gd name="T9" fmla="*/ 2172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53">
                <a:moveTo>
                  <a:pt x="4362" y="2172"/>
                </a:moveTo>
                <a:cubicBezTo>
                  <a:pt x="4362" y="3381"/>
                  <a:pt x="3391" y="4352"/>
                  <a:pt x="2181" y="4352"/>
                </a:cubicBezTo>
                <a:cubicBezTo>
                  <a:pt x="981" y="4352"/>
                  <a:pt x="0" y="3381"/>
                  <a:pt x="0" y="2172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91" y="0"/>
                  <a:pt x="4362" y="971"/>
                  <a:pt x="4362" y="2172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24" name="Freeform 4">
            <a:extLst>
              <a:ext uri="{FF2B5EF4-FFF2-40B4-BE49-F238E27FC236}">
                <a16:creationId xmlns:a16="http://schemas.microsoft.com/office/drawing/2014/main" xmlns="" id="{2D1FE841-2C20-5940-9109-4C322F006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261" y="1268678"/>
            <a:ext cx="1305718" cy="1308364"/>
          </a:xfrm>
          <a:custGeom>
            <a:avLst/>
            <a:gdLst>
              <a:gd name="T0" fmla="*/ 4352 w 4353"/>
              <a:gd name="T1" fmla="*/ 2181 h 4363"/>
              <a:gd name="T2" fmla="*/ 2181 w 4353"/>
              <a:gd name="T3" fmla="*/ 4362 h 4363"/>
              <a:gd name="T4" fmla="*/ 0 w 4353"/>
              <a:gd name="T5" fmla="*/ 2181 h 4363"/>
              <a:gd name="T6" fmla="*/ 2181 w 4353"/>
              <a:gd name="T7" fmla="*/ 0 h 4363"/>
              <a:gd name="T8" fmla="*/ 4352 w 435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3" h="4363">
                <a:moveTo>
                  <a:pt x="4352" y="2181"/>
                </a:moveTo>
                <a:cubicBezTo>
                  <a:pt x="4352" y="3381"/>
                  <a:pt x="3381" y="4362"/>
                  <a:pt x="2181" y="4362"/>
                </a:cubicBezTo>
                <a:cubicBezTo>
                  <a:pt x="971" y="4362"/>
                  <a:pt x="0" y="3381"/>
                  <a:pt x="0" y="2181"/>
                </a:cubicBezTo>
                <a:cubicBezTo>
                  <a:pt x="0" y="971"/>
                  <a:pt x="971" y="0"/>
                  <a:pt x="2181" y="0"/>
                </a:cubicBezTo>
                <a:cubicBezTo>
                  <a:pt x="3381" y="0"/>
                  <a:pt x="4352" y="971"/>
                  <a:pt x="4352" y="2181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25" name="Freeform 5">
            <a:extLst>
              <a:ext uri="{FF2B5EF4-FFF2-40B4-BE49-F238E27FC236}">
                <a16:creationId xmlns:a16="http://schemas.microsoft.com/office/drawing/2014/main" xmlns="" id="{732CEDCA-A647-AE4B-A665-598E2E8B4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021" y="972345"/>
            <a:ext cx="1305719" cy="1308364"/>
          </a:xfrm>
          <a:custGeom>
            <a:avLst/>
            <a:gdLst>
              <a:gd name="T0" fmla="*/ 4353 w 4354"/>
              <a:gd name="T1" fmla="*/ 2181 h 4363"/>
              <a:gd name="T2" fmla="*/ 2172 w 4354"/>
              <a:gd name="T3" fmla="*/ 4362 h 4363"/>
              <a:gd name="T4" fmla="*/ 0 w 4354"/>
              <a:gd name="T5" fmla="*/ 2181 h 4363"/>
              <a:gd name="T6" fmla="*/ 2172 w 4354"/>
              <a:gd name="T7" fmla="*/ 0 h 4363"/>
              <a:gd name="T8" fmla="*/ 4353 w 4354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4" h="4363">
                <a:moveTo>
                  <a:pt x="4353" y="2181"/>
                </a:moveTo>
                <a:cubicBezTo>
                  <a:pt x="4353" y="3381"/>
                  <a:pt x="3381" y="4362"/>
                  <a:pt x="2172" y="4362"/>
                </a:cubicBezTo>
                <a:cubicBezTo>
                  <a:pt x="971" y="4362"/>
                  <a:pt x="0" y="3381"/>
                  <a:pt x="0" y="2181"/>
                </a:cubicBezTo>
                <a:cubicBezTo>
                  <a:pt x="0" y="972"/>
                  <a:pt x="971" y="0"/>
                  <a:pt x="2172" y="0"/>
                </a:cubicBezTo>
                <a:cubicBezTo>
                  <a:pt x="3381" y="0"/>
                  <a:pt x="4353" y="972"/>
                  <a:pt x="4353" y="2181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26" name="Freeform 6">
            <a:extLst>
              <a:ext uri="{FF2B5EF4-FFF2-40B4-BE49-F238E27FC236}">
                <a16:creationId xmlns:a16="http://schemas.microsoft.com/office/drawing/2014/main" xmlns="" id="{49407D3D-58F6-5A40-9548-CE21775F5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479" y="1378479"/>
            <a:ext cx="1308365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90" y="4362"/>
                  <a:pt x="2181" y="4362"/>
                </a:cubicBezTo>
                <a:cubicBezTo>
                  <a:pt x="981" y="4362"/>
                  <a:pt x="0" y="3381"/>
                  <a:pt x="0" y="2181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90" y="0"/>
                  <a:pt x="4362" y="971"/>
                  <a:pt x="4362" y="2181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27" name="Freeform 7">
            <a:extLst>
              <a:ext uri="{FF2B5EF4-FFF2-40B4-BE49-F238E27FC236}">
                <a16:creationId xmlns:a16="http://schemas.microsoft.com/office/drawing/2014/main" xmlns="" id="{5BB612F4-A6C4-DB4B-9E23-066895A01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333" y="1563688"/>
            <a:ext cx="1308365" cy="1305719"/>
          </a:xfrm>
          <a:custGeom>
            <a:avLst/>
            <a:gdLst>
              <a:gd name="T0" fmla="*/ 4362 w 4363"/>
              <a:gd name="T1" fmla="*/ 2181 h 4353"/>
              <a:gd name="T2" fmla="*/ 2181 w 4363"/>
              <a:gd name="T3" fmla="*/ 4352 h 4353"/>
              <a:gd name="T4" fmla="*/ 0 w 4363"/>
              <a:gd name="T5" fmla="*/ 2181 h 4353"/>
              <a:gd name="T6" fmla="*/ 2181 w 4363"/>
              <a:gd name="T7" fmla="*/ 0 h 4353"/>
              <a:gd name="T8" fmla="*/ 4362 w 4363"/>
              <a:gd name="T9" fmla="*/ 2181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53">
                <a:moveTo>
                  <a:pt x="4362" y="2181"/>
                </a:moveTo>
                <a:cubicBezTo>
                  <a:pt x="4362" y="3381"/>
                  <a:pt x="3390" y="4352"/>
                  <a:pt x="2181" y="4352"/>
                </a:cubicBezTo>
                <a:cubicBezTo>
                  <a:pt x="981" y="4352"/>
                  <a:pt x="0" y="3381"/>
                  <a:pt x="0" y="2181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90" y="0"/>
                  <a:pt x="4362" y="971"/>
                  <a:pt x="4362" y="2181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28" name="Freeform 8">
            <a:extLst>
              <a:ext uri="{FF2B5EF4-FFF2-40B4-BE49-F238E27FC236}">
                <a16:creationId xmlns:a16="http://schemas.microsoft.com/office/drawing/2014/main" xmlns="" id="{34D4F48C-C338-C347-B32E-3E631F3B2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219" y="1127125"/>
            <a:ext cx="1305718" cy="1308365"/>
          </a:xfrm>
          <a:custGeom>
            <a:avLst/>
            <a:gdLst>
              <a:gd name="T0" fmla="*/ 4353 w 4354"/>
              <a:gd name="T1" fmla="*/ 2181 h 4362"/>
              <a:gd name="T2" fmla="*/ 2181 w 4354"/>
              <a:gd name="T3" fmla="*/ 4361 h 4362"/>
              <a:gd name="T4" fmla="*/ 0 w 4354"/>
              <a:gd name="T5" fmla="*/ 2181 h 4362"/>
              <a:gd name="T6" fmla="*/ 2181 w 4354"/>
              <a:gd name="T7" fmla="*/ 0 h 4362"/>
              <a:gd name="T8" fmla="*/ 4353 w 4354"/>
              <a:gd name="T9" fmla="*/ 2181 h 4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4" h="4362">
                <a:moveTo>
                  <a:pt x="4353" y="2181"/>
                </a:moveTo>
                <a:cubicBezTo>
                  <a:pt x="4353" y="3381"/>
                  <a:pt x="3382" y="4361"/>
                  <a:pt x="2181" y="4361"/>
                </a:cubicBezTo>
                <a:cubicBezTo>
                  <a:pt x="972" y="4361"/>
                  <a:pt x="0" y="3381"/>
                  <a:pt x="0" y="2181"/>
                </a:cubicBezTo>
                <a:cubicBezTo>
                  <a:pt x="0" y="971"/>
                  <a:pt x="972" y="0"/>
                  <a:pt x="2181" y="0"/>
                </a:cubicBezTo>
                <a:cubicBezTo>
                  <a:pt x="3382" y="0"/>
                  <a:pt x="4353" y="971"/>
                  <a:pt x="4353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29" name="Freeform 9">
            <a:extLst>
              <a:ext uri="{FF2B5EF4-FFF2-40B4-BE49-F238E27FC236}">
                <a16:creationId xmlns:a16="http://schemas.microsoft.com/office/drawing/2014/main" xmlns="" id="{DD5964C9-6E5B-BA47-A918-3F7984657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636" y="1275292"/>
            <a:ext cx="1308364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81" y="4362"/>
                  <a:pt x="2181" y="4362"/>
                </a:cubicBezTo>
                <a:cubicBezTo>
                  <a:pt x="981" y="4362"/>
                  <a:pt x="0" y="3381"/>
                  <a:pt x="0" y="2181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81" y="0"/>
                  <a:pt x="4362" y="971"/>
                  <a:pt x="4362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30" name="Freeform 10">
            <a:extLst>
              <a:ext uri="{FF2B5EF4-FFF2-40B4-BE49-F238E27FC236}">
                <a16:creationId xmlns:a16="http://schemas.microsoft.com/office/drawing/2014/main" xmlns="" id="{9A3E5730-964C-7B41-AE77-F172EDB09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907" y="1455208"/>
            <a:ext cx="1308364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81" y="4362"/>
                  <a:pt x="2181" y="4362"/>
                </a:cubicBezTo>
                <a:cubicBezTo>
                  <a:pt x="981" y="4362"/>
                  <a:pt x="0" y="3381"/>
                  <a:pt x="0" y="2181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81" y="0"/>
                  <a:pt x="4362" y="971"/>
                  <a:pt x="4362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31" name="Freeform 11">
            <a:extLst>
              <a:ext uri="{FF2B5EF4-FFF2-40B4-BE49-F238E27FC236}">
                <a16:creationId xmlns:a16="http://schemas.microsoft.com/office/drawing/2014/main" xmlns="" id="{B52A3DE4-23DD-ED41-8088-3768ABFD4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396" y="1049074"/>
            <a:ext cx="1308365" cy="1309688"/>
          </a:xfrm>
          <a:custGeom>
            <a:avLst/>
            <a:gdLst>
              <a:gd name="T0" fmla="*/ 4362 w 4363"/>
              <a:gd name="T1" fmla="*/ 2181 h 4364"/>
              <a:gd name="T2" fmla="*/ 2181 w 4363"/>
              <a:gd name="T3" fmla="*/ 4363 h 4364"/>
              <a:gd name="T4" fmla="*/ 0 w 4363"/>
              <a:gd name="T5" fmla="*/ 2181 h 4364"/>
              <a:gd name="T6" fmla="*/ 2181 w 4363"/>
              <a:gd name="T7" fmla="*/ 0 h 4364"/>
              <a:gd name="T8" fmla="*/ 4362 w 4363"/>
              <a:gd name="T9" fmla="*/ 2181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4">
                <a:moveTo>
                  <a:pt x="4362" y="2181"/>
                </a:moveTo>
                <a:cubicBezTo>
                  <a:pt x="4362" y="3382"/>
                  <a:pt x="3381" y="4363"/>
                  <a:pt x="2181" y="4363"/>
                </a:cubicBezTo>
                <a:cubicBezTo>
                  <a:pt x="981" y="4363"/>
                  <a:pt x="0" y="3382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81" y="0"/>
                  <a:pt x="4362" y="981"/>
                  <a:pt x="4362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32" name="Freeform 12">
            <a:extLst>
              <a:ext uri="{FF2B5EF4-FFF2-40B4-BE49-F238E27FC236}">
                <a16:creationId xmlns:a16="http://schemas.microsoft.com/office/drawing/2014/main" xmlns="" id="{EF1EC15A-1343-924E-93A6-3A328B755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604" y="1023938"/>
            <a:ext cx="1308365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90"/>
                  <a:pt x="3381" y="4362"/>
                  <a:pt x="2181" y="4362"/>
                </a:cubicBezTo>
                <a:cubicBezTo>
                  <a:pt x="981" y="4362"/>
                  <a:pt x="0" y="3390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81" y="0"/>
                  <a:pt x="4362" y="981"/>
                  <a:pt x="4362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33" name="Freeform 13">
            <a:extLst>
              <a:ext uri="{FF2B5EF4-FFF2-40B4-BE49-F238E27FC236}">
                <a16:creationId xmlns:a16="http://schemas.microsoft.com/office/drawing/2014/main" xmlns="" id="{E7ECC301-5F0C-A840-84BD-0CC9FBC7C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386" y="1546491"/>
            <a:ext cx="1308364" cy="1308364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81" y="4362"/>
                  <a:pt x="2181" y="4362"/>
                </a:cubicBezTo>
                <a:cubicBezTo>
                  <a:pt x="971" y="4362"/>
                  <a:pt x="0" y="3381"/>
                  <a:pt x="0" y="2181"/>
                </a:cubicBezTo>
                <a:cubicBezTo>
                  <a:pt x="0" y="980"/>
                  <a:pt x="971" y="0"/>
                  <a:pt x="2181" y="0"/>
                </a:cubicBezTo>
                <a:cubicBezTo>
                  <a:pt x="3381" y="0"/>
                  <a:pt x="4362" y="980"/>
                  <a:pt x="4362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34" name="Freeform 14">
            <a:extLst>
              <a:ext uri="{FF2B5EF4-FFF2-40B4-BE49-F238E27FC236}">
                <a16:creationId xmlns:a16="http://schemas.microsoft.com/office/drawing/2014/main" xmlns="" id="{15209EDD-8EB4-024B-A691-8725B0B76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292" y="4131470"/>
            <a:ext cx="1308365" cy="1308364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90"/>
                  <a:pt x="3390" y="4362"/>
                  <a:pt x="2181" y="4362"/>
                </a:cubicBezTo>
                <a:cubicBezTo>
                  <a:pt x="981" y="4362"/>
                  <a:pt x="0" y="3390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90" y="0"/>
                  <a:pt x="4362" y="981"/>
                  <a:pt x="4362" y="2181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35" name="Freeform 15">
            <a:extLst>
              <a:ext uri="{FF2B5EF4-FFF2-40B4-BE49-F238E27FC236}">
                <a16:creationId xmlns:a16="http://schemas.microsoft.com/office/drawing/2014/main" xmlns="" id="{3690B5BE-82CD-F440-80CD-4A185D29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178" y="4280958"/>
            <a:ext cx="1308364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91"/>
                  <a:pt x="3381" y="4362"/>
                  <a:pt x="2181" y="4362"/>
                </a:cubicBezTo>
                <a:cubicBezTo>
                  <a:pt x="981" y="4362"/>
                  <a:pt x="0" y="3391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81" y="0"/>
                  <a:pt x="4362" y="981"/>
                  <a:pt x="4362" y="2181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36" name="Freeform 16">
            <a:extLst>
              <a:ext uri="{FF2B5EF4-FFF2-40B4-BE49-F238E27FC236}">
                <a16:creationId xmlns:a16="http://schemas.microsoft.com/office/drawing/2014/main" xmlns="" id="{675F4582-7295-244F-8669-98E74DCD2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083" y="4454261"/>
            <a:ext cx="1308365" cy="1305718"/>
          </a:xfrm>
          <a:custGeom>
            <a:avLst/>
            <a:gdLst>
              <a:gd name="T0" fmla="*/ 4362 w 4363"/>
              <a:gd name="T1" fmla="*/ 2172 h 4353"/>
              <a:gd name="T2" fmla="*/ 2181 w 4363"/>
              <a:gd name="T3" fmla="*/ 4352 h 4353"/>
              <a:gd name="T4" fmla="*/ 0 w 4363"/>
              <a:gd name="T5" fmla="*/ 2172 h 4353"/>
              <a:gd name="T6" fmla="*/ 2181 w 4363"/>
              <a:gd name="T7" fmla="*/ 0 h 4353"/>
              <a:gd name="T8" fmla="*/ 4362 w 4363"/>
              <a:gd name="T9" fmla="*/ 2172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53">
                <a:moveTo>
                  <a:pt x="4362" y="2172"/>
                </a:moveTo>
                <a:cubicBezTo>
                  <a:pt x="4362" y="3381"/>
                  <a:pt x="3381" y="4352"/>
                  <a:pt x="2181" y="4352"/>
                </a:cubicBezTo>
                <a:cubicBezTo>
                  <a:pt x="971" y="4352"/>
                  <a:pt x="0" y="3381"/>
                  <a:pt x="0" y="2172"/>
                </a:cubicBezTo>
                <a:cubicBezTo>
                  <a:pt x="0" y="972"/>
                  <a:pt x="971" y="0"/>
                  <a:pt x="2181" y="0"/>
                </a:cubicBezTo>
                <a:cubicBezTo>
                  <a:pt x="3381" y="0"/>
                  <a:pt x="4362" y="972"/>
                  <a:pt x="4362" y="2172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37" name="Freeform 17">
            <a:extLst>
              <a:ext uri="{FF2B5EF4-FFF2-40B4-BE49-F238E27FC236}">
                <a16:creationId xmlns:a16="http://schemas.microsoft.com/office/drawing/2014/main" xmlns="" id="{250C6765-0A6B-1A49-B31B-9DBA0B14A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574" y="3983303"/>
            <a:ext cx="1308364" cy="1305718"/>
          </a:xfrm>
          <a:custGeom>
            <a:avLst/>
            <a:gdLst>
              <a:gd name="T0" fmla="*/ 4362 w 4363"/>
              <a:gd name="T1" fmla="*/ 2171 h 4353"/>
              <a:gd name="T2" fmla="*/ 2181 w 4363"/>
              <a:gd name="T3" fmla="*/ 4352 h 4353"/>
              <a:gd name="T4" fmla="*/ 0 w 4363"/>
              <a:gd name="T5" fmla="*/ 2171 h 4353"/>
              <a:gd name="T6" fmla="*/ 2181 w 4363"/>
              <a:gd name="T7" fmla="*/ 0 h 4353"/>
              <a:gd name="T8" fmla="*/ 4362 w 4363"/>
              <a:gd name="T9" fmla="*/ 2171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53">
                <a:moveTo>
                  <a:pt x="4362" y="2171"/>
                </a:moveTo>
                <a:cubicBezTo>
                  <a:pt x="4362" y="3381"/>
                  <a:pt x="3381" y="4352"/>
                  <a:pt x="2181" y="4352"/>
                </a:cubicBezTo>
                <a:cubicBezTo>
                  <a:pt x="971" y="4352"/>
                  <a:pt x="0" y="3381"/>
                  <a:pt x="0" y="2171"/>
                </a:cubicBezTo>
                <a:cubicBezTo>
                  <a:pt x="0" y="971"/>
                  <a:pt x="971" y="0"/>
                  <a:pt x="2181" y="0"/>
                </a:cubicBezTo>
                <a:cubicBezTo>
                  <a:pt x="3381" y="0"/>
                  <a:pt x="4362" y="971"/>
                  <a:pt x="4362" y="2171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38" name="Freeform 18">
            <a:extLst>
              <a:ext uri="{FF2B5EF4-FFF2-40B4-BE49-F238E27FC236}">
                <a16:creationId xmlns:a16="http://schemas.microsoft.com/office/drawing/2014/main" xmlns="" id="{0093B8BA-E5FA-E948-961E-D8C124D0C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928" y="3960813"/>
            <a:ext cx="1308364" cy="1305719"/>
          </a:xfrm>
          <a:custGeom>
            <a:avLst/>
            <a:gdLst>
              <a:gd name="T0" fmla="*/ 4362 w 4363"/>
              <a:gd name="T1" fmla="*/ 2172 h 4354"/>
              <a:gd name="T2" fmla="*/ 2181 w 4363"/>
              <a:gd name="T3" fmla="*/ 4353 h 4354"/>
              <a:gd name="T4" fmla="*/ 0 w 4363"/>
              <a:gd name="T5" fmla="*/ 2172 h 4354"/>
              <a:gd name="T6" fmla="*/ 2181 w 4363"/>
              <a:gd name="T7" fmla="*/ 0 h 4354"/>
              <a:gd name="T8" fmla="*/ 4362 w 4363"/>
              <a:gd name="T9" fmla="*/ 2172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54">
                <a:moveTo>
                  <a:pt x="4362" y="2172"/>
                </a:moveTo>
                <a:cubicBezTo>
                  <a:pt x="4362" y="3382"/>
                  <a:pt x="3381" y="4353"/>
                  <a:pt x="2181" y="4353"/>
                </a:cubicBezTo>
                <a:cubicBezTo>
                  <a:pt x="981" y="4353"/>
                  <a:pt x="0" y="3382"/>
                  <a:pt x="0" y="2172"/>
                </a:cubicBezTo>
                <a:cubicBezTo>
                  <a:pt x="0" y="972"/>
                  <a:pt x="981" y="0"/>
                  <a:pt x="2181" y="0"/>
                </a:cubicBezTo>
                <a:cubicBezTo>
                  <a:pt x="3381" y="0"/>
                  <a:pt x="4362" y="972"/>
                  <a:pt x="4362" y="2172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39" name="Freeform 19">
            <a:extLst>
              <a:ext uri="{FF2B5EF4-FFF2-40B4-BE49-F238E27FC236}">
                <a16:creationId xmlns:a16="http://schemas.microsoft.com/office/drawing/2014/main" xmlns="" id="{5314B1AE-0086-7A42-946F-0AD669BE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116" y="4508500"/>
            <a:ext cx="1308364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81" y="4362"/>
                  <a:pt x="2181" y="4362"/>
                </a:cubicBezTo>
                <a:cubicBezTo>
                  <a:pt x="971" y="4362"/>
                  <a:pt x="0" y="3381"/>
                  <a:pt x="0" y="2181"/>
                </a:cubicBezTo>
                <a:cubicBezTo>
                  <a:pt x="0" y="981"/>
                  <a:pt x="971" y="0"/>
                  <a:pt x="2181" y="0"/>
                </a:cubicBezTo>
                <a:cubicBezTo>
                  <a:pt x="3381" y="0"/>
                  <a:pt x="4362" y="981"/>
                  <a:pt x="4362" y="2181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40" name="Freeform 20">
            <a:extLst>
              <a:ext uri="{FF2B5EF4-FFF2-40B4-BE49-F238E27FC236}">
                <a16:creationId xmlns:a16="http://schemas.microsoft.com/office/drawing/2014/main" xmlns="" id="{F535F763-15D0-EC41-ACFC-2DADFA0D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219" y="4094428"/>
            <a:ext cx="1305718" cy="1308364"/>
          </a:xfrm>
          <a:custGeom>
            <a:avLst/>
            <a:gdLst>
              <a:gd name="T0" fmla="*/ 4353 w 4354"/>
              <a:gd name="T1" fmla="*/ 2181 h 4363"/>
              <a:gd name="T2" fmla="*/ 2181 w 4354"/>
              <a:gd name="T3" fmla="*/ 4362 h 4363"/>
              <a:gd name="T4" fmla="*/ 0 w 4354"/>
              <a:gd name="T5" fmla="*/ 2181 h 4363"/>
              <a:gd name="T6" fmla="*/ 2181 w 4354"/>
              <a:gd name="T7" fmla="*/ 0 h 4363"/>
              <a:gd name="T8" fmla="*/ 4353 w 4354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4" h="4363">
                <a:moveTo>
                  <a:pt x="4353" y="2181"/>
                </a:moveTo>
                <a:cubicBezTo>
                  <a:pt x="4353" y="3381"/>
                  <a:pt x="3382" y="4362"/>
                  <a:pt x="2181" y="4362"/>
                </a:cubicBezTo>
                <a:cubicBezTo>
                  <a:pt x="972" y="4362"/>
                  <a:pt x="0" y="3381"/>
                  <a:pt x="0" y="2181"/>
                </a:cubicBezTo>
                <a:cubicBezTo>
                  <a:pt x="0" y="981"/>
                  <a:pt x="972" y="0"/>
                  <a:pt x="2181" y="0"/>
                </a:cubicBezTo>
                <a:cubicBezTo>
                  <a:pt x="3382" y="0"/>
                  <a:pt x="4353" y="981"/>
                  <a:pt x="4353" y="218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41" name="Freeform 21">
            <a:extLst>
              <a:ext uri="{FF2B5EF4-FFF2-40B4-BE49-F238E27FC236}">
                <a16:creationId xmlns:a16="http://schemas.microsoft.com/office/drawing/2014/main" xmlns="" id="{7E1AC814-CC2F-354E-9227-C72D7A0F4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053" y="4034896"/>
            <a:ext cx="1309688" cy="1305719"/>
          </a:xfrm>
          <a:custGeom>
            <a:avLst/>
            <a:gdLst>
              <a:gd name="T0" fmla="*/ 4363 w 4364"/>
              <a:gd name="T1" fmla="*/ 2171 h 4354"/>
              <a:gd name="T2" fmla="*/ 2182 w 4364"/>
              <a:gd name="T3" fmla="*/ 4353 h 4354"/>
              <a:gd name="T4" fmla="*/ 0 w 4364"/>
              <a:gd name="T5" fmla="*/ 2171 h 4354"/>
              <a:gd name="T6" fmla="*/ 2182 w 4364"/>
              <a:gd name="T7" fmla="*/ 0 h 4354"/>
              <a:gd name="T8" fmla="*/ 4363 w 4364"/>
              <a:gd name="T9" fmla="*/ 2171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4" h="4354">
                <a:moveTo>
                  <a:pt x="4363" y="2171"/>
                </a:moveTo>
                <a:cubicBezTo>
                  <a:pt x="4363" y="3381"/>
                  <a:pt x="3381" y="4353"/>
                  <a:pt x="2182" y="4353"/>
                </a:cubicBezTo>
                <a:cubicBezTo>
                  <a:pt x="972" y="4353"/>
                  <a:pt x="0" y="3381"/>
                  <a:pt x="0" y="2171"/>
                </a:cubicBezTo>
                <a:cubicBezTo>
                  <a:pt x="0" y="972"/>
                  <a:pt x="972" y="0"/>
                  <a:pt x="2182" y="0"/>
                </a:cubicBezTo>
                <a:cubicBezTo>
                  <a:pt x="3381" y="0"/>
                  <a:pt x="4363" y="972"/>
                  <a:pt x="4363" y="217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42" name="Freeform 22">
            <a:extLst>
              <a:ext uri="{FF2B5EF4-FFF2-40B4-BE49-F238E27FC236}">
                <a16:creationId xmlns:a16="http://schemas.microsoft.com/office/drawing/2014/main" xmlns="" id="{912B179F-2A31-5B4A-932A-999DAA58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4414574"/>
            <a:ext cx="1308365" cy="1308364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90" y="4362"/>
                  <a:pt x="2181" y="4362"/>
                </a:cubicBezTo>
                <a:cubicBezTo>
                  <a:pt x="981" y="4362"/>
                  <a:pt x="0" y="3381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90" y="0"/>
                  <a:pt x="4362" y="981"/>
                  <a:pt x="4362" y="218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43" name="Freeform 23">
            <a:extLst>
              <a:ext uri="{FF2B5EF4-FFF2-40B4-BE49-F238E27FC236}">
                <a16:creationId xmlns:a16="http://schemas.microsoft.com/office/drawing/2014/main" xmlns="" id="{2F327B3D-AC31-DF42-96C8-3E705E83F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396" y="4017699"/>
            <a:ext cx="1308365" cy="1308364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91"/>
                  <a:pt x="3381" y="4362"/>
                  <a:pt x="2181" y="4362"/>
                </a:cubicBezTo>
                <a:cubicBezTo>
                  <a:pt x="981" y="4362"/>
                  <a:pt x="0" y="3391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81" y="0"/>
                  <a:pt x="4362" y="981"/>
                  <a:pt x="4362" y="218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44" name="Freeform 24">
            <a:extLst>
              <a:ext uri="{FF2B5EF4-FFF2-40B4-BE49-F238E27FC236}">
                <a16:creationId xmlns:a16="http://schemas.microsoft.com/office/drawing/2014/main" xmlns="" id="{5103FB36-00E0-0E4C-99B4-0D871714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730" y="4308740"/>
            <a:ext cx="1305719" cy="1305718"/>
          </a:xfrm>
          <a:custGeom>
            <a:avLst/>
            <a:gdLst>
              <a:gd name="T0" fmla="*/ 4353 w 4354"/>
              <a:gd name="T1" fmla="*/ 2181 h 4354"/>
              <a:gd name="T2" fmla="*/ 2181 w 4354"/>
              <a:gd name="T3" fmla="*/ 4353 h 4354"/>
              <a:gd name="T4" fmla="*/ 0 w 4354"/>
              <a:gd name="T5" fmla="*/ 2181 h 4354"/>
              <a:gd name="T6" fmla="*/ 2181 w 4354"/>
              <a:gd name="T7" fmla="*/ 0 h 4354"/>
              <a:gd name="T8" fmla="*/ 4353 w 4354"/>
              <a:gd name="T9" fmla="*/ 2181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4" h="4354">
                <a:moveTo>
                  <a:pt x="4353" y="2181"/>
                </a:moveTo>
                <a:cubicBezTo>
                  <a:pt x="4353" y="3381"/>
                  <a:pt x="3381" y="4353"/>
                  <a:pt x="2181" y="4353"/>
                </a:cubicBezTo>
                <a:cubicBezTo>
                  <a:pt x="972" y="4353"/>
                  <a:pt x="0" y="3381"/>
                  <a:pt x="0" y="2181"/>
                </a:cubicBezTo>
                <a:cubicBezTo>
                  <a:pt x="0" y="972"/>
                  <a:pt x="972" y="0"/>
                  <a:pt x="2181" y="0"/>
                </a:cubicBezTo>
                <a:cubicBezTo>
                  <a:pt x="3381" y="0"/>
                  <a:pt x="4353" y="972"/>
                  <a:pt x="4353" y="218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45" name="Freeform 25">
            <a:extLst>
              <a:ext uri="{FF2B5EF4-FFF2-40B4-BE49-F238E27FC236}">
                <a16:creationId xmlns:a16="http://schemas.microsoft.com/office/drawing/2014/main" xmlns="" id="{450F842F-657C-2E4A-A5F6-5EE87C61B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574" y="4577292"/>
            <a:ext cx="1308364" cy="1305719"/>
          </a:xfrm>
          <a:custGeom>
            <a:avLst/>
            <a:gdLst>
              <a:gd name="T0" fmla="*/ 4361 w 4362"/>
              <a:gd name="T1" fmla="*/ 2181 h 4353"/>
              <a:gd name="T2" fmla="*/ 2181 w 4362"/>
              <a:gd name="T3" fmla="*/ 4352 h 4353"/>
              <a:gd name="T4" fmla="*/ 0 w 4362"/>
              <a:gd name="T5" fmla="*/ 2181 h 4353"/>
              <a:gd name="T6" fmla="*/ 2181 w 4362"/>
              <a:gd name="T7" fmla="*/ 0 h 4353"/>
              <a:gd name="T8" fmla="*/ 4361 w 4362"/>
              <a:gd name="T9" fmla="*/ 2181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2" h="4353">
                <a:moveTo>
                  <a:pt x="4361" y="2181"/>
                </a:moveTo>
                <a:cubicBezTo>
                  <a:pt x="4361" y="3381"/>
                  <a:pt x="3381" y="4352"/>
                  <a:pt x="2181" y="4352"/>
                </a:cubicBezTo>
                <a:cubicBezTo>
                  <a:pt x="981" y="4352"/>
                  <a:pt x="0" y="3381"/>
                  <a:pt x="0" y="2181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81" y="0"/>
                  <a:pt x="4361" y="971"/>
                  <a:pt x="4361" y="218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7" name="Google Shape;384;p25">
            <a:extLst>
              <a:ext uri="{FF2B5EF4-FFF2-40B4-BE49-F238E27FC236}">
                <a16:creationId xmlns:a16="http://schemas.microsoft.com/office/drawing/2014/main" xmlns="" id="{77B636BD-537D-A04B-82EE-01D3F4544060}"/>
              </a:ext>
            </a:extLst>
          </p:cNvPr>
          <p:cNvSpPr txBox="1"/>
          <p:nvPr/>
        </p:nvSpPr>
        <p:spPr>
          <a:xfrm>
            <a:off x="9461500" y="1227137"/>
            <a:ext cx="1223962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C</a:t>
            </a:r>
            <a:endParaRPr/>
          </a:p>
        </p:txBody>
      </p:sp>
      <p:sp>
        <p:nvSpPr>
          <p:cNvPr id="28" name="Google Shape;385;p25">
            <a:extLst>
              <a:ext uri="{FF2B5EF4-FFF2-40B4-BE49-F238E27FC236}">
                <a16:creationId xmlns:a16="http://schemas.microsoft.com/office/drawing/2014/main" xmlns="" id="{30F535FA-2557-8549-8203-0EE14CA4AA4C}"/>
              </a:ext>
            </a:extLst>
          </p:cNvPr>
          <p:cNvSpPr txBox="1"/>
          <p:nvPr/>
        </p:nvSpPr>
        <p:spPr>
          <a:xfrm>
            <a:off x="9461500" y="4284662"/>
            <a:ext cx="1235075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D</a:t>
            </a:r>
            <a:endParaRPr dirty="0"/>
          </a:p>
        </p:txBody>
      </p:sp>
      <p:sp>
        <p:nvSpPr>
          <p:cNvPr id="29" name="Google Shape;386;p25">
            <a:extLst>
              <a:ext uri="{FF2B5EF4-FFF2-40B4-BE49-F238E27FC236}">
                <a16:creationId xmlns:a16="http://schemas.microsoft.com/office/drawing/2014/main" xmlns="" id="{336045F1-B02A-384A-B310-E266F545EB33}"/>
              </a:ext>
            </a:extLst>
          </p:cNvPr>
          <p:cNvSpPr txBox="1"/>
          <p:nvPr/>
        </p:nvSpPr>
        <p:spPr>
          <a:xfrm>
            <a:off x="1505071" y="1227137"/>
            <a:ext cx="1227137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A</a:t>
            </a:r>
            <a:endParaRPr dirty="0"/>
          </a:p>
        </p:txBody>
      </p:sp>
      <p:sp>
        <p:nvSpPr>
          <p:cNvPr id="30" name="Google Shape;387;p25">
            <a:extLst>
              <a:ext uri="{FF2B5EF4-FFF2-40B4-BE49-F238E27FC236}">
                <a16:creationId xmlns:a16="http://schemas.microsoft.com/office/drawing/2014/main" xmlns="" id="{821467AB-9C1F-FE4E-96DC-2B68EA690E44}"/>
              </a:ext>
            </a:extLst>
          </p:cNvPr>
          <p:cNvSpPr txBox="1"/>
          <p:nvPr/>
        </p:nvSpPr>
        <p:spPr>
          <a:xfrm>
            <a:off x="1520946" y="4284662"/>
            <a:ext cx="1212850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B</a:t>
            </a:r>
            <a:endParaRPr dirty="0"/>
          </a:p>
        </p:txBody>
      </p:sp>
      <p:sp>
        <p:nvSpPr>
          <p:cNvPr id="31" name="Google Shape;388;p25">
            <a:extLst>
              <a:ext uri="{FF2B5EF4-FFF2-40B4-BE49-F238E27FC236}">
                <a16:creationId xmlns:a16="http://schemas.microsoft.com/office/drawing/2014/main" xmlns="" id="{114A2974-50E1-1548-9070-EF68E5629E57}"/>
              </a:ext>
            </a:extLst>
          </p:cNvPr>
          <p:cNvSpPr/>
          <p:nvPr/>
        </p:nvSpPr>
        <p:spPr>
          <a:xfrm>
            <a:off x="7274176" y="4538745"/>
            <a:ext cx="774700" cy="771525"/>
          </a:xfrm>
          <a:custGeom>
            <a:avLst/>
            <a:gdLst/>
            <a:ahLst/>
            <a:cxnLst/>
            <a:rect l="l" t="t" r="r" b="b"/>
            <a:pathLst>
              <a:path w="215" h="214" extrusionOk="0">
                <a:moveTo>
                  <a:pt x="118" y="214"/>
                </a:moveTo>
                <a:cubicBezTo>
                  <a:pt x="97" y="214"/>
                  <a:pt x="97" y="214"/>
                  <a:pt x="97" y="214"/>
                </a:cubicBezTo>
                <a:cubicBezTo>
                  <a:pt x="93" y="214"/>
                  <a:pt x="89" y="211"/>
                  <a:pt x="88" y="207"/>
                </a:cubicBezTo>
                <a:cubicBezTo>
                  <a:pt x="85" y="186"/>
                  <a:pt x="85" y="186"/>
                  <a:pt x="85" y="186"/>
                </a:cubicBezTo>
                <a:cubicBezTo>
                  <a:pt x="85" y="185"/>
                  <a:pt x="84" y="184"/>
                  <a:pt x="83" y="184"/>
                </a:cubicBezTo>
                <a:cubicBezTo>
                  <a:pt x="79" y="182"/>
                  <a:pt x="75" y="181"/>
                  <a:pt x="71" y="179"/>
                </a:cubicBezTo>
                <a:cubicBezTo>
                  <a:pt x="70" y="178"/>
                  <a:pt x="69" y="178"/>
                  <a:pt x="68" y="179"/>
                </a:cubicBezTo>
                <a:cubicBezTo>
                  <a:pt x="51" y="191"/>
                  <a:pt x="51" y="191"/>
                  <a:pt x="51" y="191"/>
                </a:cubicBezTo>
                <a:cubicBezTo>
                  <a:pt x="48" y="194"/>
                  <a:pt x="42" y="194"/>
                  <a:pt x="39" y="191"/>
                </a:cubicBezTo>
                <a:cubicBezTo>
                  <a:pt x="24" y="176"/>
                  <a:pt x="24" y="176"/>
                  <a:pt x="24" y="176"/>
                </a:cubicBezTo>
                <a:cubicBezTo>
                  <a:pt x="21" y="173"/>
                  <a:pt x="21" y="167"/>
                  <a:pt x="23" y="164"/>
                </a:cubicBezTo>
                <a:cubicBezTo>
                  <a:pt x="36" y="147"/>
                  <a:pt x="36" y="147"/>
                  <a:pt x="36" y="147"/>
                </a:cubicBezTo>
                <a:cubicBezTo>
                  <a:pt x="37" y="146"/>
                  <a:pt x="37" y="145"/>
                  <a:pt x="36" y="144"/>
                </a:cubicBezTo>
                <a:cubicBezTo>
                  <a:pt x="34" y="140"/>
                  <a:pt x="32" y="136"/>
                  <a:pt x="31" y="132"/>
                </a:cubicBezTo>
                <a:cubicBezTo>
                  <a:pt x="31" y="131"/>
                  <a:pt x="30" y="130"/>
                  <a:pt x="29" y="130"/>
                </a:cubicBezTo>
                <a:cubicBezTo>
                  <a:pt x="8" y="127"/>
                  <a:pt x="8" y="127"/>
                  <a:pt x="8" y="127"/>
                </a:cubicBezTo>
                <a:cubicBezTo>
                  <a:pt x="4" y="126"/>
                  <a:pt x="0" y="122"/>
                  <a:pt x="0" y="118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2"/>
                  <a:pt x="4" y="88"/>
                  <a:pt x="8" y="88"/>
                </a:cubicBezTo>
                <a:cubicBezTo>
                  <a:pt x="29" y="84"/>
                  <a:pt x="29" y="84"/>
                  <a:pt x="29" y="84"/>
                </a:cubicBezTo>
                <a:cubicBezTo>
                  <a:pt x="30" y="84"/>
                  <a:pt x="31" y="84"/>
                  <a:pt x="31" y="83"/>
                </a:cubicBezTo>
                <a:cubicBezTo>
                  <a:pt x="32" y="79"/>
                  <a:pt x="34" y="75"/>
                  <a:pt x="36" y="71"/>
                </a:cubicBezTo>
                <a:cubicBezTo>
                  <a:pt x="37" y="70"/>
                  <a:pt x="37" y="69"/>
                  <a:pt x="36" y="68"/>
                </a:cubicBezTo>
                <a:cubicBezTo>
                  <a:pt x="23" y="51"/>
                  <a:pt x="23" y="51"/>
                  <a:pt x="23" y="51"/>
                </a:cubicBezTo>
                <a:cubicBezTo>
                  <a:pt x="21" y="47"/>
                  <a:pt x="21" y="42"/>
                  <a:pt x="24" y="39"/>
                </a:cubicBezTo>
                <a:cubicBezTo>
                  <a:pt x="39" y="24"/>
                  <a:pt x="39" y="24"/>
                  <a:pt x="39" y="24"/>
                </a:cubicBezTo>
                <a:cubicBezTo>
                  <a:pt x="42" y="21"/>
                  <a:pt x="48" y="21"/>
                  <a:pt x="51" y="23"/>
                </a:cubicBezTo>
                <a:cubicBezTo>
                  <a:pt x="68" y="36"/>
                  <a:pt x="68" y="36"/>
                  <a:pt x="68" y="36"/>
                </a:cubicBezTo>
                <a:cubicBezTo>
                  <a:pt x="69" y="36"/>
                  <a:pt x="70" y="36"/>
                  <a:pt x="71" y="36"/>
                </a:cubicBezTo>
                <a:cubicBezTo>
                  <a:pt x="75" y="34"/>
                  <a:pt x="79" y="32"/>
                  <a:pt x="83" y="31"/>
                </a:cubicBezTo>
                <a:cubicBezTo>
                  <a:pt x="84" y="31"/>
                  <a:pt x="85" y="30"/>
                  <a:pt x="85" y="29"/>
                </a:cubicBezTo>
                <a:cubicBezTo>
                  <a:pt x="88" y="8"/>
                  <a:pt x="88" y="8"/>
                  <a:pt x="88" y="8"/>
                </a:cubicBezTo>
                <a:cubicBezTo>
                  <a:pt x="89" y="4"/>
                  <a:pt x="93" y="0"/>
                  <a:pt x="9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2" y="0"/>
                  <a:pt x="127" y="4"/>
                  <a:pt x="127" y="8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131" y="30"/>
                  <a:pt x="131" y="31"/>
                  <a:pt x="132" y="31"/>
                </a:cubicBezTo>
                <a:cubicBezTo>
                  <a:pt x="136" y="32"/>
                  <a:pt x="140" y="34"/>
                  <a:pt x="144" y="36"/>
                </a:cubicBezTo>
                <a:cubicBezTo>
                  <a:pt x="145" y="36"/>
                  <a:pt x="146" y="36"/>
                  <a:pt x="147" y="36"/>
                </a:cubicBezTo>
                <a:cubicBezTo>
                  <a:pt x="164" y="23"/>
                  <a:pt x="164" y="23"/>
                  <a:pt x="164" y="23"/>
                </a:cubicBezTo>
                <a:cubicBezTo>
                  <a:pt x="168" y="21"/>
                  <a:pt x="173" y="21"/>
                  <a:pt x="176" y="24"/>
                </a:cubicBezTo>
                <a:cubicBezTo>
                  <a:pt x="191" y="39"/>
                  <a:pt x="191" y="39"/>
                  <a:pt x="191" y="39"/>
                </a:cubicBezTo>
                <a:cubicBezTo>
                  <a:pt x="194" y="42"/>
                  <a:pt x="194" y="47"/>
                  <a:pt x="192" y="51"/>
                </a:cubicBezTo>
                <a:cubicBezTo>
                  <a:pt x="179" y="68"/>
                  <a:pt x="179" y="68"/>
                  <a:pt x="179" y="68"/>
                </a:cubicBezTo>
                <a:cubicBezTo>
                  <a:pt x="179" y="69"/>
                  <a:pt x="179" y="70"/>
                  <a:pt x="179" y="71"/>
                </a:cubicBezTo>
                <a:cubicBezTo>
                  <a:pt x="181" y="75"/>
                  <a:pt x="183" y="79"/>
                  <a:pt x="184" y="83"/>
                </a:cubicBezTo>
                <a:cubicBezTo>
                  <a:pt x="184" y="84"/>
                  <a:pt x="185" y="84"/>
                  <a:pt x="186" y="84"/>
                </a:cubicBezTo>
                <a:cubicBezTo>
                  <a:pt x="207" y="88"/>
                  <a:pt x="207" y="88"/>
                  <a:pt x="207" y="88"/>
                </a:cubicBezTo>
                <a:cubicBezTo>
                  <a:pt x="207" y="88"/>
                  <a:pt x="207" y="88"/>
                  <a:pt x="207" y="88"/>
                </a:cubicBezTo>
                <a:cubicBezTo>
                  <a:pt x="211" y="88"/>
                  <a:pt x="215" y="92"/>
                  <a:pt x="215" y="97"/>
                </a:cubicBezTo>
                <a:cubicBezTo>
                  <a:pt x="215" y="118"/>
                  <a:pt x="215" y="118"/>
                  <a:pt x="215" y="118"/>
                </a:cubicBezTo>
                <a:cubicBezTo>
                  <a:pt x="215" y="122"/>
                  <a:pt x="211" y="126"/>
                  <a:pt x="207" y="127"/>
                </a:cubicBezTo>
                <a:cubicBezTo>
                  <a:pt x="186" y="130"/>
                  <a:pt x="186" y="130"/>
                  <a:pt x="186" y="130"/>
                </a:cubicBezTo>
                <a:cubicBezTo>
                  <a:pt x="185" y="130"/>
                  <a:pt x="184" y="131"/>
                  <a:pt x="184" y="132"/>
                </a:cubicBezTo>
                <a:cubicBezTo>
                  <a:pt x="183" y="136"/>
                  <a:pt x="181" y="140"/>
                  <a:pt x="179" y="144"/>
                </a:cubicBezTo>
                <a:cubicBezTo>
                  <a:pt x="179" y="145"/>
                  <a:pt x="179" y="146"/>
                  <a:pt x="179" y="147"/>
                </a:cubicBezTo>
                <a:cubicBezTo>
                  <a:pt x="192" y="164"/>
                  <a:pt x="192" y="164"/>
                  <a:pt x="192" y="164"/>
                </a:cubicBezTo>
                <a:cubicBezTo>
                  <a:pt x="194" y="167"/>
                  <a:pt x="194" y="173"/>
                  <a:pt x="191" y="176"/>
                </a:cubicBezTo>
                <a:cubicBezTo>
                  <a:pt x="176" y="191"/>
                  <a:pt x="176" y="191"/>
                  <a:pt x="176" y="191"/>
                </a:cubicBezTo>
                <a:cubicBezTo>
                  <a:pt x="173" y="194"/>
                  <a:pt x="168" y="194"/>
                  <a:pt x="164" y="191"/>
                </a:cubicBezTo>
                <a:cubicBezTo>
                  <a:pt x="147" y="179"/>
                  <a:pt x="147" y="179"/>
                  <a:pt x="147" y="179"/>
                </a:cubicBezTo>
                <a:cubicBezTo>
                  <a:pt x="146" y="178"/>
                  <a:pt x="145" y="178"/>
                  <a:pt x="144" y="179"/>
                </a:cubicBezTo>
                <a:cubicBezTo>
                  <a:pt x="140" y="181"/>
                  <a:pt x="136" y="182"/>
                  <a:pt x="132" y="184"/>
                </a:cubicBezTo>
                <a:cubicBezTo>
                  <a:pt x="131" y="184"/>
                  <a:pt x="131" y="185"/>
                  <a:pt x="130" y="186"/>
                </a:cubicBezTo>
                <a:cubicBezTo>
                  <a:pt x="127" y="207"/>
                  <a:pt x="127" y="207"/>
                  <a:pt x="127" y="207"/>
                </a:cubicBezTo>
                <a:cubicBezTo>
                  <a:pt x="127" y="211"/>
                  <a:pt x="122" y="214"/>
                  <a:pt x="118" y="214"/>
                </a:cubicBezTo>
                <a:close/>
                <a:moveTo>
                  <a:pt x="98" y="205"/>
                </a:moveTo>
                <a:cubicBezTo>
                  <a:pt x="118" y="205"/>
                  <a:pt x="118" y="205"/>
                  <a:pt x="118" y="205"/>
                </a:cubicBezTo>
                <a:cubicBezTo>
                  <a:pt x="121" y="184"/>
                  <a:pt x="121" y="184"/>
                  <a:pt x="121" y="184"/>
                </a:cubicBezTo>
                <a:cubicBezTo>
                  <a:pt x="121" y="180"/>
                  <a:pt x="125" y="176"/>
                  <a:pt x="129" y="174"/>
                </a:cubicBezTo>
                <a:cubicBezTo>
                  <a:pt x="133" y="173"/>
                  <a:pt x="136" y="172"/>
                  <a:pt x="140" y="170"/>
                </a:cubicBezTo>
                <a:cubicBezTo>
                  <a:pt x="144" y="168"/>
                  <a:pt x="149" y="168"/>
                  <a:pt x="153" y="171"/>
                </a:cubicBezTo>
                <a:cubicBezTo>
                  <a:pt x="169" y="183"/>
                  <a:pt x="169" y="183"/>
                  <a:pt x="169" y="183"/>
                </a:cubicBezTo>
                <a:cubicBezTo>
                  <a:pt x="184" y="169"/>
                  <a:pt x="184" y="169"/>
                  <a:pt x="184" y="169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169" y="149"/>
                  <a:pt x="168" y="144"/>
                  <a:pt x="170" y="140"/>
                </a:cubicBezTo>
                <a:cubicBezTo>
                  <a:pt x="172" y="136"/>
                  <a:pt x="174" y="133"/>
                  <a:pt x="175" y="129"/>
                </a:cubicBezTo>
                <a:cubicBezTo>
                  <a:pt x="176" y="124"/>
                  <a:pt x="180" y="121"/>
                  <a:pt x="184" y="121"/>
                </a:cubicBezTo>
                <a:cubicBezTo>
                  <a:pt x="205" y="117"/>
                  <a:pt x="205" y="117"/>
                  <a:pt x="205" y="117"/>
                </a:cubicBezTo>
                <a:cubicBezTo>
                  <a:pt x="205" y="97"/>
                  <a:pt x="205" y="97"/>
                  <a:pt x="205" y="97"/>
                </a:cubicBezTo>
                <a:cubicBezTo>
                  <a:pt x="184" y="94"/>
                  <a:pt x="184" y="94"/>
                  <a:pt x="184" y="94"/>
                </a:cubicBezTo>
                <a:cubicBezTo>
                  <a:pt x="180" y="93"/>
                  <a:pt x="176" y="90"/>
                  <a:pt x="175" y="86"/>
                </a:cubicBezTo>
                <a:cubicBezTo>
                  <a:pt x="174" y="82"/>
                  <a:pt x="172" y="79"/>
                  <a:pt x="170" y="75"/>
                </a:cubicBezTo>
                <a:cubicBezTo>
                  <a:pt x="168" y="71"/>
                  <a:pt x="169" y="66"/>
                  <a:pt x="171" y="62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69" y="31"/>
                  <a:pt x="169" y="31"/>
                  <a:pt x="169" y="31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149" y="46"/>
                  <a:pt x="144" y="47"/>
                  <a:pt x="140" y="45"/>
                </a:cubicBezTo>
                <a:cubicBezTo>
                  <a:pt x="136" y="43"/>
                  <a:pt x="133" y="41"/>
                  <a:pt x="129" y="40"/>
                </a:cubicBezTo>
                <a:cubicBezTo>
                  <a:pt x="125" y="39"/>
                  <a:pt x="121" y="35"/>
                  <a:pt x="121" y="31"/>
                </a:cubicBezTo>
                <a:cubicBezTo>
                  <a:pt x="118" y="10"/>
                  <a:pt x="118" y="10"/>
                  <a:pt x="11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35"/>
                  <a:pt x="90" y="39"/>
                  <a:pt x="86" y="40"/>
                </a:cubicBezTo>
                <a:cubicBezTo>
                  <a:pt x="82" y="41"/>
                  <a:pt x="79" y="43"/>
                  <a:pt x="75" y="45"/>
                </a:cubicBezTo>
                <a:cubicBezTo>
                  <a:pt x="71" y="47"/>
                  <a:pt x="66" y="46"/>
                  <a:pt x="63" y="44"/>
                </a:cubicBezTo>
                <a:cubicBezTo>
                  <a:pt x="46" y="31"/>
                  <a:pt x="46" y="31"/>
                  <a:pt x="46" y="31"/>
                </a:cubicBezTo>
                <a:cubicBezTo>
                  <a:pt x="32" y="46"/>
                  <a:pt x="32" y="46"/>
                  <a:pt x="32" y="46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6"/>
                  <a:pt x="47" y="71"/>
                  <a:pt x="45" y="75"/>
                </a:cubicBezTo>
                <a:cubicBezTo>
                  <a:pt x="43" y="79"/>
                  <a:pt x="42" y="82"/>
                  <a:pt x="40" y="86"/>
                </a:cubicBezTo>
                <a:cubicBezTo>
                  <a:pt x="39" y="90"/>
                  <a:pt x="35" y="93"/>
                  <a:pt x="31" y="94"/>
                </a:cubicBezTo>
                <a:cubicBezTo>
                  <a:pt x="10" y="97"/>
                  <a:pt x="10" y="97"/>
                  <a:pt x="10" y="97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31" y="121"/>
                  <a:pt x="31" y="121"/>
                  <a:pt x="31" y="121"/>
                </a:cubicBezTo>
                <a:cubicBezTo>
                  <a:pt x="35" y="121"/>
                  <a:pt x="39" y="124"/>
                  <a:pt x="40" y="129"/>
                </a:cubicBezTo>
                <a:cubicBezTo>
                  <a:pt x="42" y="133"/>
                  <a:pt x="43" y="136"/>
                  <a:pt x="45" y="140"/>
                </a:cubicBezTo>
                <a:cubicBezTo>
                  <a:pt x="47" y="144"/>
                  <a:pt x="47" y="149"/>
                  <a:pt x="44" y="152"/>
                </a:cubicBezTo>
                <a:cubicBezTo>
                  <a:pt x="32" y="169"/>
                  <a:pt x="32" y="169"/>
                  <a:pt x="32" y="169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63" y="171"/>
                  <a:pt x="63" y="171"/>
                  <a:pt x="63" y="171"/>
                </a:cubicBezTo>
                <a:cubicBezTo>
                  <a:pt x="66" y="168"/>
                  <a:pt x="71" y="168"/>
                  <a:pt x="75" y="170"/>
                </a:cubicBezTo>
                <a:cubicBezTo>
                  <a:pt x="79" y="172"/>
                  <a:pt x="82" y="173"/>
                  <a:pt x="86" y="174"/>
                </a:cubicBezTo>
                <a:cubicBezTo>
                  <a:pt x="90" y="176"/>
                  <a:pt x="94" y="180"/>
                  <a:pt x="94" y="184"/>
                </a:cubicBezTo>
                <a:lnTo>
                  <a:pt x="98" y="205"/>
                </a:lnTo>
                <a:close/>
                <a:moveTo>
                  <a:pt x="31" y="169"/>
                </a:moveTo>
                <a:cubicBezTo>
                  <a:pt x="31" y="169"/>
                  <a:pt x="31" y="169"/>
                  <a:pt x="31" y="169"/>
                </a:cubicBezTo>
                <a:cubicBezTo>
                  <a:pt x="31" y="169"/>
                  <a:pt x="31" y="169"/>
                  <a:pt x="31" y="169"/>
                </a:cubicBezTo>
                <a:close/>
                <a:moveTo>
                  <a:pt x="184" y="169"/>
                </a:moveTo>
                <a:cubicBezTo>
                  <a:pt x="184" y="169"/>
                  <a:pt x="184" y="169"/>
                  <a:pt x="184" y="169"/>
                </a:cubicBezTo>
                <a:close/>
                <a:moveTo>
                  <a:pt x="205" y="118"/>
                </a:moveTo>
                <a:cubicBezTo>
                  <a:pt x="205" y="118"/>
                  <a:pt x="205" y="118"/>
                  <a:pt x="205" y="118"/>
                </a:cubicBezTo>
                <a:close/>
                <a:moveTo>
                  <a:pt x="10" y="118"/>
                </a:moveTo>
                <a:cubicBezTo>
                  <a:pt x="10" y="118"/>
                  <a:pt x="10" y="118"/>
                  <a:pt x="10" y="118"/>
                </a:cubicBezTo>
                <a:cubicBezTo>
                  <a:pt x="10" y="118"/>
                  <a:pt x="10" y="118"/>
                  <a:pt x="10" y="118"/>
                </a:cubicBezTo>
                <a:close/>
                <a:moveTo>
                  <a:pt x="205" y="117"/>
                </a:moveTo>
                <a:cubicBezTo>
                  <a:pt x="205" y="117"/>
                  <a:pt x="205" y="117"/>
                  <a:pt x="205" y="117"/>
                </a:cubicBezTo>
                <a:close/>
                <a:moveTo>
                  <a:pt x="10" y="117"/>
                </a:moveTo>
                <a:cubicBezTo>
                  <a:pt x="10" y="117"/>
                  <a:pt x="10" y="117"/>
                  <a:pt x="10" y="117"/>
                </a:cubicBezTo>
                <a:cubicBezTo>
                  <a:pt x="10" y="117"/>
                  <a:pt x="10" y="117"/>
                  <a:pt x="10" y="117"/>
                </a:cubicBezTo>
                <a:close/>
                <a:moveTo>
                  <a:pt x="170" y="31"/>
                </a:moveTo>
                <a:cubicBezTo>
                  <a:pt x="170" y="31"/>
                  <a:pt x="170" y="31"/>
                  <a:pt x="170" y="31"/>
                </a:cubicBezTo>
                <a:cubicBezTo>
                  <a:pt x="170" y="31"/>
                  <a:pt x="170" y="31"/>
                  <a:pt x="170" y="31"/>
                </a:cubicBezTo>
                <a:close/>
                <a:moveTo>
                  <a:pt x="169" y="31"/>
                </a:moveTo>
                <a:cubicBezTo>
                  <a:pt x="169" y="31"/>
                  <a:pt x="169" y="31"/>
                  <a:pt x="169" y="31"/>
                </a:cubicBezTo>
                <a:close/>
                <a:moveTo>
                  <a:pt x="108" y="150"/>
                </a:moveTo>
                <a:cubicBezTo>
                  <a:pt x="96" y="150"/>
                  <a:pt x="86" y="146"/>
                  <a:pt x="77" y="137"/>
                </a:cubicBezTo>
                <a:cubicBezTo>
                  <a:pt x="67" y="127"/>
                  <a:pt x="63" y="112"/>
                  <a:pt x="66" y="97"/>
                </a:cubicBezTo>
                <a:cubicBezTo>
                  <a:pt x="70" y="82"/>
                  <a:pt x="82" y="69"/>
                  <a:pt x="98" y="66"/>
                </a:cubicBezTo>
                <a:cubicBezTo>
                  <a:pt x="112" y="63"/>
                  <a:pt x="127" y="67"/>
                  <a:pt x="138" y="77"/>
                </a:cubicBezTo>
                <a:cubicBezTo>
                  <a:pt x="148" y="88"/>
                  <a:pt x="152" y="102"/>
                  <a:pt x="149" y="117"/>
                </a:cubicBezTo>
                <a:cubicBezTo>
                  <a:pt x="146" y="133"/>
                  <a:pt x="133" y="145"/>
                  <a:pt x="117" y="149"/>
                </a:cubicBezTo>
                <a:cubicBezTo>
                  <a:pt x="114" y="150"/>
                  <a:pt x="111" y="150"/>
                  <a:pt x="108" y="150"/>
                </a:cubicBezTo>
                <a:close/>
                <a:moveTo>
                  <a:pt x="107" y="75"/>
                </a:moveTo>
                <a:cubicBezTo>
                  <a:pt x="105" y="75"/>
                  <a:pt x="103" y="75"/>
                  <a:pt x="100" y="75"/>
                </a:cubicBezTo>
                <a:cubicBezTo>
                  <a:pt x="88" y="78"/>
                  <a:pt x="78" y="88"/>
                  <a:pt x="76" y="100"/>
                </a:cubicBezTo>
                <a:cubicBezTo>
                  <a:pt x="73" y="111"/>
                  <a:pt x="76" y="122"/>
                  <a:pt x="84" y="131"/>
                </a:cubicBezTo>
                <a:cubicBezTo>
                  <a:pt x="92" y="139"/>
                  <a:pt x="104" y="142"/>
                  <a:pt x="115" y="139"/>
                </a:cubicBezTo>
                <a:cubicBezTo>
                  <a:pt x="115" y="139"/>
                  <a:pt x="115" y="139"/>
                  <a:pt x="115" y="139"/>
                </a:cubicBezTo>
                <a:cubicBezTo>
                  <a:pt x="127" y="137"/>
                  <a:pt x="137" y="127"/>
                  <a:pt x="140" y="115"/>
                </a:cubicBezTo>
                <a:cubicBezTo>
                  <a:pt x="142" y="104"/>
                  <a:pt x="139" y="92"/>
                  <a:pt x="131" y="84"/>
                </a:cubicBezTo>
                <a:cubicBezTo>
                  <a:pt x="125" y="78"/>
                  <a:pt x="116" y="75"/>
                  <a:pt x="107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89;p25">
            <a:extLst>
              <a:ext uri="{FF2B5EF4-FFF2-40B4-BE49-F238E27FC236}">
                <a16:creationId xmlns:a16="http://schemas.microsoft.com/office/drawing/2014/main" xmlns="" id="{D6BD81C3-0E7D-FC43-8902-72140C8FB718}"/>
              </a:ext>
            </a:extLst>
          </p:cNvPr>
          <p:cNvSpPr/>
          <p:nvPr/>
        </p:nvSpPr>
        <p:spPr>
          <a:xfrm>
            <a:off x="3895725" y="4551362"/>
            <a:ext cx="1192212" cy="601662"/>
          </a:xfrm>
          <a:custGeom>
            <a:avLst/>
            <a:gdLst/>
            <a:ahLst/>
            <a:cxnLst/>
            <a:rect l="l" t="t" r="r" b="b"/>
            <a:pathLst>
              <a:path w="331" h="167" extrusionOk="0">
                <a:moveTo>
                  <a:pt x="169" y="167"/>
                </a:moveTo>
                <a:cubicBezTo>
                  <a:pt x="149" y="167"/>
                  <a:pt x="133" y="166"/>
                  <a:pt x="118" y="162"/>
                </a:cubicBezTo>
                <a:cubicBezTo>
                  <a:pt x="112" y="161"/>
                  <a:pt x="107" y="159"/>
                  <a:pt x="103" y="157"/>
                </a:cubicBezTo>
                <a:cubicBezTo>
                  <a:pt x="94" y="153"/>
                  <a:pt x="91" y="147"/>
                  <a:pt x="90" y="142"/>
                </a:cubicBezTo>
                <a:cubicBezTo>
                  <a:pt x="89" y="137"/>
                  <a:pt x="91" y="131"/>
                  <a:pt x="96" y="126"/>
                </a:cubicBezTo>
                <a:cubicBezTo>
                  <a:pt x="103" y="118"/>
                  <a:pt x="112" y="112"/>
                  <a:pt x="125" y="106"/>
                </a:cubicBezTo>
                <a:cubicBezTo>
                  <a:pt x="129" y="105"/>
                  <a:pt x="133" y="103"/>
                  <a:pt x="137" y="10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3" y="99"/>
                  <a:pt x="145" y="97"/>
                  <a:pt x="145" y="95"/>
                </a:cubicBezTo>
                <a:cubicBezTo>
                  <a:pt x="146" y="93"/>
                  <a:pt x="145" y="91"/>
                  <a:pt x="143" y="89"/>
                </a:cubicBezTo>
                <a:cubicBezTo>
                  <a:pt x="129" y="76"/>
                  <a:pt x="123" y="59"/>
                  <a:pt x="124" y="39"/>
                </a:cubicBezTo>
                <a:cubicBezTo>
                  <a:pt x="125" y="19"/>
                  <a:pt x="136" y="6"/>
                  <a:pt x="157" y="1"/>
                </a:cubicBezTo>
                <a:cubicBezTo>
                  <a:pt x="161" y="0"/>
                  <a:pt x="165" y="0"/>
                  <a:pt x="169" y="0"/>
                </a:cubicBezTo>
                <a:cubicBezTo>
                  <a:pt x="173" y="0"/>
                  <a:pt x="177" y="0"/>
                  <a:pt x="181" y="1"/>
                </a:cubicBezTo>
                <a:cubicBezTo>
                  <a:pt x="201" y="6"/>
                  <a:pt x="212" y="19"/>
                  <a:pt x="213" y="39"/>
                </a:cubicBezTo>
                <a:cubicBezTo>
                  <a:pt x="214" y="59"/>
                  <a:pt x="208" y="76"/>
                  <a:pt x="194" y="89"/>
                </a:cubicBezTo>
                <a:cubicBezTo>
                  <a:pt x="192" y="91"/>
                  <a:pt x="192" y="93"/>
                  <a:pt x="192" y="95"/>
                </a:cubicBezTo>
                <a:cubicBezTo>
                  <a:pt x="193" y="97"/>
                  <a:pt x="195" y="99"/>
                  <a:pt x="198" y="101"/>
                </a:cubicBezTo>
                <a:cubicBezTo>
                  <a:pt x="200" y="102"/>
                  <a:pt x="200" y="102"/>
                  <a:pt x="200" y="102"/>
                </a:cubicBezTo>
                <a:cubicBezTo>
                  <a:pt x="204" y="103"/>
                  <a:pt x="208" y="105"/>
                  <a:pt x="212" y="106"/>
                </a:cubicBezTo>
                <a:cubicBezTo>
                  <a:pt x="225" y="112"/>
                  <a:pt x="234" y="118"/>
                  <a:pt x="241" y="126"/>
                </a:cubicBezTo>
                <a:cubicBezTo>
                  <a:pt x="245" y="130"/>
                  <a:pt x="247" y="136"/>
                  <a:pt x="246" y="142"/>
                </a:cubicBezTo>
                <a:cubicBezTo>
                  <a:pt x="245" y="149"/>
                  <a:pt x="241" y="154"/>
                  <a:pt x="234" y="157"/>
                </a:cubicBezTo>
                <a:cubicBezTo>
                  <a:pt x="234" y="157"/>
                  <a:pt x="234" y="157"/>
                  <a:pt x="234" y="157"/>
                </a:cubicBezTo>
                <a:cubicBezTo>
                  <a:pt x="230" y="159"/>
                  <a:pt x="225" y="161"/>
                  <a:pt x="220" y="162"/>
                </a:cubicBezTo>
                <a:cubicBezTo>
                  <a:pt x="204" y="166"/>
                  <a:pt x="188" y="167"/>
                  <a:pt x="169" y="167"/>
                </a:cubicBezTo>
                <a:close/>
                <a:moveTo>
                  <a:pt x="169" y="9"/>
                </a:moveTo>
                <a:cubicBezTo>
                  <a:pt x="165" y="9"/>
                  <a:pt x="162" y="9"/>
                  <a:pt x="159" y="10"/>
                </a:cubicBezTo>
                <a:cubicBezTo>
                  <a:pt x="142" y="14"/>
                  <a:pt x="134" y="23"/>
                  <a:pt x="133" y="39"/>
                </a:cubicBezTo>
                <a:cubicBezTo>
                  <a:pt x="132" y="57"/>
                  <a:pt x="138" y="71"/>
                  <a:pt x="149" y="83"/>
                </a:cubicBezTo>
                <a:cubicBezTo>
                  <a:pt x="153" y="87"/>
                  <a:pt x="155" y="92"/>
                  <a:pt x="154" y="97"/>
                </a:cubicBezTo>
                <a:cubicBezTo>
                  <a:pt x="153" y="102"/>
                  <a:pt x="149" y="107"/>
                  <a:pt x="143" y="109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137" y="112"/>
                  <a:pt x="133" y="113"/>
                  <a:pt x="129" y="115"/>
                </a:cubicBezTo>
                <a:cubicBezTo>
                  <a:pt x="117" y="120"/>
                  <a:pt x="109" y="126"/>
                  <a:pt x="102" y="132"/>
                </a:cubicBezTo>
                <a:cubicBezTo>
                  <a:pt x="100" y="135"/>
                  <a:pt x="98" y="138"/>
                  <a:pt x="99" y="141"/>
                </a:cubicBezTo>
                <a:cubicBezTo>
                  <a:pt x="100" y="144"/>
                  <a:pt x="102" y="147"/>
                  <a:pt x="107" y="149"/>
                </a:cubicBezTo>
                <a:cubicBezTo>
                  <a:pt x="111" y="151"/>
                  <a:pt x="115" y="152"/>
                  <a:pt x="120" y="153"/>
                </a:cubicBezTo>
                <a:cubicBezTo>
                  <a:pt x="135" y="157"/>
                  <a:pt x="150" y="157"/>
                  <a:pt x="169" y="158"/>
                </a:cubicBezTo>
                <a:cubicBezTo>
                  <a:pt x="187" y="157"/>
                  <a:pt x="203" y="157"/>
                  <a:pt x="218" y="153"/>
                </a:cubicBezTo>
                <a:cubicBezTo>
                  <a:pt x="222" y="152"/>
                  <a:pt x="227" y="151"/>
                  <a:pt x="230" y="149"/>
                </a:cubicBezTo>
                <a:cubicBezTo>
                  <a:pt x="234" y="147"/>
                  <a:pt x="237" y="144"/>
                  <a:pt x="237" y="141"/>
                </a:cubicBezTo>
                <a:cubicBezTo>
                  <a:pt x="238" y="137"/>
                  <a:pt x="237" y="134"/>
                  <a:pt x="235" y="132"/>
                </a:cubicBezTo>
                <a:cubicBezTo>
                  <a:pt x="228" y="126"/>
                  <a:pt x="220" y="120"/>
                  <a:pt x="208" y="115"/>
                </a:cubicBezTo>
                <a:cubicBezTo>
                  <a:pt x="204" y="113"/>
                  <a:pt x="201" y="112"/>
                  <a:pt x="197" y="110"/>
                </a:cubicBezTo>
                <a:cubicBezTo>
                  <a:pt x="194" y="109"/>
                  <a:pt x="194" y="109"/>
                  <a:pt x="194" y="109"/>
                </a:cubicBezTo>
                <a:cubicBezTo>
                  <a:pt x="188" y="107"/>
                  <a:pt x="184" y="102"/>
                  <a:pt x="183" y="97"/>
                </a:cubicBezTo>
                <a:cubicBezTo>
                  <a:pt x="182" y="92"/>
                  <a:pt x="184" y="87"/>
                  <a:pt x="188" y="83"/>
                </a:cubicBezTo>
                <a:cubicBezTo>
                  <a:pt x="199" y="71"/>
                  <a:pt x="205" y="57"/>
                  <a:pt x="204" y="39"/>
                </a:cubicBezTo>
                <a:cubicBezTo>
                  <a:pt x="203" y="23"/>
                  <a:pt x="195" y="14"/>
                  <a:pt x="178" y="10"/>
                </a:cubicBezTo>
                <a:cubicBezTo>
                  <a:pt x="175" y="9"/>
                  <a:pt x="172" y="9"/>
                  <a:pt x="169" y="9"/>
                </a:cubicBezTo>
                <a:close/>
                <a:moveTo>
                  <a:pt x="232" y="153"/>
                </a:moveTo>
                <a:cubicBezTo>
                  <a:pt x="232" y="153"/>
                  <a:pt x="232" y="153"/>
                  <a:pt x="232" y="153"/>
                </a:cubicBezTo>
                <a:close/>
                <a:moveTo>
                  <a:pt x="275" y="167"/>
                </a:moveTo>
                <a:cubicBezTo>
                  <a:pt x="272" y="167"/>
                  <a:pt x="272" y="167"/>
                  <a:pt x="272" y="167"/>
                </a:cubicBezTo>
                <a:cubicBezTo>
                  <a:pt x="263" y="167"/>
                  <a:pt x="260" y="167"/>
                  <a:pt x="250" y="166"/>
                </a:cubicBezTo>
                <a:cubicBezTo>
                  <a:pt x="248" y="165"/>
                  <a:pt x="246" y="163"/>
                  <a:pt x="246" y="161"/>
                </a:cubicBezTo>
                <a:cubicBezTo>
                  <a:pt x="246" y="158"/>
                  <a:pt x="249" y="156"/>
                  <a:pt x="251" y="157"/>
                </a:cubicBezTo>
                <a:cubicBezTo>
                  <a:pt x="260" y="158"/>
                  <a:pt x="263" y="158"/>
                  <a:pt x="272" y="158"/>
                </a:cubicBezTo>
                <a:cubicBezTo>
                  <a:pt x="275" y="158"/>
                  <a:pt x="275" y="158"/>
                  <a:pt x="275" y="158"/>
                </a:cubicBezTo>
                <a:cubicBezTo>
                  <a:pt x="287" y="158"/>
                  <a:pt x="298" y="157"/>
                  <a:pt x="308" y="155"/>
                </a:cubicBezTo>
                <a:cubicBezTo>
                  <a:pt x="311" y="154"/>
                  <a:pt x="314" y="153"/>
                  <a:pt x="317" y="152"/>
                </a:cubicBezTo>
                <a:cubicBezTo>
                  <a:pt x="319" y="151"/>
                  <a:pt x="321" y="149"/>
                  <a:pt x="321" y="147"/>
                </a:cubicBezTo>
                <a:cubicBezTo>
                  <a:pt x="321" y="145"/>
                  <a:pt x="320" y="143"/>
                  <a:pt x="320" y="142"/>
                </a:cubicBezTo>
                <a:cubicBezTo>
                  <a:pt x="315" y="138"/>
                  <a:pt x="309" y="134"/>
                  <a:pt x="301" y="130"/>
                </a:cubicBezTo>
                <a:cubicBezTo>
                  <a:pt x="299" y="129"/>
                  <a:pt x="296" y="128"/>
                  <a:pt x="294" y="127"/>
                </a:cubicBezTo>
                <a:cubicBezTo>
                  <a:pt x="292" y="127"/>
                  <a:pt x="292" y="127"/>
                  <a:pt x="292" y="127"/>
                </a:cubicBezTo>
                <a:cubicBezTo>
                  <a:pt x="287" y="125"/>
                  <a:pt x="284" y="121"/>
                  <a:pt x="283" y="117"/>
                </a:cubicBezTo>
                <a:cubicBezTo>
                  <a:pt x="282" y="113"/>
                  <a:pt x="284" y="109"/>
                  <a:pt x="287" y="106"/>
                </a:cubicBezTo>
                <a:cubicBezTo>
                  <a:pt x="295" y="98"/>
                  <a:pt x="298" y="89"/>
                  <a:pt x="298" y="77"/>
                </a:cubicBezTo>
                <a:cubicBezTo>
                  <a:pt x="297" y="66"/>
                  <a:pt x="292" y="60"/>
                  <a:pt x="281" y="58"/>
                </a:cubicBezTo>
                <a:cubicBezTo>
                  <a:pt x="279" y="57"/>
                  <a:pt x="277" y="57"/>
                  <a:pt x="274" y="57"/>
                </a:cubicBezTo>
                <a:cubicBezTo>
                  <a:pt x="272" y="57"/>
                  <a:pt x="270" y="57"/>
                  <a:pt x="268" y="58"/>
                </a:cubicBezTo>
                <a:cubicBezTo>
                  <a:pt x="257" y="60"/>
                  <a:pt x="252" y="66"/>
                  <a:pt x="251" y="77"/>
                </a:cubicBezTo>
                <a:cubicBezTo>
                  <a:pt x="251" y="88"/>
                  <a:pt x="254" y="98"/>
                  <a:pt x="262" y="106"/>
                </a:cubicBezTo>
                <a:cubicBezTo>
                  <a:pt x="266" y="109"/>
                  <a:pt x="267" y="114"/>
                  <a:pt x="266" y="118"/>
                </a:cubicBezTo>
                <a:cubicBezTo>
                  <a:pt x="266" y="121"/>
                  <a:pt x="263" y="124"/>
                  <a:pt x="259" y="126"/>
                </a:cubicBezTo>
                <a:cubicBezTo>
                  <a:pt x="258" y="126"/>
                  <a:pt x="258" y="126"/>
                  <a:pt x="258" y="126"/>
                </a:cubicBezTo>
                <a:cubicBezTo>
                  <a:pt x="256" y="127"/>
                  <a:pt x="253" y="126"/>
                  <a:pt x="252" y="123"/>
                </a:cubicBezTo>
                <a:cubicBezTo>
                  <a:pt x="251" y="121"/>
                  <a:pt x="252" y="118"/>
                  <a:pt x="255" y="118"/>
                </a:cubicBezTo>
                <a:cubicBezTo>
                  <a:pt x="256" y="117"/>
                  <a:pt x="256" y="117"/>
                  <a:pt x="256" y="117"/>
                </a:cubicBezTo>
                <a:cubicBezTo>
                  <a:pt x="257" y="117"/>
                  <a:pt x="257" y="116"/>
                  <a:pt x="257" y="116"/>
                </a:cubicBezTo>
                <a:cubicBezTo>
                  <a:pt x="258" y="115"/>
                  <a:pt x="257" y="114"/>
                  <a:pt x="256" y="112"/>
                </a:cubicBezTo>
                <a:cubicBezTo>
                  <a:pt x="246" y="103"/>
                  <a:pt x="242" y="91"/>
                  <a:pt x="242" y="76"/>
                </a:cubicBezTo>
                <a:cubicBezTo>
                  <a:pt x="242" y="66"/>
                  <a:pt x="247" y="54"/>
                  <a:pt x="266" y="49"/>
                </a:cubicBezTo>
                <a:cubicBezTo>
                  <a:pt x="269" y="48"/>
                  <a:pt x="272" y="48"/>
                  <a:pt x="274" y="48"/>
                </a:cubicBezTo>
                <a:cubicBezTo>
                  <a:pt x="277" y="48"/>
                  <a:pt x="280" y="48"/>
                  <a:pt x="283" y="49"/>
                </a:cubicBezTo>
                <a:cubicBezTo>
                  <a:pt x="302" y="54"/>
                  <a:pt x="306" y="66"/>
                  <a:pt x="307" y="76"/>
                </a:cubicBezTo>
                <a:cubicBezTo>
                  <a:pt x="307" y="91"/>
                  <a:pt x="303" y="103"/>
                  <a:pt x="293" y="112"/>
                </a:cubicBezTo>
                <a:cubicBezTo>
                  <a:pt x="293" y="113"/>
                  <a:pt x="292" y="114"/>
                  <a:pt x="292" y="115"/>
                </a:cubicBezTo>
                <a:cubicBezTo>
                  <a:pt x="292" y="116"/>
                  <a:pt x="293" y="117"/>
                  <a:pt x="295" y="118"/>
                </a:cubicBezTo>
                <a:cubicBezTo>
                  <a:pt x="297" y="119"/>
                  <a:pt x="297" y="119"/>
                  <a:pt x="297" y="119"/>
                </a:cubicBezTo>
                <a:cubicBezTo>
                  <a:pt x="300" y="120"/>
                  <a:pt x="302" y="121"/>
                  <a:pt x="305" y="122"/>
                </a:cubicBezTo>
                <a:cubicBezTo>
                  <a:pt x="314" y="126"/>
                  <a:pt x="321" y="131"/>
                  <a:pt x="326" y="136"/>
                </a:cubicBezTo>
                <a:cubicBezTo>
                  <a:pt x="329" y="139"/>
                  <a:pt x="331" y="144"/>
                  <a:pt x="330" y="149"/>
                </a:cubicBezTo>
                <a:cubicBezTo>
                  <a:pt x="329" y="154"/>
                  <a:pt x="326" y="158"/>
                  <a:pt x="321" y="160"/>
                </a:cubicBezTo>
                <a:cubicBezTo>
                  <a:pt x="318" y="162"/>
                  <a:pt x="314" y="163"/>
                  <a:pt x="310" y="164"/>
                </a:cubicBezTo>
                <a:cubicBezTo>
                  <a:pt x="299" y="166"/>
                  <a:pt x="288" y="167"/>
                  <a:pt x="275" y="167"/>
                </a:cubicBezTo>
                <a:close/>
                <a:moveTo>
                  <a:pt x="62" y="167"/>
                </a:moveTo>
                <a:cubicBezTo>
                  <a:pt x="47" y="167"/>
                  <a:pt x="35" y="166"/>
                  <a:pt x="23" y="163"/>
                </a:cubicBezTo>
                <a:cubicBezTo>
                  <a:pt x="18" y="162"/>
                  <a:pt x="15" y="161"/>
                  <a:pt x="11" y="159"/>
                </a:cubicBezTo>
                <a:cubicBezTo>
                  <a:pt x="5" y="157"/>
                  <a:pt x="1" y="152"/>
                  <a:pt x="1" y="147"/>
                </a:cubicBezTo>
                <a:cubicBezTo>
                  <a:pt x="0" y="142"/>
                  <a:pt x="1" y="137"/>
                  <a:pt x="5" y="133"/>
                </a:cubicBezTo>
                <a:cubicBezTo>
                  <a:pt x="11" y="128"/>
                  <a:pt x="18" y="123"/>
                  <a:pt x="28" y="118"/>
                </a:cubicBezTo>
                <a:cubicBezTo>
                  <a:pt x="31" y="117"/>
                  <a:pt x="34" y="116"/>
                  <a:pt x="37" y="115"/>
                </a:cubicBezTo>
                <a:cubicBezTo>
                  <a:pt x="40" y="114"/>
                  <a:pt x="40" y="114"/>
                  <a:pt x="40" y="114"/>
                </a:cubicBezTo>
                <a:cubicBezTo>
                  <a:pt x="41" y="113"/>
                  <a:pt x="43" y="112"/>
                  <a:pt x="43" y="110"/>
                </a:cubicBezTo>
                <a:cubicBezTo>
                  <a:pt x="43" y="109"/>
                  <a:pt x="42" y="107"/>
                  <a:pt x="42" y="107"/>
                </a:cubicBezTo>
                <a:cubicBezTo>
                  <a:pt x="31" y="96"/>
                  <a:pt x="26" y="83"/>
                  <a:pt x="27" y="67"/>
                </a:cubicBezTo>
                <a:cubicBezTo>
                  <a:pt x="27" y="56"/>
                  <a:pt x="32" y="42"/>
                  <a:pt x="53" y="37"/>
                </a:cubicBezTo>
                <a:cubicBezTo>
                  <a:pt x="56" y="36"/>
                  <a:pt x="59" y="36"/>
                  <a:pt x="62" y="36"/>
                </a:cubicBezTo>
                <a:cubicBezTo>
                  <a:pt x="65" y="36"/>
                  <a:pt x="69" y="36"/>
                  <a:pt x="72" y="37"/>
                </a:cubicBezTo>
                <a:cubicBezTo>
                  <a:pt x="92" y="42"/>
                  <a:pt x="97" y="56"/>
                  <a:pt x="98" y="67"/>
                </a:cubicBezTo>
                <a:cubicBezTo>
                  <a:pt x="98" y="83"/>
                  <a:pt x="93" y="96"/>
                  <a:pt x="83" y="107"/>
                </a:cubicBezTo>
                <a:cubicBezTo>
                  <a:pt x="82" y="107"/>
                  <a:pt x="81" y="109"/>
                  <a:pt x="81" y="110"/>
                </a:cubicBezTo>
                <a:cubicBezTo>
                  <a:pt x="82" y="112"/>
                  <a:pt x="83" y="113"/>
                  <a:pt x="85" y="114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9" y="116"/>
                  <a:pt x="90" y="118"/>
                  <a:pt x="90" y="121"/>
                </a:cubicBezTo>
                <a:cubicBezTo>
                  <a:pt x="89" y="123"/>
                  <a:pt x="86" y="124"/>
                  <a:pt x="84" y="123"/>
                </a:cubicBezTo>
                <a:cubicBezTo>
                  <a:pt x="81" y="122"/>
                  <a:pt x="81" y="122"/>
                  <a:pt x="81" y="122"/>
                </a:cubicBezTo>
                <a:cubicBezTo>
                  <a:pt x="77" y="120"/>
                  <a:pt x="73" y="117"/>
                  <a:pt x="72" y="112"/>
                </a:cubicBezTo>
                <a:cubicBezTo>
                  <a:pt x="71" y="108"/>
                  <a:pt x="73" y="104"/>
                  <a:pt x="76" y="100"/>
                </a:cubicBezTo>
                <a:cubicBezTo>
                  <a:pt x="85" y="92"/>
                  <a:pt x="89" y="81"/>
                  <a:pt x="88" y="67"/>
                </a:cubicBezTo>
                <a:cubicBezTo>
                  <a:pt x="88" y="56"/>
                  <a:pt x="82" y="49"/>
                  <a:pt x="69" y="46"/>
                </a:cubicBezTo>
                <a:cubicBezTo>
                  <a:pt x="67" y="45"/>
                  <a:pt x="65" y="45"/>
                  <a:pt x="62" y="45"/>
                </a:cubicBezTo>
                <a:cubicBezTo>
                  <a:pt x="60" y="45"/>
                  <a:pt x="57" y="45"/>
                  <a:pt x="55" y="46"/>
                </a:cubicBezTo>
                <a:cubicBezTo>
                  <a:pt x="42" y="49"/>
                  <a:pt x="36" y="56"/>
                  <a:pt x="36" y="67"/>
                </a:cubicBezTo>
                <a:cubicBezTo>
                  <a:pt x="35" y="81"/>
                  <a:pt x="39" y="91"/>
                  <a:pt x="48" y="100"/>
                </a:cubicBezTo>
                <a:cubicBezTo>
                  <a:pt x="51" y="104"/>
                  <a:pt x="53" y="108"/>
                  <a:pt x="52" y="112"/>
                </a:cubicBezTo>
                <a:cubicBezTo>
                  <a:pt x="51" y="117"/>
                  <a:pt x="48" y="120"/>
                  <a:pt x="43" y="122"/>
                </a:cubicBezTo>
                <a:cubicBezTo>
                  <a:pt x="41" y="123"/>
                  <a:pt x="41" y="123"/>
                  <a:pt x="41" y="123"/>
                </a:cubicBezTo>
                <a:cubicBezTo>
                  <a:pt x="38" y="124"/>
                  <a:pt x="35" y="125"/>
                  <a:pt x="32" y="127"/>
                </a:cubicBezTo>
                <a:cubicBezTo>
                  <a:pt x="23" y="131"/>
                  <a:pt x="17" y="135"/>
                  <a:pt x="12" y="140"/>
                </a:cubicBezTo>
                <a:cubicBezTo>
                  <a:pt x="10" y="142"/>
                  <a:pt x="9" y="144"/>
                  <a:pt x="10" y="146"/>
                </a:cubicBezTo>
                <a:cubicBezTo>
                  <a:pt x="10" y="148"/>
                  <a:pt x="12" y="150"/>
                  <a:pt x="15" y="151"/>
                </a:cubicBezTo>
                <a:cubicBezTo>
                  <a:pt x="18" y="152"/>
                  <a:pt x="21" y="154"/>
                  <a:pt x="25" y="154"/>
                </a:cubicBezTo>
                <a:cubicBezTo>
                  <a:pt x="36" y="157"/>
                  <a:pt x="48" y="158"/>
                  <a:pt x="62" y="158"/>
                </a:cubicBezTo>
                <a:cubicBezTo>
                  <a:pt x="71" y="158"/>
                  <a:pt x="78" y="157"/>
                  <a:pt x="84" y="157"/>
                </a:cubicBezTo>
                <a:cubicBezTo>
                  <a:pt x="87" y="157"/>
                  <a:pt x="89" y="158"/>
                  <a:pt x="89" y="161"/>
                </a:cubicBezTo>
                <a:cubicBezTo>
                  <a:pt x="90" y="163"/>
                  <a:pt x="88" y="166"/>
                  <a:pt x="85" y="166"/>
                </a:cubicBezTo>
                <a:cubicBezTo>
                  <a:pt x="78" y="166"/>
                  <a:pt x="71" y="167"/>
                  <a:pt x="62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90;p25">
            <a:extLst>
              <a:ext uri="{FF2B5EF4-FFF2-40B4-BE49-F238E27FC236}">
                <a16:creationId xmlns:a16="http://schemas.microsoft.com/office/drawing/2014/main" xmlns="" id="{447C1EE3-31FF-BB41-84AC-8A290E1780D1}"/>
              </a:ext>
            </a:extLst>
          </p:cNvPr>
          <p:cNvSpPr/>
          <p:nvPr/>
        </p:nvSpPr>
        <p:spPr>
          <a:xfrm>
            <a:off x="7256462" y="1447800"/>
            <a:ext cx="831850" cy="723900"/>
          </a:xfrm>
          <a:custGeom>
            <a:avLst/>
            <a:gdLst/>
            <a:ahLst/>
            <a:cxnLst/>
            <a:rect l="l" t="t" r="r" b="b"/>
            <a:pathLst>
              <a:path w="231" h="201" extrusionOk="0">
                <a:moveTo>
                  <a:pt x="204" y="201"/>
                </a:moveTo>
                <a:cubicBezTo>
                  <a:pt x="26" y="201"/>
                  <a:pt x="26" y="201"/>
                  <a:pt x="26" y="201"/>
                </a:cubicBezTo>
                <a:cubicBezTo>
                  <a:pt x="12" y="201"/>
                  <a:pt x="0" y="189"/>
                  <a:pt x="0" y="174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27"/>
                  <a:pt x="2" y="125"/>
                  <a:pt x="5" y="125"/>
                </a:cubicBezTo>
                <a:cubicBezTo>
                  <a:pt x="8" y="125"/>
                  <a:pt x="10" y="127"/>
                  <a:pt x="10" y="130"/>
                </a:cubicBezTo>
                <a:cubicBezTo>
                  <a:pt x="10" y="174"/>
                  <a:pt x="10" y="174"/>
                  <a:pt x="10" y="174"/>
                </a:cubicBezTo>
                <a:cubicBezTo>
                  <a:pt x="10" y="183"/>
                  <a:pt x="17" y="191"/>
                  <a:pt x="26" y="191"/>
                </a:cubicBezTo>
                <a:cubicBezTo>
                  <a:pt x="204" y="191"/>
                  <a:pt x="204" y="191"/>
                  <a:pt x="204" y="191"/>
                </a:cubicBezTo>
                <a:cubicBezTo>
                  <a:pt x="213" y="191"/>
                  <a:pt x="220" y="183"/>
                  <a:pt x="220" y="174"/>
                </a:cubicBezTo>
                <a:cubicBezTo>
                  <a:pt x="220" y="131"/>
                  <a:pt x="220" y="131"/>
                  <a:pt x="220" y="131"/>
                </a:cubicBezTo>
                <a:cubicBezTo>
                  <a:pt x="220" y="128"/>
                  <a:pt x="223" y="126"/>
                  <a:pt x="226" y="126"/>
                </a:cubicBezTo>
                <a:cubicBezTo>
                  <a:pt x="228" y="126"/>
                  <a:pt x="231" y="128"/>
                  <a:pt x="231" y="131"/>
                </a:cubicBezTo>
                <a:cubicBezTo>
                  <a:pt x="231" y="174"/>
                  <a:pt x="231" y="174"/>
                  <a:pt x="231" y="174"/>
                </a:cubicBezTo>
                <a:cubicBezTo>
                  <a:pt x="231" y="189"/>
                  <a:pt x="219" y="201"/>
                  <a:pt x="204" y="201"/>
                </a:cubicBezTo>
                <a:close/>
                <a:moveTo>
                  <a:pt x="124" y="144"/>
                </a:moveTo>
                <a:cubicBezTo>
                  <a:pt x="106" y="144"/>
                  <a:pt x="106" y="144"/>
                  <a:pt x="106" y="144"/>
                </a:cubicBezTo>
                <a:cubicBezTo>
                  <a:pt x="99" y="144"/>
                  <a:pt x="93" y="137"/>
                  <a:pt x="93" y="129"/>
                </a:cubicBezTo>
                <a:cubicBezTo>
                  <a:pt x="93" y="107"/>
                  <a:pt x="93" y="107"/>
                  <a:pt x="93" y="107"/>
                </a:cubicBezTo>
                <a:cubicBezTo>
                  <a:pt x="93" y="99"/>
                  <a:pt x="99" y="93"/>
                  <a:pt x="106" y="93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32" y="93"/>
                  <a:pt x="138" y="99"/>
                  <a:pt x="138" y="107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38" y="137"/>
                  <a:pt x="132" y="144"/>
                  <a:pt x="124" y="144"/>
                </a:cubicBezTo>
                <a:close/>
                <a:moveTo>
                  <a:pt x="106" y="103"/>
                </a:moveTo>
                <a:cubicBezTo>
                  <a:pt x="104" y="103"/>
                  <a:pt x="103" y="105"/>
                  <a:pt x="103" y="107"/>
                </a:cubicBezTo>
                <a:cubicBezTo>
                  <a:pt x="103" y="129"/>
                  <a:pt x="103" y="129"/>
                  <a:pt x="103" y="129"/>
                </a:cubicBezTo>
                <a:cubicBezTo>
                  <a:pt x="103" y="132"/>
                  <a:pt x="104" y="134"/>
                  <a:pt x="106" y="134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6" y="134"/>
                  <a:pt x="128" y="132"/>
                  <a:pt x="128" y="129"/>
                </a:cubicBezTo>
                <a:cubicBezTo>
                  <a:pt x="128" y="107"/>
                  <a:pt x="128" y="107"/>
                  <a:pt x="128" y="107"/>
                </a:cubicBezTo>
                <a:cubicBezTo>
                  <a:pt x="128" y="105"/>
                  <a:pt x="126" y="103"/>
                  <a:pt x="124" y="103"/>
                </a:cubicBezTo>
                <a:lnTo>
                  <a:pt x="106" y="103"/>
                </a:lnTo>
                <a:close/>
                <a:moveTo>
                  <a:pt x="204" y="123"/>
                </a:moveTo>
                <a:cubicBezTo>
                  <a:pt x="152" y="123"/>
                  <a:pt x="152" y="123"/>
                  <a:pt x="152" y="123"/>
                </a:cubicBezTo>
                <a:cubicBezTo>
                  <a:pt x="149" y="123"/>
                  <a:pt x="147" y="121"/>
                  <a:pt x="147" y="118"/>
                </a:cubicBezTo>
                <a:cubicBezTo>
                  <a:pt x="147" y="116"/>
                  <a:pt x="149" y="113"/>
                  <a:pt x="152" y="113"/>
                </a:cubicBezTo>
                <a:cubicBezTo>
                  <a:pt x="204" y="113"/>
                  <a:pt x="204" y="113"/>
                  <a:pt x="204" y="113"/>
                </a:cubicBezTo>
                <a:cubicBezTo>
                  <a:pt x="213" y="113"/>
                  <a:pt x="220" y="106"/>
                  <a:pt x="220" y="97"/>
                </a:cubicBezTo>
                <a:cubicBezTo>
                  <a:pt x="220" y="63"/>
                  <a:pt x="220" y="63"/>
                  <a:pt x="220" y="63"/>
                </a:cubicBezTo>
                <a:cubicBezTo>
                  <a:pt x="220" y="53"/>
                  <a:pt x="213" y="46"/>
                  <a:pt x="204" y="46"/>
                </a:cubicBezTo>
                <a:cubicBezTo>
                  <a:pt x="26" y="46"/>
                  <a:pt x="26" y="46"/>
                  <a:pt x="26" y="46"/>
                </a:cubicBezTo>
                <a:cubicBezTo>
                  <a:pt x="17" y="46"/>
                  <a:pt x="10" y="53"/>
                  <a:pt x="10" y="63"/>
                </a:cubicBezTo>
                <a:cubicBezTo>
                  <a:pt x="10" y="97"/>
                  <a:pt x="10" y="97"/>
                  <a:pt x="10" y="97"/>
                </a:cubicBezTo>
                <a:cubicBezTo>
                  <a:pt x="10" y="106"/>
                  <a:pt x="17" y="113"/>
                  <a:pt x="26" y="113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82" y="113"/>
                  <a:pt x="84" y="116"/>
                  <a:pt x="84" y="118"/>
                </a:cubicBezTo>
                <a:cubicBezTo>
                  <a:pt x="84" y="121"/>
                  <a:pt x="82" y="123"/>
                  <a:pt x="79" y="123"/>
                </a:cubicBezTo>
                <a:cubicBezTo>
                  <a:pt x="26" y="123"/>
                  <a:pt x="26" y="123"/>
                  <a:pt x="26" y="123"/>
                </a:cubicBezTo>
                <a:cubicBezTo>
                  <a:pt x="12" y="123"/>
                  <a:pt x="0" y="111"/>
                  <a:pt x="0" y="97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8"/>
                  <a:pt x="12" y="36"/>
                  <a:pt x="26" y="36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19" y="36"/>
                  <a:pt x="231" y="48"/>
                  <a:pt x="231" y="63"/>
                </a:cubicBezTo>
                <a:cubicBezTo>
                  <a:pt x="231" y="100"/>
                  <a:pt x="231" y="100"/>
                  <a:pt x="231" y="100"/>
                </a:cubicBezTo>
                <a:cubicBezTo>
                  <a:pt x="231" y="101"/>
                  <a:pt x="230" y="102"/>
                  <a:pt x="230" y="103"/>
                </a:cubicBezTo>
                <a:cubicBezTo>
                  <a:pt x="227" y="115"/>
                  <a:pt x="216" y="123"/>
                  <a:pt x="204" y="123"/>
                </a:cubicBezTo>
                <a:close/>
                <a:moveTo>
                  <a:pt x="153" y="27"/>
                </a:moveTo>
                <a:cubicBezTo>
                  <a:pt x="151" y="27"/>
                  <a:pt x="148" y="25"/>
                  <a:pt x="148" y="22"/>
                </a:cubicBezTo>
                <a:cubicBezTo>
                  <a:pt x="148" y="16"/>
                  <a:pt x="142" y="10"/>
                  <a:pt x="134" y="10"/>
                </a:cubicBezTo>
                <a:cubicBezTo>
                  <a:pt x="96" y="10"/>
                  <a:pt x="96" y="10"/>
                  <a:pt x="96" y="10"/>
                </a:cubicBezTo>
                <a:cubicBezTo>
                  <a:pt x="88" y="10"/>
                  <a:pt x="82" y="16"/>
                  <a:pt x="82" y="22"/>
                </a:cubicBezTo>
                <a:cubicBezTo>
                  <a:pt x="82" y="25"/>
                  <a:pt x="80" y="27"/>
                  <a:pt x="77" y="27"/>
                </a:cubicBezTo>
                <a:cubicBezTo>
                  <a:pt x="74" y="27"/>
                  <a:pt x="72" y="25"/>
                  <a:pt x="72" y="22"/>
                </a:cubicBezTo>
                <a:cubicBezTo>
                  <a:pt x="72" y="10"/>
                  <a:pt x="83" y="0"/>
                  <a:pt x="96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8" y="0"/>
                  <a:pt x="159" y="10"/>
                  <a:pt x="159" y="22"/>
                </a:cubicBezTo>
                <a:cubicBezTo>
                  <a:pt x="159" y="25"/>
                  <a:pt x="156" y="27"/>
                  <a:pt x="15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91;p25">
            <a:extLst>
              <a:ext uri="{FF2B5EF4-FFF2-40B4-BE49-F238E27FC236}">
                <a16:creationId xmlns:a16="http://schemas.microsoft.com/office/drawing/2014/main" xmlns="" id="{8895F04E-4A0D-3947-8D5D-18B97B949E62}"/>
              </a:ext>
            </a:extLst>
          </p:cNvPr>
          <p:cNvSpPr/>
          <p:nvPr/>
        </p:nvSpPr>
        <p:spPr>
          <a:xfrm>
            <a:off x="4100512" y="1425575"/>
            <a:ext cx="833437" cy="973137"/>
          </a:xfrm>
          <a:custGeom>
            <a:avLst/>
            <a:gdLst/>
            <a:ahLst/>
            <a:cxnLst/>
            <a:rect l="l" t="t" r="r" b="b"/>
            <a:pathLst>
              <a:path w="231" h="270" extrusionOk="0">
                <a:moveTo>
                  <a:pt x="133" y="270"/>
                </a:moveTo>
                <a:cubicBezTo>
                  <a:pt x="95" y="270"/>
                  <a:pt x="95" y="270"/>
                  <a:pt x="95" y="270"/>
                </a:cubicBezTo>
                <a:cubicBezTo>
                  <a:pt x="92" y="270"/>
                  <a:pt x="90" y="267"/>
                  <a:pt x="90" y="265"/>
                </a:cubicBezTo>
                <a:cubicBezTo>
                  <a:pt x="90" y="262"/>
                  <a:pt x="92" y="260"/>
                  <a:pt x="95" y="260"/>
                </a:cubicBezTo>
                <a:cubicBezTo>
                  <a:pt x="133" y="260"/>
                  <a:pt x="133" y="260"/>
                  <a:pt x="133" y="260"/>
                </a:cubicBezTo>
                <a:cubicBezTo>
                  <a:pt x="135" y="260"/>
                  <a:pt x="138" y="262"/>
                  <a:pt x="138" y="265"/>
                </a:cubicBezTo>
                <a:cubicBezTo>
                  <a:pt x="138" y="267"/>
                  <a:pt x="135" y="270"/>
                  <a:pt x="133" y="270"/>
                </a:cubicBezTo>
                <a:close/>
                <a:moveTo>
                  <a:pt x="143" y="252"/>
                </a:moveTo>
                <a:cubicBezTo>
                  <a:pt x="85" y="252"/>
                  <a:pt x="85" y="252"/>
                  <a:pt x="85" y="252"/>
                </a:cubicBezTo>
                <a:cubicBezTo>
                  <a:pt x="82" y="252"/>
                  <a:pt x="80" y="250"/>
                  <a:pt x="80" y="247"/>
                </a:cubicBezTo>
                <a:cubicBezTo>
                  <a:pt x="80" y="245"/>
                  <a:pt x="82" y="242"/>
                  <a:pt x="85" y="242"/>
                </a:cubicBezTo>
                <a:cubicBezTo>
                  <a:pt x="143" y="242"/>
                  <a:pt x="143" y="242"/>
                  <a:pt x="143" y="242"/>
                </a:cubicBezTo>
                <a:cubicBezTo>
                  <a:pt x="146" y="242"/>
                  <a:pt x="148" y="245"/>
                  <a:pt x="148" y="247"/>
                </a:cubicBezTo>
                <a:cubicBezTo>
                  <a:pt x="148" y="250"/>
                  <a:pt x="146" y="252"/>
                  <a:pt x="143" y="252"/>
                </a:cubicBezTo>
                <a:close/>
                <a:moveTo>
                  <a:pt x="113" y="234"/>
                </a:moveTo>
                <a:cubicBezTo>
                  <a:pt x="103" y="234"/>
                  <a:pt x="92" y="234"/>
                  <a:pt x="91" y="234"/>
                </a:cubicBezTo>
                <a:cubicBezTo>
                  <a:pt x="91" y="234"/>
                  <a:pt x="91" y="234"/>
                  <a:pt x="91" y="234"/>
                </a:cubicBezTo>
                <a:cubicBezTo>
                  <a:pt x="81" y="234"/>
                  <a:pt x="76" y="230"/>
                  <a:pt x="74" y="221"/>
                </a:cubicBezTo>
                <a:cubicBezTo>
                  <a:pt x="73" y="217"/>
                  <a:pt x="73" y="213"/>
                  <a:pt x="73" y="209"/>
                </a:cubicBezTo>
                <a:cubicBezTo>
                  <a:pt x="72" y="204"/>
                  <a:pt x="72" y="199"/>
                  <a:pt x="70" y="195"/>
                </a:cubicBezTo>
                <a:cubicBezTo>
                  <a:pt x="62" y="181"/>
                  <a:pt x="57" y="171"/>
                  <a:pt x="49" y="156"/>
                </a:cubicBezTo>
                <a:cubicBezTo>
                  <a:pt x="42" y="142"/>
                  <a:pt x="34" y="120"/>
                  <a:pt x="39" y="100"/>
                </a:cubicBezTo>
                <a:cubicBezTo>
                  <a:pt x="46" y="74"/>
                  <a:pt x="73" y="48"/>
                  <a:pt x="113" y="48"/>
                </a:cubicBezTo>
                <a:cubicBezTo>
                  <a:pt x="153" y="48"/>
                  <a:pt x="180" y="74"/>
                  <a:pt x="187" y="100"/>
                </a:cubicBezTo>
                <a:cubicBezTo>
                  <a:pt x="192" y="120"/>
                  <a:pt x="184" y="142"/>
                  <a:pt x="177" y="156"/>
                </a:cubicBezTo>
                <a:cubicBezTo>
                  <a:pt x="169" y="171"/>
                  <a:pt x="164" y="181"/>
                  <a:pt x="156" y="195"/>
                </a:cubicBezTo>
                <a:cubicBezTo>
                  <a:pt x="154" y="199"/>
                  <a:pt x="154" y="204"/>
                  <a:pt x="153" y="209"/>
                </a:cubicBezTo>
                <a:cubicBezTo>
                  <a:pt x="153" y="213"/>
                  <a:pt x="153" y="217"/>
                  <a:pt x="152" y="221"/>
                </a:cubicBezTo>
                <a:cubicBezTo>
                  <a:pt x="150" y="230"/>
                  <a:pt x="145" y="234"/>
                  <a:pt x="135" y="234"/>
                </a:cubicBezTo>
                <a:cubicBezTo>
                  <a:pt x="135" y="234"/>
                  <a:pt x="124" y="234"/>
                  <a:pt x="113" y="234"/>
                </a:cubicBezTo>
                <a:close/>
                <a:moveTo>
                  <a:pt x="91" y="224"/>
                </a:moveTo>
                <a:cubicBezTo>
                  <a:pt x="92" y="224"/>
                  <a:pt x="134" y="224"/>
                  <a:pt x="135" y="224"/>
                </a:cubicBezTo>
                <a:cubicBezTo>
                  <a:pt x="141" y="223"/>
                  <a:pt x="142" y="222"/>
                  <a:pt x="143" y="218"/>
                </a:cubicBezTo>
                <a:cubicBezTo>
                  <a:pt x="143" y="216"/>
                  <a:pt x="143" y="212"/>
                  <a:pt x="143" y="209"/>
                </a:cubicBezTo>
                <a:cubicBezTo>
                  <a:pt x="144" y="202"/>
                  <a:pt x="144" y="196"/>
                  <a:pt x="147" y="190"/>
                </a:cubicBezTo>
                <a:cubicBezTo>
                  <a:pt x="155" y="176"/>
                  <a:pt x="160" y="166"/>
                  <a:pt x="168" y="152"/>
                </a:cubicBezTo>
                <a:cubicBezTo>
                  <a:pt x="173" y="141"/>
                  <a:pt x="182" y="121"/>
                  <a:pt x="177" y="102"/>
                </a:cubicBezTo>
                <a:cubicBezTo>
                  <a:pt x="172" y="81"/>
                  <a:pt x="147" y="58"/>
                  <a:pt x="113" y="58"/>
                </a:cubicBezTo>
                <a:cubicBezTo>
                  <a:pt x="79" y="58"/>
                  <a:pt x="55" y="81"/>
                  <a:pt x="49" y="102"/>
                </a:cubicBezTo>
                <a:cubicBezTo>
                  <a:pt x="44" y="121"/>
                  <a:pt x="53" y="141"/>
                  <a:pt x="58" y="152"/>
                </a:cubicBezTo>
                <a:cubicBezTo>
                  <a:pt x="66" y="166"/>
                  <a:pt x="71" y="176"/>
                  <a:pt x="79" y="190"/>
                </a:cubicBezTo>
                <a:cubicBezTo>
                  <a:pt x="82" y="196"/>
                  <a:pt x="83" y="202"/>
                  <a:pt x="83" y="209"/>
                </a:cubicBezTo>
                <a:cubicBezTo>
                  <a:pt x="83" y="212"/>
                  <a:pt x="83" y="216"/>
                  <a:pt x="84" y="218"/>
                </a:cubicBezTo>
                <a:cubicBezTo>
                  <a:pt x="85" y="222"/>
                  <a:pt x="85" y="223"/>
                  <a:pt x="91" y="224"/>
                </a:cubicBezTo>
                <a:cubicBezTo>
                  <a:pt x="91" y="224"/>
                  <a:pt x="91" y="224"/>
                  <a:pt x="91" y="224"/>
                </a:cubicBezTo>
                <a:close/>
                <a:moveTo>
                  <a:pt x="25" y="124"/>
                </a:moveTo>
                <a:cubicBezTo>
                  <a:pt x="5" y="124"/>
                  <a:pt x="5" y="124"/>
                  <a:pt x="5" y="124"/>
                </a:cubicBezTo>
                <a:cubicBezTo>
                  <a:pt x="2" y="124"/>
                  <a:pt x="0" y="122"/>
                  <a:pt x="0" y="119"/>
                </a:cubicBezTo>
                <a:cubicBezTo>
                  <a:pt x="0" y="116"/>
                  <a:pt x="2" y="114"/>
                  <a:pt x="5" y="114"/>
                </a:cubicBezTo>
                <a:cubicBezTo>
                  <a:pt x="25" y="114"/>
                  <a:pt x="25" y="114"/>
                  <a:pt x="25" y="114"/>
                </a:cubicBezTo>
                <a:cubicBezTo>
                  <a:pt x="27" y="114"/>
                  <a:pt x="30" y="116"/>
                  <a:pt x="30" y="119"/>
                </a:cubicBezTo>
                <a:cubicBezTo>
                  <a:pt x="30" y="122"/>
                  <a:pt x="27" y="124"/>
                  <a:pt x="25" y="124"/>
                </a:cubicBezTo>
                <a:close/>
                <a:moveTo>
                  <a:pt x="226" y="120"/>
                </a:moveTo>
                <a:cubicBezTo>
                  <a:pt x="202" y="120"/>
                  <a:pt x="202" y="120"/>
                  <a:pt x="202" y="120"/>
                </a:cubicBezTo>
                <a:cubicBezTo>
                  <a:pt x="199" y="120"/>
                  <a:pt x="196" y="118"/>
                  <a:pt x="196" y="115"/>
                </a:cubicBezTo>
                <a:cubicBezTo>
                  <a:pt x="196" y="112"/>
                  <a:pt x="199" y="110"/>
                  <a:pt x="202" y="110"/>
                </a:cubicBezTo>
                <a:cubicBezTo>
                  <a:pt x="226" y="110"/>
                  <a:pt x="226" y="110"/>
                  <a:pt x="226" y="110"/>
                </a:cubicBezTo>
                <a:cubicBezTo>
                  <a:pt x="228" y="110"/>
                  <a:pt x="231" y="112"/>
                  <a:pt x="231" y="115"/>
                </a:cubicBezTo>
                <a:cubicBezTo>
                  <a:pt x="231" y="118"/>
                  <a:pt x="228" y="120"/>
                  <a:pt x="226" y="120"/>
                </a:cubicBezTo>
                <a:close/>
                <a:moveTo>
                  <a:pt x="68" y="116"/>
                </a:moveTo>
                <a:cubicBezTo>
                  <a:pt x="67" y="116"/>
                  <a:pt x="67" y="116"/>
                  <a:pt x="67" y="116"/>
                </a:cubicBezTo>
                <a:cubicBezTo>
                  <a:pt x="64" y="115"/>
                  <a:pt x="62" y="113"/>
                  <a:pt x="63" y="110"/>
                </a:cubicBezTo>
                <a:cubicBezTo>
                  <a:pt x="68" y="91"/>
                  <a:pt x="87" y="73"/>
                  <a:pt x="116" y="73"/>
                </a:cubicBezTo>
                <a:cubicBezTo>
                  <a:pt x="116" y="73"/>
                  <a:pt x="116" y="73"/>
                  <a:pt x="116" y="73"/>
                </a:cubicBezTo>
                <a:cubicBezTo>
                  <a:pt x="119" y="73"/>
                  <a:pt x="121" y="75"/>
                  <a:pt x="121" y="78"/>
                </a:cubicBezTo>
                <a:cubicBezTo>
                  <a:pt x="121" y="80"/>
                  <a:pt x="119" y="83"/>
                  <a:pt x="116" y="83"/>
                </a:cubicBezTo>
                <a:cubicBezTo>
                  <a:pt x="93" y="83"/>
                  <a:pt x="76" y="98"/>
                  <a:pt x="73" y="112"/>
                </a:cubicBezTo>
                <a:cubicBezTo>
                  <a:pt x="72" y="115"/>
                  <a:pt x="70" y="116"/>
                  <a:pt x="68" y="116"/>
                </a:cubicBezTo>
                <a:close/>
                <a:moveTo>
                  <a:pt x="177" y="61"/>
                </a:moveTo>
                <a:cubicBezTo>
                  <a:pt x="176" y="61"/>
                  <a:pt x="175" y="61"/>
                  <a:pt x="174" y="60"/>
                </a:cubicBezTo>
                <a:cubicBezTo>
                  <a:pt x="172" y="58"/>
                  <a:pt x="172" y="54"/>
                  <a:pt x="174" y="52"/>
                </a:cubicBezTo>
                <a:cubicBezTo>
                  <a:pt x="191" y="35"/>
                  <a:pt x="191" y="35"/>
                  <a:pt x="191" y="35"/>
                </a:cubicBezTo>
                <a:cubicBezTo>
                  <a:pt x="193" y="33"/>
                  <a:pt x="196" y="33"/>
                  <a:pt x="198" y="35"/>
                </a:cubicBezTo>
                <a:cubicBezTo>
                  <a:pt x="200" y="37"/>
                  <a:pt x="200" y="41"/>
                  <a:pt x="198" y="43"/>
                </a:cubicBezTo>
                <a:cubicBezTo>
                  <a:pt x="181" y="60"/>
                  <a:pt x="181" y="60"/>
                  <a:pt x="181" y="60"/>
                </a:cubicBezTo>
                <a:cubicBezTo>
                  <a:pt x="180" y="61"/>
                  <a:pt x="179" y="61"/>
                  <a:pt x="177" y="61"/>
                </a:cubicBezTo>
                <a:close/>
                <a:moveTo>
                  <a:pt x="50" y="61"/>
                </a:moveTo>
                <a:cubicBezTo>
                  <a:pt x="49" y="61"/>
                  <a:pt x="47" y="61"/>
                  <a:pt x="46" y="60"/>
                </a:cubicBezTo>
                <a:cubicBezTo>
                  <a:pt x="29" y="43"/>
                  <a:pt x="29" y="43"/>
                  <a:pt x="29" y="43"/>
                </a:cubicBezTo>
                <a:cubicBezTo>
                  <a:pt x="27" y="41"/>
                  <a:pt x="27" y="37"/>
                  <a:pt x="29" y="35"/>
                </a:cubicBezTo>
                <a:cubicBezTo>
                  <a:pt x="31" y="33"/>
                  <a:pt x="35" y="34"/>
                  <a:pt x="37" y="35"/>
                </a:cubicBezTo>
                <a:cubicBezTo>
                  <a:pt x="54" y="52"/>
                  <a:pt x="54" y="52"/>
                  <a:pt x="54" y="52"/>
                </a:cubicBezTo>
                <a:cubicBezTo>
                  <a:pt x="56" y="54"/>
                  <a:pt x="56" y="58"/>
                  <a:pt x="54" y="60"/>
                </a:cubicBezTo>
                <a:cubicBezTo>
                  <a:pt x="53" y="61"/>
                  <a:pt x="51" y="61"/>
                  <a:pt x="50" y="61"/>
                </a:cubicBezTo>
                <a:close/>
                <a:moveTo>
                  <a:pt x="113" y="38"/>
                </a:moveTo>
                <a:cubicBezTo>
                  <a:pt x="110" y="38"/>
                  <a:pt x="108" y="36"/>
                  <a:pt x="108" y="33"/>
                </a:cubicBezTo>
                <a:cubicBezTo>
                  <a:pt x="108" y="5"/>
                  <a:pt x="108" y="5"/>
                  <a:pt x="108" y="5"/>
                </a:cubicBezTo>
                <a:cubicBezTo>
                  <a:pt x="108" y="2"/>
                  <a:pt x="110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ubicBezTo>
                  <a:pt x="118" y="33"/>
                  <a:pt x="118" y="33"/>
                  <a:pt x="118" y="33"/>
                </a:cubicBezTo>
                <a:cubicBezTo>
                  <a:pt x="118" y="36"/>
                  <a:pt x="116" y="38"/>
                  <a:pt x="113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92;p25">
            <a:extLst>
              <a:ext uri="{FF2B5EF4-FFF2-40B4-BE49-F238E27FC236}">
                <a16:creationId xmlns:a16="http://schemas.microsoft.com/office/drawing/2014/main" xmlns="" id="{397C3CDA-C55C-9C41-94BB-0F80259CF46F}"/>
              </a:ext>
            </a:extLst>
          </p:cNvPr>
          <p:cNvSpPr txBox="1"/>
          <p:nvPr/>
        </p:nvSpPr>
        <p:spPr>
          <a:xfrm>
            <a:off x="985837" y="1547812"/>
            <a:ext cx="18542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dirty="0"/>
          </a:p>
        </p:txBody>
      </p:sp>
      <p:sp>
        <p:nvSpPr>
          <p:cNvPr id="36" name="Google Shape;393;p25">
            <a:extLst>
              <a:ext uri="{FF2B5EF4-FFF2-40B4-BE49-F238E27FC236}">
                <a16:creationId xmlns:a16="http://schemas.microsoft.com/office/drawing/2014/main" xmlns="" id="{45586C8B-0343-D949-874E-53E0F1E70F92}"/>
              </a:ext>
            </a:extLst>
          </p:cNvPr>
          <p:cNvSpPr txBox="1"/>
          <p:nvPr/>
        </p:nvSpPr>
        <p:spPr>
          <a:xfrm>
            <a:off x="985837" y="4643437"/>
            <a:ext cx="18542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dirty="0"/>
          </a:p>
        </p:txBody>
      </p:sp>
      <p:sp>
        <p:nvSpPr>
          <p:cNvPr id="37" name="Google Shape;394;p25">
            <a:extLst>
              <a:ext uri="{FF2B5EF4-FFF2-40B4-BE49-F238E27FC236}">
                <a16:creationId xmlns:a16="http://schemas.microsoft.com/office/drawing/2014/main" xmlns="" id="{B8536385-9F82-E24A-95C5-81409C7ED7CD}"/>
              </a:ext>
            </a:extLst>
          </p:cNvPr>
          <p:cNvSpPr txBox="1"/>
          <p:nvPr/>
        </p:nvSpPr>
        <p:spPr>
          <a:xfrm>
            <a:off x="9372600" y="1601787"/>
            <a:ext cx="18542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dirty="0"/>
          </a:p>
        </p:txBody>
      </p:sp>
      <p:sp>
        <p:nvSpPr>
          <p:cNvPr id="38" name="Google Shape;395;p25">
            <a:extLst>
              <a:ext uri="{FF2B5EF4-FFF2-40B4-BE49-F238E27FC236}">
                <a16:creationId xmlns:a16="http://schemas.microsoft.com/office/drawing/2014/main" xmlns="" id="{0D270E4E-A65B-0F46-A57D-983EE5F6BEEC}"/>
              </a:ext>
            </a:extLst>
          </p:cNvPr>
          <p:cNvSpPr txBox="1"/>
          <p:nvPr/>
        </p:nvSpPr>
        <p:spPr>
          <a:xfrm>
            <a:off x="9372600" y="4697412"/>
            <a:ext cx="18542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7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31559"/>
      </p:ext>
    </p:extLst>
  </p:cSld>
  <p:clrMapOvr>
    <a:masterClrMapping/>
  </p:clrMapOvr>
  <p:transition spd="med"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0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6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6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6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6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600" fill="hold"/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600" fill="hold"/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6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6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6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6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6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6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4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4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600" fill="hold"/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600" fill="hold"/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600" fill="hold"/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600" fill="hold"/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600" fill="hold"/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600" fill="hold"/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600" fill="hold"/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600" fill="hold"/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600" fill="hold"/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600" fill="hold"/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600" fill="hold"/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600" fill="hold"/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600" fill="hold"/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600" fill="hold"/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0" dur="600" fill="hold"/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1" dur="600" fill="hold"/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4" dur="600" fill="hold"/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5" dur="600" fill="hold"/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8" dur="600" fill="hold"/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9" dur="600" fill="hold"/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2" dur="600" fill="hold"/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3" dur="600" fill="hold"/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6" dur="600" fill="hold"/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7" dur="600" fill="hold"/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4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4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4" dur="600" fill="hold"/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5" dur="600" fill="hold"/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8" dur="600" fill="hold"/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9" dur="600" fill="hold"/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2" dur="600" fill="hold"/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3" dur="600" fill="hold"/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6" dur="600" fill="hold"/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7" dur="600" fill="hold"/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0" dur="600" fill="hold"/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1" dur="600" fill="hold"/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4" dur="600" fill="hold"/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5" dur="600" fill="hold"/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22" grpId="0" animBg="1"/>
          <p:bldP spid="5123" grpId="0" animBg="1"/>
          <p:bldP spid="5124" grpId="0" animBg="1"/>
          <p:bldP spid="5125" grpId="0" animBg="1"/>
          <p:bldP spid="5126" grpId="0" animBg="1"/>
          <p:bldP spid="5127" grpId="0" animBg="1"/>
          <p:bldP spid="5128" grpId="0" animBg="1"/>
          <p:bldP spid="5129" grpId="0" animBg="1"/>
          <p:bldP spid="5130" grpId="0" animBg="1"/>
          <p:bldP spid="5131" grpId="0" animBg="1"/>
          <p:bldP spid="5132" grpId="0" animBg="1"/>
          <p:bldP spid="5133" grpId="0" animBg="1"/>
          <p:bldP spid="5134" grpId="0" animBg="1"/>
          <p:bldP spid="5135" grpId="0" animBg="1"/>
          <p:bldP spid="5136" grpId="0" animBg="1"/>
          <p:bldP spid="5137" grpId="0" animBg="1"/>
          <p:bldP spid="5138" grpId="0" animBg="1"/>
          <p:bldP spid="5139" grpId="0" animBg="1"/>
          <p:bldP spid="5140" grpId="0" animBg="1"/>
          <p:bldP spid="5141" grpId="0" animBg="1"/>
          <p:bldP spid="5142" grpId="0" animBg="1"/>
          <p:bldP spid="5143" grpId="0" animBg="1"/>
          <p:bldP spid="5144" grpId="0" animBg="1"/>
          <p:bldP spid="5145" grpId="0" animBg="1"/>
          <p:bldP spid="27" grpId="0"/>
          <p:bldP spid="28" grpId="0"/>
          <p:bldP spid="29" grpId="0"/>
          <p:bldP spid="30" grpId="0"/>
          <p:bldP spid="31" grpId="0" animBg="1"/>
          <p:bldP spid="32" grpId="0" animBg="1"/>
          <p:bldP spid="33" grpId="0" animBg="1"/>
          <p:bldP spid="34" grpId="0" animBg="1"/>
          <p:bldP spid="35" grpId="0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0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6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600" fill="hold"/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600" fill="hold"/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6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6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6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6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6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4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4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600" fill="hold"/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600" fill="hold"/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600" fill="hold"/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600" fill="hold"/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600" fill="hold"/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600" fill="hold"/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600" fill="hold"/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600" fill="hold"/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600" fill="hold"/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600" fill="hold"/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600" fill="hold"/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600" fill="hold"/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600" fill="hold"/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600" fill="hold"/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600" fill="hold"/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600" fill="hold"/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600" fill="hold"/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600" fill="hold"/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600" fill="hold"/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600" fill="hold"/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600" fill="hold"/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600" fill="hold"/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600" fill="hold"/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600" fill="hold"/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4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4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600" fill="hold"/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600" fill="hold"/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600" fill="hold"/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600" fill="hold"/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600" fill="hold"/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600" fill="hold"/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600" fill="hold"/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600" fill="hold"/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600" fill="hold"/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600" fill="hold"/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600" fill="hold"/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600" fill="hold"/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22" grpId="0" animBg="1"/>
          <p:bldP spid="5123" grpId="0" animBg="1"/>
          <p:bldP spid="5124" grpId="0" animBg="1"/>
          <p:bldP spid="5125" grpId="0" animBg="1"/>
          <p:bldP spid="5126" grpId="0" animBg="1"/>
          <p:bldP spid="5127" grpId="0" animBg="1"/>
          <p:bldP spid="5128" grpId="0" animBg="1"/>
          <p:bldP spid="5129" grpId="0" animBg="1"/>
          <p:bldP spid="5130" grpId="0" animBg="1"/>
          <p:bldP spid="5131" grpId="0" animBg="1"/>
          <p:bldP spid="5132" grpId="0" animBg="1"/>
          <p:bldP spid="5133" grpId="0" animBg="1"/>
          <p:bldP spid="5134" grpId="0" animBg="1"/>
          <p:bldP spid="5135" grpId="0" animBg="1"/>
          <p:bldP spid="5136" grpId="0" animBg="1"/>
          <p:bldP spid="5137" grpId="0" animBg="1"/>
          <p:bldP spid="5138" grpId="0" animBg="1"/>
          <p:bldP spid="5139" grpId="0" animBg="1"/>
          <p:bldP spid="5140" grpId="0" animBg="1"/>
          <p:bldP spid="5141" grpId="0" animBg="1"/>
          <p:bldP spid="5142" grpId="0" animBg="1"/>
          <p:bldP spid="5143" grpId="0" animBg="1"/>
          <p:bldP spid="5144" grpId="0" animBg="1"/>
          <p:bldP spid="5145" grpId="0" animBg="1"/>
          <p:bldP spid="27" grpId="0"/>
          <p:bldP spid="28" grpId="0"/>
          <p:bldP spid="29" grpId="0"/>
          <p:bldP spid="30" grpId="0"/>
          <p:bldP spid="31" grpId="0" animBg="1"/>
          <p:bldP spid="32" grpId="0" animBg="1"/>
          <p:bldP spid="33" grpId="0" animBg="1"/>
          <p:bldP spid="34" grpId="0" animBg="1"/>
          <p:bldP spid="35" grpId="0"/>
          <p:bldP spid="36" grpId="0"/>
          <p:bldP spid="37" grpId="0"/>
          <p:bldP spid="38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"/>
          <p:cNvSpPr txBox="1"/>
          <p:nvPr/>
        </p:nvSpPr>
        <p:spPr>
          <a:xfrm>
            <a:off x="7116762" y="5041900"/>
            <a:ext cx="147637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</a:pPr>
            <a:r>
              <a:rPr lang="en-US" sz="21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 OPTION</a:t>
            </a:r>
            <a:endParaRPr/>
          </a:p>
        </p:txBody>
      </p:sp>
      <p:sp>
        <p:nvSpPr>
          <p:cNvPr id="432" name="Google Shape;432;p27"/>
          <p:cNvSpPr txBox="1"/>
          <p:nvPr/>
        </p:nvSpPr>
        <p:spPr>
          <a:xfrm>
            <a:off x="7121525" y="3738562"/>
            <a:ext cx="14795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</a:pPr>
            <a:r>
              <a:rPr lang="en-US" sz="21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 OPTION</a:t>
            </a:r>
            <a:endParaRPr/>
          </a:p>
        </p:txBody>
      </p:sp>
      <p:sp>
        <p:nvSpPr>
          <p:cNvPr id="433" name="Google Shape;433;p27"/>
          <p:cNvSpPr txBox="1"/>
          <p:nvPr/>
        </p:nvSpPr>
        <p:spPr>
          <a:xfrm>
            <a:off x="7121525" y="2438400"/>
            <a:ext cx="142557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</a:pPr>
            <a:r>
              <a:rPr lang="en-US" sz="21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 OPTION</a:t>
            </a:r>
            <a:endParaRPr/>
          </a:p>
        </p:txBody>
      </p:sp>
      <p:sp>
        <p:nvSpPr>
          <p:cNvPr id="434" name="Google Shape;434;p27"/>
          <p:cNvSpPr txBox="1"/>
          <p:nvPr/>
        </p:nvSpPr>
        <p:spPr>
          <a:xfrm>
            <a:off x="7113587" y="920750"/>
            <a:ext cx="3211512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SOME TITLE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 BE HERE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A0AD2894-ACBC-4146-B212-CB3C42BB15C9}"/>
              </a:ext>
            </a:extLst>
          </p:cNvPr>
          <p:cNvGrpSpPr/>
          <p:nvPr/>
        </p:nvGrpSpPr>
        <p:grpSpPr>
          <a:xfrm>
            <a:off x="2572342" y="1113063"/>
            <a:ext cx="2043500" cy="2043496"/>
            <a:chOff x="2572342" y="1113063"/>
            <a:chExt cx="2043500" cy="20434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B490B2CE-AAFB-2B4E-95A4-05A580BC972A}"/>
                </a:ext>
              </a:extLst>
            </p:cNvPr>
            <p:cNvGrpSpPr/>
            <p:nvPr/>
          </p:nvGrpSpPr>
          <p:grpSpPr>
            <a:xfrm>
              <a:off x="2572342" y="1113063"/>
              <a:ext cx="2043500" cy="2043496"/>
              <a:chOff x="6233917" y="699740"/>
              <a:chExt cx="1381871" cy="1381870"/>
            </a:xfrm>
          </p:grpSpPr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xmlns="" id="{3EB112CD-50E0-2346-AA0D-F5525CE33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9607" y="725430"/>
                <a:ext cx="1333194" cy="1333194"/>
              </a:xfrm>
              <a:custGeom>
                <a:avLst/>
                <a:gdLst>
                  <a:gd name="T0" fmla="*/ 170 w 4346"/>
                  <a:gd name="T1" fmla="*/ 1353 h 4346"/>
                  <a:gd name="T2" fmla="*/ 2670 w 4346"/>
                  <a:gd name="T3" fmla="*/ 62 h 4346"/>
                  <a:gd name="T4" fmla="*/ 2992 w 4346"/>
                  <a:gd name="T5" fmla="*/ 170 h 4346"/>
                  <a:gd name="T6" fmla="*/ 4282 w 4346"/>
                  <a:gd name="T7" fmla="*/ 2670 h 4346"/>
                  <a:gd name="T8" fmla="*/ 4175 w 4346"/>
                  <a:gd name="T9" fmla="*/ 3001 h 4346"/>
                  <a:gd name="T10" fmla="*/ 1675 w 4346"/>
                  <a:gd name="T11" fmla="*/ 4282 h 4346"/>
                  <a:gd name="T12" fmla="*/ 1353 w 4346"/>
                  <a:gd name="T13" fmla="*/ 4175 h 4346"/>
                  <a:gd name="T14" fmla="*/ 63 w 4346"/>
                  <a:gd name="T15" fmla="*/ 1675 h 4346"/>
                  <a:gd name="T16" fmla="*/ 170 w 4346"/>
                  <a:gd name="T17" fmla="*/ 1353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70" y="1353"/>
                    </a:move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9" y="54"/>
                      <a:pt x="2992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06" y="4300"/>
                      <a:pt x="1353" y="4175"/>
                    </a:cubicBezTo>
                    <a:cubicBezTo>
                      <a:pt x="63" y="1675"/>
                      <a:pt x="63" y="1675"/>
                      <a:pt x="63" y="1675"/>
                    </a:cubicBezTo>
                    <a:cubicBezTo>
                      <a:pt x="0" y="1559"/>
                      <a:pt x="45" y="1415"/>
                      <a:pt x="170" y="1353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xmlns="" id="{71F02FDC-B244-EB43-89AB-27DAF9F3C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3917" y="699740"/>
                <a:ext cx="1381871" cy="1381870"/>
              </a:xfrm>
              <a:custGeom>
                <a:avLst/>
                <a:gdLst>
                  <a:gd name="T0" fmla="*/ 2419 w 4508"/>
                  <a:gd name="T1" fmla="*/ 89 h 4507"/>
                  <a:gd name="T2" fmla="*/ 4417 w 4508"/>
                  <a:gd name="T3" fmla="*/ 2069 h 4507"/>
                  <a:gd name="T4" fmla="*/ 4417 w 4508"/>
                  <a:gd name="T5" fmla="*/ 2418 h 4507"/>
                  <a:gd name="T6" fmla="*/ 2437 w 4508"/>
                  <a:gd name="T7" fmla="*/ 4416 h 4507"/>
                  <a:gd name="T8" fmla="*/ 2088 w 4508"/>
                  <a:gd name="T9" fmla="*/ 4416 h 4507"/>
                  <a:gd name="T10" fmla="*/ 99 w 4508"/>
                  <a:gd name="T11" fmla="*/ 2436 h 4507"/>
                  <a:gd name="T12" fmla="*/ 90 w 4508"/>
                  <a:gd name="T13" fmla="*/ 2086 h 4507"/>
                  <a:gd name="T14" fmla="*/ 2070 w 4508"/>
                  <a:gd name="T15" fmla="*/ 99 h 4507"/>
                  <a:gd name="T16" fmla="*/ 2419 w 4508"/>
                  <a:gd name="T17" fmla="*/ 89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8" h="4507">
                    <a:moveTo>
                      <a:pt x="2419" y="89"/>
                    </a:move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7" y="2167"/>
                      <a:pt x="4507" y="2320"/>
                      <a:pt x="4417" y="2418"/>
                    </a:cubicBezTo>
                    <a:cubicBezTo>
                      <a:pt x="2437" y="4416"/>
                      <a:pt x="2437" y="4416"/>
                      <a:pt x="2437" y="4416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7"/>
                      <a:pt x="0" y="2185"/>
                      <a:pt x="90" y="2086"/>
                    </a:cubicBez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1" y="0"/>
                      <a:pt x="2419" y="8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16" name="Freeform 18">
                <a:extLst>
                  <a:ext uri="{FF2B5EF4-FFF2-40B4-BE49-F238E27FC236}">
                    <a16:creationId xmlns:a16="http://schemas.microsoft.com/office/drawing/2014/main" xmlns="" id="{00895D76-2A61-0F47-99B7-48247B587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311" y="728134"/>
                <a:ext cx="1326434" cy="1327785"/>
              </a:xfrm>
              <a:custGeom>
                <a:avLst/>
                <a:gdLst>
                  <a:gd name="T0" fmla="*/ 4273 w 4328"/>
                  <a:gd name="T1" fmla="*/ 1658 h 4329"/>
                  <a:gd name="T2" fmla="*/ 3001 w 4328"/>
                  <a:gd name="T3" fmla="*/ 4167 h 4329"/>
                  <a:gd name="T4" fmla="*/ 2679 w 4328"/>
                  <a:gd name="T5" fmla="*/ 4274 h 4329"/>
                  <a:gd name="T6" fmla="*/ 170 w 4328"/>
                  <a:gd name="T7" fmla="*/ 3002 h 4329"/>
                  <a:gd name="T8" fmla="*/ 63 w 4328"/>
                  <a:gd name="T9" fmla="*/ 2679 h 4329"/>
                  <a:gd name="T10" fmla="*/ 1326 w 4328"/>
                  <a:gd name="T11" fmla="*/ 171 h 4329"/>
                  <a:gd name="T12" fmla="*/ 1648 w 4328"/>
                  <a:gd name="T13" fmla="*/ 63 h 4329"/>
                  <a:gd name="T14" fmla="*/ 4157 w 4328"/>
                  <a:gd name="T15" fmla="*/ 1326 h 4329"/>
                  <a:gd name="T16" fmla="*/ 4273 w 4328"/>
                  <a:gd name="T17" fmla="*/ 1658 h 4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9">
                    <a:moveTo>
                      <a:pt x="4273" y="1658"/>
                    </a:move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38" y="4283"/>
                      <a:pt x="2795" y="4328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9" y="46"/>
                      <a:pt x="1532" y="0"/>
                      <a:pt x="1648" y="63"/>
                    </a:cubicBezTo>
                    <a:cubicBezTo>
                      <a:pt x="4157" y="1326"/>
                      <a:pt x="4157" y="1326"/>
                      <a:pt x="4157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17" name="Freeform 19">
                <a:extLst>
                  <a:ext uri="{FF2B5EF4-FFF2-40B4-BE49-F238E27FC236}">
                    <a16:creationId xmlns:a16="http://schemas.microsoft.com/office/drawing/2014/main" xmlns="" id="{7C57A5AF-2F8C-E040-BF95-FFF170535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2904" y="818727"/>
                <a:ext cx="1145249" cy="1145248"/>
              </a:xfrm>
              <a:custGeom>
                <a:avLst/>
                <a:gdLst>
                  <a:gd name="T0" fmla="*/ 3002 w 3737"/>
                  <a:gd name="T1" fmla="*/ 3709 h 3737"/>
                  <a:gd name="T2" fmla="*/ 224 w 3737"/>
                  <a:gd name="T3" fmla="*/ 3288 h 3737"/>
                  <a:gd name="T4" fmla="*/ 27 w 3737"/>
                  <a:gd name="T5" fmla="*/ 3011 h 3737"/>
                  <a:gd name="T6" fmla="*/ 457 w 3737"/>
                  <a:gd name="T7" fmla="*/ 233 h 3737"/>
                  <a:gd name="T8" fmla="*/ 735 w 3737"/>
                  <a:gd name="T9" fmla="*/ 27 h 3737"/>
                  <a:gd name="T10" fmla="*/ 3512 w 3737"/>
                  <a:gd name="T11" fmla="*/ 457 h 3737"/>
                  <a:gd name="T12" fmla="*/ 3710 w 3737"/>
                  <a:gd name="T13" fmla="*/ 735 h 3737"/>
                  <a:gd name="T14" fmla="*/ 3280 w 3737"/>
                  <a:gd name="T15" fmla="*/ 3512 h 3737"/>
                  <a:gd name="T16" fmla="*/ 3002 w 3737"/>
                  <a:gd name="T17" fmla="*/ 3709 h 3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37">
                    <a:moveTo>
                      <a:pt x="3002" y="3709"/>
                    </a:moveTo>
                    <a:cubicBezTo>
                      <a:pt x="224" y="3288"/>
                      <a:pt x="224" y="3288"/>
                      <a:pt x="224" y="3288"/>
                    </a:cubicBezTo>
                    <a:cubicBezTo>
                      <a:pt x="99" y="3261"/>
                      <a:pt x="0" y="3136"/>
                      <a:pt x="27" y="3011"/>
                    </a:cubicBezTo>
                    <a:cubicBezTo>
                      <a:pt x="457" y="233"/>
                      <a:pt x="457" y="233"/>
                      <a:pt x="457" y="233"/>
                    </a:cubicBezTo>
                    <a:cubicBezTo>
                      <a:pt x="475" y="99"/>
                      <a:pt x="601" y="0"/>
                      <a:pt x="735" y="27"/>
                    </a:cubicBezTo>
                    <a:cubicBezTo>
                      <a:pt x="3512" y="457"/>
                      <a:pt x="3512" y="457"/>
                      <a:pt x="3512" y="457"/>
                    </a:cubicBezTo>
                    <a:cubicBezTo>
                      <a:pt x="3638" y="475"/>
                      <a:pt x="3736" y="600"/>
                      <a:pt x="3710" y="735"/>
                    </a:cubicBezTo>
                    <a:cubicBezTo>
                      <a:pt x="3280" y="3512"/>
                      <a:pt x="3280" y="3512"/>
                      <a:pt x="3280" y="3512"/>
                    </a:cubicBezTo>
                    <a:cubicBezTo>
                      <a:pt x="3262" y="3646"/>
                      <a:pt x="3136" y="3736"/>
                      <a:pt x="3002" y="370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18" name="Freeform 20">
                <a:extLst>
                  <a:ext uri="{FF2B5EF4-FFF2-40B4-BE49-F238E27FC236}">
                    <a16:creationId xmlns:a16="http://schemas.microsoft.com/office/drawing/2014/main" xmlns="" id="{3C8BA8A0-2715-FB43-94F7-970C7C043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199" y="816023"/>
                <a:ext cx="1150657" cy="1152009"/>
              </a:xfrm>
              <a:custGeom>
                <a:avLst/>
                <a:gdLst>
                  <a:gd name="T0" fmla="*/ 474 w 3754"/>
                  <a:gd name="T1" fmla="*/ 3530 h 3755"/>
                  <a:gd name="T2" fmla="*/ 27 w 3754"/>
                  <a:gd name="T3" fmla="*/ 753 h 3755"/>
                  <a:gd name="T4" fmla="*/ 223 w 3754"/>
                  <a:gd name="T5" fmla="*/ 475 h 3755"/>
                  <a:gd name="T6" fmla="*/ 3001 w 3754"/>
                  <a:gd name="T7" fmla="*/ 27 h 3755"/>
                  <a:gd name="T8" fmla="*/ 3278 w 3754"/>
                  <a:gd name="T9" fmla="*/ 224 h 3755"/>
                  <a:gd name="T10" fmla="*/ 3726 w 3754"/>
                  <a:gd name="T11" fmla="*/ 3002 h 3755"/>
                  <a:gd name="T12" fmla="*/ 3529 w 3754"/>
                  <a:gd name="T13" fmla="*/ 3279 h 3755"/>
                  <a:gd name="T14" fmla="*/ 752 w 3754"/>
                  <a:gd name="T15" fmla="*/ 3727 h 3755"/>
                  <a:gd name="T16" fmla="*/ 474 w 3754"/>
                  <a:gd name="T17" fmla="*/ 3530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4" h="3755">
                    <a:moveTo>
                      <a:pt x="474" y="3530"/>
                    </a:move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89" y="493"/>
                      <a:pt x="223" y="475"/>
                    </a:cubicBezTo>
                    <a:cubicBezTo>
                      <a:pt x="3001" y="27"/>
                      <a:pt x="3001" y="27"/>
                      <a:pt x="3001" y="27"/>
                    </a:cubicBezTo>
                    <a:cubicBezTo>
                      <a:pt x="3135" y="0"/>
                      <a:pt x="3261" y="90"/>
                      <a:pt x="3278" y="224"/>
                    </a:cubicBezTo>
                    <a:cubicBezTo>
                      <a:pt x="3726" y="3002"/>
                      <a:pt x="3726" y="3002"/>
                      <a:pt x="3726" y="3002"/>
                    </a:cubicBezTo>
                    <a:cubicBezTo>
                      <a:pt x="3753" y="3136"/>
                      <a:pt x="3664" y="3261"/>
                      <a:pt x="3529" y="3279"/>
                    </a:cubicBezTo>
                    <a:cubicBezTo>
                      <a:pt x="752" y="3727"/>
                      <a:pt x="752" y="3727"/>
                      <a:pt x="752" y="3727"/>
                    </a:cubicBezTo>
                    <a:cubicBezTo>
                      <a:pt x="618" y="3754"/>
                      <a:pt x="492" y="3665"/>
                      <a:pt x="474" y="3530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435" name="Google Shape;435;p27"/>
            <p:cNvSpPr/>
            <p:nvPr/>
          </p:nvSpPr>
          <p:spPr>
            <a:xfrm>
              <a:off x="3201987" y="1690687"/>
              <a:ext cx="747712" cy="892175"/>
            </a:xfrm>
            <a:custGeom>
              <a:avLst/>
              <a:gdLst/>
              <a:ahLst/>
              <a:cxnLst/>
              <a:rect l="l" t="t" r="r" b="b"/>
              <a:pathLst>
                <a:path w="207" h="247" extrusionOk="0">
                  <a:moveTo>
                    <a:pt x="139" y="239"/>
                  </a:moveTo>
                  <a:cubicBezTo>
                    <a:pt x="139" y="243"/>
                    <a:pt x="135" y="247"/>
                    <a:pt x="130" y="247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3" y="247"/>
                    <a:pt x="69" y="243"/>
                    <a:pt x="69" y="239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69" y="234"/>
                    <a:pt x="73" y="230"/>
                    <a:pt x="78" y="230"/>
                  </a:cubicBezTo>
                  <a:cubicBezTo>
                    <a:pt x="130" y="230"/>
                    <a:pt x="130" y="230"/>
                    <a:pt x="130" y="230"/>
                  </a:cubicBezTo>
                  <a:cubicBezTo>
                    <a:pt x="135" y="230"/>
                    <a:pt x="139" y="234"/>
                    <a:pt x="139" y="239"/>
                  </a:cubicBezTo>
                  <a:close/>
                  <a:moveTo>
                    <a:pt x="139" y="216"/>
                  </a:moveTo>
                  <a:cubicBezTo>
                    <a:pt x="139" y="211"/>
                    <a:pt x="135" y="208"/>
                    <a:pt x="130" y="208"/>
                  </a:cubicBezTo>
                  <a:cubicBezTo>
                    <a:pt x="78" y="208"/>
                    <a:pt x="78" y="208"/>
                    <a:pt x="78" y="208"/>
                  </a:cubicBezTo>
                  <a:cubicBezTo>
                    <a:pt x="73" y="208"/>
                    <a:pt x="69" y="211"/>
                    <a:pt x="69" y="216"/>
                  </a:cubicBezTo>
                  <a:cubicBezTo>
                    <a:pt x="69" y="216"/>
                    <a:pt x="69" y="216"/>
                    <a:pt x="69" y="216"/>
                  </a:cubicBezTo>
                  <a:cubicBezTo>
                    <a:pt x="69" y="221"/>
                    <a:pt x="73" y="225"/>
                    <a:pt x="78" y="225"/>
                  </a:cubicBezTo>
                  <a:cubicBezTo>
                    <a:pt x="130" y="225"/>
                    <a:pt x="130" y="225"/>
                    <a:pt x="130" y="225"/>
                  </a:cubicBezTo>
                  <a:cubicBezTo>
                    <a:pt x="135" y="225"/>
                    <a:pt x="139" y="221"/>
                    <a:pt x="139" y="216"/>
                  </a:cubicBezTo>
                  <a:close/>
                  <a:moveTo>
                    <a:pt x="112" y="122"/>
                  </a:moveTo>
                  <a:cubicBezTo>
                    <a:pt x="101" y="122"/>
                    <a:pt x="101" y="122"/>
                    <a:pt x="101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203"/>
                    <a:pt x="96" y="203"/>
                    <a:pt x="96" y="203"/>
                  </a:cubicBezTo>
                  <a:cubicBezTo>
                    <a:pt x="98" y="203"/>
                    <a:pt x="101" y="203"/>
                    <a:pt x="104" y="203"/>
                  </a:cubicBezTo>
                  <a:cubicBezTo>
                    <a:pt x="104" y="202"/>
                    <a:pt x="104" y="203"/>
                    <a:pt x="104" y="203"/>
                  </a:cubicBezTo>
                  <a:cubicBezTo>
                    <a:pt x="104" y="203"/>
                    <a:pt x="104" y="203"/>
                    <a:pt x="104" y="203"/>
                  </a:cubicBezTo>
                  <a:cubicBezTo>
                    <a:pt x="104" y="203"/>
                    <a:pt x="104" y="203"/>
                    <a:pt x="104" y="203"/>
                  </a:cubicBezTo>
                  <a:cubicBezTo>
                    <a:pt x="104" y="203"/>
                    <a:pt x="104" y="202"/>
                    <a:pt x="104" y="203"/>
                  </a:cubicBezTo>
                  <a:cubicBezTo>
                    <a:pt x="107" y="203"/>
                    <a:pt x="110" y="203"/>
                    <a:pt x="112" y="203"/>
                  </a:cubicBezTo>
                  <a:lnTo>
                    <a:pt x="112" y="122"/>
                  </a:lnTo>
                  <a:close/>
                  <a:moveTo>
                    <a:pt x="75" y="89"/>
                  </a:moveTo>
                  <a:cubicBezTo>
                    <a:pt x="68" y="89"/>
                    <a:pt x="63" y="94"/>
                    <a:pt x="63" y="101"/>
                  </a:cubicBezTo>
                  <a:cubicBezTo>
                    <a:pt x="63" y="108"/>
                    <a:pt x="68" y="114"/>
                    <a:pt x="75" y="114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4"/>
                    <a:pt x="82" y="89"/>
                    <a:pt x="75" y="89"/>
                  </a:cubicBezTo>
                  <a:close/>
                  <a:moveTo>
                    <a:pt x="145" y="101"/>
                  </a:moveTo>
                  <a:cubicBezTo>
                    <a:pt x="145" y="94"/>
                    <a:pt x="140" y="89"/>
                    <a:pt x="133" y="89"/>
                  </a:cubicBezTo>
                  <a:cubicBezTo>
                    <a:pt x="126" y="89"/>
                    <a:pt x="120" y="94"/>
                    <a:pt x="120" y="101"/>
                  </a:cubicBezTo>
                  <a:cubicBezTo>
                    <a:pt x="120" y="114"/>
                    <a:pt x="120" y="114"/>
                    <a:pt x="120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40" y="114"/>
                    <a:pt x="145" y="108"/>
                    <a:pt x="145" y="101"/>
                  </a:cubicBezTo>
                  <a:close/>
                  <a:moveTo>
                    <a:pt x="172" y="79"/>
                  </a:moveTo>
                  <a:cubicBezTo>
                    <a:pt x="167" y="57"/>
                    <a:pt x="141" y="33"/>
                    <a:pt x="104" y="33"/>
                  </a:cubicBezTo>
                  <a:cubicBezTo>
                    <a:pt x="67" y="33"/>
                    <a:pt x="41" y="57"/>
                    <a:pt x="35" y="79"/>
                  </a:cubicBezTo>
                  <a:cubicBezTo>
                    <a:pt x="31" y="96"/>
                    <a:pt x="35" y="111"/>
                    <a:pt x="43" y="127"/>
                  </a:cubicBezTo>
                  <a:cubicBezTo>
                    <a:pt x="50" y="141"/>
                    <a:pt x="58" y="152"/>
                    <a:pt x="64" y="167"/>
                  </a:cubicBezTo>
                  <a:cubicBezTo>
                    <a:pt x="68" y="174"/>
                    <a:pt x="69" y="185"/>
                    <a:pt x="71" y="194"/>
                  </a:cubicBezTo>
                  <a:cubicBezTo>
                    <a:pt x="72" y="200"/>
                    <a:pt x="75" y="202"/>
                    <a:pt x="83" y="202"/>
                  </a:cubicBezTo>
                  <a:cubicBezTo>
                    <a:pt x="84" y="203"/>
                    <a:pt x="86" y="203"/>
                    <a:pt x="88" y="203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0" y="122"/>
                    <a:pt x="65" y="120"/>
                    <a:pt x="61" y="116"/>
                  </a:cubicBezTo>
                  <a:cubicBezTo>
                    <a:pt x="57" y="112"/>
                    <a:pt x="55" y="107"/>
                    <a:pt x="55" y="101"/>
                  </a:cubicBezTo>
                  <a:cubicBezTo>
                    <a:pt x="55" y="96"/>
                    <a:pt x="57" y="91"/>
                    <a:pt x="61" y="87"/>
                  </a:cubicBezTo>
                  <a:cubicBezTo>
                    <a:pt x="65" y="83"/>
                    <a:pt x="70" y="81"/>
                    <a:pt x="75" y="81"/>
                  </a:cubicBezTo>
                  <a:cubicBezTo>
                    <a:pt x="86" y="81"/>
                    <a:pt x="96" y="90"/>
                    <a:pt x="96" y="101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01"/>
                    <a:pt x="112" y="101"/>
                    <a:pt x="112" y="101"/>
                  </a:cubicBezTo>
                  <a:cubicBezTo>
                    <a:pt x="112" y="101"/>
                    <a:pt x="112" y="101"/>
                    <a:pt x="112" y="101"/>
                  </a:cubicBezTo>
                  <a:cubicBezTo>
                    <a:pt x="112" y="96"/>
                    <a:pt x="114" y="91"/>
                    <a:pt x="118" y="87"/>
                  </a:cubicBezTo>
                  <a:cubicBezTo>
                    <a:pt x="122" y="83"/>
                    <a:pt x="127" y="81"/>
                    <a:pt x="133" y="81"/>
                  </a:cubicBezTo>
                  <a:cubicBezTo>
                    <a:pt x="138" y="81"/>
                    <a:pt x="143" y="83"/>
                    <a:pt x="147" y="87"/>
                  </a:cubicBezTo>
                  <a:cubicBezTo>
                    <a:pt x="151" y="91"/>
                    <a:pt x="153" y="96"/>
                    <a:pt x="153" y="101"/>
                  </a:cubicBezTo>
                  <a:cubicBezTo>
                    <a:pt x="153" y="107"/>
                    <a:pt x="151" y="112"/>
                    <a:pt x="147" y="116"/>
                  </a:cubicBezTo>
                  <a:cubicBezTo>
                    <a:pt x="143" y="120"/>
                    <a:pt x="138" y="122"/>
                    <a:pt x="133" y="122"/>
                  </a:cubicBezTo>
                  <a:cubicBezTo>
                    <a:pt x="120" y="122"/>
                    <a:pt x="120" y="122"/>
                    <a:pt x="120" y="122"/>
                  </a:cubicBezTo>
                  <a:cubicBezTo>
                    <a:pt x="120" y="203"/>
                    <a:pt x="120" y="203"/>
                    <a:pt x="120" y="203"/>
                  </a:cubicBezTo>
                  <a:cubicBezTo>
                    <a:pt x="122" y="203"/>
                    <a:pt x="124" y="203"/>
                    <a:pt x="125" y="202"/>
                  </a:cubicBezTo>
                  <a:cubicBezTo>
                    <a:pt x="133" y="202"/>
                    <a:pt x="136" y="200"/>
                    <a:pt x="137" y="194"/>
                  </a:cubicBezTo>
                  <a:cubicBezTo>
                    <a:pt x="139" y="185"/>
                    <a:pt x="140" y="174"/>
                    <a:pt x="144" y="167"/>
                  </a:cubicBezTo>
                  <a:cubicBezTo>
                    <a:pt x="150" y="152"/>
                    <a:pt x="158" y="141"/>
                    <a:pt x="165" y="127"/>
                  </a:cubicBezTo>
                  <a:cubicBezTo>
                    <a:pt x="173" y="111"/>
                    <a:pt x="177" y="96"/>
                    <a:pt x="172" y="79"/>
                  </a:cubicBezTo>
                  <a:close/>
                  <a:moveTo>
                    <a:pt x="111" y="7"/>
                  </a:moveTo>
                  <a:cubicBezTo>
                    <a:pt x="111" y="3"/>
                    <a:pt x="108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0" y="0"/>
                    <a:pt x="96" y="3"/>
                    <a:pt x="96" y="7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25"/>
                    <a:pt x="100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8" y="29"/>
                    <a:pt x="111" y="25"/>
                    <a:pt x="111" y="21"/>
                  </a:cubicBezTo>
                  <a:lnTo>
                    <a:pt x="111" y="7"/>
                  </a:lnTo>
                  <a:close/>
                  <a:moveTo>
                    <a:pt x="153" y="20"/>
                  </a:moveTo>
                  <a:cubicBezTo>
                    <a:pt x="155" y="16"/>
                    <a:pt x="154" y="11"/>
                    <a:pt x="150" y="10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47" y="8"/>
                    <a:pt x="142" y="9"/>
                    <a:pt x="140" y="13"/>
                  </a:cubicBezTo>
                  <a:cubicBezTo>
                    <a:pt x="133" y="25"/>
                    <a:pt x="133" y="25"/>
                    <a:pt x="133" y="25"/>
                  </a:cubicBezTo>
                  <a:cubicBezTo>
                    <a:pt x="131" y="28"/>
                    <a:pt x="133" y="33"/>
                    <a:pt x="136" y="35"/>
                  </a:cubicBezTo>
                  <a:cubicBezTo>
                    <a:pt x="136" y="35"/>
                    <a:pt x="136" y="35"/>
                    <a:pt x="136" y="35"/>
                  </a:cubicBezTo>
                  <a:cubicBezTo>
                    <a:pt x="140" y="37"/>
                    <a:pt x="145" y="36"/>
                    <a:pt x="147" y="32"/>
                  </a:cubicBezTo>
                  <a:lnTo>
                    <a:pt x="153" y="20"/>
                  </a:lnTo>
                  <a:close/>
                  <a:moveTo>
                    <a:pt x="184" y="44"/>
                  </a:moveTo>
                  <a:cubicBezTo>
                    <a:pt x="187" y="41"/>
                    <a:pt x="187" y="37"/>
                    <a:pt x="185" y="33"/>
                  </a:cubicBezTo>
                  <a:cubicBezTo>
                    <a:pt x="185" y="33"/>
                    <a:pt x="185" y="33"/>
                    <a:pt x="185" y="33"/>
                  </a:cubicBezTo>
                  <a:cubicBezTo>
                    <a:pt x="182" y="30"/>
                    <a:pt x="177" y="30"/>
                    <a:pt x="174" y="33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1" y="45"/>
                    <a:pt x="160" y="50"/>
                    <a:pt x="163" y="53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6" y="56"/>
                    <a:pt x="171" y="56"/>
                    <a:pt x="174" y="53"/>
                  </a:cubicBezTo>
                  <a:lnTo>
                    <a:pt x="184" y="44"/>
                  </a:lnTo>
                  <a:close/>
                  <a:moveTo>
                    <a:pt x="200" y="81"/>
                  </a:moveTo>
                  <a:cubicBezTo>
                    <a:pt x="204" y="80"/>
                    <a:pt x="207" y="76"/>
                    <a:pt x="206" y="72"/>
                  </a:cubicBezTo>
                  <a:cubicBezTo>
                    <a:pt x="206" y="72"/>
                    <a:pt x="206" y="72"/>
                    <a:pt x="206" y="72"/>
                  </a:cubicBezTo>
                  <a:cubicBezTo>
                    <a:pt x="206" y="68"/>
                    <a:pt x="202" y="65"/>
                    <a:pt x="198" y="66"/>
                  </a:cubicBezTo>
                  <a:cubicBezTo>
                    <a:pt x="184" y="69"/>
                    <a:pt x="184" y="69"/>
                    <a:pt x="184" y="69"/>
                  </a:cubicBezTo>
                  <a:cubicBezTo>
                    <a:pt x="180" y="69"/>
                    <a:pt x="177" y="73"/>
                    <a:pt x="178" y="77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79" y="81"/>
                    <a:pt x="183" y="84"/>
                    <a:pt x="187" y="83"/>
                  </a:cubicBezTo>
                  <a:lnTo>
                    <a:pt x="200" y="81"/>
                  </a:lnTo>
                  <a:close/>
                  <a:moveTo>
                    <a:pt x="197" y="121"/>
                  </a:moveTo>
                  <a:cubicBezTo>
                    <a:pt x="201" y="122"/>
                    <a:pt x="205" y="120"/>
                    <a:pt x="206" y="115"/>
                  </a:cubicBezTo>
                  <a:cubicBezTo>
                    <a:pt x="206" y="115"/>
                    <a:pt x="206" y="115"/>
                    <a:pt x="206" y="115"/>
                  </a:cubicBezTo>
                  <a:cubicBezTo>
                    <a:pt x="207" y="111"/>
                    <a:pt x="204" y="107"/>
                    <a:pt x="200" y="107"/>
                  </a:cubicBezTo>
                  <a:cubicBezTo>
                    <a:pt x="186" y="104"/>
                    <a:pt x="186" y="104"/>
                    <a:pt x="186" y="104"/>
                  </a:cubicBezTo>
                  <a:cubicBezTo>
                    <a:pt x="182" y="103"/>
                    <a:pt x="178" y="106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4"/>
                    <a:pt x="179" y="118"/>
                    <a:pt x="183" y="119"/>
                  </a:cubicBezTo>
                  <a:lnTo>
                    <a:pt x="197" y="121"/>
                  </a:lnTo>
                  <a:close/>
                  <a:moveTo>
                    <a:pt x="60" y="32"/>
                  </a:moveTo>
                  <a:cubicBezTo>
                    <a:pt x="62" y="36"/>
                    <a:pt x="67" y="37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4" y="33"/>
                    <a:pt x="75" y="28"/>
                    <a:pt x="73" y="25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5" y="9"/>
                    <a:pt x="60" y="8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3" y="11"/>
                    <a:pt x="52" y="16"/>
                    <a:pt x="54" y="20"/>
                  </a:cubicBezTo>
                  <a:lnTo>
                    <a:pt x="60" y="32"/>
                  </a:lnTo>
                  <a:close/>
                  <a:moveTo>
                    <a:pt x="33" y="53"/>
                  </a:moveTo>
                  <a:cubicBezTo>
                    <a:pt x="36" y="56"/>
                    <a:pt x="41" y="56"/>
                    <a:pt x="44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0"/>
                    <a:pt x="46" y="45"/>
                    <a:pt x="43" y="4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0" y="30"/>
                    <a:pt x="25" y="30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9" y="37"/>
                    <a:pt x="20" y="41"/>
                    <a:pt x="23" y="44"/>
                  </a:cubicBezTo>
                  <a:lnTo>
                    <a:pt x="33" y="53"/>
                  </a:lnTo>
                  <a:close/>
                  <a:moveTo>
                    <a:pt x="20" y="83"/>
                  </a:moveTo>
                  <a:cubicBezTo>
                    <a:pt x="24" y="84"/>
                    <a:pt x="28" y="81"/>
                    <a:pt x="29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30" y="73"/>
                    <a:pt x="27" y="69"/>
                    <a:pt x="23" y="69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5" y="65"/>
                    <a:pt x="1" y="68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6"/>
                    <a:pt x="3" y="80"/>
                    <a:pt x="7" y="81"/>
                  </a:cubicBezTo>
                  <a:lnTo>
                    <a:pt x="20" y="83"/>
                  </a:lnTo>
                  <a:close/>
                  <a:moveTo>
                    <a:pt x="24" y="119"/>
                  </a:moveTo>
                  <a:cubicBezTo>
                    <a:pt x="28" y="118"/>
                    <a:pt x="30" y="114"/>
                    <a:pt x="29" y="110"/>
                  </a:cubicBezTo>
                  <a:cubicBezTo>
                    <a:pt x="29" y="110"/>
                    <a:pt x="29" y="110"/>
                    <a:pt x="29" y="110"/>
                  </a:cubicBezTo>
                  <a:cubicBezTo>
                    <a:pt x="29" y="106"/>
                    <a:pt x="25" y="103"/>
                    <a:pt x="21" y="104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3" y="107"/>
                    <a:pt x="0" y="111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2" y="120"/>
                    <a:pt x="6" y="122"/>
                    <a:pt x="10" y="121"/>
                  </a:cubicBezTo>
                  <a:lnTo>
                    <a:pt x="24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BD302A15-7923-6049-8B05-166208CF837F}"/>
              </a:ext>
            </a:extLst>
          </p:cNvPr>
          <p:cNvGrpSpPr/>
          <p:nvPr/>
        </p:nvGrpSpPr>
        <p:grpSpPr>
          <a:xfrm>
            <a:off x="4079335" y="3739760"/>
            <a:ext cx="2002052" cy="2002052"/>
            <a:chOff x="4079335" y="3739760"/>
            <a:chExt cx="2002052" cy="20020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310AC8E3-6C99-BE43-BE49-4B71992035DC}"/>
                </a:ext>
              </a:extLst>
            </p:cNvPr>
            <p:cNvGrpSpPr/>
            <p:nvPr/>
          </p:nvGrpSpPr>
          <p:grpSpPr>
            <a:xfrm>
              <a:off x="4079335" y="3739760"/>
              <a:ext cx="2002052" cy="2002052"/>
              <a:chOff x="7437307" y="1886904"/>
              <a:chExt cx="1373758" cy="1373758"/>
            </a:xfrm>
          </p:grpSpPr>
          <p:sp>
            <p:nvSpPr>
              <p:cNvPr id="20" name="Freeform 21">
                <a:extLst>
                  <a:ext uri="{FF2B5EF4-FFF2-40B4-BE49-F238E27FC236}">
                    <a16:creationId xmlns:a16="http://schemas.microsoft.com/office/drawing/2014/main" xmlns="" id="{48BC6A19-2794-FA4D-AF3F-C5F37C60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8152" y="1949102"/>
                <a:ext cx="1253419" cy="1250714"/>
              </a:xfrm>
              <a:custGeom>
                <a:avLst/>
                <a:gdLst>
                  <a:gd name="T0" fmla="*/ 1210 w 4087"/>
                  <a:gd name="T1" fmla="*/ 36 h 4078"/>
                  <a:gd name="T2" fmla="*/ 3880 w 4087"/>
                  <a:gd name="T3" fmla="*/ 896 h 4078"/>
                  <a:gd name="T4" fmla="*/ 4041 w 4087"/>
                  <a:gd name="T5" fmla="*/ 1201 h 4078"/>
                  <a:gd name="T6" fmla="*/ 3181 w 4087"/>
                  <a:gd name="T7" fmla="*/ 3880 h 4078"/>
                  <a:gd name="T8" fmla="*/ 2876 w 4087"/>
                  <a:gd name="T9" fmla="*/ 4041 h 4078"/>
                  <a:gd name="T10" fmla="*/ 197 w 4087"/>
                  <a:gd name="T11" fmla="*/ 3181 h 4078"/>
                  <a:gd name="T12" fmla="*/ 45 w 4087"/>
                  <a:gd name="T13" fmla="*/ 2876 h 4078"/>
                  <a:gd name="T14" fmla="*/ 896 w 4087"/>
                  <a:gd name="T15" fmla="*/ 197 h 4078"/>
                  <a:gd name="T16" fmla="*/ 1210 w 4087"/>
                  <a:gd name="T17" fmla="*/ 36 h 4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7" h="4078">
                    <a:moveTo>
                      <a:pt x="1210" y="36"/>
                    </a:move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14" y="941"/>
                      <a:pt x="4086" y="1076"/>
                      <a:pt x="4041" y="1201"/>
                    </a:cubicBezTo>
                    <a:cubicBezTo>
                      <a:pt x="3181" y="3880"/>
                      <a:pt x="3181" y="3880"/>
                      <a:pt x="3181" y="3880"/>
                    </a:cubicBezTo>
                    <a:cubicBezTo>
                      <a:pt x="3145" y="4005"/>
                      <a:pt x="3002" y="4077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36"/>
                      <a:pt x="0" y="3002"/>
                      <a:pt x="45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10" y="36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1" name="Freeform 22">
                <a:extLst>
                  <a:ext uri="{FF2B5EF4-FFF2-40B4-BE49-F238E27FC236}">
                    <a16:creationId xmlns:a16="http://schemas.microsoft.com/office/drawing/2014/main" xmlns="" id="{285F97B8-3527-7A4B-95C7-62352A91B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5787" y="2068089"/>
                <a:ext cx="1016797" cy="1014093"/>
              </a:xfrm>
              <a:custGeom>
                <a:avLst/>
                <a:gdLst>
                  <a:gd name="T0" fmla="*/ 3296 w 3316"/>
                  <a:gd name="T1" fmla="*/ 241 h 3307"/>
                  <a:gd name="T2" fmla="*/ 3305 w 3316"/>
                  <a:gd name="T3" fmla="*/ 3055 h 3307"/>
                  <a:gd name="T4" fmla="*/ 3064 w 3316"/>
                  <a:gd name="T5" fmla="*/ 3296 h 3307"/>
                  <a:gd name="T6" fmla="*/ 259 w 3316"/>
                  <a:gd name="T7" fmla="*/ 3306 h 3307"/>
                  <a:gd name="T8" fmla="*/ 8 w 3316"/>
                  <a:gd name="T9" fmla="*/ 3064 h 3307"/>
                  <a:gd name="T10" fmla="*/ 0 w 3316"/>
                  <a:gd name="T11" fmla="*/ 250 h 3307"/>
                  <a:gd name="T12" fmla="*/ 242 w 3316"/>
                  <a:gd name="T13" fmla="*/ 9 h 3307"/>
                  <a:gd name="T14" fmla="*/ 3054 w 3316"/>
                  <a:gd name="T15" fmla="*/ 0 h 3307"/>
                  <a:gd name="T16" fmla="*/ 3296 w 3316"/>
                  <a:gd name="T17" fmla="*/ 241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07">
                    <a:moveTo>
                      <a:pt x="3296" y="241"/>
                    </a:moveTo>
                    <a:cubicBezTo>
                      <a:pt x="3305" y="3055"/>
                      <a:pt x="3305" y="3055"/>
                      <a:pt x="3305" y="3055"/>
                    </a:cubicBezTo>
                    <a:cubicBezTo>
                      <a:pt x="3315" y="3189"/>
                      <a:pt x="3198" y="3296"/>
                      <a:pt x="3064" y="3296"/>
                    </a:cubicBezTo>
                    <a:cubicBezTo>
                      <a:pt x="259" y="3306"/>
                      <a:pt x="259" y="3306"/>
                      <a:pt x="259" y="3306"/>
                    </a:cubicBezTo>
                    <a:cubicBezTo>
                      <a:pt x="125" y="3306"/>
                      <a:pt x="8" y="3198"/>
                      <a:pt x="8" y="3064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16"/>
                      <a:pt x="107" y="9"/>
                      <a:pt x="242" y="9"/>
                    </a:cubicBezTo>
                    <a:cubicBezTo>
                      <a:pt x="3054" y="0"/>
                      <a:pt x="3054" y="0"/>
                      <a:pt x="3054" y="0"/>
                    </a:cubicBezTo>
                    <a:cubicBezTo>
                      <a:pt x="3189" y="0"/>
                      <a:pt x="3296" y="107"/>
                      <a:pt x="3296" y="241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xmlns="" id="{3A3A860C-6995-E749-9218-3613BF2AF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5448" y="1947750"/>
                <a:ext cx="1256124" cy="1256123"/>
              </a:xfrm>
              <a:custGeom>
                <a:avLst/>
                <a:gdLst>
                  <a:gd name="T0" fmla="*/ 3898 w 4096"/>
                  <a:gd name="T1" fmla="*/ 3172 h 4096"/>
                  <a:gd name="T2" fmla="*/ 1228 w 4096"/>
                  <a:gd name="T3" fmla="*/ 4050 h 4096"/>
                  <a:gd name="T4" fmla="*/ 923 w 4096"/>
                  <a:gd name="T5" fmla="*/ 3898 h 4096"/>
                  <a:gd name="T6" fmla="*/ 45 w 4096"/>
                  <a:gd name="T7" fmla="*/ 1228 h 4096"/>
                  <a:gd name="T8" fmla="*/ 198 w 4096"/>
                  <a:gd name="T9" fmla="*/ 923 h 4096"/>
                  <a:gd name="T10" fmla="*/ 2867 w 4096"/>
                  <a:gd name="T11" fmla="*/ 36 h 4096"/>
                  <a:gd name="T12" fmla="*/ 3181 w 4096"/>
                  <a:gd name="T13" fmla="*/ 198 h 4096"/>
                  <a:gd name="T14" fmla="*/ 4059 w 4096"/>
                  <a:gd name="T15" fmla="*/ 2867 h 4096"/>
                  <a:gd name="T16" fmla="*/ 3898 w 4096"/>
                  <a:gd name="T17" fmla="*/ 3172 h 4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6" h="4096">
                    <a:moveTo>
                      <a:pt x="3898" y="3172"/>
                    </a:moveTo>
                    <a:cubicBezTo>
                      <a:pt x="1228" y="4050"/>
                      <a:pt x="1228" y="4050"/>
                      <a:pt x="1228" y="4050"/>
                    </a:cubicBezTo>
                    <a:cubicBezTo>
                      <a:pt x="1102" y="4095"/>
                      <a:pt x="968" y="4023"/>
                      <a:pt x="923" y="3898"/>
                    </a:cubicBezTo>
                    <a:cubicBezTo>
                      <a:pt x="45" y="1228"/>
                      <a:pt x="45" y="1228"/>
                      <a:pt x="45" y="1228"/>
                    </a:cubicBezTo>
                    <a:cubicBezTo>
                      <a:pt x="0" y="1102"/>
                      <a:pt x="72" y="959"/>
                      <a:pt x="198" y="923"/>
                    </a:cubicBezTo>
                    <a:cubicBezTo>
                      <a:pt x="2867" y="36"/>
                      <a:pt x="2867" y="36"/>
                      <a:pt x="2867" y="36"/>
                    </a:cubicBezTo>
                    <a:cubicBezTo>
                      <a:pt x="2993" y="0"/>
                      <a:pt x="3136" y="72"/>
                      <a:pt x="3181" y="198"/>
                    </a:cubicBezTo>
                    <a:cubicBezTo>
                      <a:pt x="4059" y="2867"/>
                      <a:pt x="4059" y="2867"/>
                      <a:pt x="4059" y="2867"/>
                    </a:cubicBezTo>
                    <a:cubicBezTo>
                      <a:pt x="4095" y="2993"/>
                      <a:pt x="4032" y="3127"/>
                      <a:pt x="3898" y="3172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xmlns="" id="{B026490D-28B5-644E-B926-11434114F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6904"/>
                <a:ext cx="1373758" cy="1373757"/>
              </a:xfrm>
              <a:custGeom>
                <a:avLst/>
                <a:gdLst>
                  <a:gd name="T0" fmla="*/ 1738 w 4481"/>
                  <a:gd name="T1" fmla="*/ 4354 h 4481"/>
                  <a:gd name="T2" fmla="*/ 81 w 4481"/>
                  <a:gd name="T3" fmla="*/ 2088 h 4481"/>
                  <a:gd name="T4" fmla="*/ 126 w 4481"/>
                  <a:gd name="T5" fmla="*/ 1747 h 4481"/>
                  <a:gd name="T6" fmla="*/ 2401 w 4481"/>
                  <a:gd name="T7" fmla="*/ 81 h 4481"/>
                  <a:gd name="T8" fmla="*/ 2742 w 4481"/>
                  <a:gd name="T9" fmla="*/ 135 h 4481"/>
                  <a:gd name="T10" fmla="*/ 4399 w 4481"/>
                  <a:gd name="T11" fmla="*/ 2401 h 4481"/>
                  <a:gd name="T12" fmla="*/ 4345 w 4481"/>
                  <a:gd name="T13" fmla="*/ 2742 h 4481"/>
                  <a:gd name="T14" fmla="*/ 2079 w 4481"/>
                  <a:gd name="T15" fmla="*/ 4408 h 4481"/>
                  <a:gd name="T16" fmla="*/ 1738 w 4481"/>
                  <a:gd name="T17" fmla="*/ 4354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1">
                    <a:moveTo>
                      <a:pt x="1738" y="4354"/>
                    </a:moveTo>
                    <a:cubicBezTo>
                      <a:pt x="81" y="2088"/>
                      <a:pt x="81" y="2088"/>
                      <a:pt x="81" y="2088"/>
                    </a:cubicBezTo>
                    <a:cubicBezTo>
                      <a:pt x="0" y="1971"/>
                      <a:pt x="18" y="1819"/>
                      <a:pt x="126" y="1747"/>
                    </a:cubicBez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9" y="0"/>
                      <a:pt x="2661" y="27"/>
                      <a:pt x="2742" y="135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80" y="2509"/>
                      <a:pt x="4453" y="2661"/>
                      <a:pt x="4345" y="2742"/>
                    </a:cubicBezTo>
                    <a:cubicBezTo>
                      <a:pt x="2079" y="4408"/>
                      <a:pt x="2079" y="4408"/>
                      <a:pt x="2079" y="4408"/>
                    </a:cubicBezTo>
                    <a:cubicBezTo>
                      <a:pt x="1971" y="4480"/>
                      <a:pt x="1819" y="4462"/>
                      <a:pt x="1738" y="4354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xmlns="" id="{ECB2EF24-7662-5D4A-94C1-7A5F4FE41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9609"/>
                <a:ext cx="1373758" cy="1371053"/>
              </a:xfrm>
              <a:custGeom>
                <a:avLst/>
                <a:gdLst>
                  <a:gd name="T0" fmla="*/ 81 w 4481"/>
                  <a:gd name="T1" fmla="*/ 2410 h 4471"/>
                  <a:gd name="T2" fmla="*/ 1720 w 4481"/>
                  <a:gd name="T3" fmla="*/ 135 h 4471"/>
                  <a:gd name="T4" fmla="*/ 2061 w 4481"/>
                  <a:gd name="T5" fmla="*/ 72 h 4471"/>
                  <a:gd name="T6" fmla="*/ 4345 w 4481"/>
                  <a:gd name="T7" fmla="*/ 1720 h 4471"/>
                  <a:gd name="T8" fmla="*/ 4399 w 4481"/>
                  <a:gd name="T9" fmla="*/ 2061 h 4471"/>
                  <a:gd name="T10" fmla="*/ 2750 w 4481"/>
                  <a:gd name="T11" fmla="*/ 4335 h 4471"/>
                  <a:gd name="T12" fmla="*/ 2410 w 4481"/>
                  <a:gd name="T13" fmla="*/ 4389 h 4471"/>
                  <a:gd name="T14" fmla="*/ 135 w 4481"/>
                  <a:gd name="T15" fmla="*/ 2750 h 4471"/>
                  <a:gd name="T16" fmla="*/ 81 w 4481"/>
                  <a:gd name="T17" fmla="*/ 2410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71">
                    <a:moveTo>
                      <a:pt x="81" y="2410"/>
                    </a:move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1" y="18"/>
                      <a:pt x="1953" y="0"/>
                      <a:pt x="2061" y="72"/>
                    </a:cubicBez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3" y="1801"/>
                      <a:pt x="4480" y="1953"/>
                      <a:pt x="4399" y="2061"/>
                    </a:cubicBezTo>
                    <a:cubicBezTo>
                      <a:pt x="2750" y="4335"/>
                      <a:pt x="2750" y="4335"/>
                      <a:pt x="2750" y="4335"/>
                    </a:cubicBezTo>
                    <a:cubicBezTo>
                      <a:pt x="2679" y="4443"/>
                      <a:pt x="2527" y="4470"/>
                      <a:pt x="2410" y="4389"/>
                    </a:cubicBez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27" y="2669"/>
                      <a:pt x="0" y="2518"/>
                      <a:pt x="81" y="2410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436" name="Google Shape;436;p27"/>
            <p:cNvSpPr/>
            <p:nvPr/>
          </p:nvSpPr>
          <p:spPr>
            <a:xfrm>
              <a:off x="4633912" y="4449762"/>
              <a:ext cx="938212" cy="628650"/>
            </a:xfrm>
            <a:custGeom>
              <a:avLst/>
              <a:gdLst/>
              <a:ahLst/>
              <a:cxnLst/>
              <a:rect l="l" t="t" r="r" b="b"/>
              <a:pathLst>
                <a:path w="260" h="174" extrusionOk="0">
                  <a:moveTo>
                    <a:pt x="207" y="17"/>
                  </a:moveTo>
                  <a:cubicBezTo>
                    <a:pt x="231" y="77"/>
                    <a:pt x="231" y="77"/>
                    <a:pt x="231" y="77"/>
                  </a:cubicBezTo>
                  <a:cubicBezTo>
                    <a:pt x="201" y="90"/>
                    <a:pt x="201" y="90"/>
                    <a:pt x="201" y="90"/>
                  </a:cubicBezTo>
                  <a:cubicBezTo>
                    <a:pt x="185" y="76"/>
                    <a:pt x="136" y="34"/>
                    <a:pt x="132" y="34"/>
                  </a:cubicBezTo>
                  <a:cubicBezTo>
                    <a:pt x="128" y="34"/>
                    <a:pt x="113" y="39"/>
                    <a:pt x="112" y="40"/>
                  </a:cubicBezTo>
                  <a:cubicBezTo>
                    <a:pt x="112" y="40"/>
                    <a:pt x="102" y="42"/>
                    <a:pt x="94" y="42"/>
                  </a:cubicBezTo>
                  <a:cubicBezTo>
                    <a:pt x="91" y="42"/>
                    <a:pt x="88" y="42"/>
                    <a:pt x="86" y="41"/>
                  </a:cubicBezTo>
                  <a:cubicBezTo>
                    <a:pt x="84" y="39"/>
                    <a:pt x="83" y="38"/>
                    <a:pt x="83" y="36"/>
                  </a:cubicBezTo>
                  <a:cubicBezTo>
                    <a:pt x="83" y="33"/>
                    <a:pt x="87" y="30"/>
                    <a:pt x="88" y="29"/>
                  </a:cubicBezTo>
                  <a:cubicBezTo>
                    <a:pt x="101" y="22"/>
                    <a:pt x="136" y="9"/>
                    <a:pt x="139" y="9"/>
                  </a:cubicBezTo>
                  <a:cubicBezTo>
                    <a:pt x="139" y="9"/>
                    <a:pt x="140" y="9"/>
                    <a:pt x="140" y="9"/>
                  </a:cubicBezTo>
                  <a:cubicBezTo>
                    <a:pt x="148" y="9"/>
                    <a:pt x="201" y="16"/>
                    <a:pt x="207" y="17"/>
                  </a:cubicBezTo>
                  <a:close/>
                  <a:moveTo>
                    <a:pt x="228" y="0"/>
                  </a:moveTo>
                  <a:cubicBezTo>
                    <a:pt x="227" y="0"/>
                    <a:pt x="227" y="0"/>
                    <a:pt x="226" y="0"/>
                  </a:cubicBezTo>
                  <a:cubicBezTo>
                    <a:pt x="216" y="4"/>
                    <a:pt x="216" y="4"/>
                    <a:pt x="216" y="4"/>
                  </a:cubicBezTo>
                  <a:cubicBezTo>
                    <a:pt x="214" y="5"/>
                    <a:pt x="213" y="6"/>
                    <a:pt x="212" y="8"/>
                  </a:cubicBezTo>
                  <a:cubicBezTo>
                    <a:pt x="211" y="10"/>
                    <a:pt x="211" y="11"/>
                    <a:pt x="212" y="13"/>
                  </a:cubicBezTo>
                  <a:cubicBezTo>
                    <a:pt x="237" y="76"/>
                    <a:pt x="237" y="76"/>
                    <a:pt x="237" y="76"/>
                  </a:cubicBezTo>
                  <a:cubicBezTo>
                    <a:pt x="238" y="80"/>
                    <a:pt x="242" y="81"/>
                    <a:pt x="246" y="80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258" y="76"/>
                    <a:pt x="259" y="74"/>
                    <a:pt x="260" y="73"/>
                  </a:cubicBezTo>
                  <a:cubicBezTo>
                    <a:pt x="260" y="71"/>
                    <a:pt x="260" y="69"/>
                    <a:pt x="260" y="67"/>
                  </a:cubicBezTo>
                  <a:cubicBezTo>
                    <a:pt x="235" y="4"/>
                    <a:pt x="235" y="4"/>
                    <a:pt x="235" y="4"/>
                  </a:cubicBezTo>
                  <a:cubicBezTo>
                    <a:pt x="234" y="2"/>
                    <a:pt x="231" y="0"/>
                    <a:pt x="228" y="0"/>
                  </a:cubicBezTo>
                  <a:close/>
                  <a:moveTo>
                    <a:pt x="0" y="87"/>
                  </a:moveTo>
                  <a:cubicBezTo>
                    <a:pt x="0" y="89"/>
                    <a:pt x="0" y="90"/>
                    <a:pt x="2" y="92"/>
                  </a:cubicBezTo>
                  <a:cubicBezTo>
                    <a:pt x="3" y="93"/>
                    <a:pt x="4" y="94"/>
                    <a:pt x="6" y="94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1" y="95"/>
                    <a:pt x="24" y="92"/>
                    <a:pt x="24" y="89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6"/>
                    <a:pt x="29" y="14"/>
                    <a:pt x="28" y="12"/>
                  </a:cubicBezTo>
                  <a:cubicBezTo>
                    <a:pt x="27" y="11"/>
                    <a:pt x="25" y="10"/>
                    <a:pt x="2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9"/>
                    <a:pt x="6" y="12"/>
                    <a:pt x="5" y="16"/>
                  </a:cubicBezTo>
                  <a:lnTo>
                    <a:pt x="0" y="87"/>
                  </a:lnTo>
                  <a:close/>
                  <a:moveTo>
                    <a:pt x="107" y="150"/>
                  </a:moveTo>
                  <a:cubicBezTo>
                    <a:pt x="106" y="148"/>
                    <a:pt x="105" y="146"/>
                    <a:pt x="103" y="144"/>
                  </a:cubicBezTo>
                  <a:cubicBezTo>
                    <a:pt x="98" y="140"/>
                    <a:pt x="94" y="141"/>
                    <a:pt x="90" y="146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0" y="157"/>
                    <a:pt x="80" y="157"/>
                    <a:pt x="80" y="157"/>
                  </a:cubicBezTo>
                  <a:cubicBezTo>
                    <a:pt x="74" y="164"/>
                    <a:pt x="80" y="170"/>
                    <a:pt x="82" y="171"/>
                  </a:cubicBezTo>
                  <a:cubicBezTo>
                    <a:pt x="84" y="173"/>
                    <a:pt x="86" y="174"/>
                    <a:pt x="87" y="174"/>
                  </a:cubicBezTo>
                  <a:cubicBezTo>
                    <a:pt x="90" y="174"/>
                    <a:pt x="92" y="172"/>
                    <a:pt x="95" y="170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7" y="155"/>
                    <a:pt x="107" y="153"/>
                    <a:pt x="107" y="150"/>
                  </a:cubicBezTo>
                  <a:close/>
                  <a:moveTo>
                    <a:pt x="56" y="146"/>
                  </a:moveTo>
                  <a:cubicBezTo>
                    <a:pt x="53" y="150"/>
                    <a:pt x="54" y="154"/>
                    <a:pt x="59" y="159"/>
                  </a:cubicBezTo>
                  <a:cubicBezTo>
                    <a:pt x="64" y="162"/>
                    <a:pt x="68" y="162"/>
                    <a:pt x="72" y="157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90" y="135"/>
                    <a:pt x="85" y="130"/>
                    <a:pt x="83" y="128"/>
                  </a:cubicBezTo>
                  <a:cubicBezTo>
                    <a:pt x="78" y="124"/>
                    <a:pt x="74" y="125"/>
                    <a:pt x="70" y="130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2" y="139"/>
                    <a:pt x="62" y="139"/>
                    <a:pt x="62" y="139"/>
                  </a:cubicBezTo>
                  <a:lnTo>
                    <a:pt x="56" y="146"/>
                  </a:lnTo>
                  <a:close/>
                  <a:moveTo>
                    <a:pt x="38" y="128"/>
                  </a:moveTo>
                  <a:cubicBezTo>
                    <a:pt x="36" y="131"/>
                    <a:pt x="35" y="133"/>
                    <a:pt x="36" y="136"/>
                  </a:cubicBezTo>
                  <a:cubicBezTo>
                    <a:pt x="36" y="138"/>
                    <a:pt x="38" y="140"/>
                    <a:pt x="40" y="142"/>
                  </a:cubicBezTo>
                  <a:cubicBezTo>
                    <a:pt x="44" y="146"/>
                    <a:pt x="49" y="145"/>
                    <a:pt x="53" y="140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9" y="122"/>
                    <a:pt x="70" y="119"/>
                    <a:pt x="69" y="116"/>
                  </a:cubicBezTo>
                  <a:cubicBezTo>
                    <a:pt x="69" y="114"/>
                    <a:pt x="67" y="112"/>
                    <a:pt x="65" y="110"/>
                  </a:cubicBezTo>
                  <a:cubicBezTo>
                    <a:pt x="61" y="106"/>
                    <a:pt x="56" y="107"/>
                    <a:pt x="52" y="112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4" y="121"/>
                    <a:pt x="44" y="121"/>
                    <a:pt x="44" y="121"/>
                  </a:cubicBezTo>
                  <a:lnTo>
                    <a:pt x="38" y="128"/>
                  </a:lnTo>
                  <a:close/>
                  <a:moveTo>
                    <a:pt x="35" y="122"/>
                  </a:moveTo>
                  <a:cubicBezTo>
                    <a:pt x="49" y="106"/>
                    <a:pt x="49" y="106"/>
                    <a:pt x="49" y="106"/>
                  </a:cubicBezTo>
                  <a:cubicBezTo>
                    <a:pt x="55" y="99"/>
                    <a:pt x="49" y="94"/>
                    <a:pt x="47" y="92"/>
                  </a:cubicBezTo>
                  <a:cubicBezTo>
                    <a:pt x="43" y="89"/>
                    <a:pt x="38" y="89"/>
                    <a:pt x="34" y="94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20" y="110"/>
                    <a:pt x="19" y="113"/>
                    <a:pt x="20" y="115"/>
                  </a:cubicBezTo>
                  <a:cubicBezTo>
                    <a:pt x="20" y="118"/>
                    <a:pt x="22" y="120"/>
                    <a:pt x="23" y="121"/>
                  </a:cubicBezTo>
                  <a:cubicBezTo>
                    <a:pt x="25" y="122"/>
                    <a:pt x="27" y="124"/>
                    <a:pt x="30" y="124"/>
                  </a:cubicBezTo>
                  <a:cubicBezTo>
                    <a:pt x="32" y="124"/>
                    <a:pt x="34" y="124"/>
                    <a:pt x="35" y="122"/>
                  </a:cubicBezTo>
                  <a:close/>
                  <a:moveTo>
                    <a:pt x="197" y="108"/>
                  </a:moveTo>
                  <a:cubicBezTo>
                    <a:pt x="200" y="105"/>
                    <a:pt x="202" y="99"/>
                    <a:pt x="196" y="94"/>
                  </a:cubicBezTo>
                  <a:cubicBezTo>
                    <a:pt x="191" y="90"/>
                    <a:pt x="191" y="90"/>
                    <a:pt x="191" y="90"/>
                  </a:cubicBezTo>
                  <a:cubicBezTo>
                    <a:pt x="166" y="69"/>
                    <a:pt x="138" y="44"/>
                    <a:pt x="131" y="40"/>
                  </a:cubicBezTo>
                  <a:cubicBezTo>
                    <a:pt x="128" y="41"/>
                    <a:pt x="120" y="43"/>
                    <a:pt x="114" y="46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03" y="49"/>
                    <a:pt x="94" y="49"/>
                  </a:cubicBezTo>
                  <a:cubicBezTo>
                    <a:pt x="89" y="49"/>
                    <a:pt x="85" y="48"/>
                    <a:pt x="82" y="46"/>
                  </a:cubicBezTo>
                  <a:cubicBezTo>
                    <a:pt x="77" y="43"/>
                    <a:pt x="77" y="38"/>
                    <a:pt x="77" y="36"/>
                  </a:cubicBezTo>
                  <a:cubicBezTo>
                    <a:pt x="77" y="30"/>
                    <a:pt x="82" y="26"/>
                    <a:pt x="85" y="24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4" y="85"/>
                    <a:pt x="38" y="84"/>
                    <a:pt x="41" y="84"/>
                  </a:cubicBezTo>
                  <a:cubicBezTo>
                    <a:pt x="45" y="84"/>
                    <a:pt x="48" y="85"/>
                    <a:pt x="51" y="88"/>
                  </a:cubicBezTo>
                  <a:cubicBezTo>
                    <a:pt x="56" y="91"/>
                    <a:pt x="58" y="97"/>
                    <a:pt x="57" y="102"/>
                  </a:cubicBezTo>
                  <a:cubicBezTo>
                    <a:pt x="61" y="101"/>
                    <a:pt x="65" y="102"/>
                    <a:pt x="69" y="105"/>
                  </a:cubicBezTo>
                  <a:cubicBezTo>
                    <a:pt x="74" y="109"/>
                    <a:pt x="76" y="114"/>
                    <a:pt x="75" y="120"/>
                  </a:cubicBezTo>
                  <a:cubicBezTo>
                    <a:pt x="79" y="119"/>
                    <a:pt x="83" y="120"/>
                    <a:pt x="87" y="123"/>
                  </a:cubicBezTo>
                  <a:cubicBezTo>
                    <a:pt x="91" y="127"/>
                    <a:pt x="93" y="131"/>
                    <a:pt x="93" y="136"/>
                  </a:cubicBezTo>
                  <a:cubicBezTo>
                    <a:pt x="98" y="134"/>
                    <a:pt x="103" y="136"/>
                    <a:pt x="107" y="139"/>
                  </a:cubicBezTo>
                  <a:cubicBezTo>
                    <a:pt x="112" y="144"/>
                    <a:pt x="114" y="150"/>
                    <a:pt x="112" y="156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17" y="160"/>
                    <a:pt x="117" y="160"/>
                    <a:pt x="117" y="161"/>
                  </a:cubicBezTo>
                  <a:cubicBezTo>
                    <a:pt x="118" y="161"/>
                    <a:pt x="118" y="161"/>
                    <a:pt x="118" y="161"/>
                  </a:cubicBezTo>
                  <a:cubicBezTo>
                    <a:pt x="119" y="162"/>
                    <a:pt x="121" y="163"/>
                    <a:pt x="123" y="163"/>
                  </a:cubicBezTo>
                  <a:cubicBezTo>
                    <a:pt x="126" y="163"/>
                    <a:pt x="128" y="160"/>
                    <a:pt x="130" y="159"/>
                  </a:cubicBezTo>
                  <a:cubicBezTo>
                    <a:pt x="132" y="155"/>
                    <a:pt x="134" y="152"/>
                    <a:pt x="131" y="148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129"/>
                    <a:pt x="107" y="128"/>
                    <a:pt x="107" y="127"/>
                  </a:cubicBezTo>
                  <a:cubicBezTo>
                    <a:pt x="107" y="126"/>
                    <a:pt x="107" y="125"/>
                    <a:pt x="108" y="124"/>
                  </a:cubicBezTo>
                  <a:cubicBezTo>
                    <a:pt x="109" y="123"/>
                    <a:pt x="111" y="123"/>
                    <a:pt x="113" y="124"/>
                  </a:cubicBezTo>
                  <a:cubicBezTo>
                    <a:pt x="142" y="148"/>
                    <a:pt x="142" y="148"/>
                    <a:pt x="142" y="148"/>
                  </a:cubicBezTo>
                  <a:cubicBezTo>
                    <a:pt x="143" y="149"/>
                    <a:pt x="145" y="150"/>
                    <a:pt x="146" y="150"/>
                  </a:cubicBezTo>
                  <a:cubicBezTo>
                    <a:pt x="149" y="150"/>
                    <a:pt x="152" y="148"/>
                    <a:pt x="154" y="146"/>
                  </a:cubicBezTo>
                  <a:cubicBezTo>
                    <a:pt x="156" y="144"/>
                    <a:pt x="157" y="141"/>
                    <a:pt x="157" y="139"/>
                  </a:cubicBezTo>
                  <a:cubicBezTo>
                    <a:pt x="156" y="136"/>
                    <a:pt x="155" y="134"/>
                    <a:pt x="152" y="132"/>
                  </a:cubicBezTo>
                  <a:cubicBezTo>
                    <a:pt x="149" y="129"/>
                    <a:pt x="149" y="129"/>
                    <a:pt x="149" y="129"/>
                  </a:cubicBezTo>
                  <a:cubicBezTo>
                    <a:pt x="149" y="129"/>
                    <a:pt x="149" y="129"/>
                    <a:pt x="149" y="129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2" y="115"/>
                    <a:pt x="132" y="115"/>
                    <a:pt x="132" y="114"/>
                  </a:cubicBezTo>
                  <a:cubicBezTo>
                    <a:pt x="132" y="113"/>
                    <a:pt x="132" y="112"/>
                    <a:pt x="133" y="111"/>
                  </a:cubicBezTo>
                  <a:cubicBezTo>
                    <a:pt x="134" y="110"/>
                    <a:pt x="136" y="109"/>
                    <a:pt x="137" y="110"/>
                  </a:cubicBezTo>
                  <a:cubicBezTo>
                    <a:pt x="164" y="132"/>
                    <a:pt x="164" y="132"/>
                    <a:pt x="164" y="132"/>
                  </a:cubicBezTo>
                  <a:cubicBezTo>
                    <a:pt x="166" y="133"/>
                    <a:pt x="168" y="134"/>
                    <a:pt x="170" y="134"/>
                  </a:cubicBezTo>
                  <a:cubicBezTo>
                    <a:pt x="173" y="134"/>
                    <a:pt x="176" y="132"/>
                    <a:pt x="179" y="129"/>
                  </a:cubicBezTo>
                  <a:cubicBezTo>
                    <a:pt x="181" y="127"/>
                    <a:pt x="182" y="125"/>
                    <a:pt x="181" y="122"/>
                  </a:cubicBezTo>
                  <a:cubicBezTo>
                    <a:pt x="181" y="120"/>
                    <a:pt x="180" y="118"/>
                    <a:pt x="177" y="116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4" y="97"/>
                    <a:pt x="154" y="95"/>
                    <a:pt x="155" y="93"/>
                  </a:cubicBezTo>
                  <a:cubicBezTo>
                    <a:pt x="156" y="92"/>
                    <a:pt x="159" y="91"/>
                    <a:pt x="160" y="93"/>
                  </a:cubicBezTo>
                  <a:cubicBezTo>
                    <a:pt x="183" y="111"/>
                    <a:pt x="183" y="111"/>
                    <a:pt x="183" y="111"/>
                  </a:cubicBezTo>
                  <a:cubicBezTo>
                    <a:pt x="187" y="115"/>
                    <a:pt x="193" y="113"/>
                    <a:pt x="197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80F1C7D6-6680-C344-91B8-FB3A654A29C9}"/>
              </a:ext>
            </a:extLst>
          </p:cNvPr>
          <p:cNvGrpSpPr/>
          <p:nvPr/>
        </p:nvGrpSpPr>
        <p:grpSpPr>
          <a:xfrm>
            <a:off x="1079960" y="3710431"/>
            <a:ext cx="2020231" cy="2020227"/>
            <a:chOff x="1079960" y="3710431"/>
            <a:chExt cx="2020231" cy="202022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E01EB362-4290-DE49-B774-4DB5CEE382E1}"/>
                </a:ext>
              </a:extLst>
            </p:cNvPr>
            <p:cNvGrpSpPr/>
            <p:nvPr/>
          </p:nvGrpSpPr>
          <p:grpSpPr>
            <a:xfrm>
              <a:off x="1079960" y="3710431"/>
              <a:ext cx="2020231" cy="2020227"/>
              <a:chOff x="6265015" y="4770983"/>
              <a:chExt cx="1373758" cy="1373757"/>
            </a:xfrm>
          </p:grpSpPr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xmlns="" id="{292AB873-FA0F-C244-90F7-F66C4DD7D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509" y="4831829"/>
                <a:ext cx="1253419" cy="1253418"/>
              </a:xfrm>
              <a:custGeom>
                <a:avLst/>
                <a:gdLst>
                  <a:gd name="T0" fmla="*/ 4040 w 4086"/>
                  <a:gd name="T1" fmla="*/ 1210 h 4087"/>
                  <a:gd name="T2" fmla="*/ 3180 w 4086"/>
                  <a:gd name="T3" fmla="*/ 3880 h 4087"/>
                  <a:gd name="T4" fmla="*/ 2876 w 4086"/>
                  <a:gd name="T5" fmla="*/ 4041 h 4087"/>
                  <a:gd name="T6" fmla="*/ 197 w 4086"/>
                  <a:gd name="T7" fmla="*/ 3181 h 4087"/>
                  <a:gd name="T8" fmla="*/ 45 w 4086"/>
                  <a:gd name="T9" fmla="*/ 2876 h 4087"/>
                  <a:gd name="T10" fmla="*/ 905 w 4086"/>
                  <a:gd name="T11" fmla="*/ 197 h 4087"/>
                  <a:gd name="T12" fmla="*/ 1209 w 4086"/>
                  <a:gd name="T13" fmla="*/ 45 h 4087"/>
                  <a:gd name="T14" fmla="*/ 3879 w 4086"/>
                  <a:gd name="T15" fmla="*/ 896 h 4087"/>
                  <a:gd name="T16" fmla="*/ 4040 w 4086"/>
                  <a:gd name="T17" fmla="*/ 1210 h 4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6" h="4087">
                    <a:moveTo>
                      <a:pt x="4040" y="1210"/>
                    </a:moveTo>
                    <a:cubicBezTo>
                      <a:pt x="3180" y="3880"/>
                      <a:pt x="3180" y="3880"/>
                      <a:pt x="3180" y="3880"/>
                    </a:cubicBezTo>
                    <a:cubicBezTo>
                      <a:pt x="3144" y="4014"/>
                      <a:pt x="3001" y="4086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45"/>
                      <a:pt x="0" y="3002"/>
                      <a:pt x="45" y="2876"/>
                    </a:cubicBezTo>
                    <a:cubicBezTo>
                      <a:pt x="905" y="197"/>
                      <a:pt x="905" y="197"/>
                      <a:pt x="905" y="197"/>
                    </a:cubicBezTo>
                    <a:cubicBezTo>
                      <a:pt x="941" y="72"/>
                      <a:pt x="1075" y="0"/>
                      <a:pt x="1209" y="45"/>
                    </a:cubicBezTo>
                    <a:cubicBezTo>
                      <a:pt x="3879" y="896"/>
                      <a:pt x="3879" y="896"/>
                      <a:pt x="3879" y="896"/>
                    </a:cubicBezTo>
                    <a:cubicBezTo>
                      <a:pt x="4014" y="941"/>
                      <a:pt x="4085" y="1076"/>
                      <a:pt x="4040" y="1210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xmlns="" id="{F88FA27D-C9B8-614B-A6FC-854ABA5D6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3495" y="4949464"/>
                <a:ext cx="1016797" cy="1016797"/>
              </a:xfrm>
              <a:custGeom>
                <a:avLst/>
                <a:gdLst>
                  <a:gd name="T0" fmla="*/ 3064 w 3316"/>
                  <a:gd name="T1" fmla="*/ 3297 h 3315"/>
                  <a:gd name="T2" fmla="*/ 260 w 3316"/>
                  <a:gd name="T3" fmla="*/ 3306 h 3315"/>
                  <a:gd name="T4" fmla="*/ 9 w 3316"/>
                  <a:gd name="T5" fmla="*/ 3064 h 3315"/>
                  <a:gd name="T6" fmla="*/ 0 w 3316"/>
                  <a:gd name="T7" fmla="*/ 260 h 3315"/>
                  <a:gd name="T8" fmla="*/ 242 w 3316"/>
                  <a:gd name="T9" fmla="*/ 9 h 3315"/>
                  <a:gd name="T10" fmla="*/ 3055 w 3316"/>
                  <a:gd name="T11" fmla="*/ 0 h 3315"/>
                  <a:gd name="T12" fmla="*/ 3297 w 3316"/>
                  <a:gd name="T13" fmla="*/ 241 h 3315"/>
                  <a:gd name="T14" fmla="*/ 3315 w 3316"/>
                  <a:gd name="T15" fmla="*/ 3055 h 3315"/>
                  <a:gd name="T16" fmla="*/ 3064 w 3316"/>
                  <a:gd name="T17" fmla="*/ 3297 h 3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15">
                    <a:moveTo>
                      <a:pt x="3064" y="3297"/>
                    </a:moveTo>
                    <a:cubicBezTo>
                      <a:pt x="260" y="3306"/>
                      <a:pt x="260" y="3306"/>
                      <a:pt x="260" y="3306"/>
                    </a:cubicBezTo>
                    <a:cubicBezTo>
                      <a:pt x="126" y="3314"/>
                      <a:pt x="18" y="3198"/>
                      <a:pt x="9" y="3064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0" y="125"/>
                      <a:pt x="108" y="9"/>
                      <a:pt x="242" y="9"/>
                    </a:cubicBez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7"/>
                      <a:pt x="3297" y="241"/>
                    </a:cubicBezTo>
                    <a:cubicBezTo>
                      <a:pt x="3315" y="3055"/>
                      <a:pt x="3315" y="3055"/>
                      <a:pt x="3315" y="3055"/>
                    </a:cubicBezTo>
                    <a:cubicBezTo>
                      <a:pt x="3315" y="3189"/>
                      <a:pt x="3207" y="3297"/>
                      <a:pt x="3064" y="32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xmlns="" id="{57548FB3-E41E-DF4C-9C5B-DE12838F8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804" y="4829125"/>
                <a:ext cx="1258828" cy="1256122"/>
              </a:xfrm>
              <a:custGeom>
                <a:avLst/>
                <a:gdLst>
                  <a:gd name="T0" fmla="*/ 923 w 4104"/>
                  <a:gd name="T1" fmla="*/ 3897 h 4095"/>
                  <a:gd name="T2" fmla="*/ 45 w 4104"/>
                  <a:gd name="T3" fmla="*/ 1227 h 4095"/>
                  <a:gd name="T4" fmla="*/ 197 w 4104"/>
                  <a:gd name="T5" fmla="*/ 922 h 4095"/>
                  <a:gd name="T6" fmla="*/ 2867 w 4104"/>
                  <a:gd name="T7" fmla="*/ 44 h 4095"/>
                  <a:gd name="T8" fmla="*/ 3180 w 4104"/>
                  <a:gd name="T9" fmla="*/ 197 h 4095"/>
                  <a:gd name="T10" fmla="*/ 4058 w 4104"/>
                  <a:gd name="T11" fmla="*/ 2866 h 4095"/>
                  <a:gd name="T12" fmla="*/ 3897 w 4104"/>
                  <a:gd name="T13" fmla="*/ 3180 h 4095"/>
                  <a:gd name="T14" fmla="*/ 1236 w 4104"/>
                  <a:gd name="T15" fmla="*/ 4058 h 4095"/>
                  <a:gd name="T16" fmla="*/ 923 w 4104"/>
                  <a:gd name="T17" fmla="*/ 38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04" h="4095">
                    <a:moveTo>
                      <a:pt x="923" y="3897"/>
                    </a:moveTo>
                    <a:cubicBezTo>
                      <a:pt x="45" y="1227"/>
                      <a:pt x="45" y="1227"/>
                      <a:pt x="45" y="1227"/>
                    </a:cubicBezTo>
                    <a:cubicBezTo>
                      <a:pt x="0" y="1101"/>
                      <a:pt x="72" y="967"/>
                      <a:pt x="197" y="922"/>
                    </a:cubicBezTo>
                    <a:cubicBezTo>
                      <a:pt x="2867" y="44"/>
                      <a:pt x="2867" y="44"/>
                      <a:pt x="2867" y="44"/>
                    </a:cubicBezTo>
                    <a:cubicBezTo>
                      <a:pt x="3001" y="0"/>
                      <a:pt x="3136" y="71"/>
                      <a:pt x="3180" y="197"/>
                    </a:cubicBezTo>
                    <a:cubicBezTo>
                      <a:pt x="4058" y="2866"/>
                      <a:pt x="4058" y="2866"/>
                      <a:pt x="4058" y="2866"/>
                    </a:cubicBezTo>
                    <a:cubicBezTo>
                      <a:pt x="4103" y="2992"/>
                      <a:pt x="4031" y="3135"/>
                      <a:pt x="3897" y="3180"/>
                    </a:cubicBezTo>
                    <a:cubicBezTo>
                      <a:pt x="1236" y="4058"/>
                      <a:pt x="1236" y="4058"/>
                      <a:pt x="1236" y="4058"/>
                    </a:cubicBezTo>
                    <a:cubicBezTo>
                      <a:pt x="1102" y="4094"/>
                      <a:pt x="967" y="4031"/>
                      <a:pt x="923" y="38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xmlns="" id="{DE628155-EC71-F844-8A21-54A69B70A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134 w 4480"/>
                  <a:gd name="T1" fmla="*/ 1738 h 4481"/>
                  <a:gd name="T2" fmla="*/ 2401 w 4480"/>
                  <a:gd name="T3" fmla="*/ 81 h 4481"/>
                  <a:gd name="T4" fmla="*/ 2741 w 4480"/>
                  <a:gd name="T5" fmla="*/ 126 h 4481"/>
                  <a:gd name="T6" fmla="*/ 4399 w 4480"/>
                  <a:gd name="T7" fmla="*/ 2401 h 4481"/>
                  <a:gd name="T8" fmla="*/ 4345 w 4480"/>
                  <a:gd name="T9" fmla="*/ 2742 h 4481"/>
                  <a:gd name="T10" fmla="*/ 2078 w 4480"/>
                  <a:gd name="T11" fmla="*/ 4399 h 4481"/>
                  <a:gd name="T12" fmla="*/ 1738 w 4480"/>
                  <a:gd name="T13" fmla="*/ 4346 h 4481"/>
                  <a:gd name="T14" fmla="*/ 80 w 4480"/>
                  <a:gd name="T15" fmla="*/ 2079 h 4481"/>
                  <a:gd name="T16" fmla="*/ 134 w 4480"/>
                  <a:gd name="T17" fmla="*/ 1738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134" y="1738"/>
                    </a:move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8" y="0"/>
                      <a:pt x="2661" y="18"/>
                      <a:pt x="2741" y="126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79" y="2509"/>
                      <a:pt x="4452" y="2661"/>
                      <a:pt x="4345" y="2742"/>
                    </a:cubicBezTo>
                    <a:cubicBezTo>
                      <a:pt x="2078" y="4399"/>
                      <a:pt x="2078" y="4399"/>
                      <a:pt x="2078" y="4399"/>
                    </a:cubicBezTo>
                    <a:cubicBezTo>
                      <a:pt x="1971" y="4480"/>
                      <a:pt x="1819" y="4453"/>
                      <a:pt x="1738" y="4346"/>
                    </a:cubicBezTo>
                    <a:cubicBezTo>
                      <a:pt x="80" y="2079"/>
                      <a:pt x="80" y="2079"/>
                      <a:pt x="80" y="2079"/>
                    </a:cubicBezTo>
                    <a:cubicBezTo>
                      <a:pt x="0" y="1971"/>
                      <a:pt x="18" y="1819"/>
                      <a:pt x="134" y="1738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xmlns="" id="{54CA0327-D3FD-6148-A5A2-43C908D34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2060 w 4480"/>
                  <a:gd name="T1" fmla="*/ 81 h 4481"/>
                  <a:gd name="T2" fmla="*/ 4345 w 4480"/>
                  <a:gd name="T3" fmla="*/ 1720 h 4481"/>
                  <a:gd name="T4" fmla="*/ 4399 w 4480"/>
                  <a:gd name="T5" fmla="*/ 2061 h 4481"/>
                  <a:gd name="T6" fmla="*/ 2759 w 4480"/>
                  <a:gd name="T7" fmla="*/ 4346 h 4481"/>
                  <a:gd name="T8" fmla="*/ 2419 w 4480"/>
                  <a:gd name="T9" fmla="*/ 4399 h 4481"/>
                  <a:gd name="T10" fmla="*/ 134 w 4480"/>
                  <a:gd name="T11" fmla="*/ 2751 h 4481"/>
                  <a:gd name="T12" fmla="*/ 80 w 4480"/>
                  <a:gd name="T13" fmla="*/ 2410 h 4481"/>
                  <a:gd name="T14" fmla="*/ 1720 w 4480"/>
                  <a:gd name="T15" fmla="*/ 135 h 4481"/>
                  <a:gd name="T16" fmla="*/ 2060 w 4480"/>
                  <a:gd name="T17" fmla="*/ 81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2060" y="81"/>
                    </a:move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2" y="1801"/>
                      <a:pt x="4479" y="1953"/>
                      <a:pt x="4399" y="2061"/>
                    </a:cubicBezTo>
                    <a:cubicBezTo>
                      <a:pt x="2759" y="4346"/>
                      <a:pt x="2759" y="4346"/>
                      <a:pt x="2759" y="4346"/>
                    </a:cubicBezTo>
                    <a:cubicBezTo>
                      <a:pt x="2679" y="4453"/>
                      <a:pt x="2526" y="4480"/>
                      <a:pt x="2419" y="4399"/>
                    </a:cubicBezTo>
                    <a:cubicBezTo>
                      <a:pt x="134" y="2751"/>
                      <a:pt x="134" y="2751"/>
                      <a:pt x="134" y="2751"/>
                    </a:cubicBezTo>
                    <a:cubicBezTo>
                      <a:pt x="27" y="2679"/>
                      <a:pt x="0" y="2527"/>
                      <a:pt x="80" y="2410"/>
                    </a:cubicBez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0" y="27"/>
                      <a:pt x="1953" y="0"/>
                      <a:pt x="2060" y="81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437" name="Google Shape;437;p27"/>
            <p:cNvSpPr/>
            <p:nvPr/>
          </p:nvSpPr>
          <p:spPr>
            <a:xfrm>
              <a:off x="1657350" y="4359275"/>
              <a:ext cx="873125" cy="733425"/>
            </a:xfrm>
            <a:custGeom>
              <a:avLst/>
              <a:gdLst/>
              <a:ahLst/>
              <a:cxnLst/>
              <a:rect l="l" t="t" r="r" b="b"/>
              <a:pathLst>
                <a:path w="242" h="203" extrusionOk="0">
                  <a:moveTo>
                    <a:pt x="33" y="165"/>
                  </a:moveTo>
                  <a:cubicBezTo>
                    <a:pt x="33" y="111"/>
                    <a:pt x="33" y="111"/>
                    <a:pt x="33" y="111"/>
                  </a:cubicBezTo>
                  <a:cubicBezTo>
                    <a:pt x="33" y="106"/>
                    <a:pt x="36" y="103"/>
                    <a:pt x="41" y="10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8" y="103"/>
                    <a:pt x="62" y="106"/>
                    <a:pt x="62" y="111"/>
                  </a:cubicBezTo>
                  <a:cubicBezTo>
                    <a:pt x="62" y="165"/>
                    <a:pt x="62" y="165"/>
                    <a:pt x="62" y="165"/>
                  </a:cubicBezTo>
                  <a:cubicBezTo>
                    <a:pt x="62" y="170"/>
                    <a:pt x="58" y="173"/>
                    <a:pt x="54" y="17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36" y="173"/>
                    <a:pt x="33" y="170"/>
                    <a:pt x="33" y="165"/>
                  </a:cubicBezTo>
                  <a:close/>
                  <a:moveTo>
                    <a:pt x="89" y="83"/>
                  </a:moveTo>
                  <a:cubicBezTo>
                    <a:pt x="85" y="83"/>
                    <a:pt x="81" y="87"/>
                    <a:pt x="81" y="91"/>
                  </a:cubicBezTo>
                  <a:cubicBezTo>
                    <a:pt x="81" y="165"/>
                    <a:pt x="81" y="165"/>
                    <a:pt x="81" y="165"/>
                  </a:cubicBezTo>
                  <a:cubicBezTo>
                    <a:pt x="81" y="170"/>
                    <a:pt x="85" y="173"/>
                    <a:pt x="89" y="173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107" y="173"/>
                    <a:pt x="110" y="170"/>
                    <a:pt x="110" y="165"/>
                  </a:cubicBezTo>
                  <a:cubicBezTo>
                    <a:pt x="110" y="91"/>
                    <a:pt x="110" y="91"/>
                    <a:pt x="110" y="91"/>
                  </a:cubicBezTo>
                  <a:cubicBezTo>
                    <a:pt x="110" y="87"/>
                    <a:pt x="107" y="83"/>
                    <a:pt x="102" y="83"/>
                  </a:cubicBezTo>
                  <a:lnTo>
                    <a:pt x="89" y="83"/>
                  </a:lnTo>
                  <a:close/>
                  <a:moveTo>
                    <a:pt x="137" y="67"/>
                  </a:moveTo>
                  <a:cubicBezTo>
                    <a:pt x="133" y="67"/>
                    <a:pt x="129" y="70"/>
                    <a:pt x="129" y="75"/>
                  </a:cubicBezTo>
                  <a:cubicBezTo>
                    <a:pt x="129" y="165"/>
                    <a:pt x="129" y="165"/>
                    <a:pt x="129" y="165"/>
                  </a:cubicBezTo>
                  <a:cubicBezTo>
                    <a:pt x="129" y="170"/>
                    <a:pt x="133" y="173"/>
                    <a:pt x="137" y="173"/>
                  </a:cubicBezTo>
                  <a:cubicBezTo>
                    <a:pt x="151" y="173"/>
                    <a:pt x="151" y="173"/>
                    <a:pt x="151" y="173"/>
                  </a:cubicBezTo>
                  <a:cubicBezTo>
                    <a:pt x="155" y="173"/>
                    <a:pt x="159" y="170"/>
                    <a:pt x="159" y="165"/>
                  </a:cubicBezTo>
                  <a:cubicBezTo>
                    <a:pt x="159" y="75"/>
                    <a:pt x="159" y="75"/>
                    <a:pt x="159" y="75"/>
                  </a:cubicBezTo>
                  <a:cubicBezTo>
                    <a:pt x="159" y="70"/>
                    <a:pt x="155" y="67"/>
                    <a:pt x="151" y="67"/>
                  </a:cubicBezTo>
                  <a:lnTo>
                    <a:pt x="137" y="67"/>
                  </a:lnTo>
                  <a:close/>
                  <a:moveTo>
                    <a:pt x="186" y="50"/>
                  </a:moveTo>
                  <a:cubicBezTo>
                    <a:pt x="181" y="50"/>
                    <a:pt x="178" y="53"/>
                    <a:pt x="178" y="58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78" y="170"/>
                    <a:pt x="181" y="173"/>
                    <a:pt x="186" y="173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203" y="173"/>
                    <a:pt x="207" y="170"/>
                    <a:pt x="207" y="165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7" y="53"/>
                    <a:pt x="203" y="50"/>
                    <a:pt x="199" y="50"/>
                  </a:cubicBezTo>
                  <a:lnTo>
                    <a:pt x="186" y="50"/>
                  </a:lnTo>
                  <a:close/>
                  <a:moveTo>
                    <a:pt x="36" y="82"/>
                  </a:moveTo>
                  <a:cubicBezTo>
                    <a:pt x="88" y="72"/>
                    <a:pt x="136" y="54"/>
                    <a:pt x="180" y="28"/>
                  </a:cubicBezTo>
                  <a:cubicBezTo>
                    <a:pt x="184" y="35"/>
                    <a:pt x="184" y="35"/>
                    <a:pt x="184" y="35"/>
                  </a:cubicBezTo>
                  <a:cubicBezTo>
                    <a:pt x="199" y="11"/>
                    <a:pt x="199" y="11"/>
                    <a:pt x="199" y="11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5" y="18"/>
                    <a:pt x="175" y="18"/>
                    <a:pt x="175" y="18"/>
                  </a:cubicBezTo>
                  <a:cubicBezTo>
                    <a:pt x="132" y="44"/>
                    <a:pt x="85" y="62"/>
                    <a:pt x="35" y="71"/>
                  </a:cubicBezTo>
                  <a:lnTo>
                    <a:pt x="36" y="82"/>
                  </a:lnTo>
                  <a:close/>
                  <a:moveTo>
                    <a:pt x="242" y="189"/>
                  </a:moveTo>
                  <a:cubicBezTo>
                    <a:pt x="217" y="175"/>
                    <a:pt x="217" y="175"/>
                    <a:pt x="217" y="175"/>
                  </a:cubicBezTo>
                  <a:cubicBezTo>
                    <a:pt x="217" y="183"/>
                    <a:pt x="217" y="183"/>
                    <a:pt x="217" y="183"/>
                  </a:cubicBezTo>
                  <a:cubicBezTo>
                    <a:pt x="20" y="183"/>
                    <a:pt x="20" y="183"/>
                    <a:pt x="20" y="183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9" y="189"/>
                    <a:pt x="9" y="189"/>
                    <a:pt x="9" y="189"/>
                  </a:cubicBezTo>
                  <a:cubicBezTo>
                    <a:pt x="9" y="194"/>
                    <a:pt x="9" y="194"/>
                    <a:pt x="9" y="194"/>
                  </a:cubicBezTo>
                  <a:cubicBezTo>
                    <a:pt x="217" y="194"/>
                    <a:pt x="217" y="194"/>
                    <a:pt x="217" y="194"/>
                  </a:cubicBezTo>
                  <a:cubicBezTo>
                    <a:pt x="217" y="203"/>
                    <a:pt x="217" y="203"/>
                    <a:pt x="217" y="203"/>
                  </a:cubicBezTo>
                  <a:lnTo>
                    <a:pt x="242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p27"/>
          <p:cNvSpPr txBox="1"/>
          <p:nvPr/>
        </p:nvSpPr>
        <p:spPr>
          <a:xfrm>
            <a:off x="7031037" y="2813050"/>
            <a:ext cx="32940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8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39" name="Google Shape;439;p27"/>
          <p:cNvSpPr txBox="1"/>
          <p:nvPr/>
        </p:nvSpPr>
        <p:spPr>
          <a:xfrm>
            <a:off x="7031037" y="4084637"/>
            <a:ext cx="32940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8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40" name="Google Shape;440;p27"/>
          <p:cNvSpPr txBox="1"/>
          <p:nvPr/>
        </p:nvSpPr>
        <p:spPr>
          <a:xfrm>
            <a:off x="7031037" y="5370512"/>
            <a:ext cx="32940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8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020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75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1" grpId="0"/>
          <p:bldP spid="432" grpId="0"/>
          <p:bldP spid="433" grpId="0"/>
          <p:bldP spid="434" grpId="0"/>
          <p:bldP spid="438" grpId="0"/>
          <p:bldP spid="439" grpId="0"/>
          <p:bldP spid="4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1" grpId="0"/>
          <p:bldP spid="432" grpId="0"/>
          <p:bldP spid="433" grpId="0"/>
          <p:bldP spid="434" grpId="0"/>
          <p:bldP spid="438" grpId="0"/>
          <p:bldP spid="439" grpId="0"/>
          <p:bldP spid="440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"/>
          <p:cNvSpPr txBox="1"/>
          <p:nvPr/>
        </p:nvSpPr>
        <p:spPr>
          <a:xfrm>
            <a:off x="7931150" y="5324475"/>
            <a:ext cx="13985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r>
              <a:rPr lang="en-US" sz="19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 OPTION</a:t>
            </a:r>
            <a:endParaRPr/>
          </a:p>
        </p:txBody>
      </p:sp>
      <p:sp>
        <p:nvSpPr>
          <p:cNvPr id="447" name="Google Shape;447;p28"/>
          <p:cNvSpPr txBox="1"/>
          <p:nvPr/>
        </p:nvSpPr>
        <p:spPr>
          <a:xfrm>
            <a:off x="7934325" y="4151312"/>
            <a:ext cx="1395412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r>
              <a:rPr lang="en-US" sz="19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 OPTION</a:t>
            </a:r>
            <a:endParaRPr/>
          </a:p>
        </p:txBody>
      </p:sp>
      <p:sp>
        <p:nvSpPr>
          <p:cNvPr id="448" name="Google Shape;448;p28"/>
          <p:cNvSpPr txBox="1"/>
          <p:nvPr/>
        </p:nvSpPr>
        <p:spPr>
          <a:xfrm>
            <a:off x="7934325" y="2979737"/>
            <a:ext cx="1395412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r>
              <a:rPr lang="en-US" sz="19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 OPTION</a:t>
            </a:r>
            <a:endParaRPr/>
          </a:p>
        </p:txBody>
      </p:sp>
      <p:sp>
        <p:nvSpPr>
          <p:cNvPr id="449" name="Google Shape;449;p28"/>
          <p:cNvSpPr txBox="1"/>
          <p:nvPr/>
        </p:nvSpPr>
        <p:spPr>
          <a:xfrm>
            <a:off x="7934325" y="1803400"/>
            <a:ext cx="13985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r>
              <a:rPr lang="en-US" sz="19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 OPTION</a:t>
            </a:r>
            <a:endParaRPr dirty="0"/>
          </a:p>
        </p:txBody>
      </p:sp>
      <p:sp>
        <p:nvSpPr>
          <p:cNvPr id="450" name="Google Shape;450;p28"/>
          <p:cNvSpPr txBox="1"/>
          <p:nvPr/>
        </p:nvSpPr>
        <p:spPr>
          <a:xfrm>
            <a:off x="7934325" y="627062"/>
            <a:ext cx="1349375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r>
              <a:rPr lang="en-US" sz="19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 OPTION</a:t>
            </a:r>
            <a:endParaRPr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EC297499-82DA-9542-9FB8-2452065EB024}"/>
              </a:ext>
            </a:extLst>
          </p:cNvPr>
          <p:cNvGrpSpPr/>
          <p:nvPr/>
        </p:nvGrpSpPr>
        <p:grpSpPr>
          <a:xfrm>
            <a:off x="3052275" y="659707"/>
            <a:ext cx="2008240" cy="2012193"/>
            <a:chOff x="3052275" y="659707"/>
            <a:chExt cx="2008240" cy="201219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3668FD13-95C0-844B-80D6-7558A1FF18EC}"/>
                </a:ext>
              </a:extLst>
            </p:cNvPr>
            <p:cNvGrpSpPr/>
            <p:nvPr/>
          </p:nvGrpSpPr>
          <p:grpSpPr>
            <a:xfrm>
              <a:off x="3052275" y="659707"/>
              <a:ext cx="2008240" cy="2012193"/>
              <a:chOff x="4553226" y="714613"/>
              <a:chExt cx="1373758" cy="1376462"/>
            </a:xfrm>
          </p:grpSpPr>
          <p:sp>
            <p:nvSpPr>
              <p:cNvPr id="25" name="Freeform 11">
                <a:extLst>
                  <a:ext uri="{FF2B5EF4-FFF2-40B4-BE49-F238E27FC236}">
                    <a16:creationId xmlns:a16="http://schemas.microsoft.com/office/drawing/2014/main" xmlns="" id="{969A9326-0550-F14B-B559-7A594DC24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776" y="776811"/>
                <a:ext cx="1250714" cy="1250715"/>
              </a:xfrm>
              <a:custGeom>
                <a:avLst/>
                <a:gdLst>
                  <a:gd name="T0" fmla="*/ 36 w 4078"/>
                  <a:gd name="T1" fmla="*/ 2876 h 4077"/>
                  <a:gd name="T2" fmla="*/ 896 w 4078"/>
                  <a:gd name="T3" fmla="*/ 197 h 4077"/>
                  <a:gd name="T4" fmla="*/ 1201 w 4078"/>
                  <a:gd name="T5" fmla="*/ 36 h 4077"/>
                  <a:gd name="T6" fmla="*/ 3880 w 4078"/>
                  <a:gd name="T7" fmla="*/ 896 h 4077"/>
                  <a:gd name="T8" fmla="*/ 4041 w 4078"/>
                  <a:gd name="T9" fmla="*/ 1200 h 4077"/>
                  <a:gd name="T10" fmla="*/ 3181 w 4078"/>
                  <a:gd name="T11" fmla="*/ 3879 h 4077"/>
                  <a:gd name="T12" fmla="*/ 2876 w 4078"/>
                  <a:gd name="T13" fmla="*/ 4041 h 4077"/>
                  <a:gd name="T14" fmla="*/ 198 w 4078"/>
                  <a:gd name="T15" fmla="*/ 3180 h 4077"/>
                  <a:gd name="T16" fmla="*/ 36 w 4078"/>
                  <a:gd name="T17" fmla="*/ 2876 h 4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8" h="4077">
                    <a:moveTo>
                      <a:pt x="36" y="2876"/>
                    </a:move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01" y="36"/>
                    </a:cubicBez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05" y="941"/>
                      <a:pt x="4077" y="1075"/>
                      <a:pt x="4041" y="1200"/>
                    </a:cubicBezTo>
                    <a:cubicBezTo>
                      <a:pt x="3181" y="3879"/>
                      <a:pt x="3181" y="3879"/>
                      <a:pt x="3181" y="3879"/>
                    </a:cubicBezTo>
                    <a:cubicBezTo>
                      <a:pt x="3136" y="4005"/>
                      <a:pt x="3002" y="4076"/>
                      <a:pt x="2876" y="4041"/>
                    </a:cubicBezTo>
                    <a:cubicBezTo>
                      <a:pt x="198" y="3180"/>
                      <a:pt x="198" y="3180"/>
                      <a:pt x="198" y="3180"/>
                    </a:cubicBezTo>
                    <a:cubicBezTo>
                      <a:pt x="72" y="3135"/>
                      <a:pt x="0" y="3001"/>
                      <a:pt x="36" y="2876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xmlns="" id="{7BB0A642-034F-1F47-8347-DF35E4748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4411" y="895797"/>
                <a:ext cx="1014093" cy="1014093"/>
              </a:xfrm>
              <a:custGeom>
                <a:avLst/>
                <a:gdLst>
                  <a:gd name="T0" fmla="*/ 242 w 3307"/>
                  <a:gd name="T1" fmla="*/ 9 h 3307"/>
                  <a:gd name="T2" fmla="*/ 3055 w 3307"/>
                  <a:gd name="T3" fmla="*/ 0 h 3307"/>
                  <a:gd name="T4" fmla="*/ 3297 w 3307"/>
                  <a:gd name="T5" fmla="*/ 242 h 3307"/>
                  <a:gd name="T6" fmla="*/ 3306 w 3307"/>
                  <a:gd name="T7" fmla="*/ 3055 h 3307"/>
                  <a:gd name="T8" fmla="*/ 3064 w 3307"/>
                  <a:gd name="T9" fmla="*/ 3297 h 3307"/>
                  <a:gd name="T10" fmla="*/ 251 w 3307"/>
                  <a:gd name="T11" fmla="*/ 3306 h 3307"/>
                  <a:gd name="T12" fmla="*/ 9 w 3307"/>
                  <a:gd name="T13" fmla="*/ 3064 h 3307"/>
                  <a:gd name="T14" fmla="*/ 0 w 3307"/>
                  <a:gd name="T15" fmla="*/ 251 h 3307"/>
                  <a:gd name="T16" fmla="*/ 242 w 3307"/>
                  <a:gd name="T17" fmla="*/ 9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7" h="3307">
                    <a:moveTo>
                      <a:pt x="242" y="9"/>
                    </a:move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8"/>
                      <a:pt x="3297" y="242"/>
                    </a:cubicBezTo>
                    <a:cubicBezTo>
                      <a:pt x="3306" y="3055"/>
                      <a:pt x="3306" y="3055"/>
                      <a:pt x="3306" y="3055"/>
                    </a:cubicBezTo>
                    <a:cubicBezTo>
                      <a:pt x="3306" y="3190"/>
                      <a:pt x="3198" y="3297"/>
                      <a:pt x="3064" y="3297"/>
                    </a:cubicBezTo>
                    <a:cubicBezTo>
                      <a:pt x="251" y="3306"/>
                      <a:pt x="251" y="3306"/>
                      <a:pt x="251" y="3306"/>
                    </a:cubicBezTo>
                    <a:cubicBezTo>
                      <a:pt x="116" y="3306"/>
                      <a:pt x="9" y="3199"/>
                      <a:pt x="9" y="3064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0" y="117"/>
                      <a:pt x="107" y="9"/>
                      <a:pt x="242" y="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xmlns="" id="{2DC9EB24-A803-0F4D-859F-91390AB1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072" y="774106"/>
                <a:ext cx="1256123" cy="1256123"/>
              </a:xfrm>
              <a:custGeom>
                <a:avLst/>
                <a:gdLst>
                  <a:gd name="T0" fmla="*/ 3171 w 4095"/>
                  <a:gd name="T1" fmla="*/ 197 h 4095"/>
                  <a:gd name="T2" fmla="*/ 4049 w 4095"/>
                  <a:gd name="T3" fmla="*/ 2867 h 4095"/>
                  <a:gd name="T4" fmla="*/ 3897 w 4095"/>
                  <a:gd name="T5" fmla="*/ 3171 h 4095"/>
                  <a:gd name="T6" fmla="*/ 1227 w 4095"/>
                  <a:gd name="T7" fmla="*/ 4050 h 4095"/>
                  <a:gd name="T8" fmla="*/ 922 w 4095"/>
                  <a:gd name="T9" fmla="*/ 3897 h 4095"/>
                  <a:gd name="T10" fmla="*/ 44 w 4095"/>
                  <a:gd name="T11" fmla="*/ 1227 h 4095"/>
                  <a:gd name="T12" fmla="*/ 196 w 4095"/>
                  <a:gd name="T13" fmla="*/ 923 h 4095"/>
                  <a:gd name="T14" fmla="*/ 2866 w 4095"/>
                  <a:gd name="T15" fmla="*/ 45 h 4095"/>
                  <a:gd name="T16" fmla="*/ 3171 w 4095"/>
                  <a:gd name="T17" fmla="*/ 1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5" h="4095">
                    <a:moveTo>
                      <a:pt x="3171" y="197"/>
                    </a:moveTo>
                    <a:cubicBezTo>
                      <a:pt x="4049" y="2867"/>
                      <a:pt x="4049" y="2867"/>
                      <a:pt x="4049" y="2867"/>
                    </a:cubicBezTo>
                    <a:cubicBezTo>
                      <a:pt x="4094" y="2992"/>
                      <a:pt x="4022" y="3136"/>
                      <a:pt x="3897" y="3171"/>
                    </a:cubicBezTo>
                    <a:cubicBezTo>
                      <a:pt x="1227" y="4050"/>
                      <a:pt x="1227" y="4050"/>
                      <a:pt x="1227" y="4050"/>
                    </a:cubicBezTo>
                    <a:cubicBezTo>
                      <a:pt x="1102" y="4094"/>
                      <a:pt x="958" y="4023"/>
                      <a:pt x="922" y="3897"/>
                    </a:cubicBezTo>
                    <a:cubicBezTo>
                      <a:pt x="44" y="1227"/>
                      <a:pt x="44" y="1227"/>
                      <a:pt x="44" y="1227"/>
                    </a:cubicBezTo>
                    <a:cubicBezTo>
                      <a:pt x="0" y="1102"/>
                      <a:pt x="71" y="958"/>
                      <a:pt x="196" y="923"/>
                    </a:cubicBezTo>
                    <a:cubicBezTo>
                      <a:pt x="2866" y="45"/>
                      <a:pt x="2866" y="45"/>
                      <a:pt x="2866" y="45"/>
                    </a:cubicBezTo>
                    <a:cubicBezTo>
                      <a:pt x="2992" y="0"/>
                      <a:pt x="3135" y="72"/>
                      <a:pt x="3171" y="197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8" name="Freeform 14">
                <a:extLst>
                  <a:ext uri="{FF2B5EF4-FFF2-40B4-BE49-F238E27FC236}">
                    <a16:creationId xmlns:a16="http://schemas.microsoft.com/office/drawing/2014/main" xmlns="" id="{6D6C7363-E219-1F4F-BAA6-FFC6BDD31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226" y="714613"/>
                <a:ext cx="1373758" cy="1376462"/>
              </a:xfrm>
              <a:custGeom>
                <a:avLst/>
                <a:gdLst>
                  <a:gd name="T0" fmla="*/ 4354 w 4481"/>
                  <a:gd name="T1" fmla="*/ 2741 h 4489"/>
                  <a:gd name="T2" fmla="*/ 2088 w 4481"/>
                  <a:gd name="T3" fmla="*/ 4408 h 4489"/>
                  <a:gd name="T4" fmla="*/ 1747 w 4481"/>
                  <a:gd name="T5" fmla="*/ 4354 h 4489"/>
                  <a:gd name="T6" fmla="*/ 81 w 4481"/>
                  <a:gd name="T7" fmla="*/ 2087 h 4489"/>
                  <a:gd name="T8" fmla="*/ 135 w 4481"/>
                  <a:gd name="T9" fmla="*/ 1747 h 4489"/>
                  <a:gd name="T10" fmla="*/ 2401 w 4481"/>
                  <a:gd name="T11" fmla="*/ 80 h 4489"/>
                  <a:gd name="T12" fmla="*/ 2742 w 4481"/>
                  <a:gd name="T13" fmla="*/ 134 h 4489"/>
                  <a:gd name="T14" fmla="*/ 4408 w 4481"/>
                  <a:gd name="T15" fmla="*/ 2401 h 4489"/>
                  <a:gd name="T16" fmla="*/ 4354 w 4481"/>
                  <a:gd name="T17" fmla="*/ 2741 h 4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9">
                    <a:moveTo>
                      <a:pt x="4354" y="2741"/>
                    </a:moveTo>
                    <a:cubicBezTo>
                      <a:pt x="2088" y="4408"/>
                      <a:pt x="2088" y="4408"/>
                      <a:pt x="2088" y="4408"/>
                    </a:cubicBezTo>
                    <a:cubicBezTo>
                      <a:pt x="1980" y="4488"/>
                      <a:pt x="1819" y="4462"/>
                      <a:pt x="1747" y="4354"/>
                    </a:cubicBezTo>
                    <a:cubicBezTo>
                      <a:pt x="81" y="2087"/>
                      <a:pt x="81" y="2087"/>
                      <a:pt x="81" y="2087"/>
                    </a:cubicBezTo>
                    <a:cubicBezTo>
                      <a:pt x="0" y="1980"/>
                      <a:pt x="27" y="1827"/>
                      <a:pt x="135" y="1747"/>
                    </a:cubicBezTo>
                    <a:cubicBezTo>
                      <a:pt x="2401" y="80"/>
                      <a:pt x="2401" y="80"/>
                      <a:pt x="2401" y="80"/>
                    </a:cubicBezTo>
                    <a:cubicBezTo>
                      <a:pt x="2509" y="0"/>
                      <a:pt x="2661" y="27"/>
                      <a:pt x="2742" y="134"/>
                    </a:cubicBezTo>
                    <a:cubicBezTo>
                      <a:pt x="4408" y="2401"/>
                      <a:pt x="4408" y="2401"/>
                      <a:pt x="4408" y="2401"/>
                    </a:cubicBezTo>
                    <a:cubicBezTo>
                      <a:pt x="4480" y="2508"/>
                      <a:pt x="4462" y="2661"/>
                      <a:pt x="4354" y="2741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xmlns="" id="{EE72AB6D-F441-F140-91CC-AAAEC9552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930" y="717317"/>
                <a:ext cx="1371054" cy="1371053"/>
              </a:xfrm>
              <a:custGeom>
                <a:avLst/>
                <a:gdLst>
                  <a:gd name="T0" fmla="*/ 2410 w 4471"/>
                  <a:gd name="T1" fmla="*/ 4399 h 4471"/>
                  <a:gd name="T2" fmla="*/ 135 w 4471"/>
                  <a:gd name="T3" fmla="*/ 2750 h 4471"/>
                  <a:gd name="T4" fmla="*/ 72 w 4471"/>
                  <a:gd name="T5" fmla="*/ 2410 h 4471"/>
                  <a:gd name="T6" fmla="*/ 1721 w 4471"/>
                  <a:gd name="T7" fmla="*/ 134 h 4471"/>
                  <a:gd name="T8" fmla="*/ 2061 w 4471"/>
                  <a:gd name="T9" fmla="*/ 71 h 4471"/>
                  <a:gd name="T10" fmla="*/ 4336 w 4471"/>
                  <a:gd name="T11" fmla="*/ 1720 h 4471"/>
                  <a:gd name="T12" fmla="*/ 4389 w 4471"/>
                  <a:gd name="T13" fmla="*/ 2060 h 4471"/>
                  <a:gd name="T14" fmla="*/ 2750 w 4471"/>
                  <a:gd name="T15" fmla="*/ 4336 h 4471"/>
                  <a:gd name="T16" fmla="*/ 2410 w 4471"/>
                  <a:gd name="T17" fmla="*/ 4399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1" h="4471">
                    <a:moveTo>
                      <a:pt x="2410" y="4399"/>
                    </a:move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18" y="2670"/>
                      <a:pt x="0" y="2517"/>
                      <a:pt x="72" y="2410"/>
                    </a:cubicBezTo>
                    <a:cubicBezTo>
                      <a:pt x="1721" y="134"/>
                      <a:pt x="1721" y="134"/>
                      <a:pt x="1721" y="134"/>
                    </a:cubicBezTo>
                    <a:cubicBezTo>
                      <a:pt x="1801" y="18"/>
                      <a:pt x="1953" y="0"/>
                      <a:pt x="2061" y="71"/>
                    </a:cubicBezTo>
                    <a:cubicBezTo>
                      <a:pt x="4336" y="1720"/>
                      <a:pt x="4336" y="1720"/>
                      <a:pt x="4336" y="1720"/>
                    </a:cubicBezTo>
                    <a:cubicBezTo>
                      <a:pt x="4443" y="1801"/>
                      <a:pt x="4470" y="1953"/>
                      <a:pt x="4389" y="2060"/>
                    </a:cubicBezTo>
                    <a:cubicBezTo>
                      <a:pt x="2750" y="4336"/>
                      <a:pt x="2750" y="4336"/>
                      <a:pt x="2750" y="4336"/>
                    </a:cubicBezTo>
                    <a:cubicBezTo>
                      <a:pt x="2669" y="4453"/>
                      <a:pt x="2518" y="4470"/>
                      <a:pt x="2410" y="439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451" name="Google Shape;451;p28"/>
            <p:cNvSpPr/>
            <p:nvPr/>
          </p:nvSpPr>
          <p:spPr>
            <a:xfrm>
              <a:off x="3698875" y="1250950"/>
              <a:ext cx="687387" cy="825500"/>
            </a:xfrm>
            <a:custGeom>
              <a:avLst/>
              <a:gdLst/>
              <a:ahLst/>
              <a:cxnLst/>
              <a:rect l="l" t="t" r="r" b="b"/>
              <a:pathLst>
                <a:path w="169" h="203" extrusionOk="0">
                  <a:moveTo>
                    <a:pt x="113" y="196"/>
                  </a:moveTo>
                  <a:cubicBezTo>
                    <a:pt x="113" y="199"/>
                    <a:pt x="110" y="203"/>
                    <a:pt x="106" y="203"/>
                  </a:cubicBezTo>
                  <a:cubicBezTo>
                    <a:pt x="63" y="203"/>
                    <a:pt x="63" y="203"/>
                    <a:pt x="63" y="203"/>
                  </a:cubicBezTo>
                  <a:cubicBezTo>
                    <a:pt x="60" y="203"/>
                    <a:pt x="56" y="199"/>
                    <a:pt x="56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56" y="192"/>
                    <a:pt x="60" y="189"/>
                    <a:pt x="63" y="189"/>
                  </a:cubicBezTo>
                  <a:cubicBezTo>
                    <a:pt x="106" y="189"/>
                    <a:pt x="106" y="189"/>
                    <a:pt x="106" y="189"/>
                  </a:cubicBezTo>
                  <a:cubicBezTo>
                    <a:pt x="110" y="189"/>
                    <a:pt x="113" y="192"/>
                    <a:pt x="113" y="196"/>
                  </a:cubicBezTo>
                  <a:close/>
                  <a:moveTo>
                    <a:pt x="113" y="177"/>
                  </a:moveTo>
                  <a:cubicBezTo>
                    <a:pt x="113" y="173"/>
                    <a:pt x="110" y="170"/>
                    <a:pt x="106" y="170"/>
                  </a:cubicBezTo>
                  <a:cubicBezTo>
                    <a:pt x="63" y="170"/>
                    <a:pt x="63" y="170"/>
                    <a:pt x="63" y="170"/>
                  </a:cubicBezTo>
                  <a:cubicBezTo>
                    <a:pt x="60" y="170"/>
                    <a:pt x="56" y="173"/>
                    <a:pt x="56" y="177"/>
                  </a:cubicBezTo>
                  <a:cubicBezTo>
                    <a:pt x="56" y="177"/>
                    <a:pt x="56" y="177"/>
                    <a:pt x="56" y="177"/>
                  </a:cubicBezTo>
                  <a:cubicBezTo>
                    <a:pt x="56" y="181"/>
                    <a:pt x="60" y="184"/>
                    <a:pt x="63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10" y="184"/>
                    <a:pt x="113" y="181"/>
                    <a:pt x="113" y="177"/>
                  </a:cubicBezTo>
                  <a:close/>
                  <a:moveTo>
                    <a:pt x="91" y="100"/>
                  </a:moveTo>
                  <a:cubicBezTo>
                    <a:pt x="82" y="100"/>
                    <a:pt x="82" y="100"/>
                    <a:pt x="82" y="100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8" y="166"/>
                    <a:pt x="78" y="166"/>
                    <a:pt x="78" y="166"/>
                  </a:cubicBezTo>
                  <a:cubicBezTo>
                    <a:pt x="80" y="166"/>
                    <a:pt x="82" y="166"/>
                    <a:pt x="84" y="166"/>
                  </a:cubicBezTo>
                  <a:cubicBezTo>
                    <a:pt x="84" y="166"/>
                    <a:pt x="84" y="166"/>
                    <a:pt x="84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7" y="166"/>
                    <a:pt x="89" y="166"/>
                    <a:pt x="91" y="166"/>
                  </a:cubicBezTo>
                  <a:lnTo>
                    <a:pt x="91" y="100"/>
                  </a:lnTo>
                  <a:close/>
                  <a:moveTo>
                    <a:pt x="61" y="73"/>
                  </a:moveTo>
                  <a:cubicBezTo>
                    <a:pt x="56" y="73"/>
                    <a:pt x="51" y="77"/>
                    <a:pt x="51" y="83"/>
                  </a:cubicBezTo>
                  <a:cubicBezTo>
                    <a:pt x="51" y="89"/>
                    <a:pt x="56" y="93"/>
                    <a:pt x="61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1" y="77"/>
                    <a:pt x="67" y="73"/>
                    <a:pt x="61" y="73"/>
                  </a:cubicBezTo>
                  <a:close/>
                  <a:moveTo>
                    <a:pt x="118" y="83"/>
                  </a:moveTo>
                  <a:cubicBezTo>
                    <a:pt x="118" y="77"/>
                    <a:pt x="114" y="73"/>
                    <a:pt x="108" y="73"/>
                  </a:cubicBezTo>
                  <a:cubicBezTo>
                    <a:pt x="103" y="73"/>
                    <a:pt x="98" y="77"/>
                    <a:pt x="98" y="83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14" y="93"/>
                    <a:pt x="118" y="89"/>
                    <a:pt x="118" y="83"/>
                  </a:cubicBezTo>
                  <a:close/>
                  <a:moveTo>
                    <a:pt x="141" y="65"/>
                  </a:moveTo>
                  <a:cubicBezTo>
                    <a:pt x="136" y="47"/>
                    <a:pt x="115" y="27"/>
                    <a:pt x="85" y="27"/>
                  </a:cubicBezTo>
                  <a:cubicBezTo>
                    <a:pt x="55" y="27"/>
                    <a:pt x="33" y="47"/>
                    <a:pt x="29" y="65"/>
                  </a:cubicBezTo>
                  <a:cubicBezTo>
                    <a:pt x="25" y="78"/>
                    <a:pt x="28" y="91"/>
                    <a:pt x="35" y="104"/>
                  </a:cubicBezTo>
                  <a:cubicBezTo>
                    <a:pt x="41" y="115"/>
                    <a:pt x="47" y="125"/>
                    <a:pt x="52" y="137"/>
                  </a:cubicBezTo>
                  <a:cubicBezTo>
                    <a:pt x="55" y="143"/>
                    <a:pt x="56" y="152"/>
                    <a:pt x="58" y="159"/>
                  </a:cubicBezTo>
                  <a:cubicBezTo>
                    <a:pt x="59" y="164"/>
                    <a:pt x="61" y="166"/>
                    <a:pt x="67" y="166"/>
                  </a:cubicBezTo>
                  <a:cubicBezTo>
                    <a:pt x="69" y="166"/>
                    <a:pt x="70" y="166"/>
                    <a:pt x="71" y="166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57" y="100"/>
                    <a:pt x="53" y="98"/>
                    <a:pt x="49" y="95"/>
                  </a:cubicBezTo>
                  <a:cubicBezTo>
                    <a:pt x="46" y="92"/>
                    <a:pt x="44" y="88"/>
                    <a:pt x="44" y="83"/>
                  </a:cubicBezTo>
                  <a:cubicBezTo>
                    <a:pt x="44" y="79"/>
                    <a:pt x="46" y="74"/>
                    <a:pt x="49" y="71"/>
                  </a:cubicBezTo>
                  <a:cubicBezTo>
                    <a:pt x="53" y="68"/>
                    <a:pt x="57" y="66"/>
                    <a:pt x="61" y="66"/>
                  </a:cubicBezTo>
                  <a:cubicBezTo>
                    <a:pt x="70" y="66"/>
                    <a:pt x="78" y="7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2" y="78"/>
                    <a:pt x="93" y="74"/>
                    <a:pt x="96" y="71"/>
                  </a:cubicBezTo>
                  <a:cubicBezTo>
                    <a:pt x="100" y="68"/>
                    <a:pt x="104" y="66"/>
                    <a:pt x="108" y="66"/>
                  </a:cubicBezTo>
                  <a:cubicBezTo>
                    <a:pt x="113" y="66"/>
                    <a:pt x="117" y="68"/>
                    <a:pt x="120" y="71"/>
                  </a:cubicBezTo>
                  <a:cubicBezTo>
                    <a:pt x="123" y="74"/>
                    <a:pt x="125" y="79"/>
                    <a:pt x="125" y="83"/>
                  </a:cubicBezTo>
                  <a:cubicBezTo>
                    <a:pt x="125" y="88"/>
                    <a:pt x="123" y="92"/>
                    <a:pt x="120" y="95"/>
                  </a:cubicBezTo>
                  <a:cubicBezTo>
                    <a:pt x="117" y="98"/>
                    <a:pt x="113" y="100"/>
                    <a:pt x="10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9" y="166"/>
                    <a:pt x="101" y="166"/>
                    <a:pt x="102" y="166"/>
                  </a:cubicBezTo>
                  <a:cubicBezTo>
                    <a:pt x="109" y="166"/>
                    <a:pt x="111" y="164"/>
                    <a:pt x="112" y="159"/>
                  </a:cubicBezTo>
                  <a:cubicBezTo>
                    <a:pt x="113" y="152"/>
                    <a:pt x="115" y="143"/>
                    <a:pt x="117" y="137"/>
                  </a:cubicBezTo>
                  <a:cubicBezTo>
                    <a:pt x="122" y="125"/>
                    <a:pt x="129" y="115"/>
                    <a:pt x="135" y="104"/>
                  </a:cubicBezTo>
                  <a:cubicBezTo>
                    <a:pt x="141" y="91"/>
                    <a:pt x="144" y="78"/>
                    <a:pt x="141" y="65"/>
                  </a:cubicBezTo>
                  <a:close/>
                  <a:moveTo>
                    <a:pt x="91" y="6"/>
                  </a:moveTo>
                  <a:cubicBezTo>
                    <a:pt x="91" y="3"/>
                    <a:pt x="88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0"/>
                    <a:pt x="79" y="3"/>
                    <a:pt x="79" y="6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21"/>
                    <a:pt x="81" y="24"/>
                    <a:pt x="85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8" y="24"/>
                    <a:pt x="91" y="21"/>
                    <a:pt x="91" y="18"/>
                  </a:cubicBezTo>
                  <a:lnTo>
                    <a:pt x="91" y="6"/>
                  </a:lnTo>
                  <a:close/>
                  <a:moveTo>
                    <a:pt x="125" y="16"/>
                  </a:moveTo>
                  <a:cubicBezTo>
                    <a:pt x="127" y="13"/>
                    <a:pt x="126" y="10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0" y="6"/>
                    <a:pt x="116" y="7"/>
                    <a:pt x="114" y="1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7" y="23"/>
                    <a:pt x="108" y="27"/>
                    <a:pt x="111" y="29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4" y="30"/>
                    <a:pt x="118" y="29"/>
                    <a:pt x="120" y="26"/>
                  </a:cubicBezTo>
                  <a:lnTo>
                    <a:pt x="125" y="16"/>
                  </a:lnTo>
                  <a:close/>
                  <a:moveTo>
                    <a:pt x="150" y="36"/>
                  </a:moveTo>
                  <a:cubicBezTo>
                    <a:pt x="153" y="34"/>
                    <a:pt x="153" y="30"/>
                    <a:pt x="151" y="27"/>
                  </a:cubicBezTo>
                  <a:cubicBezTo>
                    <a:pt x="151" y="27"/>
                    <a:pt x="151" y="27"/>
                    <a:pt x="151" y="27"/>
                  </a:cubicBezTo>
                  <a:cubicBezTo>
                    <a:pt x="149" y="25"/>
                    <a:pt x="145" y="25"/>
                    <a:pt x="142" y="27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1" y="37"/>
                    <a:pt x="131" y="41"/>
                    <a:pt x="133" y="43"/>
                  </a:cubicBezTo>
                  <a:cubicBezTo>
                    <a:pt x="133" y="43"/>
                    <a:pt x="133" y="43"/>
                    <a:pt x="133" y="43"/>
                  </a:cubicBezTo>
                  <a:cubicBezTo>
                    <a:pt x="135" y="46"/>
                    <a:pt x="139" y="46"/>
                    <a:pt x="142" y="44"/>
                  </a:cubicBezTo>
                  <a:lnTo>
                    <a:pt x="150" y="36"/>
                  </a:lnTo>
                  <a:close/>
                  <a:moveTo>
                    <a:pt x="164" y="66"/>
                  </a:moveTo>
                  <a:cubicBezTo>
                    <a:pt x="167" y="66"/>
                    <a:pt x="169" y="63"/>
                    <a:pt x="169" y="59"/>
                  </a:cubicBezTo>
                  <a:cubicBezTo>
                    <a:pt x="169" y="59"/>
                    <a:pt x="169" y="59"/>
                    <a:pt x="169" y="59"/>
                  </a:cubicBezTo>
                  <a:cubicBezTo>
                    <a:pt x="168" y="56"/>
                    <a:pt x="165" y="54"/>
                    <a:pt x="161" y="54"/>
                  </a:cubicBezTo>
                  <a:cubicBezTo>
                    <a:pt x="150" y="56"/>
                    <a:pt x="150" y="56"/>
                    <a:pt x="150" y="56"/>
                  </a:cubicBezTo>
                  <a:cubicBezTo>
                    <a:pt x="147" y="57"/>
                    <a:pt x="145" y="60"/>
                    <a:pt x="145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46" y="67"/>
                    <a:pt x="149" y="69"/>
                    <a:pt x="152" y="68"/>
                  </a:cubicBezTo>
                  <a:lnTo>
                    <a:pt x="164" y="66"/>
                  </a:lnTo>
                  <a:close/>
                  <a:moveTo>
                    <a:pt x="161" y="99"/>
                  </a:moveTo>
                  <a:cubicBezTo>
                    <a:pt x="164" y="100"/>
                    <a:pt x="167" y="98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9" y="91"/>
                    <a:pt x="167" y="88"/>
                    <a:pt x="163" y="87"/>
                  </a:cubicBezTo>
                  <a:cubicBezTo>
                    <a:pt x="152" y="85"/>
                    <a:pt x="152" y="85"/>
                    <a:pt x="152" y="85"/>
                  </a:cubicBezTo>
                  <a:cubicBezTo>
                    <a:pt x="149" y="84"/>
                    <a:pt x="146" y="87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44" y="93"/>
                    <a:pt x="146" y="96"/>
                    <a:pt x="150" y="97"/>
                  </a:cubicBezTo>
                  <a:lnTo>
                    <a:pt x="161" y="99"/>
                  </a:lnTo>
                  <a:close/>
                  <a:moveTo>
                    <a:pt x="49" y="26"/>
                  </a:moveTo>
                  <a:cubicBezTo>
                    <a:pt x="51" y="29"/>
                    <a:pt x="54" y="30"/>
                    <a:pt x="57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60" y="27"/>
                    <a:pt x="61" y="23"/>
                    <a:pt x="60" y="2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7"/>
                    <a:pt x="49" y="6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3" y="10"/>
                    <a:pt x="42" y="13"/>
                    <a:pt x="44" y="16"/>
                  </a:cubicBezTo>
                  <a:lnTo>
                    <a:pt x="49" y="26"/>
                  </a:lnTo>
                  <a:close/>
                  <a:moveTo>
                    <a:pt x="27" y="44"/>
                  </a:moveTo>
                  <a:cubicBezTo>
                    <a:pt x="29" y="46"/>
                    <a:pt x="33" y="46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1"/>
                    <a:pt x="38" y="37"/>
                    <a:pt x="35" y="35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4" y="25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6" y="30"/>
                    <a:pt x="16" y="34"/>
                    <a:pt x="18" y="36"/>
                  </a:cubicBezTo>
                  <a:lnTo>
                    <a:pt x="27" y="44"/>
                  </a:lnTo>
                  <a:close/>
                  <a:moveTo>
                    <a:pt x="16" y="68"/>
                  </a:moveTo>
                  <a:cubicBezTo>
                    <a:pt x="20" y="69"/>
                    <a:pt x="23" y="67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4" y="60"/>
                    <a:pt x="22" y="57"/>
                    <a:pt x="18" y="56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4" y="54"/>
                    <a:pt x="1" y="56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2" y="66"/>
                    <a:pt x="5" y="66"/>
                  </a:cubicBezTo>
                  <a:lnTo>
                    <a:pt x="16" y="68"/>
                  </a:lnTo>
                  <a:close/>
                  <a:moveTo>
                    <a:pt x="19" y="97"/>
                  </a:moveTo>
                  <a:cubicBezTo>
                    <a:pt x="22" y="96"/>
                    <a:pt x="24" y="93"/>
                    <a:pt x="24" y="9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3" y="87"/>
                    <a:pt x="20" y="84"/>
                    <a:pt x="17" y="85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2" y="88"/>
                    <a:pt x="0" y="91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8"/>
                    <a:pt x="4" y="100"/>
                    <a:pt x="8" y="99"/>
                  </a:cubicBezTo>
                  <a:lnTo>
                    <a:pt x="19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EC2F7276-E6CA-444B-9126-12E254889004}"/>
              </a:ext>
            </a:extLst>
          </p:cNvPr>
          <p:cNvGrpSpPr/>
          <p:nvPr/>
        </p:nvGrpSpPr>
        <p:grpSpPr>
          <a:xfrm>
            <a:off x="4210858" y="4203223"/>
            <a:ext cx="2002052" cy="2002052"/>
            <a:chOff x="4210858" y="4203223"/>
            <a:chExt cx="2002052" cy="200205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7EF839D7-20B4-564D-8366-341C712AF473}"/>
                </a:ext>
              </a:extLst>
            </p:cNvPr>
            <p:cNvGrpSpPr/>
            <p:nvPr/>
          </p:nvGrpSpPr>
          <p:grpSpPr>
            <a:xfrm>
              <a:off x="4210858" y="4203223"/>
              <a:ext cx="2002052" cy="2002052"/>
              <a:chOff x="7437307" y="1886904"/>
              <a:chExt cx="1373758" cy="1373758"/>
            </a:xfrm>
          </p:grpSpPr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xmlns="" id="{2FAFF18F-08F9-204F-AC70-2A6051C88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8152" y="1949102"/>
                <a:ext cx="1253419" cy="1250714"/>
              </a:xfrm>
              <a:custGeom>
                <a:avLst/>
                <a:gdLst>
                  <a:gd name="T0" fmla="*/ 1210 w 4087"/>
                  <a:gd name="T1" fmla="*/ 36 h 4078"/>
                  <a:gd name="T2" fmla="*/ 3880 w 4087"/>
                  <a:gd name="T3" fmla="*/ 896 h 4078"/>
                  <a:gd name="T4" fmla="*/ 4041 w 4087"/>
                  <a:gd name="T5" fmla="*/ 1201 h 4078"/>
                  <a:gd name="T6" fmla="*/ 3181 w 4087"/>
                  <a:gd name="T7" fmla="*/ 3880 h 4078"/>
                  <a:gd name="T8" fmla="*/ 2876 w 4087"/>
                  <a:gd name="T9" fmla="*/ 4041 h 4078"/>
                  <a:gd name="T10" fmla="*/ 197 w 4087"/>
                  <a:gd name="T11" fmla="*/ 3181 h 4078"/>
                  <a:gd name="T12" fmla="*/ 45 w 4087"/>
                  <a:gd name="T13" fmla="*/ 2876 h 4078"/>
                  <a:gd name="T14" fmla="*/ 896 w 4087"/>
                  <a:gd name="T15" fmla="*/ 197 h 4078"/>
                  <a:gd name="T16" fmla="*/ 1210 w 4087"/>
                  <a:gd name="T17" fmla="*/ 36 h 4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7" h="4078">
                    <a:moveTo>
                      <a:pt x="1210" y="36"/>
                    </a:move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14" y="941"/>
                      <a:pt x="4086" y="1076"/>
                      <a:pt x="4041" y="1201"/>
                    </a:cubicBezTo>
                    <a:cubicBezTo>
                      <a:pt x="3181" y="3880"/>
                      <a:pt x="3181" y="3880"/>
                      <a:pt x="3181" y="3880"/>
                    </a:cubicBezTo>
                    <a:cubicBezTo>
                      <a:pt x="3145" y="4005"/>
                      <a:pt x="3002" y="4077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36"/>
                      <a:pt x="0" y="3002"/>
                      <a:pt x="45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10" y="36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xmlns="" id="{BA3A5904-FF40-8F46-B36B-8D7EA5747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5787" y="2068089"/>
                <a:ext cx="1016797" cy="1014093"/>
              </a:xfrm>
              <a:custGeom>
                <a:avLst/>
                <a:gdLst>
                  <a:gd name="T0" fmla="*/ 3296 w 3316"/>
                  <a:gd name="T1" fmla="*/ 241 h 3307"/>
                  <a:gd name="T2" fmla="*/ 3305 w 3316"/>
                  <a:gd name="T3" fmla="*/ 3055 h 3307"/>
                  <a:gd name="T4" fmla="*/ 3064 w 3316"/>
                  <a:gd name="T5" fmla="*/ 3296 h 3307"/>
                  <a:gd name="T6" fmla="*/ 259 w 3316"/>
                  <a:gd name="T7" fmla="*/ 3306 h 3307"/>
                  <a:gd name="T8" fmla="*/ 8 w 3316"/>
                  <a:gd name="T9" fmla="*/ 3064 h 3307"/>
                  <a:gd name="T10" fmla="*/ 0 w 3316"/>
                  <a:gd name="T11" fmla="*/ 250 h 3307"/>
                  <a:gd name="T12" fmla="*/ 242 w 3316"/>
                  <a:gd name="T13" fmla="*/ 9 h 3307"/>
                  <a:gd name="T14" fmla="*/ 3054 w 3316"/>
                  <a:gd name="T15" fmla="*/ 0 h 3307"/>
                  <a:gd name="T16" fmla="*/ 3296 w 3316"/>
                  <a:gd name="T17" fmla="*/ 241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07">
                    <a:moveTo>
                      <a:pt x="3296" y="241"/>
                    </a:moveTo>
                    <a:cubicBezTo>
                      <a:pt x="3305" y="3055"/>
                      <a:pt x="3305" y="3055"/>
                      <a:pt x="3305" y="3055"/>
                    </a:cubicBezTo>
                    <a:cubicBezTo>
                      <a:pt x="3315" y="3189"/>
                      <a:pt x="3198" y="3296"/>
                      <a:pt x="3064" y="3296"/>
                    </a:cubicBezTo>
                    <a:cubicBezTo>
                      <a:pt x="259" y="3306"/>
                      <a:pt x="259" y="3306"/>
                      <a:pt x="259" y="3306"/>
                    </a:cubicBezTo>
                    <a:cubicBezTo>
                      <a:pt x="125" y="3306"/>
                      <a:pt x="8" y="3198"/>
                      <a:pt x="8" y="3064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16"/>
                      <a:pt x="107" y="9"/>
                      <a:pt x="242" y="9"/>
                    </a:cubicBezTo>
                    <a:cubicBezTo>
                      <a:pt x="3054" y="0"/>
                      <a:pt x="3054" y="0"/>
                      <a:pt x="3054" y="0"/>
                    </a:cubicBezTo>
                    <a:cubicBezTo>
                      <a:pt x="3189" y="0"/>
                      <a:pt x="3296" y="107"/>
                      <a:pt x="3296" y="241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xmlns="" id="{EE071815-5291-6E45-AC3E-CD52B252F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5448" y="1947750"/>
                <a:ext cx="1256124" cy="1256123"/>
              </a:xfrm>
              <a:custGeom>
                <a:avLst/>
                <a:gdLst>
                  <a:gd name="T0" fmla="*/ 3898 w 4096"/>
                  <a:gd name="T1" fmla="*/ 3172 h 4096"/>
                  <a:gd name="T2" fmla="*/ 1228 w 4096"/>
                  <a:gd name="T3" fmla="*/ 4050 h 4096"/>
                  <a:gd name="T4" fmla="*/ 923 w 4096"/>
                  <a:gd name="T5" fmla="*/ 3898 h 4096"/>
                  <a:gd name="T6" fmla="*/ 45 w 4096"/>
                  <a:gd name="T7" fmla="*/ 1228 h 4096"/>
                  <a:gd name="T8" fmla="*/ 198 w 4096"/>
                  <a:gd name="T9" fmla="*/ 923 h 4096"/>
                  <a:gd name="T10" fmla="*/ 2867 w 4096"/>
                  <a:gd name="T11" fmla="*/ 36 h 4096"/>
                  <a:gd name="T12" fmla="*/ 3181 w 4096"/>
                  <a:gd name="T13" fmla="*/ 198 h 4096"/>
                  <a:gd name="T14" fmla="*/ 4059 w 4096"/>
                  <a:gd name="T15" fmla="*/ 2867 h 4096"/>
                  <a:gd name="T16" fmla="*/ 3898 w 4096"/>
                  <a:gd name="T17" fmla="*/ 3172 h 4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6" h="4096">
                    <a:moveTo>
                      <a:pt x="3898" y="3172"/>
                    </a:moveTo>
                    <a:cubicBezTo>
                      <a:pt x="1228" y="4050"/>
                      <a:pt x="1228" y="4050"/>
                      <a:pt x="1228" y="4050"/>
                    </a:cubicBezTo>
                    <a:cubicBezTo>
                      <a:pt x="1102" y="4095"/>
                      <a:pt x="968" y="4023"/>
                      <a:pt x="923" y="3898"/>
                    </a:cubicBezTo>
                    <a:cubicBezTo>
                      <a:pt x="45" y="1228"/>
                      <a:pt x="45" y="1228"/>
                      <a:pt x="45" y="1228"/>
                    </a:cubicBezTo>
                    <a:cubicBezTo>
                      <a:pt x="0" y="1102"/>
                      <a:pt x="72" y="959"/>
                      <a:pt x="198" y="923"/>
                    </a:cubicBezTo>
                    <a:cubicBezTo>
                      <a:pt x="2867" y="36"/>
                      <a:pt x="2867" y="36"/>
                      <a:pt x="2867" y="36"/>
                    </a:cubicBezTo>
                    <a:cubicBezTo>
                      <a:pt x="2993" y="0"/>
                      <a:pt x="3136" y="72"/>
                      <a:pt x="3181" y="198"/>
                    </a:cubicBezTo>
                    <a:cubicBezTo>
                      <a:pt x="4059" y="2867"/>
                      <a:pt x="4059" y="2867"/>
                      <a:pt x="4059" y="2867"/>
                    </a:cubicBezTo>
                    <a:cubicBezTo>
                      <a:pt x="4095" y="2993"/>
                      <a:pt x="4032" y="3127"/>
                      <a:pt x="3898" y="3172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xmlns="" id="{B232EC62-4752-514A-9120-004C5FA49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6904"/>
                <a:ext cx="1373758" cy="1373757"/>
              </a:xfrm>
              <a:custGeom>
                <a:avLst/>
                <a:gdLst>
                  <a:gd name="T0" fmla="*/ 1738 w 4481"/>
                  <a:gd name="T1" fmla="*/ 4354 h 4481"/>
                  <a:gd name="T2" fmla="*/ 81 w 4481"/>
                  <a:gd name="T3" fmla="*/ 2088 h 4481"/>
                  <a:gd name="T4" fmla="*/ 126 w 4481"/>
                  <a:gd name="T5" fmla="*/ 1747 h 4481"/>
                  <a:gd name="T6" fmla="*/ 2401 w 4481"/>
                  <a:gd name="T7" fmla="*/ 81 h 4481"/>
                  <a:gd name="T8" fmla="*/ 2742 w 4481"/>
                  <a:gd name="T9" fmla="*/ 135 h 4481"/>
                  <a:gd name="T10" fmla="*/ 4399 w 4481"/>
                  <a:gd name="T11" fmla="*/ 2401 h 4481"/>
                  <a:gd name="T12" fmla="*/ 4345 w 4481"/>
                  <a:gd name="T13" fmla="*/ 2742 h 4481"/>
                  <a:gd name="T14" fmla="*/ 2079 w 4481"/>
                  <a:gd name="T15" fmla="*/ 4408 h 4481"/>
                  <a:gd name="T16" fmla="*/ 1738 w 4481"/>
                  <a:gd name="T17" fmla="*/ 4354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1">
                    <a:moveTo>
                      <a:pt x="1738" y="4354"/>
                    </a:moveTo>
                    <a:cubicBezTo>
                      <a:pt x="81" y="2088"/>
                      <a:pt x="81" y="2088"/>
                      <a:pt x="81" y="2088"/>
                    </a:cubicBezTo>
                    <a:cubicBezTo>
                      <a:pt x="0" y="1971"/>
                      <a:pt x="18" y="1819"/>
                      <a:pt x="126" y="1747"/>
                    </a:cubicBez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9" y="0"/>
                      <a:pt x="2661" y="27"/>
                      <a:pt x="2742" y="135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80" y="2509"/>
                      <a:pt x="4453" y="2661"/>
                      <a:pt x="4345" y="2742"/>
                    </a:cubicBezTo>
                    <a:cubicBezTo>
                      <a:pt x="2079" y="4408"/>
                      <a:pt x="2079" y="4408"/>
                      <a:pt x="2079" y="4408"/>
                    </a:cubicBezTo>
                    <a:cubicBezTo>
                      <a:pt x="1971" y="4480"/>
                      <a:pt x="1819" y="4462"/>
                      <a:pt x="1738" y="4354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xmlns="" id="{CC5BBC4C-57A3-8E44-AE78-C4B5567D5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9609"/>
                <a:ext cx="1373758" cy="1371053"/>
              </a:xfrm>
              <a:custGeom>
                <a:avLst/>
                <a:gdLst>
                  <a:gd name="T0" fmla="*/ 81 w 4481"/>
                  <a:gd name="T1" fmla="*/ 2410 h 4471"/>
                  <a:gd name="T2" fmla="*/ 1720 w 4481"/>
                  <a:gd name="T3" fmla="*/ 135 h 4471"/>
                  <a:gd name="T4" fmla="*/ 2061 w 4481"/>
                  <a:gd name="T5" fmla="*/ 72 h 4471"/>
                  <a:gd name="T6" fmla="*/ 4345 w 4481"/>
                  <a:gd name="T7" fmla="*/ 1720 h 4471"/>
                  <a:gd name="T8" fmla="*/ 4399 w 4481"/>
                  <a:gd name="T9" fmla="*/ 2061 h 4471"/>
                  <a:gd name="T10" fmla="*/ 2750 w 4481"/>
                  <a:gd name="T11" fmla="*/ 4335 h 4471"/>
                  <a:gd name="T12" fmla="*/ 2410 w 4481"/>
                  <a:gd name="T13" fmla="*/ 4389 h 4471"/>
                  <a:gd name="T14" fmla="*/ 135 w 4481"/>
                  <a:gd name="T15" fmla="*/ 2750 h 4471"/>
                  <a:gd name="T16" fmla="*/ 81 w 4481"/>
                  <a:gd name="T17" fmla="*/ 2410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71">
                    <a:moveTo>
                      <a:pt x="81" y="2410"/>
                    </a:move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1" y="18"/>
                      <a:pt x="1953" y="0"/>
                      <a:pt x="2061" y="72"/>
                    </a:cubicBez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3" y="1801"/>
                      <a:pt x="4480" y="1953"/>
                      <a:pt x="4399" y="2061"/>
                    </a:cubicBezTo>
                    <a:cubicBezTo>
                      <a:pt x="2750" y="4335"/>
                      <a:pt x="2750" y="4335"/>
                      <a:pt x="2750" y="4335"/>
                    </a:cubicBezTo>
                    <a:cubicBezTo>
                      <a:pt x="2679" y="4443"/>
                      <a:pt x="2527" y="4470"/>
                      <a:pt x="2410" y="4389"/>
                    </a:cubicBez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27" y="2669"/>
                      <a:pt x="0" y="2518"/>
                      <a:pt x="81" y="2410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452" name="Google Shape;452;p28"/>
            <p:cNvSpPr/>
            <p:nvPr/>
          </p:nvSpPr>
          <p:spPr>
            <a:xfrm>
              <a:off x="4772025" y="4929187"/>
              <a:ext cx="911225" cy="611187"/>
            </a:xfrm>
            <a:custGeom>
              <a:avLst/>
              <a:gdLst/>
              <a:ahLst/>
              <a:cxnLst/>
              <a:rect l="l" t="t" r="r" b="b"/>
              <a:pathLst>
                <a:path w="224" h="150" extrusionOk="0">
                  <a:moveTo>
                    <a:pt x="178" y="15"/>
                  </a:moveTo>
                  <a:cubicBezTo>
                    <a:pt x="198" y="67"/>
                    <a:pt x="198" y="67"/>
                    <a:pt x="198" y="67"/>
                  </a:cubicBezTo>
                  <a:cubicBezTo>
                    <a:pt x="172" y="78"/>
                    <a:pt x="172" y="78"/>
                    <a:pt x="172" y="78"/>
                  </a:cubicBezTo>
                  <a:cubicBezTo>
                    <a:pt x="159" y="66"/>
                    <a:pt x="117" y="30"/>
                    <a:pt x="113" y="30"/>
                  </a:cubicBezTo>
                  <a:cubicBezTo>
                    <a:pt x="110" y="30"/>
                    <a:pt x="97" y="34"/>
                    <a:pt x="96" y="35"/>
                  </a:cubicBezTo>
                  <a:cubicBezTo>
                    <a:pt x="96" y="35"/>
                    <a:pt x="88" y="37"/>
                    <a:pt x="81" y="37"/>
                  </a:cubicBezTo>
                  <a:cubicBezTo>
                    <a:pt x="78" y="37"/>
                    <a:pt x="75" y="37"/>
                    <a:pt x="73" y="35"/>
                  </a:cubicBezTo>
                  <a:cubicBezTo>
                    <a:pt x="72" y="34"/>
                    <a:pt x="71" y="33"/>
                    <a:pt x="71" y="32"/>
                  </a:cubicBezTo>
                  <a:cubicBezTo>
                    <a:pt x="71" y="29"/>
                    <a:pt x="74" y="26"/>
                    <a:pt x="76" y="25"/>
                  </a:cubicBezTo>
                  <a:cubicBezTo>
                    <a:pt x="87" y="20"/>
                    <a:pt x="116" y="8"/>
                    <a:pt x="119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7" y="8"/>
                    <a:pt x="172" y="14"/>
                    <a:pt x="178" y="15"/>
                  </a:cubicBezTo>
                  <a:close/>
                  <a:moveTo>
                    <a:pt x="196" y="0"/>
                  </a:moveTo>
                  <a:cubicBezTo>
                    <a:pt x="195" y="0"/>
                    <a:pt x="195" y="1"/>
                    <a:pt x="194" y="1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4" y="5"/>
                    <a:pt x="183" y="6"/>
                    <a:pt x="182" y="7"/>
                  </a:cubicBezTo>
                  <a:cubicBezTo>
                    <a:pt x="182" y="9"/>
                    <a:pt x="182" y="10"/>
                    <a:pt x="182" y="12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205" y="69"/>
                    <a:pt x="208" y="71"/>
                    <a:pt x="211" y="69"/>
                  </a:cubicBezTo>
                  <a:cubicBezTo>
                    <a:pt x="220" y="66"/>
                    <a:pt x="220" y="66"/>
                    <a:pt x="220" y="66"/>
                  </a:cubicBezTo>
                  <a:cubicBezTo>
                    <a:pt x="221" y="66"/>
                    <a:pt x="222" y="64"/>
                    <a:pt x="223" y="63"/>
                  </a:cubicBezTo>
                  <a:cubicBezTo>
                    <a:pt x="224" y="62"/>
                    <a:pt x="224" y="60"/>
                    <a:pt x="223" y="59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1" y="2"/>
                    <a:pt x="198" y="0"/>
                    <a:pt x="196" y="0"/>
                  </a:cubicBezTo>
                  <a:close/>
                  <a:moveTo>
                    <a:pt x="0" y="75"/>
                  </a:moveTo>
                  <a:cubicBezTo>
                    <a:pt x="0" y="77"/>
                    <a:pt x="0" y="78"/>
                    <a:pt x="1" y="79"/>
                  </a:cubicBezTo>
                  <a:cubicBezTo>
                    <a:pt x="2" y="81"/>
                    <a:pt x="3" y="81"/>
                    <a:pt x="5" y="81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7" y="82"/>
                    <a:pt x="20" y="80"/>
                    <a:pt x="20" y="7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5" y="12"/>
                    <a:pt x="24" y="11"/>
                  </a:cubicBezTo>
                  <a:cubicBezTo>
                    <a:pt x="23" y="10"/>
                    <a:pt x="21" y="9"/>
                    <a:pt x="2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" y="9"/>
                    <a:pt x="5" y="11"/>
                    <a:pt x="4" y="14"/>
                  </a:cubicBezTo>
                  <a:lnTo>
                    <a:pt x="0" y="75"/>
                  </a:lnTo>
                  <a:close/>
                  <a:moveTo>
                    <a:pt x="92" y="130"/>
                  </a:moveTo>
                  <a:cubicBezTo>
                    <a:pt x="91" y="128"/>
                    <a:pt x="90" y="126"/>
                    <a:pt x="88" y="124"/>
                  </a:cubicBezTo>
                  <a:cubicBezTo>
                    <a:pt x="84" y="121"/>
                    <a:pt x="80" y="122"/>
                    <a:pt x="77" y="126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2" y="131"/>
                    <a:pt x="72" y="131"/>
                    <a:pt x="72" y="131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3" y="142"/>
                    <a:pt x="68" y="147"/>
                    <a:pt x="70" y="148"/>
                  </a:cubicBezTo>
                  <a:cubicBezTo>
                    <a:pt x="72" y="149"/>
                    <a:pt x="73" y="150"/>
                    <a:pt x="75" y="150"/>
                  </a:cubicBezTo>
                  <a:cubicBezTo>
                    <a:pt x="77" y="150"/>
                    <a:pt x="79" y="149"/>
                    <a:pt x="81" y="146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1" y="134"/>
                    <a:pt x="92" y="132"/>
                    <a:pt x="92" y="130"/>
                  </a:cubicBezTo>
                  <a:close/>
                  <a:moveTo>
                    <a:pt x="48" y="126"/>
                  </a:moveTo>
                  <a:cubicBezTo>
                    <a:pt x="45" y="130"/>
                    <a:pt x="46" y="133"/>
                    <a:pt x="51" y="137"/>
                  </a:cubicBezTo>
                  <a:cubicBezTo>
                    <a:pt x="54" y="140"/>
                    <a:pt x="58" y="140"/>
                    <a:pt x="62" y="135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7" y="117"/>
                    <a:pt x="73" y="112"/>
                    <a:pt x="71" y="111"/>
                  </a:cubicBezTo>
                  <a:cubicBezTo>
                    <a:pt x="67" y="108"/>
                    <a:pt x="63" y="108"/>
                    <a:pt x="60" y="112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20"/>
                    <a:pt x="53" y="120"/>
                    <a:pt x="53" y="120"/>
                  </a:cubicBezTo>
                  <a:lnTo>
                    <a:pt x="48" y="126"/>
                  </a:lnTo>
                  <a:close/>
                  <a:moveTo>
                    <a:pt x="33" y="111"/>
                  </a:moveTo>
                  <a:cubicBezTo>
                    <a:pt x="31" y="113"/>
                    <a:pt x="30" y="115"/>
                    <a:pt x="31" y="117"/>
                  </a:cubicBezTo>
                  <a:cubicBezTo>
                    <a:pt x="31" y="119"/>
                    <a:pt x="32" y="121"/>
                    <a:pt x="34" y="123"/>
                  </a:cubicBezTo>
                  <a:cubicBezTo>
                    <a:pt x="38" y="126"/>
                    <a:pt x="42" y="125"/>
                    <a:pt x="45" y="121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9" y="105"/>
                    <a:pt x="60" y="103"/>
                    <a:pt x="59" y="101"/>
                  </a:cubicBezTo>
                  <a:cubicBezTo>
                    <a:pt x="59" y="99"/>
                    <a:pt x="58" y="97"/>
                    <a:pt x="56" y="95"/>
                  </a:cubicBezTo>
                  <a:cubicBezTo>
                    <a:pt x="52" y="92"/>
                    <a:pt x="48" y="93"/>
                    <a:pt x="44" y="97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8" y="105"/>
                    <a:pt x="38" y="105"/>
                    <a:pt x="38" y="105"/>
                  </a:cubicBezTo>
                  <a:lnTo>
                    <a:pt x="33" y="111"/>
                  </a:lnTo>
                  <a:close/>
                  <a:moveTo>
                    <a:pt x="30" y="106"/>
                  </a:moveTo>
                  <a:cubicBezTo>
                    <a:pt x="42" y="92"/>
                    <a:pt x="42" y="92"/>
                    <a:pt x="42" y="92"/>
                  </a:cubicBezTo>
                  <a:cubicBezTo>
                    <a:pt x="47" y="86"/>
                    <a:pt x="42" y="81"/>
                    <a:pt x="40" y="80"/>
                  </a:cubicBezTo>
                  <a:cubicBezTo>
                    <a:pt x="36" y="77"/>
                    <a:pt x="32" y="77"/>
                    <a:pt x="29" y="8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7" y="95"/>
                    <a:pt x="16" y="98"/>
                    <a:pt x="17" y="100"/>
                  </a:cubicBezTo>
                  <a:cubicBezTo>
                    <a:pt x="17" y="102"/>
                    <a:pt x="18" y="104"/>
                    <a:pt x="19" y="104"/>
                  </a:cubicBezTo>
                  <a:cubicBezTo>
                    <a:pt x="21" y="106"/>
                    <a:pt x="23" y="108"/>
                    <a:pt x="26" y="108"/>
                  </a:cubicBezTo>
                  <a:cubicBezTo>
                    <a:pt x="27" y="108"/>
                    <a:pt x="29" y="107"/>
                    <a:pt x="30" y="106"/>
                  </a:cubicBezTo>
                  <a:close/>
                  <a:moveTo>
                    <a:pt x="169" y="94"/>
                  </a:moveTo>
                  <a:cubicBezTo>
                    <a:pt x="172" y="91"/>
                    <a:pt x="174" y="86"/>
                    <a:pt x="168" y="82"/>
                  </a:cubicBezTo>
                  <a:cubicBezTo>
                    <a:pt x="164" y="78"/>
                    <a:pt x="164" y="78"/>
                    <a:pt x="164" y="78"/>
                  </a:cubicBezTo>
                  <a:cubicBezTo>
                    <a:pt x="143" y="60"/>
                    <a:pt x="118" y="39"/>
                    <a:pt x="113" y="35"/>
                  </a:cubicBezTo>
                  <a:cubicBezTo>
                    <a:pt x="110" y="36"/>
                    <a:pt x="103" y="38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89" y="42"/>
                    <a:pt x="81" y="42"/>
                  </a:cubicBezTo>
                  <a:cubicBezTo>
                    <a:pt x="76" y="42"/>
                    <a:pt x="73" y="42"/>
                    <a:pt x="71" y="40"/>
                  </a:cubicBezTo>
                  <a:cubicBezTo>
                    <a:pt x="66" y="37"/>
                    <a:pt x="66" y="33"/>
                    <a:pt x="66" y="32"/>
                  </a:cubicBezTo>
                  <a:cubicBezTo>
                    <a:pt x="66" y="27"/>
                    <a:pt x="70" y="23"/>
                    <a:pt x="73" y="2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3"/>
                    <a:pt x="33" y="73"/>
                    <a:pt x="35" y="73"/>
                  </a:cubicBezTo>
                  <a:cubicBezTo>
                    <a:pt x="38" y="73"/>
                    <a:pt x="41" y="74"/>
                    <a:pt x="44" y="76"/>
                  </a:cubicBezTo>
                  <a:cubicBezTo>
                    <a:pt x="48" y="79"/>
                    <a:pt x="50" y="84"/>
                    <a:pt x="49" y="88"/>
                  </a:cubicBezTo>
                  <a:cubicBezTo>
                    <a:pt x="53" y="88"/>
                    <a:pt x="56" y="89"/>
                    <a:pt x="59" y="91"/>
                  </a:cubicBezTo>
                  <a:cubicBezTo>
                    <a:pt x="63" y="95"/>
                    <a:pt x="65" y="99"/>
                    <a:pt x="64" y="104"/>
                  </a:cubicBezTo>
                  <a:cubicBezTo>
                    <a:pt x="68" y="103"/>
                    <a:pt x="71" y="104"/>
                    <a:pt x="74" y="107"/>
                  </a:cubicBezTo>
                  <a:cubicBezTo>
                    <a:pt x="78" y="110"/>
                    <a:pt x="80" y="113"/>
                    <a:pt x="80" y="117"/>
                  </a:cubicBezTo>
                  <a:cubicBezTo>
                    <a:pt x="84" y="116"/>
                    <a:pt x="88" y="117"/>
                    <a:pt x="91" y="120"/>
                  </a:cubicBezTo>
                  <a:cubicBezTo>
                    <a:pt x="96" y="124"/>
                    <a:pt x="98" y="130"/>
                    <a:pt x="96" y="135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00" y="138"/>
                    <a:pt x="100" y="138"/>
                    <a:pt x="101" y="139"/>
                  </a:cubicBezTo>
                  <a:cubicBezTo>
                    <a:pt x="101" y="139"/>
                    <a:pt x="101" y="139"/>
                    <a:pt x="101" y="139"/>
                  </a:cubicBezTo>
                  <a:cubicBezTo>
                    <a:pt x="102" y="140"/>
                    <a:pt x="104" y="140"/>
                    <a:pt x="105" y="140"/>
                  </a:cubicBezTo>
                  <a:cubicBezTo>
                    <a:pt x="108" y="140"/>
                    <a:pt x="110" y="139"/>
                    <a:pt x="111" y="137"/>
                  </a:cubicBezTo>
                  <a:cubicBezTo>
                    <a:pt x="114" y="134"/>
                    <a:pt x="115" y="132"/>
                    <a:pt x="112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92" y="111"/>
                    <a:pt x="92" y="111"/>
                    <a:pt x="92" y="110"/>
                  </a:cubicBezTo>
                  <a:cubicBezTo>
                    <a:pt x="92" y="109"/>
                    <a:pt x="92" y="108"/>
                    <a:pt x="92" y="108"/>
                  </a:cubicBezTo>
                  <a:cubicBezTo>
                    <a:pt x="93" y="106"/>
                    <a:pt x="95" y="106"/>
                    <a:pt x="97" y="107"/>
                  </a:cubicBezTo>
                  <a:cubicBezTo>
                    <a:pt x="121" y="128"/>
                    <a:pt x="121" y="128"/>
                    <a:pt x="121" y="128"/>
                  </a:cubicBezTo>
                  <a:cubicBezTo>
                    <a:pt x="123" y="129"/>
                    <a:pt x="124" y="129"/>
                    <a:pt x="126" y="129"/>
                  </a:cubicBezTo>
                  <a:cubicBezTo>
                    <a:pt x="128" y="129"/>
                    <a:pt x="131" y="128"/>
                    <a:pt x="132" y="126"/>
                  </a:cubicBezTo>
                  <a:cubicBezTo>
                    <a:pt x="134" y="124"/>
                    <a:pt x="135" y="122"/>
                    <a:pt x="134" y="120"/>
                  </a:cubicBezTo>
                  <a:cubicBezTo>
                    <a:pt x="134" y="118"/>
                    <a:pt x="133" y="116"/>
                    <a:pt x="131" y="114"/>
                  </a:cubicBezTo>
                  <a:cubicBezTo>
                    <a:pt x="128" y="111"/>
                    <a:pt x="128" y="111"/>
                    <a:pt x="128" y="111"/>
                  </a:cubicBezTo>
                  <a:cubicBezTo>
                    <a:pt x="128" y="111"/>
                    <a:pt x="128" y="111"/>
                    <a:pt x="128" y="111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13" y="100"/>
                    <a:pt x="113" y="99"/>
                    <a:pt x="113" y="98"/>
                  </a:cubicBezTo>
                  <a:cubicBezTo>
                    <a:pt x="113" y="97"/>
                    <a:pt x="113" y="97"/>
                    <a:pt x="114" y="96"/>
                  </a:cubicBezTo>
                  <a:cubicBezTo>
                    <a:pt x="115" y="95"/>
                    <a:pt x="117" y="95"/>
                    <a:pt x="118" y="96"/>
                  </a:cubicBezTo>
                  <a:cubicBezTo>
                    <a:pt x="141" y="114"/>
                    <a:pt x="141" y="114"/>
                    <a:pt x="141" y="114"/>
                  </a:cubicBezTo>
                  <a:cubicBezTo>
                    <a:pt x="142" y="115"/>
                    <a:pt x="144" y="116"/>
                    <a:pt x="146" y="116"/>
                  </a:cubicBezTo>
                  <a:cubicBezTo>
                    <a:pt x="149" y="116"/>
                    <a:pt x="151" y="114"/>
                    <a:pt x="153" y="112"/>
                  </a:cubicBezTo>
                  <a:cubicBezTo>
                    <a:pt x="155" y="110"/>
                    <a:pt x="156" y="108"/>
                    <a:pt x="156" y="106"/>
                  </a:cubicBezTo>
                  <a:cubicBezTo>
                    <a:pt x="155" y="104"/>
                    <a:pt x="154" y="102"/>
                    <a:pt x="152" y="100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34" y="85"/>
                    <a:pt x="134" y="85"/>
                    <a:pt x="134" y="85"/>
                  </a:cubicBezTo>
                  <a:cubicBezTo>
                    <a:pt x="132" y="84"/>
                    <a:pt x="132" y="82"/>
                    <a:pt x="133" y="81"/>
                  </a:cubicBezTo>
                  <a:cubicBezTo>
                    <a:pt x="134" y="79"/>
                    <a:pt x="136" y="79"/>
                    <a:pt x="137" y="80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61" y="99"/>
                    <a:pt x="166" y="98"/>
                    <a:pt x="169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7A05259D-2269-1E42-8FC3-5E4BCB9E650D}"/>
              </a:ext>
            </a:extLst>
          </p:cNvPr>
          <p:cNvGrpSpPr/>
          <p:nvPr/>
        </p:nvGrpSpPr>
        <p:grpSpPr>
          <a:xfrm>
            <a:off x="1173861" y="2006028"/>
            <a:ext cx="2020276" cy="2016304"/>
            <a:chOff x="1173861" y="2006028"/>
            <a:chExt cx="2020276" cy="201630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2A07E626-879F-494D-BD8D-95286543063D}"/>
                </a:ext>
              </a:extLst>
            </p:cNvPr>
            <p:cNvGrpSpPr/>
            <p:nvPr/>
          </p:nvGrpSpPr>
          <p:grpSpPr>
            <a:xfrm>
              <a:off x="1173861" y="2006028"/>
              <a:ext cx="2020276" cy="2016304"/>
              <a:chOff x="3380935" y="3598693"/>
              <a:chExt cx="1376462" cy="1373757"/>
            </a:xfrm>
          </p:grpSpPr>
          <p:sp>
            <p:nvSpPr>
              <p:cNvPr id="19" name="Freeform 1">
                <a:extLst>
                  <a:ext uri="{FF2B5EF4-FFF2-40B4-BE49-F238E27FC236}">
                    <a16:creationId xmlns:a16="http://schemas.microsoft.com/office/drawing/2014/main" xmlns="" id="{E160CECD-646F-7E44-A781-71AF93AF0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3133" y="3658186"/>
                <a:ext cx="1250714" cy="1253418"/>
              </a:xfrm>
              <a:custGeom>
                <a:avLst/>
                <a:gdLst>
                  <a:gd name="T0" fmla="*/ 2876 w 4077"/>
                  <a:gd name="T1" fmla="*/ 4040 h 4086"/>
                  <a:gd name="T2" fmla="*/ 197 w 4077"/>
                  <a:gd name="T3" fmla="*/ 3180 h 4086"/>
                  <a:gd name="T4" fmla="*/ 36 w 4077"/>
                  <a:gd name="T5" fmla="*/ 2876 h 4086"/>
                  <a:gd name="T6" fmla="*/ 896 w 4077"/>
                  <a:gd name="T7" fmla="*/ 197 h 4086"/>
                  <a:gd name="T8" fmla="*/ 1201 w 4077"/>
                  <a:gd name="T9" fmla="*/ 45 h 4086"/>
                  <a:gd name="T10" fmla="*/ 3879 w 4077"/>
                  <a:gd name="T11" fmla="*/ 896 h 4086"/>
                  <a:gd name="T12" fmla="*/ 4040 w 4077"/>
                  <a:gd name="T13" fmla="*/ 1209 h 4086"/>
                  <a:gd name="T14" fmla="*/ 3180 w 4077"/>
                  <a:gd name="T15" fmla="*/ 3879 h 4086"/>
                  <a:gd name="T16" fmla="*/ 2876 w 4077"/>
                  <a:gd name="T17" fmla="*/ 4040 h 4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7" h="4086">
                    <a:moveTo>
                      <a:pt x="2876" y="4040"/>
                    </a:moveTo>
                    <a:cubicBezTo>
                      <a:pt x="197" y="3180"/>
                      <a:pt x="197" y="3180"/>
                      <a:pt x="197" y="3180"/>
                    </a:cubicBezTo>
                    <a:cubicBezTo>
                      <a:pt x="72" y="3145"/>
                      <a:pt x="0" y="3001"/>
                      <a:pt x="36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01" y="45"/>
                    </a:cubicBezTo>
                    <a:cubicBezTo>
                      <a:pt x="3879" y="896"/>
                      <a:pt x="3879" y="896"/>
                      <a:pt x="3879" y="896"/>
                    </a:cubicBezTo>
                    <a:cubicBezTo>
                      <a:pt x="4005" y="941"/>
                      <a:pt x="4076" y="1075"/>
                      <a:pt x="4040" y="1209"/>
                    </a:cubicBezTo>
                    <a:cubicBezTo>
                      <a:pt x="3180" y="3879"/>
                      <a:pt x="3180" y="3879"/>
                      <a:pt x="3180" y="3879"/>
                    </a:cubicBezTo>
                    <a:cubicBezTo>
                      <a:pt x="3136" y="4014"/>
                      <a:pt x="3001" y="4085"/>
                      <a:pt x="2876" y="4040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0" name="Freeform 2">
                <a:extLst>
                  <a:ext uri="{FF2B5EF4-FFF2-40B4-BE49-F238E27FC236}">
                    <a16:creationId xmlns:a16="http://schemas.microsoft.com/office/drawing/2014/main" xmlns="" id="{577E1C2D-60BB-5242-AF4A-B097399B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120" y="3777173"/>
                <a:ext cx="1014093" cy="1016797"/>
              </a:xfrm>
              <a:custGeom>
                <a:avLst/>
                <a:gdLst>
                  <a:gd name="T0" fmla="*/ 9 w 3307"/>
                  <a:gd name="T1" fmla="*/ 3064 h 3316"/>
                  <a:gd name="T2" fmla="*/ 0 w 3307"/>
                  <a:gd name="T3" fmla="*/ 260 h 3316"/>
                  <a:gd name="T4" fmla="*/ 242 w 3307"/>
                  <a:gd name="T5" fmla="*/ 9 h 3316"/>
                  <a:gd name="T6" fmla="*/ 3055 w 3307"/>
                  <a:gd name="T7" fmla="*/ 0 h 3316"/>
                  <a:gd name="T8" fmla="*/ 3297 w 3307"/>
                  <a:gd name="T9" fmla="*/ 242 h 3316"/>
                  <a:gd name="T10" fmla="*/ 3306 w 3307"/>
                  <a:gd name="T11" fmla="*/ 3055 h 3316"/>
                  <a:gd name="T12" fmla="*/ 3064 w 3307"/>
                  <a:gd name="T13" fmla="*/ 3297 h 3316"/>
                  <a:gd name="T14" fmla="*/ 251 w 3307"/>
                  <a:gd name="T15" fmla="*/ 3315 h 3316"/>
                  <a:gd name="T16" fmla="*/ 9 w 3307"/>
                  <a:gd name="T17" fmla="*/ 3064 h 3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7" h="3316">
                    <a:moveTo>
                      <a:pt x="9" y="3064"/>
                    </a:moveTo>
                    <a:cubicBezTo>
                      <a:pt x="0" y="260"/>
                      <a:pt x="0" y="260"/>
                      <a:pt x="0" y="260"/>
                    </a:cubicBezTo>
                    <a:cubicBezTo>
                      <a:pt x="0" y="125"/>
                      <a:pt x="108" y="9"/>
                      <a:pt x="242" y="9"/>
                    </a:cubicBezTo>
                    <a:cubicBezTo>
                      <a:pt x="3055" y="0"/>
                      <a:pt x="3055" y="0"/>
                      <a:pt x="3055" y="0"/>
                    </a:cubicBezTo>
                    <a:cubicBezTo>
                      <a:pt x="3190" y="0"/>
                      <a:pt x="3297" y="108"/>
                      <a:pt x="3297" y="242"/>
                    </a:cubicBezTo>
                    <a:cubicBezTo>
                      <a:pt x="3306" y="3055"/>
                      <a:pt x="3306" y="3055"/>
                      <a:pt x="3306" y="3055"/>
                    </a:cubicBezTo>
                    <a:cubicBezTo>
                      <a:pt x="3306" y="3190"/>
                      <a:pt x="3198" y="3297"/>
                      <a:pt x="3064" y="3297"/>
                    </a:cubicBezTo>
                    <a:cubicBezTo>
                      <a:pt x="251" y="3315"/>
                      <a:pt x="251" y="3315"/>
                      <a:pt x="251" y="3315"/>
                    </a:cubicBezTo>
                    <a:cubicBezTo>
                      <a:pt x="117" y="3315"/>
                      <a:pt x="9" y="3199"/>
                      <a:pt x="9" y="3064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1" name="Freeform 3">
                <a:extLst>
                  <a:ext uri="{FF2B5EF4-FFF2-40B4-BE49-F238E27FC236}">
                    <a16:creationId xmlns:a16="http://schemas.microsoft.com/office/drawing/2014/main" xmlns="" id="{19E2DA11-DEFE-3D41-9D16-4A3121050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429" y="3655482"/>
                <a:ext cx="1256123" cy="1256122"/>
              </a:xfrm>
              <a:custGeom>
                <a:avLst/>
                <a:gdLst>
                  <a:gd name="T0" fmla="*/ 197 w 4095"/>
                  <a:gd name="T1" fmla="*/ 923 h 4095"/>
                  <a:gd name="T2" fmla="*/ 2867 w 4095"/>
                  <a:gd name="T3" fmla="*/ 45 h 4095"/>
                  <a:gd name="T4" fmla="*/ 3172 w 4095"/>
                  <a:gd name="T5" fmla="*/ 197 h 4095"/>
                  <a:gd name="T6" fmla="*/ 4049 w 4095"/>
                  <a:gd name="T7" fmla="*/ 2867 h 4095"/>
                  <a:gd name="T8" fmla="*/ 3897 w 4095"/>
                  <a:gd name="T9" fmla="*/ 3181 h 4095"/>
                  <a:gd name="T10" fmla="*/ 1227 w 4095"/>
                  <a:gd name="T11" fmla="*/ 4058 h 4095"/>
                  <a:gd name="T12" fmla="*/ 923 w 4095"/>
                  <a:gd name="T13" fmla="*/ 3897 h 4095"/>
                  <a:gd name="T14" fmla="*/ 45 w 4095"/>
                  <a:gd name="T15" fmla="*/ 1227 h 4095"/>
                  <a:gd name="T16" fmla="*/ 197 w 4095"/>
                  <a:gd name="T17" fmla="*/ 923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5" h="4095">
                    <a:moveTo>
                      <a:pt x="197" y="923"/>
                    </a:moveTo>
                    <a:cubicBezTo>
                      <a:pt x="2867" y="45"/>
                      <a:pt x="2867" y="45"/>
                      <a:pt x="2867" y="45"/>
                    </a:cubicBezTo>
                    <a:cubicBezTo>
                      <a:pt x="2992" y="0"/>
                      <a:pt x="3136" y="72"/>
                      <a:pt x="3172" y="197"/>
                    </a:cubicBezTo>
                    <a:cubicBezTo>
                      <a:pt x="4049" y="2867"/>
                      <a:pt x="4049" y="2867"/>
                      <a:pt x="4049" y="2867"/>
                    </a:cubicBezTo>
                    <a:cubicBezTo>
                      <a:pt x="4094" y="3001"/>
                      <a:pt x="4022" y="3136"/>
                      <a:pt x="3897" y="3181"/>
                    </a:cubicBezTo>
                    <a:cubicBezTo>
                      <a:pt x="1227" y="4058"/>
                      <a:pt x="1227" y="4058"/>
                      <a:pt x="1227" y="4058"/>
                    </a:cubicBezTo>
                    <a:cubicBezTo>
                      <a:pt x="1102" y="4094"/>
                      <a:pt x="959" y="4031"/>
                      <a:pt x="923" y="3897"/>
                    </a:cubicBezTo>
                    <a:cubicBezTo>
                      <a:pt x="45" y="1227"/>
                      <a:pt x="45" y="1227"/>
                      <a:pt x="45" y="1227"/>
                    </a:cubicBezTo>
                    <a:cubicBezTo>
                      <a:pt x="0" y="1102"/>
                      <a:pt x="72" y="968"/>
                      <a:pt x="197" y="923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2" name="Freeform 4">
                <a:extLst>
                  <a:ext uri="{FF2B5EF4-FFF2-40B4-BE49-F238E27FC236}">
                    <a16:creationId xmlns:a16="http://schemas.microsoft.com/office/drawing/2014/main" xmlns="" id="{90229635-720F-C54A-B8F5-0AD6EC4BC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935" y="3598693"/>
                <a:ext cx="1376462" cy="1373757"/>
              </a:xfrm>
              <a:custGeom>
                <a:avLst/>
                <a:gdLst>
                  <a:gd name="T0" fmla="*/ 2741 w 4489"/>
                  <a:gd name="T1" fmla="*/ 134 h 4480"/>
                  <a:gd name="T2" fmla="*/ 4408 w 4489"/>
                  <a:gd name="T3" fmla="*/ 2401 h 4480"/>
                  <a:gd name="T4" fmla="*/ 4354 w 4489"/>
                  <a:gd name="T5" fmla="*/ 2741 h 4480"/>
                  <a:gd name="T6" fmla="*/ 2087 w 4489"/>
                  <a:gd name="T7" fmla="*/ 4399 h 4480"/>
                  <a:gd name="T8" fmla="*/ 1747 w 4489"/>
                  <a:gd name="T9" fmla="*/ 4345 h 4480"/>
                  <a:gd name="T10" fmla="*/ 81 w 4489"/>
                  <a:gd name="T11" fmla="*/ 2078 h 4480"/>
                  <a:gd name="T12" fmla="*/ 134 w 4489"/>
                  <a:gd name="T13" fmla="*/ 1738 h 4480"/>
                  <a:gd name="T14" fmla="*/ 2401 w 4489"/>
                  <a:gd name="T15" fmla="*/ 80 h 4480"/>
                  <a:gd name="T16" fmla="*/ 2741 w 4489"/>
                  <a:gd name="T17" fmla="*/ 134 h 4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9" h="4480">
                    <a:moveTo>
                      <a:pt x="2741" y="134"/>
                    </a:moveTo>
                    <a:cubicBezTo>
                      <a:pt x="4408" y="2401"/>
                      <a:pt x="4408" y="2401"/>
                      <a:pt x="4408" y="2401"/>
                    </a:cubicBezTo>
                    <a:cubicBezTo>
                      <a:pt x="4488" y="2508"/>
                      <a:pt x="4461" y="2661"/>
                      <a:pt x="4354" y="2741"/>
                    </a:cubicBezTo>
                    <a:cubicBezTo>
                      <a:pt x="2087" y="4399"/>
                      <a:pt x="2087" y="4399"/>
                      <a:pt x="2087" y="4399"/>
                    </a:cubicBezTo>
                    <a:cubicBezTo>
                      <a:pt x="1980" y="4479"/>
                      <a:pt x="1828" y="4453"/>
                      <a:pt x="1747" y="4345"/>
                    </a:cubicBezTo>
                    <a:cubicBezTo>
                      <a:pt x="81" y="2078"/>
                      <a:pt x="81" y="2078"/>
                      <a:pt x="81" y="2078"/>
                    </a:cubicBezTo>
                    <a:cubicBezTo>
                      <a:pt x="0" y="1971"/>
                      <a:pt x="27" y="1818"/>
                      <a:pt x="134" y="1738"/>
                    </a:cubicBezTo>
                    <a:cubicBezTo>
                      <a:pt x="2401" y="80"/>
                      <a:pt x="2401" y="80"/>
                      <a:pt x="2401" y="80"/>
                    </a:cubicBezTo>
                    <a:cubicBezTo>
                      <a:pt x="2509" y="0"/>
                      <a:pt x="2661" y="18"/>
                      <a:pt x="2741" y="134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xmlns="" id="{8932E539-C426-D64A-8B11-E3383861D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639" y="3598693"/>
                <a:ext cx="1371054" cy="1373757"/>
              </a:xfrm>
              <a:custGeom>
                <a:avLst/>
                <a:gdLst>
                  <a:gd name="T0" fmla="*/ 4399 w 4472"/>
                  <a:gd name="T1" fmla="*/ 2060 h 4480"/>
                  <a:gd name="T2" fmla="*/ 2750 w 4472"/>
                  <a:gd name="T3" fmla="*/ 4345 h 4480"/>
                  <a:gd name="T4" fmla="*/ 2410 w 4472"/>
                  <a:gd name="T5" fmla="*/ 4399 h 4480"/>
                  <a:gd name="T6" fmla="*/ 134 w 4472"/>
                  <a:gd name="T7" fmla="*/ 2759 h 4480"/>
                  <a:gd name="T8" fmla="*/ 81 w 4472"/>
                  <a:gd name="T9" fmla="*/ 2419 h 4480"/>
                  <a:gd name="T10" fmla="*/ 1720 w 4472"/>
                  <a:gd name="T11" fmla="*/ 134 h 4480"/>
                  <a:gd name="T12" fmla="*/ 2060 w 4472"/>
                  <a:gd name="T13" fmla="*/ 80 h 4480"/>
                  <a:gd name="T14" fmla="*/ 4336 w 4472"/>
                  <a:gd name="T15" fmla="*/ 1720 h 4480"/>
                  <a:gd name="T16" fmla="*/ 4399 w 4472"/>
                  <a:gd name="T17" fmla="*/ 2060 h 4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2" h="4480">
                    <a:moveTo>
                      <a:pt x="4399" y="2060"/>
                    </a:moveTo>
                    <a:cubicBezTo>
                      <a:pt x="2750" y="4345"/>
                      <a:pt x="2750" y="4345"/>
                      <a:pt x="2750" y="4345"/>
                    </a:cubicBezTo>
                    <a:cubicBezTo>
                      <a:pt x="2670" y="4453"/>
                      <a:pt x="2517" y="4479"/>
                      <a:pt x="2410" y="4399"/>
                    </a:cubicBezTo>
                    <a:cubicBezTo>
                      <a:pt x="134" y="2759"/>
                      <a:pt x="134" y="2759"/>
                      <a:pt x="134" y="2759"/>
                    </a:cubicBezTo>
                    <a:cubicBezTo>
                      <a:pt x="18" y="2678"/>
                      <a:pt x="0" y="2526"/>
                      <a:pt x="81" y="2419"/>
                    </a:cubicBezTo>
                    <a:cubicBezTo>
                      <a:pt x="1720" y="134"/>
                      <a:pt x="1720" y="134"/>
                      <a:pt x="1720" y="134"/>
                    </a:cubicBezTo>
                    <a:cubicBezTo>
                      <a:pt x="1801" y="27"/>
                      <a:pt x="1953" y="0"/>
                      <a:pt x="2060" y="80"/>
                    </a:cubicBezTo>
                    <a:cubicBezTo>
                      <a:pt x="4336" y="1720"/>
                      <a:pt x="4336" y="1720"/>
                      <a:pt x="4336" y="1720"/>
                    </a:cubicBezTo>
                    <a:cubicBezTo>
                      <a:pt x="4452" y="1801"/>
                      <a:pt x="4471" y="1953"/>
                      <a:pt x="4399" y="2060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453" name="Google Shape;453;p28"/>
            <p:cNvSpPr/>
            <p:nvPr/>
          </p:nvSpPr>
          <p:spPr>
            <a:xfrm>
              <a:off x="1816100" y="2643187"/>
              <a:ext cx="804862" cy="674687"/>
            </a:xfrm>
            <a:custGeom>
              <a:avLst/>
              <a:gdLst/>
              <a:ahLst/>
              <a:cxnLst/>
              <a:rect l="l" t="t" r="r" b="b"/>
              <a:pathLst>
                <a:path w="198" h="166" extrusionOk="0">
                  <a:moveTo>
                    <a:pt x="26" y="135"/>
                  </a:moveTo>
                  <a:cubicBezTo>
                    <a:pt x="26" y="90"/>
                    <a:pt x="26" y="90"/>
                    <a:pt x="26" y="90"/>
                  </a:cubicBezTo>
                  <a:cubicBezTo>
                    <a:pt x="26" y="87"/>
                    <a:pt x="29" y="84"/>
                    <a:pt x="33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7" y="84"/>
                    <a:pt x="50" y="87"/>
                    <a:pt x="50" y="90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9"/>
                    <a:pt x="47" y="142"/>
                    <a:pt x="44" y="142"/>
                  </a:cubicBezTo>
                  <a:cubicBezTo>
                    <a:pt x="33" y="142"/>
                    <a:pt x="33" y="142"/>
                    <a:pt x="33" y="142"/>
                  </a:cubicBezTo>
                  <a:cubicBezTo>
                    <a:pt x="29" y="142"/>
                    <a:pt x="26" y="139"/>
                    <a:pt x="26" y="135"/>
                  </a:cubicBezTo>
                  <a:close/>
                  <a:moveTo>
                    <a:pt x="72" y="68"/>
                  </a:moveTo>
                  <a:cubicBezTo>
                    <a:pt x="69" y="68"/>
                    <a:pt x="66" y="71"/>
                    <a:pt x="66" y="75"/>
                  </a:cubicBezTo>
                  <a:cubicBezTo>
                    <a:pt x="66" y="135"/>
                    <a:pt x="66" y="135"/>
                    <a:pt x="66" y="135"/>
                  </a:cubicBezTo>
                  <a:cubicBezTo>
                    <a:pt x="66" y="139"/>
                    <a:pt x="69" y="142"/>
                    <a:pt x="72" y="142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7" y="142"/>
                    <a:pt x="90" y="139"/>
                    <a:pt x="90" y="13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1"/>
                    <a:pt x="87" y="68"/>
                    <a:pt x="83" y="68"/>
                  </a:cubicBezTo>
                  <a:lnTo>
                    <a:pt x="72" y="68"/>
                  </a:lnTo>
                  <a:close/>
                  <a:moveTo>
                    <a:pt x="112" y="55"/>
                  </a:moveTo>
                  <a:cubicBezTo>
                    <a:pt x="108" y="55"/>
                    <a:pt x="105" y="57"/>
                    <a:pt x="105" y="61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5" y="139"/>
                    <a:pt x="108" y="142"/>
                    <a:pt x="112" y="142"/>
                  </a:cubicBezTo>
                  <a:cubicBezTo>
                    <a:pt x="123" y="142"/>
                    <a:pt x="123" y="142"/>
                    <a:pt x="123" y="142"/>
                  </a:cubicBezTo>
                  <a:cubicBezTo>
                    <a:pt x="126" y="142"/>
                    <a:pt x="129" y="139"/>
                    <a:pt x="129" y="135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29" y="57"/>
                    <a:pt x="126" y="55"/>
                    <a:pt x="123" y="55"/>
                  </a:cubicBezTo>
                  <a:lnTo>
                    <a:pt x="112" y="55"/>
                  </a:lnTo>
                  <a:close/>
                  <a:moveTo>
                    <a:pt x="151" y="41"/>
                  </a:moveTo>
                  <a:cubicBezTo>
                    <a:pt x="148" y="41"/>
                    <a:pt x="145" y="43"/>
                    <a:pt x="145" y="47"/>
                  </a:cubicBezTo>
                  <a:cubicBezTo>
                    <a:pt x="145" y="135"/>
                    <a:pt x="145" y="135"/>
                    <a:pt x="145" y="135"/>
                  </a:cubicBezTo>
                  <a:cubicBezTo>
                    <a:pt x="145" y="139"/>
                    <a:pt x="148" y="142"/>
                    <a:pt x="151" y="142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166" y="142"/>
                    <a:pt x="169" y="139"/>
                    <a:pt x="169" y="135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169" y="43"/>
                    <a:pt x="166" y="41"/>
                    <a:pt x="162" y="41"/>
                  </a:cubicBezTo>
                  <a:lnTo>
                    <a:pt x="151" y="41"/>
                  </a:lnTo>
                  <a:close/>
                  <a:moveTo>
                    <a:pt x="29" y="67"/>
                  </a:moveTo>
                  <a:cubicBezTo>
                    <a:pt x="71" y="59"/>
                    <a:pt x="111" y="44"/>
                    <a:pt x="147" y="22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08" y="36"/>
                    <a:pt x="69" y="50"/>
                    <a:pt x="28" y="58"/>
                  </a:cubicBezTo>
                  <a:lnTo>
                    <a:pt x="29" y="67"/>
                  </a:lnTo>
                  <a:close/>
                  <a:moveTo>
                    <a:pt x="198" y="154"/>
                  </a:moveTo>
                  <a:cubicBezTo>
                    <a:pt x="177" y="143"/>
                    <a:pt x="177" y="143"/>
                    <a:pt x="177" y="143"/>
                  </a:cubicBezTo>
                  <a:cubicBezTo>
                    <a:pt x="177" y="150"/>
                    <a:pt x="177" y="150"/>
                    <a:pt x="177" y="150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7" y="154"/>
                    <a:pt x="7" y="154"/>
                    <a:pt x="7" y="154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177" y="159"/>
                    <a:pt x="177" y="159"/>
                    <a:pt x="177" y="159"/>
                  </a:cubicBezTo>
                  <a:cubicBezTo>
                    <a:pt x="177" y="166"/>
                    <a:pt x="177" y="166"/>
                    <a:pt x="177" y="166"/>
                  </a:cubicBezTo>
                  <a:lnTo>
                    <a:pt x="198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F1A973D2-C150-0B4A-9CE2-E771BB4FE9C8}"/>
              </a:ext>
            </a:extLst>
          </p:cNvPr>
          <p:cNvGrpSpPr/>
          <p:nvPr/>
        </p:nvGrpSpPr>
        <p:grpSpPr>
          <a:xfrm>
            <a:off x="4895920" y="1977359"/>
            <a:ext cx="2043500" cy="2043496"/>
            <a:chOff x="4895920" y="1977359"/>
            <a:chExt cx="2043500" cy="204349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6EEE7EA9-9410-E74A-BD01-BEF0D8F12A3F}"/>
                </a:ext>
              </a:extLst>
            </p:cNvPr>
            <p:cNvGrpSpPr/>
            <p:nvPr/>
          </p:nvGrpSpPr>
          <p:grpSpPr>
            <a:xfrm>
              <a:off x="4895920" y="1977359"/>
              <a:ext cx="2043500" cy="2043496"/>
              <a:chOff x="6233917" y="699740"/>
              <a:chExt cx="1381871" cy="1381870"/>
            </a:xfrm>
          </p:grpSpPr>
          <p:sp>
            <p:nvSpPr>
              <p:cNvPr id="31" name="Freeform 16">
                <a:extLst>
                  <a:ext uri="{FF2B5EF4-FFF2-40B4-BE49-F238E27FC236}">
                    <a16:creationId xmlns:a16="http://schemas.microsoft.com/office/drawing/2014/main" xmlns="" id="{C6B2DAE6-D93F-D94E-BE5F-FAA13F1A2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9607" y="725430"/>
                <a:ext cx="1333194" cy="1333194"/>
              </a:xfrm>
              <a:custGeom>
                <a:avLst/>
                <a:gdLst>
                  <a:gd name="T0" fmla="*/ 170 w 4346"/>
                  <a:gd name="T1" fmla="*/ 1353 h 4346"/>
                  <a:gd name="T2" fmla="*/ 2670 w 4346"/>
                  <a:gd name="T3" fmla="*/ 62 h 4346"/>
                  <a:gd name="T4" fmla="*/ 2992 w 4346"/>
                  <a:gd name="T5" fmla="*/ 170 h 4346"/>
                  <a:gd name="T6" fmla="*/ 4282 w 4346"/>
                  <a:gd name="T7" fmla="*/ 2670 h 4346"/>
                  <a:gd name="T8" fmla="*/ 4175 w 4346"/>
                  <a:gd name="T9" fmla="*/ 3001 h 4346"/>
                  <a:gd name="T10" fmla="*/ 1675 w 4346"/>
                  <a:gd name="T11" fmla="*/ 4282 h 4346"/>
                  <a:gd name="T12" fmla="*/ 1353 w 4346"/>
                  <a:gd name="T13" fmla="*/ 4175 h 4346"/>
                  <a:gd name="T14" fmla="*/ 63 w 4346"/>
                  <a:gd name="T15" fmla="*/ 1675 h 4346"/>
                  <a:gd name="T16" fmla="*/ 170 w 4346"/>
                  <a:gd name="T17" fmla="*/ 1353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70" y="1353"/>
                    </a:move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9" y="54"/>
                      <a:pt x="2992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06" y="4300"/>
                      <a:pt x="1353" y="4175"/>
                    </a:cubicBezTo>
                    <a:cubicBezTo>
                      <a:pt x="63" y="1675"/>
                      <a:pt x="63" y="1675"/>
                      <a:pt x="63" y="1675"/>
                    </a:cubicBezTo>
                    <a:cubicBezTo>
                      <a:pt x="0" y="1559"/>
                      <a:pt x="45" y="1415"/>
                      <a:pt x="170" y="1353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2" name="Freeform 17">
                <a:extLst>
                  <a:ext uri="{FF2B5EF4-FFF2-40B4-BE49-F238E27FC236}">
                    <a16:creationId xmlns:a16="http://schemas.microsoft.com/office/drawing/2014/main" xmlns="" id="{876DD564-CB59-2F4B-8362-8564D5E28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3917" y="699740"/>
                <a:ext cx="1381871" cy="1381870"/>
              </a:xfrm>
              <a:custGeom>
                <a:avLst/>
                <a:gdLst>
                  <a:gd name="T0" fmla="*/ 2419 w 4508"/>
                  <a:gd name="T1" fmla="*/ 89 h 4507"/>
                  <a:gd name="T2" fmla="*/ 4417 w 4508"/>
                  <a:gd name="T3" fmla="*/ 2069 h 4507"/>
                  <a:gd name="T4" fmla="*/ 4417 w 4508"/>
                  <a:gd name="T5" fmla="*/ 2418 h 4507"/>
                  <a:gd name="T6" fmla="*/ 2437 w 4508"/>
                  <a:gd name="T7" fmla="*/ 4416 h 4507"/>
                  <a:gd name="T8" fmla="*/ 2088 w 4508"/>
                  <a:gd name="T9" fmla="*/ 4416 h 4507"/>
                  <a:gd name="T10" fmla="*/ 99 w 4508"/>
                  <a:gd name="T11" fmla="*/ 2436 h 4507"/>
                  <a:gd name="T12" fmla="*/ 90 w 4508"/>
                  <a:gd name="T13" fmla="*/ 2086 h 4507"/>
                  <a:gd name="T14" fmla="*/ 2070 w 4508"/>
                  <a:gd name="T15" fmla="*/ 99 h 4507"/>
                  <a:gd name="T16" fmla="*/ 2419 w 4508"/>
                  <a:gd name="T17" fmla="*/ 89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8" h="4507">
                    <a:moveTo>
                      <a:pt x="2419" y="89"/>
                    </a:move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7" y="2167"/>
                      <a:pt x="4507" y="2320"/>
                      <a:pt x="4417" y="2418"/>
                    </a:cubicBezTo>
                    <a:cubicBezTo>
                      <a:pt x="2437" y="4416"/>
                      <a:pt x="2437" y="4416"/>
                      <a:pt x="2437" y="4416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7"/>
                      <a:pt x="0" y="2185"/>
                      <a:pt x="90" y="2086"/>
                    </a:cubicBez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1" y="0"/>
                      <a:pt x="2419" y="8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3" name="Freeform 18">
                <a:extLst>
                  <a:ext uri="{FF2B5EF4-FFF2-40B4-BE49-F238E27FC236}">
                    <a16:creationId xmlns:a16="http://schemas.microsoft.com/office/drawing/2014/main" xmlns="" id="{29E933A1-251E-8D4D-83D3-9F1B464CC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311" y="728134"/>
                <a:ext cx="1326434" cy="1327785"/>
              </a:xfrm>
              <a:custGeom>
                <a:avLst/>
                <a:gdLst>
                  <a:gd name="T0" fmla="*/ 4273 w 4328"/>
                  <a:gd name="T1" fmla="*/ 1658 h 4329"/>
                  <a:gd name="T2" fmla="*/ 3001 w 4328"/>
                  <a:gd name="T3" fmla="*/ 4167 h 4329"/>
                  <a:gd name="T4" fmla="*/ 2679 w 4328"/>
                  <a:gd name="T5" fmla="*/ 4274 h 4329"/>
                  <a:gd name="T6" fmla="*/ 170 w 4328"/>
                  <a:gd name="T7" fmla="*/ 3002 h 4329"/>
                  <a:gd name="T8" fmla="*/ 63 w 4328"/>
                  <a:gd name="T9" fmla="*/ 2679 h 4329"/>
                  <a:gd name="T10" fmla="*/ 1326 w 4328"/>
                  <a:gd name="T11" fmla="*/ 171 h 4329"/>
                  <a:gd name="T12" fmla="*/ 1648 w 4328"/>
                  <a:gd name="T13" fmla="*/ 63 h 4329"/>
                  <a:gd name="T14" fmla="*/ 4157 w 4328"/>
                  <a:gd name="T15" fmla="*/ 1326 h 4329"/>
                  <a:gd name="T16" fmla="*/ 4273 w 4328"/>
                  <a:gd name="T17" fmla="*/ 1658 h 4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9">
                    <a:moveTo>
                      <a:pt x="4273" y="1658"/>
                    </a:move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38" y="4283"/>
                      <a:pt x="2795" y="4328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9" y="46"/>
                      <a:pt x="1532" y="0"/>
                      <a:pt x="1648" y="63"/>
                    </a:cubicBezTo>
                    <a:cubicBezTo>
                      <a:pt x="4157" y="1326"/>
                      <a:pt x="4157" y="1326"/>
                      <a:pt x="4157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4" name="Freeform 19">
                <a:extLst>
                  <a:ext uri="{FF2B5EF4-FFF2-40B4-BE49-F238E27FC236}">
                    <a16:creationId xmlns:a16="http://schemas.microsoft.com/office/drawing/2014/main" xmlns="" id="{F2E52B33-C3BE-A14C-AF58-E74B6A7F0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2904" y="818727"/>
                <a:ext cx="1145249" cy="1145248"/>
              </a:xfrm>
              <a:custGeom>
                <a:avLst/>
                <a:gdLst>
                  <a:gd name="T0" fmla="*/ 3002 w 3737"/>
                  <a:gd name="T1" fmla="*/ 3709 h 3737"/>
                  <a:gd name="T2" fmla="*/ 224 w 3737"/>
                  <a:gd name="T3" fmla="*/ 3288 h 3737"/>
                  <a:gd name="T4" fmla="*/ 27 w 3737"/>
                  <a:gd name="T5" fmla="*/ 3011 h 3737"/>
                  <a:gd name="T6" fmla="*/ 457 w 3737"/>
                  <a:gd name="T7" fmla="*/ 233 h 3737"/>
                  <a:gd name="T8" fmla="*/ 735 w 3737"/>
                  <a:gd name="T9" fmla="*/ 27 h 3737"/>
                  <a:gd name="T10" fmla="*/ 3512 w 3737"/>
                  <a:gd name="T11" fmla="*/ 457 h 3737"/>
                  <a:gd name="T12" fmla="*/ 3710 w 3737"/>
                  <a:gd name="T13" fmla="*/ 735 h 3737"/>
                  <a:gd name="T14" fmla="*/ 3280 w 3737"/>
                  <a:gd name="T15" fmla="*/ 3512 h 3737"/>
                  <a:gd name="T16" fmla="*/ 3002 w 3737"/>
                  <a:gd name="T17" fmla="*/ 3709 h 3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37">
                    <a:moveTo>
                      <a:pt x="3002" y="3709"/>
                    </a:moveTo>
                    <a:cubicBezTo>
                      <a:pt x="224" y="3288"/>
                      <a:pt x="224" y="3288"/>
                      <a:pt x="224" y="3288"/>
                    </a:cubicBezTo>
                    <a:cubicBezTo>
                      <a:pt x="99" y="3261"/>
                      <a:pt x="0" y="3136"/>
                      <a:pt x="27" y="3011"/>
                    </a:cubicBezTo>
                    <a:cubicBezTo>
                      <a:pt x="457" y="233"/>
                      <a:pt x="457" y="233"/>
                      <a:pt x="457" y="233"/>
                    </a:cubicBezTo>
                    <a:cubicBezTo>
                      <a:pt x="475" y="99"/>
                      <a:pt x="601" y="0"/>
                      <a:pt x="735" y="27"/>
                    </a:cubicBezTo>
                    <a:cubicBezTo>
                      <a:pt x="3512" y="457"/>
                      <a:pt x="3512" y="457"/>
                      <a:pt x="3512" y="457"/>
                    </a:cubicBezTo>
                    <a:cubicBezTo>
                      <a:pt x="3638" y="475"/>
                      <a:pt x="3736" y="600"/>
                      <a:pt x="3710" y="735"/>
                    </a:cubicBezTo>
                    <a:cubicBezTo>
                      <a:pt x="3280" y="3512"/>
                      <a:pt x="3280" y="3512"/>
                      <a:pt x="3280" y="3512"/>
                    </a:cubicBezTo>
                    <a:cubicBezTo>
                      <a:pt x="3262" y="3646"/>
                      <a:pt x="3136" y="3736"/>
                      <a:pt x="3002" y="370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5" name="Freeform 20">
                <a:extLst>
                  <a:ext uri="{FF2B5EF4-FFF2-40B4-BE49-F238E27FC236}">
                    <a16:creationId xmlns:a16="http://schemas.microsoft.com/office/drawing/2014/main" xmlns="" id="{65CA9C6D-0E66-2748-B723-818D24B9E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199" y="816023"/>
                <a:ext cx="1150657" cy="1152009"/>
              </a:xfrm>
              <a:custGeom>
                <a:avLst/>
                <a:gdLst>
                  <a:gd name="T0" fmla="*/ 474 w 3754"/>
                  <a:gd name="T1" fmla="*/ 3530 h 3755"/>
                  <a:gd name="T2" fmla="*/ 27 w 3754"/>
                  <a:gd name="T3" fmla="*/ 753 h 3755"/>
                  <a:gd name="T4" fmla="*/ 223 w 3754"/>
                  <a:gd name="T5" fmla="*/ 475 h 3755"/>
                  <a:gd name="T6" fmla="*/ 3001 w 3754"/>
                  <a:gd name="T7" fmla="*/ 27 h 3755"/>
                  <a:gd name="T8" fmla="*/ 3278 w 3754"/>
                  <a:gd name="T9" fmla="*/ 224 h 3755"/>
                  <a:gd name="T10" fmla="*/ 3726 w 3754"/>
                  <a:gd name="T11" fmla="*/ 3002 h 3755"/>
                  <a:gd name="T12" fmla="*/ 3529 w 3754"/>
                  <a:gd name="T13" fmla="*/ 3279 h 3755"/>
                  <a:gd name="T14" fmla="*/ 752 w 3754"/>
                  <a:gd name="T15" fmla="*/ 3727 h 3755"/>
                  <a:gd name="T16" fmla="*/ 474 w 3754"/>
                  <a:gd name="T17" fmla="*/ 3530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4" h="3755">
                    <a:moveTo>
                      <a:pt x="474" y="3530"/>
                    </a:move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89" y="493"/>
                      <a:pt x="223" y="475"/>
                    </a:cubicBezTo>
                    <a:cubicBezTo>
                      <a:pt x="3001" y="27"/>
                      <a:pt x="3001" y="27"/>
                      <a:pt x="3001" y="27"/>
                    </a:cubicBezTo>
                    <a:cubicBezTo>
                      <a:pt x="3135" y="0"/>
                      <a:pt x="3261" y="90"/>
                      <a:pt x="3278" y="224"/>
                    </a:cubicBezTo>
                    <a:cubicBezTo>
                      <a:pt x="3726" y="3002"/>
                      <a:pt x="3726" y="3002"/>
                      <a:pt x="3726" y="3002"/>
                    </a:cubicBezTo>
                    <a:cubicBezTo>
                      <a:pt x="3753" y="3136"/>
                      <a:pt x="3664" y="3261"/>
                      <a:pt x="3529" y="3279"/>
                    </a:cubicBezTo>
                    <a:cubicBezTo>
                      <a:pt x="752" y="3727"/>
                      <a:pt x="752" y="3727"/>
                      <a:pt x="752" y="3727"/>
                    </a:cubicBezTo>
                    <a:cubicBezTo>
                      <a:pt x="618" y="3754"/>
                      <a:pt x="492" y="3665"/>
                      <a:pt x="474" y="3530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454" name="Google Shape;454;p28"/>
            <p:cNvSpPr/>
            <p:nvPr/>
          </p:nvSpPr>
          <p:spPr>
            <a:xfrm>
              <a:off x="5556250" y="2667000"/>
              <a:ext cx="703262" cy="635000"/>
            </a:xfrm>
            <a:custGeom>
              <a:avLst/>
              <a:gdLst/>
              <a:ahLst/>
              <a:cxnLst/>
              <a:rect l="l" t="t" r="r" b="b"/>
              <a:pathLst>
                <a:path w="173" h="156" extrusionOk="0">
                  <a:moveTo>
                    <a:pt x="11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15"/>
                    <a:pt x="102" y="10"/>
                    <a:pt x="96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1" y="10"/>
                    <a:pt x="67" y="15"/>
                    <a:pt x="6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6" y="10"/>
                    <a:pt x="64" y="0"/>
                    <a:pt x="7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9" y="0"/>
                    <a:pt x="118" y="10"/>
                    <a:pt x="118" y="21"/>
                  </a:cubicBezTo>
                  <a:close/>
                  <a:moveTo>
                    <a:pt x="26" y="87"/>
                  </a:moveTo>
                  <a:cubicBezTo>
                    <a:pt x="70" y="87"/>
                    <a:pt x="70" y="87"/>
                    <a:pt x="70" y="87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76"/>
                    <a:pt x="74" y="72"/>
                    <a:pt x="78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100" y="72"/>
                    <a:pt x="103" y="76"/>
                    <a:pt x="103" y="81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60" y="87"/>
                    <a:pt x="171" y="76"/>
                    <a:pt x="173" y="62"/>
                  </a:cubicBezTo>
                  <a:cubicBezTo>
                    <a:pt x="173" y="49"/>
                    <a:pt x="173" y="49"/>
                    <a:pt x="173" y="49"/>
                  </a:cubicBezTo>
                  <a:cubicBezTo>
                    <a:pt x="173" y="36"/>
                    <a:pt x="164" y="26"/>
                    <a:pt x="15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9" y="26"/>
                    <a:pt x="0" y="36"/>
                    <a:pt x="0" y="4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76"/>
                    <a:pt x="13" y="87"/>
                    <a:pt x="26" y="87"/>
                  </a:cubicBezTo>
                  <a:close/>
                  <a:moveTo>
                    <a:pt x="147" y="94"/>
                  </a:moveTo>
                  <a:cubicBezTo>
                    <a:pt x="103" y="94"/>
                    <a:pt x="103" y="94"/>
                    <a:pt x="103" y="94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3" y="105"/>
                    <a:pt x="100" y="109"/>
                    <a:pt x="95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4" y="109"/>
                    <a:pt x="70" y="105"/>
                    <a:pt x="70" y="100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15" y="94"/>
                    <a:pt x="6" y="88"/>
                    <a:pt x="0" y="79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6"/>
                    <a:pt x="9" y="156"/>
                    <a:pt x="20" y="15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40" y="156"/>
                    <a:pt x="40" y="156"/>
                    <a:pt x="40" y="156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9" y="156"/>
                    <a:pt x="139" y="156"/>
                    <a:pt x="139" y="156"/>
                  </a:cubicBezTo>
                  <a:cubicBezTo>
                    <a:pt x="143" y="156"/>
                    <a:pt x="143" y="156"/>
                    <a:pt x="143" y="156"/>
                  </a:cubicBezTo>
                  <a:cubicBezTo>
                    <a:pt x="153" y="156"/>
                    <a:pt x="153" y="156"/>
                    <a:pt x="153" y="156"/>
                  </a:cubicBezTo>
                  <a:cubicBezTo>
                    <a:pt x="164" y="156"/>
                    <a:pt x="173" y="146"/>
                    <a:pt x="173" y="133"/>
                  </a:cubicBezTo>
                  <a:cubicBezTo>
                    <a:pt x="173" y="79"/>
                    <a:pt x="173" y="79"/>
                    <a:pt x="173" y="79"/>
                  </a:cubicBezTo>
                  <a:cubicBezTo>
                    <a:pt x="168" y="88"/>
                    <a:pt x="158" y="94"/>
                    <a:pt x="147" y="94"/>
                  </a:cubicBezTo>
                  <a:close/>
                  <a:moveTo>
                    <a:pt x="95" y="79"/>
                  </a:moveTo>
                  <a:cubicBezTo>
                    <a:pt x="79" y="79"/>
                    <a:pt x="79" y="79"/>
                    <a:pt x="79" y="79"/>
                  </a:cubicBezTo>
                  <a:cubicBezTo>
                    <a:pt x="77" y="79"/>
                    <a:pt x="76" y="80"/>
                    <a:pt x="76" y="82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93"/>
                    <a:pt x="76" y="93"/>
                    <a:pt x="76" y="93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102"/>
                    <a:pt x="77" y="103"/>
                    <a:pt x="79" y="103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6" y="103"/>
                    <a:pt x="98" y="102"/>
                    <a:pt x="98" y="100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98" y="80"/>
                    <a:pt x="96" y="79"/>
                    <a:pt x="9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07A7B64A-1A62-5B45-87E9-741DEA811143}"/>
              </a:ext>
            </a:extLst>
          </p:cNvPr>
          <p:cNvGrpSpPr/>
          <p:nvPr/>
        </p:nvGrpSpPr>
        <p:grpSpPr>
          <a:xfrm>
            <a:off x="1894152" y="4192683"/>
            <a:ext cx="2020231" cy="2020227"/>
            <a:chOff x="1894152" y="4192683"/>
            <a:chExt cx="2020231" cy="202022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17F22C69-3ED4-404A-9FAF-04E8D7063E43}"/>
                </a:ext>
              </a:extLst>
            </p:cNvPr>
            <p:cNvGrpSpPr/>
            <p:nvPr/>
          </p:nvGrpSpPr>
          <p:grpSpPr>
            <a:xfrm>
              <a:off x="1894152" y="4192683"/>
              <a:ext cx="2020231" cy="2020227"/>
              <a:chOff x="6265015" y="4770983"/>
              <a:chExt cx="1373758" cy="1373757"/>
            </a:xfrm>
          </p:grpSpPr>
          <p:sp>
            <p:nvSpPr>
              <p:cNvPr id="43" name="Freeform 31">
                <a:extLst>
                  <a:ext uri="{FF2B5EF4-FFF2-40B4-BE49-F238E27FC236}">
                    <a16:creationId xmlns:a16="http://schemas.microsoft.com/office/drawing/2014/main" xmlns="" id="{0F7F7BFC-657E-3A49-A1D7-BE98D83C2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509" y="4831829"/>
                <a:ext cx="1253419" cy="1253418"/>
              </a:xfrm>
              <a:custGeom>
                <a:avLst/>
                <a:gdLst>
                  <a:gd name="T0" fmla="*/ 4040 w 4086"/>
                  <a:gd name="T1" fmla="*/ 1210 h 4087"/>
                  <a:gd name="T2" fmla="*/ 3180 w 4086"/>
                  <a:gd name="T3" fmla="*/ 3880 h 4087"/>
                  <a:gd name="T4" fmla="*/ 2876 w 4086"/>
                  <a:gd name="T5" fmla="*/ 4041 h 4087"/>
                  <a:gd name="T6" fmla="*/ 197 w 4086"/>
                  <a:gd name="T7" fmla="*/ 3181 h 4087"/>
                  <a:gd name="T8" fmla="*/ 45 w 4086"/>
                  <a:gd name="T9" fmla="*/ 2876 h 4087"/>
                  <a:gd name="T10" fmla="*/ 905 w 4086"/>
                  <a:gd name="T11" fmla="*/ 197 h 4087"/>
                  <a:gd name="T12" fmla="*/ 1209 w 4086"/>
                  <a:gd name="T13" fmla="*/ 45 h 4087"/>
                  <a:gd name="T14" fmla="*/ 3879 w 4086"/>
                  <a:gd name="T15" fmla="*/ 896 h 4087"/>
                  <a:gd name="T16" fmla="*/ 4040 w 4086"/>
                  <a:gd name="T17" fmla="*/ 1210 h 4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6" h="4087">
                    <a:moveTo>
                      <a:pt x="4040" y="1210"/>
                    </a:moveTo>
                    <a:cubicBezTo>
                      <a:pt x="3180" y="3880"/>
                      <a:pt x="3180" y="3880"/>
                      <a:pt x="3180" y="3880"/>
                    </a:cubicBezTo>
                    <a:cubicBezTo>
                      <a:pt x="3144" y="4014"/>
                      <a:pt x="3001" y="4086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45"/>
                      <a:pt x="0" y="3002"/>
                      <a:pt x="45" y="2876"/>
                    </a:cubicBezTo>
                    <a:cubicBezTo>
                      <a:pt x="905" y="197"/>
                      <a:pt x="905" y="197"/>
                      <a:pt x="905" y="197"/>
                    </a:cubicBezTo>
                    <a:cubicBezTo>
                      <a:pt x="941" y="72"/>
                      <a:pt x="1075" y="0"/>
                      <a:pt x="1209" y="45"/>
                    </a:cubicBezTo>
                    <a:cubicBezTo>
                      <a:pt x="3879" y="896"/>
                      <a:pt x="3879" y="896"/>
                      <a:pt x="3879" y="896"/>
                    </a:cubicBezTo>
                    <a:cubicBezTo>
                      <a:pt x="4014" y="941"/>
                      <a:pt x="4085" y="1076"/>
                      <a:pt x="4040" y="1210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4" name="Freeform 32">
                <a:extLst>
                  <a:ext uri="{FF2B5EF4-FFF2-40B4-BE49-F238E27FC236}">
                    <a16:creationId xmlns:a16="http://schemas.microsoft.com/office/drawing/2014/main" xmlns="" id="{963C9A39-60BA-F041-8075-216BFBE6D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3495" y="4949464"/>
                <a:ext cx="1016797" cy="1016797"/>
              </a:xfrm>
              <a:custGeom>
                <a:avLst/>
                <a:gdLst>
                  <a:gd name="T0" fmla="*/ 3064 w 3316"/>
                  <a:gd name="T1" fmla="*/ 3297 h 3315"/>
                  <a:gd name="T2" fmla="*/ 260 w 3316"/>
                  <a:gd name="T3" fmla="*/ 3306 h 3315"/>
                  <a:gd name="T4" fmla="*/ 9 w 3316"/>
                  <a:gd name="T5" fmla="*/ 3064 h 3315"/>
                  <a:gd name="T6" fmla="*/ 0 w 3316"/>
                  <a:gd name="T7" fmla="*/ 260 h 3315"/>
                  <a:gd name="T8" fmla="*/ 242 w 3316"/>
                  <a:gd name="T9" fmla="*/ 9 h 3315"/>
                  <a:gd name="T10" fmla="*/ 3055 w 3316"/>
                  <a:gd name="T11" fmla="*/ 0 h 3315"/>
                  <a:gd name="T12" fmla="*/ 3297 w 3316"/>
                  <a:gd name="T13" fmla="*/ 241 h 3315"/>
                  <a:gd name="T14" fmla="*/ 3315 w 3316"/>
                  <a:gd name="T15" fmla="*/ 3055 h 3315"/>
                  <a:gd name="T16" fmla="*/ 3064 w 3316"/>
                  <a:gd name="T17" fmla="*/ 3297 h 3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15">
                    <a:moveTo>
                      <a:pt x="3064" y="3297"/>
                    </a:moveTo>
                    <a:cubicBezTo>
                      <a:pt x="260" y="3306"/>
                      <a:pt x="260" y="3306"/>
                      <a:pt x="260" y="3306"/>
                    </a:cubicBezTo>
                    <a:cubicBezTo>
                      <a:pt x="126" y="3314"/>
                      <a:pt x="18" y="3198"/>
                      <a:pt x="9" y="3064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0" y="125"/>
                      <a:pt x="108" y="9"/>
                      <a:pt x="242" y="9"/>
                    </a:cubicBez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7"/>
                      <a:pt x="3297" y="241"/>
                    </a:cubicBezTo>
                    <a:cubicBezTo>
                      <a:pt x="3315" y="3055"/>
                      <a:pt x="3315" y="3055"/>
                      <a:pt x="3315" y="3055"/>
                    </a:cubicBezTo>
                    <a:cubicBezTo>
                      <a:pt x="3315" y="3189"/>
                      <a:pt x="3207" y="3297"/>
                      <a:pt x="3064" y="32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xmlns="" id="{294F9D35-A65D-3F46-8F74-58F6F3988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804" y="4829125"/>
                <a:ext cx="1258828" cy="1256122"/>
              </a:xfrm>
              <a:custGeom>
                <a:avLst/>
                <a:gdLst>
                  <a:gd name="T0" fmla="*/ 923 w 4104"/>
                  <a:gd name="T1" fmla="*/ 3897 h 4095"/>
                  <a:gd name="T2" fmla="*/ 45 w 4104"/>
                  <a:gd name="T3" fmla="*/ 1227 h 4095"/>
                  <a:gd name="T4" fmla="*/ 197 w 4104"/>
                  <a:gd name="T5" fmla="*/ 922 h 4095"/>
                  <a:gd name="T6" fmla="*/ 2867 w 4104"/>
                  <a:gd name="T7" fmla="*/ 44 h 4095"/>
                  <a:gd name="T8" fmla="*/ 3180 w 4104"/>
                  <a:gd name="T9" fmla="*/ 197 h 4095"/>
                  <a:gd name="T10" fmla="*/ 4058 w 4104"/>
                  <a:gd name="T11" fmla="*/ 2866 h 4095"/>
                  <a:gd name="T12" fmla="*/ 3897 w 4104"/>
                  <a:gd name="T13" fmla="*/ 3180 h 4095"/>
                  <a:gd name="T14" fmla="*/ 1236 w 4104"/>
                  <a:gd name="T15" fmla="*/ 4058 h 4095"/>
                  <a:gd name="T16" fmla="*/ 923 w 4104"/>
                  <a:gd name="T17" fmla="*/ 38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04" h="4095">
                    <a:moveTo>
                      <a:pt x="923" y="3897"/>
                    </a:moveTo>
                    <a:cubicBezTo>
                      <a:pt x="45" y="1227"/>
                      <a:pt x="45" y="1227"/>
                      <a:pt x="45" y="1227"/>
                    </a:cubicBezTo>
                    <a:cubicBezTo>
                      <a:pt x="0" y="1101"/>
                      <a:pt x="72" y="967"/>
                      <a:pt x="197" y="922"/>
                    </a:cubicBezTo>
                    <a:cubicBezTo>
                      <a:pt x="2867" y="44"/>
                      <a:pt x="2867" y="44"/>
                      <a:pt x="2867" y="44"/>
                    </a:cubicBezTo>
                    <a:cubicBezTo>
                      <a:pt x="3001" y="0"/>
                      <a:pt x="3136" y="71"/>
                      <a:pt x="3180" y="197"/>
                    </a:cubicBezTo>
                    <a:cubicBezTo>
                      <a:pt x="4058" y="2866"/>
                      <a:pt x="4058" y="2866"/>
                      <a:pt x="4058" y="2866"/>
                    </a:cubicBezTo>
                    <a:cubicBezTo>
                      <a:pt x="4103" y="2992"/>
                      <a:pt x="4031" y="3135"/>
                      <a:pt x="3897" y="3180"/>
                    </a:cubicBezTo>
                    <a:cubicBezTo>
                      <a:pt x="1236" y="4058"/>
                      <a:pt x="1236" y="4058"/>
                      <a:pt x="1236" y="4058"/>
                    </a:cubicBezTo>
                    <a:cubicBezTo>
                      <a:pt x="1102" y="4094"/>
                      <a:pt x="967" y="4031"/>
                      <a:pt x="923" y="38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6" name="Freeform 34">
                <a:extLst>
                  <a:ext uri="{FF2B5EF4-FFF2-40B4-BE49-F238E27FC236}">
                    <a16:creationId xmlns:a16="http://schemas.microsoft.com/office/drawing/2014/main" xmlns="" id="{E8776369-A62A-8C40-B72E-81BC09457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134 w 4480"/>
                  <a:gd name="T1" fmla="*/ 1738 h 4481"/>
                  <a:gd name="T2" fmla="*/ 2401 w 4480"/>
                  <a:gd name="T3" fmla="*/ 81 h 4481"/>
                  <a:gd name="T4" fmla="*/ 2741 w 4480"/>
                  <a:gd name="T5" fmla="*/ 126 h 4481"/>
                  <a:gd name="T6" fmla="*/ 4399 w 4480"/>
                  <a:gd name="T7" fmla="*/ 2401 h 4481"/>
                  <a:gd name="T8" fmla="*/ 4345 w 4480"/>
                  <a:gd name="T9" fmla="*/ 2742 h 4481"/>
                  <a:gd name="T10" fmla="*/ 2078 w 4480"/>
                  <a:gd name="T11" fmla="*/ 4399 h 4481"/>
                  <a:gd name="T12" fmla="*/ 1738 w 4480"/>
                  <a:gd name="T13" fmla="*/ 4346 h 4481"/>
                  <a:gd name="T14" fmla="*/ 80 w 4480"/>
                  <a:gd name="T15" fmla="*/ 2079 h 4481"/>
                  <a:gd name="T16" fmla="*/ 134 w 4480"/>
                  <a:gd name="T17" fmla="*/ 1738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134" y="1738"/>
                    </a:move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8" y="0"/>
                      <a:pt x="2661" y="18"/>
                      <a:pt x="2741" y="126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79" y="2509"/>
                      <a:pt x="4452" y="2661"/>
                      <a:pt x="4345" y="2742"/>
                    </a:cubicBezTo>
                    <a:cubicBezTo>
                      <a:pt x="2078" y="4399"/>
                      <a:pt x="2078" y="4399"/>
                      <a:pt x="2078" y="4399"/>
                    </a:cubicBezTo>
                    <a:cubicBezTo>
                      <a:pt x="1971" y="4480"/>
                      <a:pt x="1819" y="4453"/>
                      <a:pt x="1738" y="4346"/>
                    </a:cubicBezTo>
                    <a:cubicBezTo>
                      <a:pt x="80" y="2079"/>
                      <a:pt x="80" y="2079"/>
                      <a:pt x="80" y="2079"/>
                    </a:cubicBezTo>
                    <a:cubicBezTo>
                      <a:pt x="0" y="1971"/>
                      <a:pt x="18" y="1819"/>
                      <a:pt x="134" y="1738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7" name="Freeform 35">
                <a:extLst>
                  <a:ext uri="{FF2B5EF4-FFF2-40B4-BE49-F238E27FC236}">
                    <a16:creationId xmlns:a16="http://schemas.microsoft.com/office/drawing/2014/main" xmlns="" id="{F522062D-630A-B542-9AB3-F12D4CCCD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2060 w 4480"/>
                  <a:gd name="T1" fmla="*/ 81 h 4481"/>
                  <a:gd name="T2" fmla="*/ 4345 w 4480"/>
                  <a:gd name="T3" fmla="*/ 1720 h 4481"/>
                  <a:gd name="T4" fmla="*/ 4399 w 4480"/>
                  <a:gd name="T5" fmla="*/ 2061 h 4481"/>
                  <a:gd name="T6" fmla="*/ 2759 w 4480"/>
                  <a:gd name="T7" fmla="*/ 4346 h 4481"/>
                  <a:gd name="T8" fmla="*/ 2419 w 4480"/>
                  <a:gd name="T9" fmla="*/ 4399 h 4481"/>
                  <a:gd name="T10" fmla="*/ 134 w 4480"/>
                  <a:gd name="T11" fmla="*/ 2751 h 4481"/>
                  <a:gd name="T12" fmla="*/ 80 w 4480"/>
                  <a:gd name="T13" fmla="*/ 2410 h 4481"/>
                  <a:gd name="T14" fmla="*/ 1720 w 4480"/>
                  <a:gd name="T15" fmla="*/ 135 h 4481"/>
                  <a:gd name="T16" fmla="*/ 2060 w 4480"/>
                  <a:gd name="T17" fmla="*/ 81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2060" y="81"/>
                    </a:move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2" y="1801"/>
                      <a:pt x="4479" y="1953"/>
                      <a:pt x="4399" y="2061"/>
                    </a:cubicBezTo>
                    <a:cubicBezTo>
                      <a:pt x="2759" y="4346"/>
                      <a:pt x="2759" y="4346"/>
                      <a:pt x="2759" y="4346"/>
                    </a:cubicBezTo>
                    <a:cubicBezTo>
                      <a:pt x="2679" y="4453"/>
                      <a:pt x="2526" y="4480"/>
                      <a:pt x="2419" y="4399"/>
                    </a:cubicBezTo>
                    <a:cubicBezTo>
                      <a:pt x="134" y="2751"/>
                      <a:pt x="134" y="2751"/>
                      <a:pt x="134" y="2751"/>
                    </a:cubicBezTo>
                    <a:cubicBezTo>
                      <a:pt x="27" y="2679"/>
                      <a:pt x="0" y="2527"/>
                      <a:pt x="80" y="2410"/>
                    </a:cubicBez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0" y="27"/>
                      <a:pt x="1953" y="0"/>
                      <a:pt x="2060" y="81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455" name="Google Shape;455;p28"/>
            <p:cNvSpPr/>
            <p:nvPr/>
          </p:nvSpPr>
          <p:spPr>
            <a:xfrm>
              <a:off x="2641600" y="4835525"/>
              <a:ext cx="511175" cy="749300"/>
            </a:xfrm>
            <a:custGeom>
              <a:avLst/>
              <a:gdLst/>
              <a:ahLst/>
              <a:cxnLst/>
              <a:rect l="l" t="t" r="r" b="b"/>
              <a:pathLst>
                <a:path w="126" h="184" extrusionOk="0">
                  <a:moveTo>
                    <a:pt x="126" y="122"/>
                  </a:moveTo>
                  <a:cubicBezTo>
                    <a:pt x="126" y="104"/>
                    <a:pt x="112" y="88"/>
                    <a:pt x="82" y="81"/>
                  </a:cubicBezTo>
                  <a:cubicBezTo>
                    <a:pt x="79" y="80"/>
                    <a:pt x="63" y="76"/>
                    <a:pt x="59" y="75"/>
                  </a:cubicBezTo>
                  <a:cubicBezTo>
                    <a:pt x="37" y="70"/>
                    <a:pt x="30" y="66"/>
                    <a:pt x="30" y="60"/>
                  </a:cubicBezTo>
                  <a:cubicBezTo>
                    <a:pt x="30" y="53"/>
                    <a:pt x="39" y="46"/>
                    <a:pt x="62" y="46"/>
                  </a:cubicBezTo>
                  <a:cubicBezTo>
                    <a:pt x="78" y="46"/>
                    <a:pt x="94" y="58"/>
                    <a:pt x="94" y="58"/>
                  </a:cubicBezTo>
                  <a:cubicBezTo>
                    <a:pt x="101" y="63"/>
                    <a:pt x="105" y="62"/>
                    <a:pt x="110" y="57"/>
                  </a:cubicBezTo>
                  <a:cubicBezTo>
                    <a:pt x="110" y="57"/>
                    <a:pt x="117" y="51"/>
                    <a:pt x="117" y="46"/>
                  </a:cubicBezTo>
                  <a:cubicBezTo>
                    <a:pt x="117" y="38"/>
                    <a:pt x="97" y="26"/>
                    <a:pt x="76" y="2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4" y="0"/>
                    <a:pt x="50" y="3"/>
                    <a:pt x="50" y="7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17" y="24"/>
                    <a:pt x="0" y="41"/>
                    <a:pt x="0" y="61"/>
                  </a:cubicBezTo>
                  <a:cubicBezTo>
                    <a:pt x="0" y="85"/>
                    <a:pt x="23" y="94"/>
                    <a:pt x="48" y="100"/>
                  </a:cubicBezTo>
                  <a:cubicBezTo>
                    <a:pt x="51" y="101"/>
                    <a:pt x="71" y="106"/>
                    <a:pt x="74" y="107"/>
                  </a:cubicBezTo>
                  <a:cubicBezTo>
                    <a:pt x="92" y="111"/>
                    <a:pt x="96" y="118"/>
                    <a:pt x="96" y="123"/>
                  </a:cubicBezTo>
                  <a:cubicBezTo>
                    <a:pt x="96" y="131"/>
                    <a:pt x="88" y="138"/>
                    <a:pt x="65" y="138"/>
                  </a:cubicBezTo>
                  <a:cubicBezTo>
                    <a:pt x="48" y="138"/>
                    <a:pt x="26" y="124"/>
                    <a:pt x="26" y="124"/>
                  </a:cubicBezTo>
                  <a:cubicBezTo>
                    <a:pt x="20" y="120"/>
                    <a:pt x="14" y="121"/>
                    <a:pt x="9" y="127"/>
                  </a:cubicBezTo>
                  <a:cubicBezTo>
                    <a:pt x="9" y="127"/>
                    <a:pt x="5" y="132"/>
                    <a:pt x="5" y="138"/>
                  </a:cubicBezTo>
                  <a:cubicBezTo>
                    <a:pt x="5" y="147"/>
                    <a:pt x="28" y="159"/>
                    <a:pt x="50" y="163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50" y="181"/>
                    <a:pt x="54" y="184"/>
                    <a:pt x="58" y="184"/>
                  </a:cubicBezTo>
                  <a:cubicBezTo>
                    <a:pt x="68" y="184"/>
                    <a:pt x="68" y="184"/>
                    <a:pt x="68" y="184"/>
                  </a:cubicBezTo>
                  <a:cubicBezTo>
                    <a:pt x="73" y="184"/>
                    <a:pt x="76" y="181"/>
                    <a:pt x="76" y="178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111" y="160"/>
                    <a:pt x="126" y="142"/>
                    <a:pt x="126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28"/>
          <p:cNvSpPr txBox="1"/>
          <p:nvPr/>
        </p:nvSpPr>
        <p:spPr>
          <a:xfrm>
            <a:off x="7821612" y="947737"/>
            <a:ext cx="3756025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57" name="Google Shape;457;p28"/>
          <p:cNvSpPr txBox="1"/>
          <p:nvPr/>
        </p:nvSpPr>
        <p:spPr>
          <a:xfrm>
            <a:off x="7821612" y="2101850"/>
            <a:ext cx="3756025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58" name="Google Shape;458;p28"/>
          <p:cNvSpPr txBox="1"/>
          <p:nvPr/>
        </p:nvSpPr>
        <p:spPr>
          <a:xfrm>
            <a:off x="7843837" y="3316287"/>
            <a:ext cx="3757612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59" name="Google Shape;459;p28"/>
          <p:cNvSpPr txBox="1"/>
          <p:nvPr/>
        </p:nvSpPr>
        <p:spPr>
          <a:xfrm>
            <a:off x="7843837" y="4470400"/>
            <a:ext cx="3757612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60" name="Google Shape;460;p28"/>
          <p:cNvSpPr txBox="1"/>
          <p:nvPr/>
        </p:nvSpPr>
        <p:spPr>
          <a:xfrm>
            <a:off x="7843837" y="5661025"/>
            <a:ext cx="3757612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</a:pPr>
            <a:r>
              <a:rPr lang="en-US" sz="16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896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6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75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75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750" fill="hold"/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6" grpId="0"/>
          <p:bldP spid="447" grpId="0"/>
          <p:bldP spid="448" grpId="0"/>
          <p:bldP spid="449" grpId="0"/>
          <p:bldP spid="450" grpId="0"/>
          <p:bldP spid="456" grpId="0"/>
          <p:bldP spid="457" grpId="0"/>
          <p:bldP spid="458" grpId="0"/>
          <p:bldP spid="459" grpId="0"/>
          <p:bldP spid="4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6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6" grpId="0"/>
          <p:bldP spid="447" grpId="0"/>
          <p:bldP spid="448" grpId="0"/>
          <p:bldP spid="449" grpId="0"/>
          <p:bldP spid="450" grpId="0"/>
          <p:bldP spid="456" grpId="0"/>
          <p:bldP spid="457" grpId="0"/>
          <p:bldP spid="458" grpId="0"/>
          <p:bldP spid="459" grpId="0"/>
          <p:bldP spid="460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BDE2F127-F299-164F-AB69-86A0A5F6E274}"/>
              </a:ext>
            </a:extLst>
          </p:cNvPr>
          <p:cNvGrpSpPr/>
          <p:nvPr/>
        </p:nvGrpSpPr>
        <p:grpSpPr>
          <a:xfrm>
            <a:off x="4183707" y="770980"/>
            <a:ext cx="1734937" cy="1738352"/>
            <a:chOff x="4183707" y="770980"/>
            <a:chExt cx="1734937" cy="173835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04F51B5E-3788-004A-8D5A-6E14D83EA160}"/>
                </a:ext>
              </a:extLst>
            </p:cNvPr>
            <p:cNvGrpSpPr/>
            <p:nvPr/>
          </p:nvGrpSpPr>
          <p:grpSpPr>
            <a:xfrm>
              <a:off x="4183707" y="770980"/>
              <a:ext cx="1734937" cy="1738352"/>
              <a:chOff x="4183707" y="770980"/>
              <a:chExt cx="1734937" cy="1738352"/>
            </a:xfrm>
          </p:grpSpPr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xmlns="" id="{78D0DB2A-557E-8A4A-8F51-DDCD90EDF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258" y="833178"/>
                <a:ext cx="1579544" cy="1579545"/>
              </a:xfrm>
              <a:custGeom>
                <a:avLst/>
                <a:gdLst>
                  <a:gd name="T0" fmla="*/ 36 w 4078"/>
                  <a:gd name="T1" fmla="*/ 2876 h 4077"/>
                  <a:gd name="T2" fmla="*/ 896 w 4078"/>
                  <a:gd name="T3" fmla="*/ 197 h 4077"/>
                  <a:gd name="T4" fmla="*/ 1201 w 4078"/>
                  <a:gd name="T5" fmla="*/ 36 h 4077"/>
                  <a:gd name="T6" fmla="*/ 3880 w 4078"/>
                  <a:gd name="T7" fmla="*/ 896 h 4077"/>
                  <a:gd name="T8" fmla="*/ 4041 w 4078"/>
                  <a:gd name="T9" fmla="*/ 1200 h 4077"/>
                  <a:gd name="T10" fmla="*/ 3181 w 4078"/>
                  <a:gd name="T11" fmla="*/ 3879 h 4077"/>
                  <a:gd name="T12" fmla="*/ 2876 w 4078"/>
                  <a:gd name="T13" fmla="*/ 4041 h 4077"/>
                  <a:gd name="T14" fmla="*/ 198 w 4078"/>
                  <a:gd name="T15" fmla="*/ 3180 h 4077"/>
                  <a:gd name="T16" fmla="*/ 36 w 4078"/>
                  <a:gd name="T17" fmla="*/ 2876 h 4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8" h="4077">
                    <a:moveTo>
                      <a:pt x="36" y="2876"/>
                    </a:move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01" y="36"/>
                    </a:cubicBez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05" y="941"/>
                      <a:pt x="4077" y="1075"/>
                      <a:pt x="4041" y="1200"/>
                    </a:cubicBezTo>
                    <a:cubicBezTo>
                      <a:pt x="3181" y="3879"/>
                      <a:pt x="3181" y="3879"/>
                      <a:pt x="3181" y="3879"/>
                    </a:cubicBezTo>
                    <a:cubicBezTo>
                      <a:pt x="3136" y="4005"/>
                      <a:pt x="3002" y="4076"/>
                      <a:pt x="2876" y="4041"/>
                    </a:cubicBezTo>
                    <a:cubicBezTo>
                      <a:pt x="198" y="3180"/>
                      <a:pt x="198" y="3180"/>
                      <a:pt x="198" y="3180"/>
                    </a:cubicBezTo>
                    <a:cubicBezTo>
                      <a:pt x="72" y="3135"/>
                      <a:pt x="0" y="3001"/>
                      <a:pt x="36" y="2876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xmlns="" id="{FDF27796-783E-B54B-BDDF-075DD025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893" y="952164"/>
                <a:ext cx="1280711" cy="1280711"/>
              </a:xfrm>
              <a:custGeom>
                <a:avLst/>
                <a:gdLst>
                  <a:gd name="T0" fmla="*/ 242 w 3307"/>
                  <a:gd name="T1" fmla="*/ 9 h 3307"/>
                  <a:gd name="T2" fmla="*/ 3055 w 3307"/>
                  <a:gd name="T3" fmla="*/ 0 h 3307"/>
                  <a:gd name="T4" fmla="*/ 3297 w 3307"/>
                  <a:gd name="T5" fmla="*/ 242 h 3307"/>
                  <a:gd name="T6" fmla="*/ 3306 w 3307"/>
                  <a:gd name="T7" fmla="*/ 3055 h 3307"/>
                  <a:gd name="T8" fmla="*/ 3064 w 3307"/>
                  <a:gd name="T9" fmla="*/ 3297 h 3307"/>
                  <a:gd name="T10" fmla="*/ 251 w 3307"/>
                  <a:gd name="T11" fmla="*/ 3306 h 3307"/>
                  <a:gd name="T12" fmla="*/ 9 w 3307"/>
                  <a:gd name="T13" fmla="*/ 3064 h 3307"/>
                  <a:gd name="T14" fmla="*/ 0 w 3307"/>
                  <a:gd name="T15" fmla="*/ 251 h 3307"/>
                  <a:gd name="T16" fmla="*/ 242 w 3307"/>
                  <a:gd name="T17" fmla="*/ 9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7" h="3307">
                    <a:moveTo>
                      <a:pt x="242" y="9"/>
                    </a:move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8"/>
                      <a:pt x="3297" y="242"/>
                    </a:cubicBezTo>
                    <a:cubicBezTo>
                      <a:pt x="3306" y="3055"/>
                      <a:pt x="3306" y="3055"/>
                      <a:pt x="3306" y="3055"/>
                    </a:cubicBezTo>
                    <a:cubicBezTo>
                      <a:pt x="3306" y="3190"/>
                      <a:pt x="3198" y="3297"/>
                      <a:pt x="3064" y="3297"/>
                    </a:cubicBezTo>
                    <a:cubicBezTo>
                      <a:pt x="251" y="3306"/>
                      <a:pt x="251" y="3306"/>
                      <a:pt x="251" y="3306"/>
                    </a:cubicBezTo>
                    <a:cubicBezTo>
                      <a:pt x="116" y="3306"/>
                      <a:pt x="9" y="3199"/>
                      <a:pt x="9" y="3064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0" y="117"/>
                      <a:pt x="107" y="9"/>
                      <a:pt x="242" y="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xmlns="" id="{C1285D83-FCF2-2048-ACC0-42F63F283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554" y="830473"/>
                <a:ext cx="1586374" cy="1586374"/>
              </a:xfrm>
              <a:custGeom>
                <a:avLst/>
                <a:gdLst>
                  <a:gd name="T0" fmla="*/ 3171 w 4095"/>
                  <a:gd name="T1" fmla="*/ 197 h 4095"/>
                  <a:gd name="T2" fmla="*/ 4049 w 4095"/>
                  <a:gd name="T3" fmla="*/ 2867 h 4095"/>
                  <a:gd name="T4" fmla="*/ 3897 w 4095"/>
                  <a:gd name="T5" fmla="*/ 3171 h 4095"/>
                  <a:gd name="T6" fmla="*/ 1227 w 4095"/>
                  <a:gd name="T7" fmla="*/ 4050 h 4095"/>
                  <a:gd name="T8" fmla="*/ 922 w 4095"/>
                  <a:gd name="T9" fmla="*/ 3897 h 4095"/>
                  <a:gd name="T10" fmla="*/ 44 w 4095"/>
                  <a:gd name="T11" fmla="*/ 1227 h 4095"/>
                  <a:gd name="T12" fmla="*/ 196 w 4095"/>
                  <a:gd name="T13" fmla="*/ 923 h 4095"/>
                  <a:gd name="T14" fmla="*/ 2866 w 4095"/>
                  <a:gd name="T15" fmla="*/ 45 h 4095"/>
                  <a:gd name="T16" fmla="*/ 3171 w 4095"/>
                  <a:gd name="T17" fmla="*/ 1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5" h="4095">
                    <a:moveTo>
                      <a:pt x="3171" y="197"/>
                    </a:moveTo>
                    <a:cubicBezTo>
                      <a:pt x="4049" y="2867"/>
                      <a:pt x="4049" y="2867"/>
                      <a:pt x="4049" y="2867"/>
                    </a:cubicBezTo>
                    <a:cubicBezTo>
                      <a:pt x="4094" y="2992"/>
                      <a:pt x="4022" y="3136"/>
                      <a:pt x="3897" y="3171"/>
                    </a:cubicBezTo>
                    <a:cubicBezTo>
                      <a:pt x="1227" y="4050"/>
                      <a:pt x="1227" y="4050"/>
                      <a:pt x="1227" y="4050"/>
                    </a:cubicBezTo>
                    <a:cubicBezTo>
                      <a:pt x="1102" y="4094"/>
                      <a:pt x="958" y="4023"/>
                      <a:pt x="922" y="3897"/>
                    </a:cubicBezTo>
                    <a:cubicBezTo>
                      <a:pt x="44" y="1227"/>
                      <a:pt x="44" y="1227"/>
                      <a:pt x="44" y="1227"/>
                    </a:cubicBezTo>
                    <a:cubicBezTo>
                      <a:pt x="0" y="1102"/>
                      <a:pt x="71" y="958"/>
                      <a:pt x="196" y="923"/>
                    </a:cubicBezTo>
                    <a:cubicBezTo>
                      <a:pt x="2866" y="45"/>
                      <a:pt x="2866" y="45"/>
                      <a:pt x="2866" y="45"/>
                    </a:cubicBezTo>
                    <a:cubicBezTo>
                      <a:pt x="2992" y="0"/>
                      <a:pt x="3135" y="72"/>
                      <a:pt x="3171" y="197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xmlns="" id="{C0BE060A-1CE1-5845-B724-C33039221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707" y="770980"/>
                <a:ext cx="1734937" cy="1738352"/>
              </a:xfrm>
              <a:custGeom>
                <a:avLst/>
                <a:gdLst>
                  <a:gd name="T0" fmla="*/ 4354 w 4481"/>
                  <a:gd name="T1" fmla="*/ 2741 h 4489"/>
                  <a:gd name="T2" fmla="*/ 2088 w 4481"/>
                  <a:gd name="T3" fmla="*/ 4408 h 4489"/>
                  <a:gd name="T4" fmla="*/ 1747 w 4481"/>
                  <a:gd name="T5" fmla="*/ 4354 h 4489"/>
                  <a:gd name="T6" fmla="*/ 81 w 4481"/>
                  <a:gd name="T7" fmla="*/ 2087 h 4489"/>
                  <a:gd name="T8" fmla="*/ 135 w 4481"/>
                  <a:gd name="T9" fmla="*/ 1747 h 4489"/>
                  <a:gd name="T10" fmla="*/ 2401 w 4481"/>
                  <a:gd name="T11" fmla="*/ 80 h 4489"/>
                  <a:gd name="T12" fmla="*/ 2742 w 4481"/>
                  <a:gd name="T13" fmla="*/ 134 h 4489"/>
                  <a:gd name="T14" fmla="*/ 4408 w 4481"/>
                  <a:gd name="T15" fmla="*/ 2401 h 4489"/>
                  <a:gd name="T16" fmla="*/ 4354 w 4481"/>
                  <a:gd name="T17" fmla="*/ 2741 h 4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9">
                    <a:moveTo>
                      <a:pt x="4354" y="2741"/>
                    </a:moveTo>
                    <a:cubicBezTo>
                      <a:pt x="2088" y="4408"/>
                      <a:pt x="2088" y="4408"/>
                      <a:pt x="2088" y="4408"/>
                    </a:cubicBezTo>
                    <a:cubicBezTo>
                      <a:pt x="1980" y="4488"/>
                      <a:pt x="1819" y="4462"/>
                      <a:pt x="1747" y="4354"/>
                    </a:cubicBezTo>
                    <a:cubicBezTo>
                      <a:pt x="81" y="2087"/>
                      <a:pt x="81" y="2087"/>
                      <a:pt x="81" y="2087"/>
                    </a:cubicBezTo>
                    <a:cubicBezTo>
                      <a:pt x="0" y="1980"/>
                      <a:pt x="27" y="1827"/>
                      <a:pt x="135" y="1747"/>
                    </a:cubicBezTo>
                    <a:cubicBezTo>
                      <a:pt x="2401" y="80"/>
                      <a:pt x="2401" y="80"/>
                      <a:pt x="2401" y="80"/>
                    </a:cubicBezTo>
                    <a:cubicBezTo>
                      <a:pt x="2509" y="0"/>
                      <a:pt x="2661" y="27"/>
                      <a:pt x="2742" y="134"/>
                    </a:cubicBezTo>
                    <a:cubicBezTo>
                      <a:pt x="4408" y="2401"/>
                      <a:pt x="4408" y="2401"/>
                      <a:pt x="4408" y="2401"/>
                    </a:cubicBezTo>
                    <a:cubicBezTo>
                      <a:pt x="4480" y="2508"/>
                      <a:pt x="4462" y="2661"/>
                      <a:pt x="4354" y="2741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xmlns="" id="{2D5B675C-52F1-C141-832E-D27F06AFE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412" y="773684"/>
                <a:ext cx="1731522" cy="1731521"/>
              </a:xfrm>
              <a:custGeom>
                <a:avLst/>
                <a:gdLst>
                  <a:gd name="T0" fmla="*/ 2410 w 4471"/>
                  <a:gd name="T1" fmla="*/ 4399 h 4471"/>
                  <a:gd name="T2" fmla="*/ 135 w 4471"/>
                  <a:gd name="T3" fmla="*/ 2750 h 4471"/>
                  <a:gd name="T4" fmla="*/ 72 w 4471"/>
                  <a:gd name="T5" fmla="*/ 2410 h 4471"/>
                  <a:gd name="T6" fmla="*/ 1721 w 4471"/>
                  <a:gd name="T7" fmla="*/ 134 h 4471"/>
                  <a:gd name="T8" fmla="*/ 2061 w 4471"/>
                  <a:gd name="T9" fmla="*/ 71 h 4471"/>
                  <a:gd name="T10" fmla="*/ 4336 w 4471"/>
                  <a:gd name="T11" fmla="*/ 1720 h 4471"/>
                  <a:gd name="T12" fmla="*/ 4389 w 4471"/>
                  <a:gd name="T13" fmla="*/ 2060 h 4471"/>
                  <a:gd name="T14" fmla="*/ 2750 w 4471"/>
                  <a:gd name="T15" fmla="*/ 4336 h 4471"/>
                  <a:gd name="T16" fmla="*/ 2410 w 4471"/>
                  <a:gd name="T17" fmla="*/ 4399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1" h="4471">
                    <a:moveTo>
                      <a:pt x="2410" y="4399"/>
                    </a:move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18" y="2670"/>
                      <a:pt x="0" y="2517"/>
                      <a:pt x="72" y="2410"/>
                    </a:cubicBezTo>
                    <a:cubicBezTo>
                      <a:pt x="1721" y="134"/>
                      <a:pt x="1721" y="134"/>
                      <a:pt x="1721" y="134"/>
                    </a:cubicBezTo>
                    <a:cubicBezTo>
                      <a:pt x="1801" y="18"/>
                      <a:pt x="1953" y="0"/>
                      <a:pt x="2061" y="71"/>
                    </a:cubicBezTo>
                    <a:cubicBezTo>
                      <a:pt x="4336" y="1720"/>
                      <a:pt x="4336" y="1720"/>
                      <a:pt x="4336" y="1720"/>
                    </a:cubicBezTo>
                    <a:cubicBezTo>
                      <a:pt x="4443" y="1801"/>
                      <a:pt x="4470" y="1953"/>
                      <a:pt x="4389" y="2060"/>
                    </a:cubicBezTo>
                    <a:cubicBezTo>
                      <a:pt x="2750" y="4336"/>
                      <a:pt x="2750" y="4336"/>
                      <a:pt x="2750" y="4336"/>
                    </a:cubicBezTo>
                    <a:cubicBezTo>
                      <a:pt x="2669" y="4453"/>
                      <a:pt x="2518" y="4470"/>
                      <a:pt x="2410" y="439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361" name="Google Shape;361;p24"/>
            <p:cNvSpPr/>
            <p:nvPr/>
          </p:nvSpPr>
          <p:spPr>
            <a:xfrm>
              <a:off x="4730750" y="1268412"/>
              <a:ext cx="623887" cy="742950"/>
            </a:xfrm>
            <a:custGeom>
              <a:avLst/>
              <a:gdLst/>
              <a:ahLst/>
              <a:cxnLst/>
              <a:rect l="l" t="t" r="r" b="b"/>
              <a:pathLst>
                <a:path w="131" h="156" extrusionOk="0">
                  <a:moveTo>
                    <a:pt x="88" y="151"/>
                  </a:moveTo>
                  <a:cubicBezTo>
                    <a:pt x="88" y="154"/>
                    <a:pt x="85" y="156"/>
                    <a:pt x="82" y="156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46" y="156"/>
                    <a:pt x="44" y="154"/>
                    <a:pt x="44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48"/>
                    <a:pt x="46" y="145"/>
                    <a:pt x="49" y="145"/>
                  </a:cubicBezTo>
                  <a:cubicBezTo>
                    <a:pt x="82" y="145"/>
                    <a:pt x="82" y="145"/>
                    <a:pt x="82" y="145"/>
                  </a:cubicBezTo>
                  <a:cubicBezTo>
                    <a:pt x="85" y="145"/>
                    <a:pt x="88" y="148"/>
                    <a:pt x="88" y="151"/>
                  </a:cubicBezTo>
                  <a:close/>
                  <a:moveTo>
                    <a:pt x="88" y="136"/>
                  </a:moveTo>
                  <a:cubicBezTo>
                    <a:pt x="88" y="133"/>
                    <a:pt x="85" y="131"/>
                    <a:pt x="82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6" y="131"/>
                    <a:pt x="44" y="133"/>
                    <a:pt x="44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44" y="139"/>
                    <a:pt x="46" y="142"/>
                    <a:pt x="49" y="142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5" y="142"/>
                    <a:pt x="88" y="139"/>
                    <a:pt x="88" y="136"/>
                  </a:cubicBezTo>
                  <a:close/>
                  <a:moveTo>
                    <a:pt x="71" y="77"/>
                  </a:moveTo>
                  <a:cubicBezTo>
                    <a:pt x="64" y="77"/>
                    <a:pt x="64" y="77"/>
                    <a:pt x="64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62" y="128"/>
                    <a:pt x="64" y="128"/>
                    <a:pt x="66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8" y="128"/>
                    <a:pt x="69" y="128"/>
                    <a:pt x="71" y="128"/>
                  </a:cubicBezTo>
                  <a:lnTo>
                    <a:pt x="71" y="77"/>
                  </a:lnTo>
                  <a:close/>
                  <a:moveTo>
                    <a:pt x="48" y="56"/>
                  </a:moveTo>
                  <a:cubicBezTo>
                    <a:pt x="43" y="56"/>
                    <a:pt x="40" y="60"/>
                    <a:pt x="40" y="64"/>
                  </a:cubicBezTo>
                  <a:cubicBezTo>
                    <a:pt x="40" y="68"/>
                    <a:pt x="43" y="72"/>
                    <a:pt x="48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60"/>
                    <a:pt x="52" y="56"/>
                    <a:pt x="48" y="56"/>
                  </a:cubicBezTo>
                  <a:close/>
                  <a:moveTo>
                    <a:pt x="92" y="64"/>
                  </a:moveTo>
                  <a:cubicBezTo>
                    <a:pt x="92" y="60"/>
                    <a:pt x="88" y="56"/>
                    <a:pt x="84" y="56"/>
                  </a:cubicBezTo>
                  <a:cubicBezTo>
                    <a:pt x="80" y="56"/>
                    <a:pt x="76" y="60"/>
                    <a:pt x="76" y="64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8" y="72"/>
                    <a:pt x="92" y="68"/>
                    <a:pt x="92" y="64"/>
                  </a:cubicBezTo>
                  <a:close/>
                  <a:moveTo>
                    <a:pt x="109" y="50"/>
                  </a:moveTo>
                  <a:cubicBezTo>
                    <a:pt x="106" y="36"/>
                    <a:pt x="89" y="21"/>
                    <a:pt x="66" y="21"/>
                  </a:cubicBezTo>
                  <a:cubicBezTo>
                    <a:pt x="43" y="21"/>
                    <a:pt x="26" y="36"/>
                    <a:pt x="23" y="50"/>
                  </a:cubicBezTo>
                  <a:cubicBezTo>
                    <a:pt x="20" y="60"/>
                    <a:pt x="22" y="70"/>
                    <a:pt x="28" y="80"/>
                  </a:cubicBezTo>
                  <a:cubicBezTo>
                    <a:pt x="32" y="89"/>
                    <a:pt x="37" y="96"/>
                    <a:pt x="41" y="105"/>
                  </a:cubicBezTo>
                  <a:cubicBezTo>
                    <a:pt x="43" y="110"/>
                    <a:pt x="44" y="117"/>
                    <a:pt x="45" y="122"/>
                  </a:cubicBezTo>
                  <a:cubicBezTo>
                    <a:pt x="46" y="126"/>
                    <a:pt x="47" y="128"/>
                    <a:pt x="52" y="128"/>
                  </a:cubicBezTo>
                  <a:cubicBezTo>
                    <a:pt x="54" y="128"/>
                    <a:pt x="55" y="128"/>
                    <a:pt x="56" y="128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4" y="77"/>
                    <a:pt x="41" y="76"/>
                    <a:pt x="39" y="73"/>
                  </a:cubicBezTo>
                  <a:cubicBezTo>
                    <a:pt x="36" y="71"/>
                    <a:pt x="35" y="67"/>
                    <a:pt x="35" y="64"/>
                  </a:cubicBezTo>
                  <a:cubicBezTo>
                    <a:pt x="35" y="61"/>
                    <a:pt x="36" y="57"/>
                    <a:pt x="39" y="55"/>
                  </a:cubicBezTo>
                  <a:cubicBezTo>
                    <a:pt x="41" y="52"/>
                    <a:pt x="44" y="51"/>
                    <a:pt x="48" y="51"/>
                  </a:cubicBezTo>
                  <a:cubicBezTo>
                    <a:pt x="55" y="51"/>
                    <a:pt x="61" y="57"/>
                    <a:pt x="61" y="64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60"/>
                    <a:pt x="72" y="57"/>
                    <a:pt x="75" y="55"/>
                  </a:cubicBezTo>
                  <a:cubicBezTo>
                    <a:pt x="77" y="52"/>
                    <a:pt x="81" y="51"/>
                    <a:pt x="84" y="51"/>
                  </a:cubicBezTo>
                  <a:cubicBezTo>
                    <a:pt x="87" y="51"/>
                    <a:pt x="91" y="52"/>
                    <a:pt x="93" y="55"/>
                  </a:cubicBezTo>
                  <a:cubicBezTo>
                    <a:pt x="96" y="57"/>
                    <a:pt x="97" y="61"/>
                    <a:pt x="97" y="64"/>
                  </a:cubicBezTo>
                  <a:cubicBezTo>
                    <a:pt x="97" y="67"/>
                    <a:pt x="96" y="71"/>
                    <a:pt x="93" y="73"/>
                  </a:cubicBezTo>
                  <a:cubicBezTo>
                    <a:pt x="91" y="76"/>
                    <a:pt x="87" y="77"/>
                    <a:pt x="84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7" y="128"/>
                    <a:pt x="78" y="128"/>
                    <a:pt x="79" y="128"/>
                  </a:cubicBezTo>
                  <a:cubicBezTo>
                    <a:pt x="84" y="128"/>
                    <a:pt x="86" y="126"/>
                    <a:pt x="87" y="122"/>
                  </a:cubicBezTo>
                  <a:cubicBezTo>
                    <a:pt x="88" y="117"/>
                    <a:pt x="89" y="110"/>
                    <a:pt x="91" y="105"/>
                  </a:cubicBezTo>
                  <a:cubicBezTo>
                    <a:pt x="95" y="96"/>
                    <a:pt x="100" y="89"/>
                    <a:pt x="104" y="80"/>
                  </a:cubicBezTo>
                  <a:cubicBezTo>
                    <a:pt x="109" y="70"/>
                    <a:pt x="112" y="60"/>
                    <a:pt x="109" y="50"/>
                  </a:cubicBezTo>
                  <a:close/>
                  <a:moveTo>
                    <a:pt x="71" y="5"/>
                  </a:moveTo>
                  <a:cubicBezTo>
                    <a:pt x="71" y="2"/>
                    <a:pt x="69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3" y="0"/>
                    <a:pt x="61" y="2"/>
                    <a:pt x="61" y="5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6"/>
                    <a:pt x="63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9" y="18"/>
                    <a:pt x="71" y="16"/>
                    <a:pt x="71" y="14"/>
                  </a:cubicBezTo>
                  <a:lnTo>
                    <a:pt x="71" y="5"/>
                  </a:lnTo>
                  <a:close/>
                  <a:moveTo>
                    <a:pt x="97" y="13"/>
                  </a:moveTo>
                  <a:cubicBezTo>
                    <a:pt x="98" y="10"/>
                    <a:pt x="97" y="7"/>
                    <a:pt x="95" y="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3" y="5"/>
                    <a:pt x="90" y="6"/>
                    <a:pt x="89" y="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3" y="18"/>
                    <a:pt x="84" y="21"/>
                    <a:pt x="86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9" y="23"/>
                    <a:pt x="92" y="23"/>
                    <a:pt x="93" y="20"/>
                  </a:cubicBezTo>
                  <a:lnTo>
                    <a:pt x="97" y="13"/>
                  </a:lnTo>
                  <a:close/>
                  <a:moveTo>
                    <a:pt x="116" y="28"/>
                  </a:moveTo>
                  <a:cubicBezTo>
                    <a:pt x="118" y="26"/>
                    <a:pt x="118" y="23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19"/>
                    <a:pt x="112" y="19"/>
                    <a:pt x="110" y="21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2" y="28"/>
                    <a:pt x="101" y="31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5" y="35"/>
                    <a:pt x="108" y="35"/>
                    <a:pt x="110" y="34"/>
                  </a:cubicBezTo>
                  <a:lnTo>
                    <a:pt x="116" y="28"/>
                  </a:lnTo>
                  <a:close/>
                  <a:moveTo>
                    <a:pt x="127" y="51"/>
                  </a:moveTo>
                  <a:cubicBezTo>
                    <a:pt x="129" y="51"/>
                    <a:pt x="131" y="48"/>
                    <a:pt x="130" y="46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0" y="43"/>
                    <a:pt x="127" y="41"/>
                    <a:pt x="125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4" y="44"/>
                    <a:pt x="112" y="46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3" y="52"/>
                    <a:pt x="115" y="53"/>
                    <a:pt x="118" y="53"/>
                  </a:cubicBezTo>
                  <a:lnTo>
                    <a:pt x="127" y="51"/>
                  </a:lnTo>
                  <a:close/>
                  <a:moveTo>
                    <a:pt x="124" y="77"/>
                  </a:moveTo>
                  <a:cubicBezTo>
                    <a:pt x="127" y="77"/>
                    <a:pt x="130" y="75"/>
                    <a:pt x="130" y="73"/>
                  </a:cubicBezTo>
                  <a:cubicBezTo>
                    <a:pt x="130" y="73"/>
                    <a:pt x="130" y="73"/>
                    <a:pt x="130" y="73"/>
                  </a:cubicBezTo>
                  <a:cubicBezTo>
                    <a:pt x="131" y="70"/>
                    <a:pt x="129" y="68"/>
                    <a:pt x="126" y="67"/>
                  </a:cubicBezTo>
                  <a:cubicBezTo>
                    <a:pt x="118" y="66"/>
                    <a:pt x="118" y="66"/>
                    <a:pt x="118" y="66"/>
                  </a:cubicBezTo>
                  <a:cubicBezTo>
                    <a:pt x="115" y="65"/>
                    <a:pt x="113" y="67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72"/>
                    <a:pt x="113" y="74"/>
                    <a:pt x="116" y="75"/>
                  </a:cubicBezTo>
                  <a:lnTo>
                    <a:pt x="124" y="77"/>
                  </a:lnTo>
                  <a:close/>
                  <a:moveTo>
                    <a:pt x="38" y="20"/>
                  </a:moveTo>
                  <a:cubicBezTo>
                    <a:pt x="40" y="23"/>
                    <a:pt x="42" y="23"/>
                    <a:pt x="45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7" y="21"/>
                    <a:pt x="48" y="18"/>
                    <a:pt x="47" y="16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1" y="6"/>
                    <a:pt x="38" y="5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3" y="10"/>
                    <a:pt x="34" y="13"/>
                  </a:cubicBezTo>
                  <a:lnTo>
                    <a:pt x="38" y="20"/>
                  </a:lnTo>
                  <a:close/>
                  <a:moveTo>
                    <a:pt x="21" y="34"/>
                  </a:moveTo>
                  <a:cubicBezTo>
                    <a:pt x="23" y="35"/>
                    <a:pt x="26" y="35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0" y="31"/>
                    <a:pt x="30" y="28"/>
                    <a:pt x="28" y="27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9" y="19"/>
                    <a:pt x="16" y="19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3"/>
                    <a:pt x="13" y="26"/>
                    <a:pt x="15" y="28"/>
                  </a:cubicBezTo>
                  <a:lnTo>
                    <a:pt x="21" y="34"/>
                  </a:lnTo>
                  <a:close/>
                  <a:moveTo>
                    <a:pt x="13" y="53"/>
                  </a:moveTo>
                  <a:cubicBezTo>
                    <a:pt x="16" y="53"/>
                    <a:pt x="18" y="52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6"/>
                    <a:pt x="17" y="44"/>
                    <a:pt x="15" y="43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4" y="41"/>
                    <a:pt x="1" y="43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8"/>
                    <a:pt x="2" y="51"/>
                    <a:pt x="5" y="51"/>
                  </a:cubicBezTo>
                  <a:lnTo>
                    <a:pt x="13" y="53"/>
                  </a:lnTo>
                  <a:close/>
                  <a:moveTo>
                    <a:pt x="15" y="75"/>
                  </a:moveTo>
                  <a:cubicBezTo>
                    <a:pt x="18" y="74"/>
                    <a:pt x="19" y="72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8" y="67"/>
                    <a:pt x="16" y="65"/>
                    <a:pt x="13" y="66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2" y="68"/>
                    <a:pt x="1" y="70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75"/>
                    <a:pt x="4" y="77"/>
                    <a:pt x="7" y="77"/>
                  </a:cubicBezTo>
                  <a:lnTo>
                    <a:pt x="15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xmlns="" id="{942D0D5D-596C-8A49-B704-79049DD12A6B}"/>
              </a:ext>
            </a:extLst>
          </p:cNvPr>
          <p:cNvGrpSpPr/>
          <p:nvPr/>
        </p:nvGrpSpPr>
        <p:grpSpPr>
          <a:xfrm>
            <a:off x="6275105" y="772243"/>
            <a:ext cx="1725382" cy="1725380"/>
            <a:chOff x="6275105" y="772243"/>
            <a:chExt cx="1725382" cy="17253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084523D8-AD00-6A4E-B3D1-928166581CD1}"/>
                </a:ext>
              </a:extLst>
            </p:cNvPr>
            <p:cNvGrpSpPr/>
            <p:nvPr/>
          </p:nvGrpSpPr>
          <p:grpSpPr>
            <a:xfrm>
              <a:off x="6275105" y="772243"/>
              <a:ext cx="1725382" cy="1725380"/>
              <a:chOff x="6275105" y="772243"/>
              <a:chExt cx="1725382" cy="1725380"/>
            </a:xfrm>
          </p:grpSpPr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xmlns="" id="{D03804C2-73E5-2D43-A8C3-A16748310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6845" y="803983"/>
                <a:ext cx="1664604" cy="1664604"/>
              </a:xfrm>
              <a:custGeom>
                <a:avLst/>
                <a:gdLst>
                  <a:gd name="T0" fmla="*/ 170 w 4346"/>
                  <a:gd name="T1" fmla="*/ 1353 h 4346"/>
                  <a:gd name="T2" fmla="*/ 2670 w 4346"/>
                  <a:gd name="T3" fmla="*/ 62 h 4346"/>
                  <a:gd name="T4" fmla="*/ 2992 w 4346"/>
                  <a:gd name="T5" fmla="*/ 170 h 4346"/>
                  <a:gd name="T6" fmla="*/ 4282 w 4346"/>
                  <a:gd name="T7" fmla="*/ 2670 h 4346"/>
                  <a:gd name="T8" fmla="*/ 4175 w 4346"/>
                  <a:gd name="T9" fmla="*/ 3001 h 4346"/>
                  <a:gd name="T10" fmla="*/ 1675 w 4346"/>
                  <a:gd name="T11" fmla="*/ 4282 h 4346"/>
                  <a:gd name="T12" fmla="*/ 1353 w 4346"/>
                  <a:gd name="T13" fmla="*/ 4175 h 4346"/>
                  <a:gd name="T14" fmla="*/ 63 w 4346"/>
                  <a:gd name="T15" fmla="*/ 1675 h 4346"/>
                  <a:gd name="T16" fmla="*/ 170 w 4346"/>
                  <a:gd name="T17" fmla="*/ 1353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70" y="1353"/>
                    </a:move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9" y="54"/>
                      <a:pt x="2992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06" y="4300"/>
                      <a:pt x="1353" y="4175"/>
                    </a:cubicBezTo>
                    <a:cubicBezTo>
                      <a:pt x="63" y="1675"/>
                      <a:pt x="63" y="1675"/>
                      <a:pt x="63" y="1675"/>
                    </a:cubicBezTo>
                    <a:cubicBezTo>
                      <a:pt x="0" y="1559"/>
                      <a:pt x="45" y="1415"/>
                      <a:pt x="170" y="1353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xmlns="" id="{6D507224-03CE-E24F-8936-DD04BE69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5105" y="772243"/>
                <a:ext cx="1725382" cy="1725380"/>
              </a:xfrm>
              <a:custGeom>
                <a:avLst/>
                <a:gdLst>
                  <a:gd name="T0" fmla="*/ 2419 w 4508"/>
                  <a:gd name="T1" fmla="*/ 89 h 4507"/>
                  <a:gd name="T2" fmla="*/ 4417 w 4508"/>
                  <a:gd name="T3" fmla="*/ 2069 h 4507"/>
                  <a:gd name="T4" fmla="*/ 4417 w 4508"/>
                  <a:gd name="T5" fmla="*/ 2418 h 4507"/>
                  <a:gd name="T6" fmla="*/ 2437 w 4508"/>
                  <a:gd name="T7" fmla="*/ 4416 h 4507"/>
                  <a:gd name="T8" fmla="*/ 2088 w 4508"/>
                  <a:gd name="T9" fmla="*/ 4416 h 4507"/>
                  <a:gd name="T10" fmla="*/ 99 w 4508"/>
                  <a:gd name="T11" fmla="*/ 2436 h 4507"/>
                  <a:gd name="T12" fmla="*/ 90 w 4508"/>
                  <a:gd name="T13" fmla="*/ 2086 h 4507"/>
                  <a:gd name="T14" fmla="*/ 2070 w 4508"/>
                  <a:gd name="T15" fmla="*/ 99 h 4507"/>
                  <a:gd name="T16" fmla="*/ 2419 w 4508"/>
                  <a:gd name="T17" fmla="*/ 89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8" h="4507">
                    <a:moveTo>
                      <a:pt x="2419" y="89"/>
                    </a:move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7" y="2167"/>
                      <a:pt x="4507" y="2320"/>
                      <a:pt x="4417" y="2418"/>
                    </a:cubicBezTo>
                    <a:cubicBezTo>
                      <a:pt x="2437" y="4416"/>
                      <a:pt x="2437" y="4416"/>
                      <a:pt x="2437" y="4416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7"/>
                      <a:pt x="0" y="2185"/>
                      <a:pt x="90" y="2086"/>
                    </a:cubicBez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1" y="0"/>
                      <a:pt x="2419" y="8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xmlns="" id="{E80595FC-8AD4-0D45-8544-51144BE4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0389" y="807360"/>
                <a:ext cx="1656164" cy="1657850"/>
              </a:xfrm>
              <a:custGeom>
                <a:avLst/>
                <a:gdLst>
                  <a:gd name="T0" fmla="*/ 4273 w 4328"/>
                  <a:gd name="T1" fmla="*/ 1658 h 4329"/>
                  <a:gd name="T2" fmla="*/ 3001 w 4328"/>
                  <a:gd name="T3" fmla="*/ 4167 h 4329"/>
                  <a:gd name="T4" fmla="*/ 2679 w 4328"/>
                  <a:gd name="T5" fmla="*/ 4274 h 4329"/>
                  <a:gd name="T6" fmla="*/ 170 w 4328"/>
                  <a:gd name="T7" fmla="*/ 3002 h 4329"/>
                  <a:gd name="T8" fmla="*/ 63 w 4328"/>
                  <a:gd name="T9" fmla="*/ 2679 h 4329"/>
                  <a:gd name="T10" fmla="*/ 1326 w 4328"/>
                  <a:gd name="T11" fmla="*/ 171 h 4329"/>
                  <a:gd name="T12" fmla="*/ 1648 w 4328"/>
                  <a:gd name="T13" fmla="*/ 63 h 4329"/>
                  <a:gd name="T14" fmla="*/ 4157 w 4328"/>
                  <a:gd name="T15" fmla="*/ 1326 h 4329"/>
                  <a:gd name="T16" fmla="*/ 4273 w 4328"/>
                  <a:gd name="T17" fmla="*/ 1658 h 4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9">
                    <a:moveTo>
                      <a:pt x="4273" y="1658"/>
                    </a:move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38" y="4283"/>
                      <a:pt x="2795" y="4328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9" y="46"/>
                      <a:pt x="1532" y="0"/>
                      <a:pt x="1648" y="63"/>
                    </a:cubicBezTo>
                    <a:cubicBezTo>
                      <a:pt x="4157" y="1326"/>
                      <a:pt x="4157" y="1326"/>
                      <a:pt x="4157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9" name="Freeform 19">
                <a:extLst>
                  <a:ext uri="{FF2B5EF4-FFF2-40B4-BE49-F238E27FC236}">
                    <a16:creationId xmlns:a16="http://schemas.microsoft.com/office/drawing/2014/main" xmlns="" id="{C25B7999-0FA0-4642-BF30-EA60C08FD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502" y="920640"/>
                <a:ext cx="1429940" cy="1429938"/>
              </a:xfrm>
              <a:custGeom>
                <a:avLst/>
                <a:gdLst>
                  <a:gd name="T0" fmla="*/ 3002 w 3737"/>
                  <a:gd name="T1" fmla="*/ 3709 h 3737"/>
                  <a:gd name="T2" fmla="*/ 224 w 3737"/>
                  <a:gd name="T3" fmla="*/ 3288 h 3737"/>
                  <a:gd name="T4" fmla="*/ 27 w 3737"/>
                  <a:gd name="T5" fmla="*/ 3011 h 3737"/>
                  <a:gd name="T6" fmla="*/ 457 w 3737"/>
                  <a:gd name="T7" fmla="*/ 233 h 3737"/>
                  <a:gd name="T8" fmla="*/ 735 w 3737"/>
                  <a:gd name="T9" fmla="*/ 27 h 3737"/>
                  <a:gd name="T10" fmla="*/ 3512 w 3737"/>
                  <a:gd name="T11" fmla="*/ 457 h 3737"/>
                  <a:gd name="T12" fmla="*/ 3710 w 3737"/>
                  <a:gd name="T13" fmla="*/ 735 h 3737"/>
                  <a:gd name="T14" fmla="*/ 3280 w 3737"/>
                  <a:gd name="T15" fmla="*/ 3512 h 3737"/>
                  <a:gd name="T16" fmla="*/ 3002 w 3737"/>
                  <a:gd name="T17" fmla="*/ 3709 h 3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37">
                    <a:moveTo>
                      <a:pt x="3002" y="3709"/>
                    </a:moveTo>
                    <a:cubicBezTo>
                      <a:pt x="224" y="3288"/>
                      <a:pt x="224" y="3288"/>
                      <a:pt x="224" y="3288"/>
                    </a:cubicBezTo>
                    <a:cubicBezTo>
                      <a:pt x="99" y="3261"/>
                      <a:pt x="0" y="3136"/>
                      <a:pt x="27" y="3011"/>
                    </a:cubicBezTo>
                    <a:cubicBezTo>
                      <a:pt x="457" y="233"/>
                      <a:pt x="457" y="233"/>
                      <a:pt x="457" y="233"/>
                    </a:cubicBezTo>
                    <a:cubicBezTo>
                      <a:pt x="475" y="99"/>
                      <a:pt x="601" y="0"/>
                      <a:pt x="735" y="27"/>
                    </a:cubicBezTo>
                    <a:cubicBezTo>
                      <a:pt x="3512" y="457"/>
                      <a:pt x="3512" y="457"/>
                      <a:pt x="3512" y="457"/>
                    </a:cubicBezTo>
                    <a:cubicBezTo>
                      <a:pt x="3638" y="475"/>
                      <a:pt x="3736" y="600"/>
                      <a:pt x="3710" y="735"/>
                    </a:cubicBezTo>
                    <a:cubicBezTo>
                      <a:pt x="3280" y="3512"/>
                      <a:pt x="3280" y="3512"/>
                      <a:pt x="3280" y="3512"/>
                    </a:cubicBezTo>
                    <a:cubicBezTo>
                      <a:pt x="3262" y="3646"/>
                      <a:pt x="3136" y="3736"/>
                      <a:pt x="3002" y="370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0" name="Freeform 20">
                <a:extLst>
                  <a:ext uri="{FF2B5EF4-FFF2-40B4-BE49-F238E27FC236}">
                    <a16:creationId xmlns:a16="http://schemas.microsoft.com/office/drawing/2014/main" xmlns="" id="{EDB6657D-DB88-8649-8D6A-5D25447CB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0125" y="917097"/>
                <a:ext cx="1436692" cy="1438378"/>
              </a:xfrm>
              <a:custGeom>
                <a:avLst/>
                <a:gdLst>
                  <a:gd name="T0" fmla="*/ 474 w 3754"/>
                  <a:gd name="T1" fmla="*/ 3530 h 3755"/>
                  <a:gd name="T2" fmla="*/ 27 w 3754"/>
                  <a:gd name="T3" fmla="*/ 753 h 3755"/>
                  <a:gd name="T4" fmla="*/ 223 w 3754"/>
                  <a:gd name="T5" fmla="*/ 475 h 3755"/>
                  <a:gd name="T6" fmla="*/ 3001 w 3754"/>
                  <a:gd name="T7" fmla="*/ 27 h 3755"/>
                  <a:gd name="T8" fmla="*/ 3278 w 3754"/>
                  <a:gd name="T9" fmla="*/ 224 h 3755"/>
                  <a:gd name="T10" fmla="*/ 3726 w 3754"/>
                  <a:gd name="T11" fmla="*/ 3002 h 3755"/>
                  <a:gd name="T12" fmla="*/ 3529 w 3754"/>
                  <a:gd name="T13" fmla="*/ 3279 h 3755"/>
                  <a:gd name="T14" fmla="*/ 752 w 3754"/>
                  <a:gd name="T15" fmla="*/ 3727 h 3755"/>
                  <a:gd name="T16" fmla="*/ 474 w 3754"/>
                  <a:gd name="T17" fmla="*/ 3530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4" h="3755">
                    <a:moveTo>
                      <a:pt x="474" y="3530"/>
                    </a:move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89" y="493"/>
                      <a:pt x="223" y="475"/>
                    </a:cubicBezTo>
                    <a:cubicBezTo>
                      <a:pt x="3001" y="27"/>
                      <a:pt x="3001" y="27"/>
                      <a:pt x="3001" y="27"/>
                    </a:cubicBezTo>
                    <a:cubicBezTo>
                      <a:pt x="3135" y="0"/>
                      <a:pt x="3261" y="90"/>
                      <a:pt x="3278" y="224"/>
                    </a:cubicBezTo>
                    <a:cubicBezTo>
                      <a:pt x="3726" y="3002"/>
                      <a:pt x="3726" y="3002"/>
                      <a:pt x="3726" y="3002"/>
                    </a:cubicBezTo>
                    <a:cubicBezTo>
                      <a:pt x="3753" y="3136"/>
                      <a:pt x="3664" y="3261"/>
                      <a:pt x="3529" y="3279"/>
                    </a:cubicBezTo>
                    <a:cubicBezTo>
                      <a:pt x="752" y="3727"/>
                      <a:pt x="752" y="3727"/>
                      <a:pt x="752" y="3727"/>
                    </a:cubicBezTo>
                    <a:cubicBezTo>
                      <a:pt x="618" y="3754"/>
                      <a:pt x="492" y="3665"/>
                      <a:pt x="474" y="3530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362" name="Google Shape;362;p24"/>
            <p:cNvSpPr/>
            <p:nvPr/>
          </p:nvSpPr>
          <p:spPr>
            <a:xfrm>
              <a:off x="6773862" y="1411287"/>
              <a:ext cx="823912" cy="547687"/>
            </a:xfrm>
            <a:custGeom>
              <a:avLst/>
              <a:gdLst/>
              <a:ahLst/>
              <a:cxnLst/>
              <a:rect l="l" t="t" r="r" b="b"/>
              <a:pathLst>
                <a:path w="173" h="115" extrusionOk="0">
                  <a:moveTo>
                    <a:pt x="138" y="11"/>
                  </a:moveTo>
                  <a:cubicBezTo>
                    <a:pt x="154" y="51"/>
                    <a:pt x="154" y="51"/>
                    <a:pt x="154" y="51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23" y="51"/>
                    <a:pt x="91" y="23"/>
                    <a:pt x="88" y="23"/>
                  </a:cubicBezTo>
                  <a:cubicBezTo>
                    <a:pt x="86" y="23"/>
                    <a:pt x="76" y="26"/>
                    <a:pt x="74" y="27"/>
                  </a:cubicBezTo>
                  <a:cubicBezTo>
                    <a:pt x="74" y="27"/>
                    <a:pt x="68" y="28"/>
                    <a:pt x="63" y="28"/>
                  </a:cubicBezTo>
                  <a:cubicBezTo>
                    <a:pt x="60" y="28"/>
                    <a:pt x="59" y="28"/>
                    <a:pt x="57" y="27"/>
                  </a:cubicBezTo>
                  <a:cubicBezTo>
                    <a:pt x="56" y="26"/>
                    <a:pt x="55" y="25"/>
                    <a:pt x="55" y="24"/>
                  </a:cubicBezTo>
                  <a:cubicBezTo>
                    <a:pt x="56" y="22"/>
                    <a:pt x="58" y="20"/>
                    <a:pt x="59" y="19"/>
                  </a:cubicBezTo>
                  <a:cubicBezTo>
                    <a:pt x="68" y="15"/>
                    <a:pt x="90" y="6"/>
                    <a:pt x="93" y="6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9" y="6"/>
                    <a:pt x="133" y="11"/>
                    <a:pt x="138" y="11"/>
                  </a:cubicBezTo>
                  <a:close/>
                  <a:moveTo>
                    <a:pt x="152" y="0"/>
                  </a:moveTo>
                  <a:cubicBezTo>
                    <a:pt x="151" y="0"/>
                    <a:pt x="151" y="0"/>
                    <a:pt x="150" y="0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2" y="4"/>
                    <a:pt x="141" y="4"/>
                    <a:pt x="141" y="5"/>
                  </a:cubicBezTo>
                  <a:cubicBezTo>
                    <a:pt x="141" y="7"/>
                    <a:pt x="140" y="8"/>
                    <a:pt x="141" y="9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8" y="53"/>
                    <a:pt x="161" y="54"/>
                    <a:pt x="163" y="53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71" y="50"/>
                    <a:pt x="172" y="49"/>
                    <a:pt x="172" y="48"/>
                  </a:cubicBezTo>
                  <a:cubicBezTo>
                    <a:pt x="173" y="47"/>
                    <a:pt x="173" y="46"/>
                    <a:pt x="172" y="45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1"/>
                    <a:pt x="154" y="0"/>
                    <a:pt x="152" y="0"/>
                  </a:cubicBezTo>
                  <a:close/>
                  <a:moveTo>
                    <a:pt x="1" y="58"/>
                  </a:moveTo>
                  <a:cubicBezTo>
                    <a:pt x="0" y="59"/>
                    <a:pt x="1" y="60"/>
                    <a:pt x="2" y="61"/>
                  </a:cubicBezTo>
                  <a:cubicBezTo>
                    <a:pt x="2" y="62"/>
                    <a:pt x="3" y="62"/>
                    <a:pt x="5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4" y="63"/>
                    <a:pt x="16" y="61"/>
                    <a:pt x="17" y="5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9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6"/>
                    <a:pt x="4" y="8"/>
                    <a:pt x="4" y="11"/>
                  </a:cubicBezTo>
                  <a:lnTo>
                    <a:pt x="1" y="58"/>
                  </a:lnTo>
                  <a:close/>
                  <a:moveTo>
                    <a:pt x="71" y="100"/>
                  </a:moveTo>
                  <a:cubicBezTo>
                    <a:pt x="71" y="98"/>
                    <a:pt x="70" y="97"/>
                    <a:pt x="69" y="95"/>
                  </a:cubicBezTo>
                  <a:cubicBezTo>
                    <a:pt x="66" y="93"/>
                    <a:pt x="63" y="93"/>
                    <a:pt x="60" y="97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0" y="109"/>
                    <a:pt x="53" y="113"/>
                    <a:pt x="55" y="114"/>
                  </a:cubicBezTo>
                  <a:cubicBezTo>
                    <a:pt x="56" y="115"/>
                    <a:pt x="57" y="115"/>
                    <a:pt x="58" y="115"/>
                  </a:cubicBezTo>
                  <a:cubicBezTo>
                    <a:pt x="60" y="115"/>
                    <a:pt x="62" y="114"/>
                    <a:pt x="63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70" y="105"/>
                    <a:pt x="70" y="105"/>
                    <a:pt x="70" y="105"/>
                  </a:cubicBezTo>
                  <a:cubicBezTo>
                    <a:pt x="71" y="103"/>
                    <a:pt x="72" y="101"/>
                    <a:pt x="71" y="100"/>
                  </a:cubicBezTo>
                  <a:close/>
                  <a:moveTo>
                    <a:pt x="38" y="97"/>
                  </a:moveTo>
                  <a:cubicBezTo>
                    <a:pt x="35" y="100"/>
                    <a:pt x="36" y="102"/>
                    <a:pt x="40" y="105"/>
                  </a:cubicBezTo>
                  <a:cubicBezTo>
                    <a:pt x="43" y="108"/>
                    <a:pt x="46" y="107"/>
                    <a:pt x="48" y="10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60" y="90"/>
                    <a:pt x="57" y="86"/>
                    <a:pt x="56" y="85"/>
                  </a:cubicBezTo>
                  <a:cubicBezTo>
                    <a:pt x="53" y="83"/>
                    <a:pt x="49" y="83"/>
                    <a:pt x="47" y="86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lnTo>
                    <a:pt x="38" y="97"/>
                  </a:lnTo>
                  <a:close/>
                  <a:moveTo>
                    <a:pt x="26" y="85"/>
                  </a:moveTo>
                  <a:cubicBezTo>
                    <a:pt x="25" y="87"/>
                    <a:pt x="24" y="88"/>
                    <a:pt x="24" y="90"/>
                  </a:cubicBezTo>
                  <a:cubicBezTo>
                    <a:pt x="25" y="92"/>
                    <a:pt x="26" y="93"/>
                    <a:pt x="27" y="94"/>
                  </a:cubicBezTo>
                  <a:cubicBezTo>
                    <a:pt x="30" y="97"/>
                    <a:pt x="33" y="96"/>
                    <a:pt x="36" y="9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6" y="81"/>
                    <a:pt x="47" y="79"/>
                    <a:pt x="46" y="77"/>
                  </a:cubicBezTo>
                  <a:cubicBezTo>
                    <a:pt x="46" y="76"/>
                    <a:pt x="45" y="74"/>
                    <a:pt x="44" y="73"/>
                  </a:cubicBezTo>
                  <a:cubicBezTo>
                    <a:pt x="41" y="71"/>
                    <a:pt x="38" y="71"/>
                    <a:pt x="35" y="74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80"/>
                    <a:pt x="30" y="80"/>
                    <a:pt x="30" y="80"/>
                  </a:cubicBezTo>
                  <a:lnTo>
                    <a:pt x="26" y="85"/>
                  </a:lnTo>
                  <a:close/>
                  <a:moveTo>
                    <a:pt x="24" y="8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7" y="66"/>
                    <a:pt x="33" y="62"/>
                    <a:pt x="32" y="61"/>
                  </a:cubicBezTo>
                  <a:cubicBezTo>
                    <a:pt x="29" y="59"/>
                    <a:pt x="26" y="59"/>
                    <a:pt x="23" y="63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73"/>
                    <a:pt x="13" y="75"/>
                    <a:pt x="14" y="77"/>
                  </a:cubicBezTo>
                  <a:cubicBezTo>
                    <a:pt x="14" y="78"/>
                    <a:pt x="15" y="80"/>
                    <a:pt x="16" y="80"/>
                  </a:cubicBezTo>
                  <a:cubicBezTo>
                    <a:pt x="17" y="81"/>
                    <a:pt x="19" y="83"/>
                    <a:pt x="21" y="83"/>
                  </a:cubicBezTo>
                  <a:cubicBezTo>
                    <a:pt x="22" y="83"/>
                    <a:pt x="23" y="82"/>
                    <a:pt x="24" y="81"/>
                  </a:cubicBezTo>
                  <a:close/>
                  <a:moveTo>
                    <a:pt x="131" y="72"/>
                  </a:moveTo>
                  <a:cubicBezTo>
                    <a:pt x="133" y="70"/>
                    <a:pt x="134" y="66"/>
                    <a:pt x="130" y="63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11" y="46"/>
                    <a:pt x="92" y="30"/>
                    <a:pt x="87" y="27"/>
                  </a:cubicBezTo>
                  <a:cubicBezTo>
                    <a:pt x="85" y="27"/>
                    <a:pt x="80" y="29"/>
                    <a:pt x="76" y="30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5" y="31"/>
                    <a:pt x="69" y="32"/>
                    <a:pt x="63" y="32"/>
                  </a:cubicBezTo>
                  <a:cubicBezTo>
                    <a:pt x="60" y="32"/>
                    <a:pt x="57" y="32"/>
                    <a:pt x="55" y="31"/>
                  </a:cubicBezTo>
                  <a:cubicBezTo>
                    <a:pt x="52" y="28"/>
                    <a:pt x="51" y="26"/>
                    <a:pt x="51" y="24"/>
                  </a:cubicBezTo>
                  <a:cubicBezTo>
                    <a:pt x="51" y="20"/>
                    <a:pt x="55" y="17"/>
                    <a:pt x="57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3" y="56"/>
                    <a:pt x="26" y="56"/>
                    <a:pt x="28" y="56"/>
                  </a:cubicBezTo>
                  <a:cubicBezTo>
                    <a:pt x="30" y="56"/>
                    <a:pt x="32" y="57"/>
                    <a:pt x="34" y="58"/>
                  </a:cubicBezTo>
                  <a:cubicBezTo>
                    <a:pt x="37" y="61"/>
                    <a:pt x="39" y="64"/>
                    <a:pt x="38" y="68"/>
                  </a:cubicBezTo>
                  <a:cubicBezTo>
                    <a:pt x="41" y="67"/>
                    <a:pt x="44" y="68"/>
                    <a:pt x="46" y="70"/>
                  </a:cubicBezTo>
                  <a:cubicBezTo>
                    <a:pt x="49" y="73"/>
                    <a:pt x="51" y="76"/>
                    <a:pt x="50" y="80"/>
                  </a:cubicBezTo>
                  <a:cubicBezTo>
                    <a:pt x="53" y="79"/>
                    <a:pt x="56" y="80"/>
                    <a:pt x="58" y="82"/>
                  </a:cubicBezTo>
                  <a:cubicBezTo>
                    <a:pt x="61" y="84"/>
                    <a:pt x="62" y="87"/>
                    <a:pt x="62" y="90"/>
                  </a:cubicBezTo>
                  <a:cubicBezTo>
                    <a:pt x="65" y="89"/>
                    <a:pt x="68" y="90"/>
                    <a:pt x="71" y="92"/>
                  </a:cubicBezTo>
                  <a:cubicBezTo>
                    <a:pt x="75" y="95"/>
                    <a:pt x="76" y="100"/>
                    <a:pt x="75" y="104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78" y="106"/>
                    <a:pt x="78" y="106"/>
                    <a:pt x="78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80" y="107"/>
                    <a:pt x="81" y="108"/>
                    <a:pt x="82" y="108"/>
                  </a:cubicBezTo>
                  <a:cubicBezTo>
                    <a:pt x="84" y="108"/>
                    <a:pt x="85" y="106"/>
                    <a:pt x="86" y="105"/>
                  </a:cubicBezTo>
                  <a:cubicBezTo>
                    <a:pt x="88" y="103"/>
                    <a:pt x="89" y="101"/>
                    <a:pt x="87" y="99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86"/>
                    <a:pt x="71" y="85"/>
                    <a:pt x="71" y="84"/>
                  </a:cubicBezTo>
                  <a:cubicBezTo>
                    <a:pt x="71" y="84"/>
                    <a:pt x="72" y="83"/>
                    <a:pt x="72" y="83"/>
                  </a:cubicBezTo>
                  <a:cubicBezTo>
                    <a:pt x="73" y="82"/>
                    <a:pt x="74" y="82"/>
                    <a:pt x="75" y="82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99"/>
                    <a:pt x="96" y="99"/>
                    <a:pt x="98" y="99"/>
                  </a:cubicBezTo>
                  <a:cubicBezTo>
                    <a:pt x="99" y="99"/>
                    <a:pt x="101" y="98"/>
                    <a:pt x="103" y="97"/>
                  </a:cubicBezTo>
                  <a:cubicBezTo>
                    <a:pt x="104" y="95"/>
                    <a:pt x="104" y="94"/>
                    <a:pt x="104" y="92"/>
                  </a:cubicBezTo>
                  <a:cubicBezTo>
                    <a:pt x="104" y="90"/>
                    <a:pt x="103" y="89"/>
                    <a:pt x="101" y="87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8" y="77"/>
                    <a:pt x="88" y="76"/>
                    <a:pt x="88" y="75"/>
                  </a:cubicBezTo>
                  <a:cubicBezTo>
                    <a:pt x="88" y="75"/>
                    <a:pt x="88" y="74"/>
                    <a:pt x="88" y="74"/>
                  </a:cubicBezTo>
                  <a:cubicBezTo>
                    <a:pt x="89" y="73"/>
                    <a:pt x="91" y="73"/>
                    <a:pt x="92" y="73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10" y="89"/>
                    <a:pt x="112" y="89"/>
                    <a:pt x="113" y="89"/>
                  </a:cubicBezTo>
                  <a:cubicBezTo>
                    <a:pt x="115" y="89"/>
                    <a:pt x="117" y="88"/>
                    <a:pt x="119" y="86"/>
                  </a:cubicBezTo>
                  <a:cubicBezTo>
                    <a:pt x="120" y="84"/>
                    <a:pt x="121" y="83"/>
                    <a:pt x="121" y="81"/>
                  </a:cubicBezTo>
                  <a:cubicBezTo>
                    <a:pt x="120" y="80"/>
                    <a:pt x="120" y="78"/>
                    <a:pt x="118" y="77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3" y="64"/>
                    <a:pt x="102" y="63"/>
                    <a:pt x="103" y="62"/>
                  </a:cubicBezTo>
                  <a:cubicBezTo>
                    <a:pt x="104" y="61"/>
                    <a:pt x="106" y="61"/>
                    <a:pt x="107" y="62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5" y="76"/>
                    <a:pt x="128" y="75"/>
                    <a:pt x="131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F513CE79-5CA9-6441-8CDB-053DD76C6E67}"/>
              </a:ext>
            </a:extLst>
          </p:cNvPr>
          <p:cNvGrpSpPr/>
          <p:nvPr/>
        </p:nvGrpSpPr>
        <p:grpSpPr>
          <a:xfrm>
            <a:off x="3120084" y="2550170"/>
            <a:ext cx="1776324" cy="1779798"/>
            <a:chOff x="3120084" y="2550170"/>
            <a:chExt cx="1776324" cy="17797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8C7187EA-0D3D-0E45-A141-8806924F39FA}"/>
                </a:ext>
              </a:extLst>
            </p:cNvPr>
            <p:cNvGrpSpPr/>
            <p:nvPr/>
          </p:nvGrpSpPr>
          <p:grpSpPr>
            <a:xfrm>
              <a:off x="3120084" y="2550170"/>
              <a:ext cx="1776324" cy="1779798"/>
              <a:chOff x="3120084" y="2550170"/>
              <a:chExt cx="1776324" cy="1779798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xmlns="" id="{3D039FB1-7F76-3142-9BA4-378BC44E0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369" y="2583193"/>
                <a:ext cx="1713752" cy="1713752"/>
              </a:xfrm>
              <a:custGeom>
                <a:avLst/>
                <a:gdLst>
                  <a:gd name="T0" fmla="*/ 1352 w 4346"/>
                  <a:gd name="T1" fmla="*/ 4175 h 4346"/>
                  <a:gd name="T2" fmla="*/ 62 w 4346"/>
                  <a:gd name="T3" fmla="*/ 1684 h 4346"/>
                  <a:gd name="T4" fmla="*/ 170 w 4346"/>
                  <a:gd name="T5" fmla="*/ 1352 h 4346"/>
                  <a:gd name="T6" fmla="*/ 2670 w 4346"/>
                  <a:gd name="T7" fmla="*/ 62 h 4346"/>
                  <a:gd name="T8" fmla="*/ 3001 w 4346"/>
                  <a:gd name="T9" fmla="*/ 170 h 4346"/>
                  <a:gd name="T10" fmla="*/ 4282 w 4346"/>
                  <a:gd name="T11" fmla="*/ 2670 h 4346"/>
                  <a:gd name="T12" fmla="*/ 4175 w 4346"/>
                  <a:gd name="T13" fmla="*/ 3001 h 4346"/>
                  <a:gd name="T14" fmla="*/ 1675 w 4346"/>
                  <a:gd name="T15" fmla="*/ 4282 h 4346"/>
                  <a:gd name="T16" fmla="*/ 1352 w 4346"/>
                  <a:gd name="T17" fmla="*/ 4175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352" y="4175"/>
                    </a:moveTo>
                    <a:cubicBezTo>
                      <a:pt x="62" y="1684"/>
                      <a:pt x="62" y="1684"/>
                      <a:pt x="62" y="1684"/>
                    </a:cubicBezTo>
                    <a:cubicBezTo>
                      <a:pt x="0" y="1559"/>
                      <a:pt x="54" y="1415"/>
                      <a:pt x="170" y="1352"/>
                    </a:cubicBez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8" y="53"/>
                      <a:pt x="3001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15" y="4300"/>
                      <a:pt x="1352" y="4175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xmlns="" id="{FAECBE86-5275-3B49-8EC0-DD47AA5F5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084" y="2550170"/>
                <a:ext cx="1776324" cy="1779798"/>
              </a:xfrm>
              <a:custGeom>
                <a:avLst/>
                <a:gdLst>
                  <a:gd name="T0" fmla="*/ 90 w 4507"/>
                  <a:gd name="T1" fmla="*/ 2087 h 4516"/>
                  <a:gd name="T2" fmla="*/ 2070 w 4507"/>
                  <a:gd name="T3" fmla="*/ 99 h 4516"/>
                  <a:gd name="T4" fmla="*/ 2419 w 4507"/>
                  <a:gd name="T5" fmla="*/ 99 h 4516"/>
                  <a:gd name="T6" fmla="*/ 4417 w 4507"/>
                  <a:gd name="T7" fmla="*/ 2079 h 4516"/>
                  <a:gd name="T8" fmla="*/ 4417 w 4507"/>
                  <a:gd name="T9" fmla="*/ 2419 h 4516"/>
                  <a:gd name="T10" fmla="*/ 2437 w 4507"/>
                  <a:gd name="T11" fmla="*/ 4417 h 4516"/>
                  <a:gd name="T12" fmla="*/ 2088 w 4507"/>
                  <a:gd name="T13" fmla="*/ 4417 h 4516"/>
                  <a:gd name="T14" fmla="*/ 99 w 4507"/>
                  <a:gd name="T15" fmla="*/ 2437 h 4516"/>
                  <a:gd name="T16" fmla="*/ 90 w 4507"/>
                  <a:gd name="T17" fmla="*/ 2087 h 4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7" h="4516">
                    <a:moveTo>
                      <a:pt x="90" y="2087"/>
                    </a:move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0" y="0"/>
                      <a:pt x="2419" y="99"/>
                    </a:cubicBezTo>
                    <a:cubicBezTo>
                      <a:pt x="4417" y="2079"/>
                      <a:pt x="4417" y="2079"/>
                      <a:pt x="4417" y="2079"/>
                    </a:cubicBezTo>
                    <a:cubicBezTo>
                      <a:pt x="4506" y="2168"/>
                      <a:pt x="4506" y="2321"/>
                      <a:pt x="4417" y="2419"/>
                    </a:cubicBezTo>
                    <a:cubicBezTo>
                      <a:pt x="2437" y="4417"/>
                      <a:pt x="2437" y="4417"/>
                      <a:pt x="2437" y="4417"/>
                    </a:cubicBezTo>
                    <a:cubicBezTo>
                      <a:pt x="2339" y="4507"/>
                      <a:pt x="2186" y="4515"/>
                      <a:pt x="2088" y="4417"/>
                    </a:cubicBezTo>
                    <a:cubicBezTo>
                      <a:pt x="99" y="2437"/>
                      <a:pt x="99" y="2437"/>
                      <a:pt x="99" y="2437"/>
                    </a:cubicBezTo>
                    <a:cubicBezTo>
                      <a:pt x="0" y="2338"/>
                      <a:pt x="0" y="2186"/>
                      <a:pt x="90" y="2087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xmlns="" id="{D6EA2FE7-340C-AC4E-AA6B-392CB06FA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038" y="2584933"/>
                <a:ext cx="1705062" cy="1710274"/>
              </a:xfrm>
              <a:custGeom>
                <a:avLst/>
                <a:gdLst>
                  <a:gd name="T0" fmla="*/ 1657 w 4328"/>
                  <a:gd name="T1" fmla="*/ 63 h 4338"/>
                  <a:gd name="T2" fmla="*/ 4166 w 4328"/>
                  <a:gd name="T3" fmla="*/ 1326 h 4338"/>
                  <a:gd name="T4" fmla="*/ 4273 w 4328"/>
                  <a:gd name="T5" fmla="*/ 1658 h 4338"/>
                  <a:gd name="T6" fmla="*/ 3001 w 4328"/>
                  <a:gd name="T7" fmla="*/ 4167 h 4338"/>
                  <a:gd name="T8" fmla="*/ 2679 w 4328"/>
                  <a:gd name="T9" fmla="*/ 4274 h 4338"/>
                  <a:gd name="T10" fmla="*/ 170 w 4328"/>
                  <a:gd name="T11" fmla="*/ 3002 h 4338"/>
                  <a:gd name="T12" fmla="*/ 63 w 4328"/>
                  <a:gd name="T13" fmla="*/ 2679 h 4338"/>
                  <a:gd name="T14" fmla="*/ 1326 w 4328"/>
                  <a:gd name="T15" fmla="*/ 171 h 4338"/>
                  <a:gd name="T16" fmla="*/ 1657 w 4328"/>
                  <a:gd name="T17" fmla="*/ 63 h 4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38">
                    <a:moveTo>
                      <a:pt x="1657" y="63"/>
                    </a:move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47" y="4283"/>
                      <a:pt x="2795" y="4337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8" y="45"/>
                      <a:pt x="1532" y="0"/>
                      <a:pt x="1657" y="63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xmlns="" id="{4510FF41-52D9-B645-9687-B22731DA2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1489" y="2705053"/>
                <a:ext cx="1472160" cy="1468682"/>
              </a:xfrm>
              <a:custGeom>
                <a:avLst/>
                <a:gdLst>
                  <a:gd name="T0" fmla="*/ 3709 w 3737"/>
                  <a:gd name="T1" fmla="*/ 726 h 3728"/>
                  <a:gd name="T2" fmla="*/ 3288 w 3737"/>
                  <a:gd name="T3" fmla="*/ 3503 h 3728"/>
                  <a:gd name="T4" fmla="*/ 3011 w 3737"/>
                  <a:gd name="T5" fmla="*/ 3709 h 3728"/>
                  <a:gd name="T6" fmla="*/ 233 w 3737"/>
                  <a:gd name="T7" fmla="*/ 3279 h 3728"/>
                  <a:gd name="T8" fmla="*/ 27 w 3737"/>
                  <a:gd name="T9" fmla="*/ 3002 h 3728"/>
                  <a:gd name="T10" fmla="*/ 457 w 3737"/>
                  <a:gd name="T11" fmla="*/ 224 h 3728"/>
                  <a:gd name="T12" fmla="*/ 735 w 3737"/>
                  <a:gd name="T13" fmla="*/ 18 h 3728"/>
                  <a:gd name="T14" fmla="*/ 3512 w 3737"/>
                  <a:gd name="T15" fmla="*/ 448 h 3728"/>
                  <a:gd name="T16" fmla="*/ 3709 w 3737"/>
                  <a:gd name="T17" fmla="*/ 726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28">
                    <a:moveTo>
                      <a:pt x="3709" y="726"/>
                    </a:moveTo>
                    <a:cubicBezTo>
                      <a:pt x="3288" y="3503"/>
                      <a:pt x="3288" y="3503"/>
                      <a:pt x="3288" y="3503"/>
                    </a:cubicBezTo>
                    <a:cubicBezTo>
                      <a:pt x="3261" y="3637"/>
                      <a:pt x="3136" y="3727"/>
                      <a:pt x="3011" y="3709"/>
                    </a:cubicBezTo>
                    <a:cubicBezTo>
                      <a:pt x="233" y="3279"/>
                      <a:pt x="233" y="3279"/>
                      <a:pt x="233" y="3279"/>
                    </a:cubicBezTo>
                    <a:cubicBezTo>
                      <a:pt x="99" y="3252"/>
                      <a:pt x="0" y="3136"/>
                      <a:pt x="27" y="3002"/>
                    </a:cubicBezTo>
                    <a:cubicBezTo>
                      <a:pt x="457" y="224"/>
                      <a:pt x="457" y="224"/>
                      <a:pt x="457" y="224"/>
                    </a:cubicBezTo>
                    <a:cubicBezTo>
                      <a:pt x="475" y="90"/>
                      <a:pt x="601" y="0"/>
                      <a:pt x="735" y="18"/>
                    </a:cubicBezTo>
                    <a:cubicBezTo>
                      <a:pt x="3512" y="448"/>
                      <a:pt x="3512" y="448"/>
                      <a:pt x="3512" y="448"/>
                    </a:cubicBezTo>
                    <a:cubicBezTo>
                      <a:pt x="3647" y="466"/>
                      <a:pt x="3736" y="591"/>
                      <a:pt x="3709" y="726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xmlns="" id="{4F0D234E-F759-8140-B959-44C839119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820" y="2701577"/>
                <a:ext cx="1480850" cy="1475634"/>
              </a:xfrm>
              <a:custGeom>
                <a:avLst/>
                <a:gdLst>
                  <a:gd name="T0" fmla="*/ 3530 w 3755"/>
                  <a:gd name="T1" fmla="*/ 3270 h 3746"/>
                  <a:gd name="T2" fmla="*/ 753 w 3755"/>
                  <a:gd name="T3" fmla="*/ 3727 h 3746"/>
                  <a:gd name="T4" fmla="*/ 475 w 3755"/>
                  <a:gd name="T5" fmla="*/ 3521 h 3746"/>
                  <a:gd name="T6" fmla="*/ 27 w 3755"/>
                  <a:gd name="T7" fmla="*/ 744 h 3746"/>
                  <a:gd name="T8" fmla="*/ 224 w 3755"/>
                  <a:gd name="T9" fmla="*/ 466 h 3746"/>
                  <a:gd name="T10" fmla="*/ 3002 w 3755"/>
                  <a:gd name="T11" fmla="*/ 18 h 3746"/>
                  <a:gd name="T12" fmla="*/ 3279 w 3755"/>
                  <a:gd name="T13" fmla="*/ 215 h 3746"/>
                  <a:gd name="T14" fmla="*/ 3727 w 3755"/>
                  <a:gd name="T15" fmla="*/ 2993 h 3746"/>
                  <a:gd name="T16" fmla="*/ 3530 w 3755"/>
                  <a:gd name="T17" fmla="*/ 3270 h 3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5" h="3746">
                    <a:moveTo>
                      <a:pt x="3530" y="3270"/>
                    </a:move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19" y="3745"/>
                      <a:pt x="493" y="3656"/>
                      <a:pt x="475" y="3521"/>
                    </a:cubicBezTo>
                    <a:cubicBezTo>
                      <a:pt x="27" y="744"/>
                      <a:pt x="27" y="744"/>
                      <a:pt x="27" y="744"/>
                    </a:cubicBezTo>
                    <a:cubicBezTo>
                      <a:pt x="0" y="618"/>
                      <a:pt x="90" y="493"/>
                      <a:pt x="224" y="466"/>
                    </a:cubicBezTo>
                    <a:cubicBezTo>
                      <a:pt x="3002" y="18"/>
                      <a:pt x="3002" y="18"/>
                      <a:pt x="3002" y="18"/>
                    </a:cubicBezTo>
                    <a:cubicBezTo>
                      <a:pt x="3136" y="0"/>
                      <a:pt x="3262" y="90"/>
                      <a:pt x="3279" y="215"/>
                    </a:cubicBezTo>
                    <a:cubicBezTo>
                      <a:pt x="3727" y="2993"/>
                      <a:pt x="3727" y="2993"/>
                      <a:pt x="3727" y="2993"/>
                    </a:cubicBezTo>
                    <a:cubicBezTo>
                      <a:pt x="3754" y="3127"/>
                      <a:pt x="3665" y="3252"/>
                      <a:pt x="3530" y="3270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363" name="Google Shape;363;p24"/>
            <p:cNvSpPr/>
            <p:nvPr/>
          </p:nvSpPr>
          <p:spPr>
            <a:xfrm>
              <a:off x="3679825" y="3111500"/>
              <a:ext cx="728662" cy="604837"/>
            </a:xfrm>
            <a:custGeom>
              <a:avLst/>
              <a:gdLst/>
              <a:ahLst/>
              <a:cxnLst/>
              <a:rect l="l" t="t" r="r" b="b"/>
              <a:pathLst>
                <a:path w="153" h="127" extrusionOk="0">
                  <a:moveTo>
                    <a:pt x="21" y="104"/>
                  </a:moveTo>
                  <a:cubicBezTo>
                    <a:pt x="21" y="69"/>
                    <a:pt x="21" y="69"/>
                    <a:pt x="21" y="69"/>
                  </a:cubicBezTo>
                  <a:cubicBezTo>
                    <a:pt x="21" y="66"/>
                    <a:pt x="23" y="64"/>
                    <a:pt x="26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7" y="64"/>
                    <a:pt x="39" y="66"/>
                    <a:pt x="39" y="69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6"/>
                    <a:pt x="37" y="109"/>
                    <a:pt x="34" y="109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3" y="109"/>
                    <a:pt x="21" y="106"/>
                    <a:pt x="21" y="104"/>
                  </a:cubicBezTo>
                  <a:close/>
                  <a:moveTo>
                    <a:pt x="56" y="52"/>
                  </a:moveTo>
                  <a:cubicBezTo>
                    <a:pt x="53" y="52"/>
                    <a:pt x="51" y="54"/>
                    <a:pt x="51" y="57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6"/>
                    <a:pt x="53" y="109"/>
                    <a:pt x="56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7" y="109"/>
                    <a:pt x="69" y="106"/>
                    <a:pt x="69" y="104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4"/>
                    <a:pt x="67" y="52"/>
                    <a:pt x="64" y="52"/>
                  </a:cubicBezTo>
                  <a:lnTo>
                    <a:pt x="56" y="52"/>
                  </a:lnTo>
                  <a:close/>
                  <a:moveTo>
                    <a:pt x="87" y="42"/>
                  </a:moveTo>
                  <a:cubicBezTo>
                    <a:pt x="84" y="42"/>
                    <a:pt x="82" y="44"/>
                    <a:pt x="82" y="47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6"/>
                    <a:pt x="84" y="109"/>
                    <a:pt x="87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8" y="109"/>
                    <a:pt x="100" y="106"/>
                    <a:pt x="100" y="104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4"/>
                    <a:pt x="98" y="42"/>
                    <a:pt x="95" y="42"/>
                  </a:cubicBezTo>
                  <a:lnTo>
                    <a:pt x="87" y="42"/>
                  </a:lnTo>
                  <a:close/>
                  <a:moveTo>
                    <a:pt x="117" y="31"/>
                  </a:moveTo>
                  <a:cubicBezTo>
                    <a:pt x="114" y="31"/>
                    <a:pt x="112" y="33"/>
                    <a:pt x="112" y="36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12" y="106"/>
                    <a:pt x="114" y="109"/>
                    <a:pt x="117" y="109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8" y="109"/>
                    <a:pt x="130" y="106"/>
                    <a:pt x="130" y="104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3"/>
                    <a:pt x="128" y="31"/>
                    <a:pt x="125" y="31"/>
                  </a:cubicBezTo>
                  <a:lnTo>
                    <a:pt x="117" y="31"/>
                  </a:lnTo>
                  <a:close/>
                  <a:moveTo>
                    <a:pt x="23" y="51"/>
                  </a:moveTo>
                  <a:cubicBezTo>
                    <a:pt x="55" y="45"/>
                    <a:pt x="86" y="33"/>
                    <a:pt x="113" y="17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83" y="27"/>
                    <a:pt x="54" y="38"/>
                    <a:pt x="22" y="44"/>
                  </a:cubicBezTo>
                  <a:lnTo>
                    <a:pt x="23" y="51"/>
                  </a:lnTo>
                  <a:close/>
                  <a:moveTo>
                    <a:pt x="153" y="118"/>
                  </a:moveTo>
                  <a:cubicBezTo>
                    <a:pt x="137" y="109"/>
                    <a:pt x="137" y="109"/>
                    <a:pt x="137" y="109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7" y="127"/>
                    <a:pt x="137" y="127"/>
                    <a:pt x="137" y="127"/>
                  </a:cubicBezTo>
                  <a:lnTo>
                    <a:pt x="153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3028536A-ED7A-834C-8D87-5FDA852DCCC2}"/>
              </a:ext>
            </a:extLst>
          </p:cNvPr>
          <p:cNvGrpSpPr/>
          <p:nvPr/>
        </p:nvGrpSpPr>
        <p:grpSpPr>
          <a:xfrm>
            <a:off x="4195240" y="4359519"/>
            <a:ext cx="1742536" cy="1739130"/>
            <a:chOff x="4195240" y="4359519"/>
            <a:chExt cx="1742536" cy="17391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6DF72AF0-F47F-1447-90FA-260F8CEA3A58}"/>
                </a:ext>
              </a:extLst>
            </p:cNvPr>
            <p:cNvGrpSpPr/>
            <p:nvPr/>
          </p:nvGrpSpPr>
          <p:grpSpPr>
            <a:xfrm>
              <a:off x="4195240" y="4359519"/>
              <a:ext cx="1742536" cy="1739130"/>
              <a:chOff x="4195240" y="4359519"/>
              <a:chExt cx="1742536" cy="1739130"/>
            </a:xfrm>
          </p:grpSpPr>
          <p:sp>
            <p:nvSpPr>
              <p:cNvPr id="36" name="Freeform 36">
                <a:extLst>
                  <a:ext uri="{FF2B5EF4-FFF2-40B4-BE49-F238E27FC236}">
                    <a16:creationId xmlns:a16="http://schemas.microsoft.com/office/drawing/2014/main" xmlns="" id="{F5670860-8F7D-B348-9C00-E4AFC8DD4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145" y="4391232"/>
                <a:ext cx="1674467" cy="1676167"/>
              </a:xfrm>
              <a:custGeom>
                <a:avLst/>
                <a:gdLst>
                  <a:gd name="T0" fmla="*/ 4174 w 4337"/>
                  <a:gd name="T1" fmla="*/ 3000 h 4345"/>
                  <a:gd name="T2" fmla="*/ 1675 w 4337"/>
                  <a:gd name="T3" fmla="*/ 4281 h 4345"/>
                  <a:gd name="T4" fmla="*/ 1343 w 4337"/>
                  <a:gd name="T5" fmla="*/ 4174 h 4345"/>
                  <a:gd name="T6" fmla="*/ 53 w 4337"/>
                  <a:gd name="T7" fmla="*/ 1675 h 4345"/>
                  <a:gd name="T8" fmla="*/ 161 w 4337"/>
                  <a:gd name="T9" fmla="*/ 1353 h 4345"/>
                  <a:gd name="T10" fmla="*/ 2660 w 4337"/>
                  <a:gd name="T11" fmla="*/ 63 h 4345"/>
                  <a:gd name="T12" fmla="*/ 2992 w 4337"/>
                  <a:gd name="T13" fmla="*/ 170 h 4345"/>
                  <a:gd name="T14" fmla="*/ 4273 w 4337"/>
                  <a:gd name="T15" fmla="*/ 2669 h 4345"/>
                  <a:gd name="T16" fmla="*/ 4174 w 4337"/>
                  <a:gd name="T17" fmla="*/ 3000 h 4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7" h="4345">
                    <a:moveTo>
                      <a:pt x="4174" y="3000"/>
                    </a:moveTo>
                    <a:cubicBezTo>
                      <a:pt x="1675" y="4281"/>
                      <a:pt x="1675" y="4281"/>
                      <a:pt x="1675" y="4281"/>
                    </a:cubicBezTo>
                    <a:cubicBezTo>
                      <a:pt x="1550" y="4344"/>
                      <a:pt x="1406" y="4299"/>
                      <a:pt x="1343" y="4174"/>
                    </a:cubicBezTo>
                    <a:cubicBezTo>
                      <a:pt x="53" y="1675"/>
                      <a:pt x="53" y="1675"/>
                      <a:pt x="53" y="1675"/>
                    </a:cubicBezTo>
                    <a:cubicBezTo>
                      <a:pt x="0" y="1559"/>
                      <a:pt x="44" y="1416"/>
                      <a:pt x="161" y="1353"/>
                    </a:cubicBezTo>
                    <a:cubicBezTo>
                      <a:pt x="2660" y="63"/>
                      <a:pt x="2660" y="63"/>
                      <a:pt x="2660" y="63"/>
                    </a:cubicBezTo>
                    <a:cubicBezTo>
                      <a:pt x="2777" y="0"/>
                      <a:pt x="2929" y="54"/>
                      <a:pt x="2992" y="170"/>
                    </a:cubicBezTo>
                    <a:cubicBezTo>
                      <a:pt x="4273" y="2669"/>
                      <a:pt x="4273" y="2669"/>
                      <a:pt x="4273" y="2669"/>
                    </a:cubicBezTo>
                    <a:cubicBezTo>
                      <a:pt x="4336" y="2785"/>
                      <a:pt x="4291" y="2937"/>
                      <a:pt x="4174" y="3000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7" name="Freeform 37">
                <a:extLst>
                  <a:ext uri="{FF2B5EF4-FFF2-40B4-BE49-F238E27FC236}">
                    <a16:creationId xmlns:a16="http://schemas.microsoft.com/office/drawing/2014/main" xmlns="" id="{1B060911-D4D5-BC43-82EF-23485253B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240" y="4359519"/>
                <a:ext cx="1742536" cy="1739130"/>
              </a:xfrm>
              <a:custGeom>
                <a:avLst/>
                <a:gdLst>
                  <a:gd name="T0" fmla="*/ 2097 w 4516"/>
                  <a:gd name="T1" fmla="*/ 4417 h 4508"/>
                  <a:gd name="T2" fmla="*/ 99 w 4516"/>
                  <a:gd name="T3" fmla="*/ 2437 h 4508"/>
                  <a:gd name="T4" fmla="*/ 99 w 4516"/>
                  <a:gd name="T5" fmla="*/ 2088 h 4508"/>
                  <a:gd name="T6" fmla="*/ 2078 w 4516"/>
                  <a:gd name="T7" fmla="*/ 99 h 4508"/>
                  <a:gd name="T8" fmla="*/ 2419 w 4516"/>
                  <a:gd name="T9" fmla="*/ 99 h 4508"/>
                  <a:gd name="T10" fmla="*/ 4417 w 4516"/>
                  <a:gd name="T11" fmla="*/ 2070 h 4508"/>
                  <a:gd name="T12" fmla="*/ 4417 w 4516"/>
                  <a:gd name="T13" fmla="*/ 2419 h 4508"/>
                  <a:gd name="T14" fmla="*/ 2437 w 4516"/>
                  <a:gd name="T15" fmla="*/ 4417 h 4508"/>
                  <a:gd name="T16" fmla="*/ 2097 w 4516"/>
                  <a:gd name="T17" fmla="*/ 4417 h 4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16" h="4508">
                    <a:moveTo>
                      <a:pt x="2097" y="4417"/>
                    </a:moveTo>
                    <a:cubicBezTo>
                      <a:pt x="99" y="2437"/>
                      <a:pt x="99" y="2437"/>
                      <a:pt x="99" y="2437"/>
                    </a:cubicBezTo>
                    <a:cubicBezTo>
                      <a:pt x="0" y="2339"/>
                      <a:pt x="0" y="2186"/>
                      <a:pt x="99" y="2088"/>
                    </a:cubicBezTo>
                    <a:cubicBezTo>
                      <a:pt x="2078" y="99"/>
                      <a:pt x="2078" y="99"/>
                      <a:pt x="2078" y="99"/>
                    </a:cubicBezTo>
                    <a:cubicBezTo>
                      <a:pt x="2168" y="0"/>
                      <a:pt x="2320" y="0"/>
                      <a:pt x="2419" y="99"/>
                    </a:cubicBezTo>
                    <a:cubicBezTo>
                      <a:pt x="4417" y="2070"/>
                      <a:pt x="4417" y="2070"/>
                      <a:pt x="4417" y="2070"/>
                    </a:cubicBezTo>
                    <a:cubicBezTo>
                      <a:pt x="4506" y="2168"/>
                      <a:pt x="4515" y="2321"/>
                      <a:pt x="4417" y="2419"/>
                    </a:cubicBezTo>
                    <a:cubicBezTo>
                      <a:pt x="2437" y="4417"/>
                      <a:pt x="2437" y="4417"/>
                      <a:pt x="2437" y="4417"/>
                    </a:cubicBezTo>
                    <a:cubicBezTo>
                      <a:pt x="2338" y="4507"/>
                      <a:pt x="2186" y="4507"/>
                      <a:pt x="2097" y="4417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8" name="Freeform 38">
                <a:extLst>
                  <a:ext uri="{FF2B5EF4-FFF2-40B4-BE49-F238E27FC236}">
                    <a16:creationId xmlns:a16="http://schemas.microsoft.com/office/drawing/2014/main" xmlns="" id="{08BA41E2-C39F-0B45-B51D-8D3121D33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145" y="4393233"/>
                <a:ext cx="1674467" cy="1669363"/>
              </a:xfrm>
              <a:custGeom>
                <a:avLst/>
                <a:gdLst>
                  <a:gd name="T0" fmla="*/ 62 w 4337"/>
                  <a:gd name="T1" fmla="*/ 2679 h 4328"/>
                  <a:gd name="T2" fmla="*/ 1326 w 4337"/>
                  <a:gd name="T3" fmla="*/ 170 h 4328"/>
                  <a:gd name="T4" fmla="*/ 1657 w 4337"/>
                  <a:gd name="T5" fmla="*/ 63 h 4328"/>
                  <a:gd name="T6" fmla="*/ 4166 w 4337"/>
                  <a:gd name="T7" fmla="*/ 1326 h 4328"/>
                  <a:gd name="T8" fmla="*/ 4273 w 4337"/>
                  <a:gd name="T9" fmla="*/ 1657 h 4328"/>
                  <a:gd name="T10" fmla="*/ 3001 w 4337"/>
                  <a:gd name="T11" fmla="*/ 4166 h 4328"/>
                  <a:gd name="T12" fmla="*/ 2678 w 4337"/>
                  <a:gd name="T13" fmla="*/ 4273 h 4328"/>
                  <a:gd name="T14" fmla="*/ 170 w 4337"/>
                  <a:gd name="T15" fmla="*/ 3001 h 4328"/>
                  <a:gd name="T16" fmla="*/ 62 w 4337"/>
                  <a:gd name="T17" fmla="*/ 2679 h 4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7" h="4328">
                    <a:moveTo>
                      <a:pt x="62" y="2679"/>
                    </a:moveTo>
                    <a:cubicBezTo>
                      <a:pt x="1326" y="170"/>
                      <a:pt x="1326" y="170"/>
                      <a:pt x="1326" y="170"/>
                    </a:cubicBezTo>
                    <a:cubicBezTo>
                      <a:pt x="1388" y="45"/>
                      <a:pt x="1532" y="0"/>
                      <a:pt x="1657" y="63"/>
                    </a:cubicBez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8"/>
                      <a:pt x="4336" y="1532"/>
                      <a:pt x="4273" y="1657"/>
                    </a:cubicBezTo>
                    <a:cubicBezTo>
                      <a:pt x="3001" y="4166"/>
                      <a:pt x="3001" y="4166"/>
                      <a:pt x="3001" y="4166"/>
                    </a:cubicBezTo>
                    <a:cubicBezTo>
                      <a:pt x="2947" y="4282"/>
                      <a:pt x="2795" y="4327"/>
                      <a:pt x="2678" y="4273"/>
                    </a:cubicBezTo>
                    <a:cubicBezTo>
                      <a:pt x="170" y="3001"/>
                      <a:pt x="170" y="3001"/>
                      <a:pt x="170" y="3001"/>
                    </a:cubicBezTo>
                    <a:cubicBezTo>
                      <a:pt x="44" y="2947"/>
                      <a:pt x="0" y="2795"/>
                      <a:pt x="62" y="2679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9" name="Freeform 39">
                <a:extLst>
                  <a:ext uri="{FF2B5EF4-FFF2-40B4-BE49-F238E27FC236}">
                    <a16:creationId xmlns:a16="http://schemas.microsoft.com/office/drawing/2014/main" xmlns="" id="{9423797B-29B2-AE44-BC34-3F58A8877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6066" y="4508667"/>
                <a:ext cx="1437933" cy="1437931"/>
              </a:xfrm>
              <a:custGeom>
                <a:avLst/>
                <a:gdLst>
                  <a:gd name="T0" fmla="*/ 726 w 3728"/>
                  <a:gd name="T1" fmla="*/ 18 h 3728"/>
                  <a:gd name="T2" fmla="*/ 3503 w 3728"/>
                  <a:gd name="T3" fmla="*/ 448 h 3728"/>
                  <a:gd name="T4" fmla="*/ 3709 w 3728"/>
                  <a:gd name="T5" fmla="*/ 726 h 3728"/>
                  <a:gd name="T6" fmla="*/ 3279 w 3728"/>
                  <a:gd name="T7" fmla="*/ 3504 h 3728"/>
                  <a:gd name="T8" fmla="*/ 3001 w 3728"/>
                  <a:gd name="T9" fmla="*/ 3709 h 3728"/>
                  <a:gd name="T10" fmla="*/ 224 w 3728"/>
                  <a:gd name="T11" fmla="*/ 3279 h 3728"/>
                  <a:gd name="T12" fmla="*/ 18 w 3728"/>
                  <a:gd name="T13" fmla="*/ 3002 h 3728"/>
                  <a:gd name="T14" fmla="*/ 448 w 3728"/>
                  <a:gd name="T15" fmla="*/ 224 h 3728"/>
                  <a:gd name="T16" fmla="*/ 726 w 3728"/>
                  <a:gd name="T17" fmla="*/ 18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8" h="3728">
                    <a:moveTo>
                      <a:pt x="726" y="18"/>
                    </a:moveTo>
                    <a:cubicBezTo>
                      <a:pt x="3503" y="448"/>
                      <a:pt x="3503" y="448"/>
                      <a:pt x="3503" y="448"/>
                    </a:cubicBezTo>
                    <a:cubicBezTo>
                      <a:pt x="3638" y="466"/>
                      <a:pt x="3727" y="592"/>
                      <a:pt x="3709" y="726"/>
                    </a:cubicBezTo>
                    <a:cubicBezTo>
                      <a:pt x="3279" y="3504"/>
                      <a:pt x="3279" y="3504"/>
                      <a:pt x="3279" y="3504"/>
                    </a:cubicBezTo>
                    <a:cubicBezTo>
                      <a:pt x="3261" y="3638"/>
                      <a:pt x="3136" y="3727"/>
                      <a:pt x="3001" y="3709"/>
                    </a:cubicBezTo>
                    <a:cubicBezTo>
                      <a:pt x="224" y="3279"/>
                      <a:pt x="224" y="3279"/>
                      <a:pt x="224" y="3279"/>
                    </a:cubicBezTo>
                    <a:cubicBezTo>
                      <a:pt x="90" y="3253"/>
                      <a:pt x="0" y="3127"/>
                      <a:pt x="18" y="3002"/>
                    </a:cubicBezTo>
                    <a:cubicBezTo>
                      <a:pt x="448" y="224"/>
                      <a:pt x="448" y="224"/>
                      <a:pt x="448" y="224"/>
                    </a:cubicBezTo>
                    <a:cubicBezTo>
                      <a:pt x="466" y="90"/>
                      <a:pt x="592" y="0"/>
                      <a:pt x="726" y="18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0" name="Freeform 40">
                <a:extLst>
                  <a:ext uri="{FF2B5EF4-FFF2-40B4-BE49-F238E27FC236}">
                    <a16:creationId xmlns:a16="http://schemas.microsoft.com/office/drawing/2014/main" xmlns="" id="{9A558F55-420A-204D-B3C4-C729F4232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711" y="4502121"/>
                <a:ext cx="1444739" cy="1449841"/>
              </a:xfrm>
              <a:custGeom>
                <a:avLst/>
                <a:gdLst>
                  <a:gd name="T0" fmla="*/ 3270 w 3746"/>
                  <a:gd name="T1" fmla="*/ 225 h 3755"/>
                  <a:gd name="T2" fmla="*/ 3727 w 3746"/>
                  <a:gd name="T3" fmla="*/ 3002 h 3755"/>
                  <a:gd name="T4" fmla="*/ 3521 w 3746"/>
                  <a:gd name="T5" fmla="*/ 3280 h 3755"/>
                  <a:gd name="T6" fmla="*/ 753 w 3746"/>
                  <a:gd name="T7" fmla="*/ 3727 h 3755"/>
                  <a:gd name="T8" fmla="*/ 466 w 3746"/>
                  <a:gd name="T9" fmla="*/ 3530 h 3755"/>
                  <a:gd name="T10" fmla="*/ 18 w 3746"/>
                  <a:gd name="T11" fmla="*/ 753 h 3755"/>
                  <a:gd name="T12" fmla="*/ 215 w 3746"/>
                  <a:gd name="T13" fmla="*/ 475 h 3755"/>
                  <a:gd name="T14" fmla="*/ 2993 w 3746"/>
                  <a:gd name="T15" fmla="*/ 27 h 3755"/>
                  <a:gd name="T16" fmla="*/ 3270 w 3746"/>
                  <a:gd name="T17" fmla="*/ 225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46" h="3755">
                    <a:moveTo>
                      <a:pt x="3270" y="225"/>
                    </a:moveTo>
                    <a:cubicBezTo>
                      <a:pt x="3727" y="3002"/>
                      <a:pt x="3727" y="3002"/>
                      <a:pt x="3727" y="3002"/>
                    </a:cubicBezTo>
                    <a:cubicBezTo>
                      <a:pt x="3745" y="3136"/>
                      <a:pt x="3656" y="3262"/>
                      <a:pt x="3521" y="3280"/>
                    </a:cubicBez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18" y="3754"/>
                      <a:pt x="493" y="3665"/>
                      <a:pt x="466" y="3530"/>
                    </a:cubicBezTo>
                    <a:cubicBezTo>
                      <a:pt x="18" y="753"/>
                      <a:pt x="18" y="753"/>
                      <a:pt x="18" y="753"/>
                    </a:cubicBezTo>
                    <a:cubicBezTo>
                      <a:pt x="0" y="628"/>
                      <a:pt x="90" y="502"/>
                      <a:pt x="215" y="475"/>
                    </a:cubicBezTo>
                    <a:cubicBezTo>
                      <a:pt x="2993" y="27"/>
                      <a:pt x="2993" y="27"/>
                      <a:pt x="2993" y="27"/>
                    </a:cubicBezTo>
                    <a:cubicBezTo>
                      <a:pt x="3127" y="0"/>
                      <a:pt x="3252" y="90"/>
                      <a:pt x="3270" y="225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364" name="Google Shape;364;p24"/>
            <p:cNvSpPr/>
            <p:nvPr/>
          </p:nvSpPr>
          <p:spPr>
            <a:xfrm>
              <a:off x="4559300" y="4918075"/>
              <a:ext cx="1019175" cy="528637"/>
            </a:xfrm>
            <a:custGeom>
              <a:avLst/>
              <a:gdLst/>
              <a:ahLst/>
              <a:cxnLst/>
              <a:rect l="l" t="t" r="r" b="b"/>
              <a:pathLst>
                <a:path w="214" h="111" extrusionOk="0">
                  <a:moveTo>
                    <a:pt x="154" y="105"/>
                  </a:moveTo>
                  <a:cubicBezTo>
                    <a:pt x="151" y="106"/>
                    <a:pt x="148" y="107"/>
                    <a:pt x="145" y="108"/>
                  </a:cubicBezTo>
                  <a:cubicBezTo>
                    <a:pt x="134" y="111"/>
                    <a:pt x="123" y="111"/>
                    <a:pt x="110" y="111"/>
                  </a:cubicBezTo>
                  <a:cubicBezTo>
                    <a:pt x="96" y="111"/>
                    <a:pt x="85" y="111"/>
                    <a:pt x="75" y="108"/>
                  </a:cubicBezTo>
                  <a:cubicBezTo>
                    <a:pt x="71" y="107"/>
                    <a:pt x="68" y="106"/>
                    <a:pt x="65" y="105"/>
                  </a:cubicBezTo>
                  <a:cubicBezTo>
                    <a:pt x="56" y="101"/>
                    <a:pt x="56" y="93"/>
                    <a:pt x="61" y="88"/>
                  </a:cubicBezTo>
                  <a:cubicBezTo>
                    <a:pt x="67" y="82"/>
                    <a:pt x="73" y="78"/>
                    <a:pt x="81" y="75"/>
                  </a:cubicBezTo>
                  <a:cubicBezTo>
                    <a:pt x="84" y="73"/>
                    <a:pt x="87" y="72"/>
                    <a:pt x="91" y="71"/>
                  </a:cubicBezTo>
                  <a:cubicBezTo>
                    <a:pt x="97" y="69"/>
                    <a:pt x="99" y="62"/>
                    <a:pt x="94" y="58"/>
                  </a:cubicBezTo>
                  <a:cubicBezTo>
                    <a:pt x="85" y="48"/>
                    <a:pt x="81" y="37"/>
                    <a:pt x="82" y="25"/>
                  </a:cubicBezTo>
                  <a:cubicBezTo>
                    <a:pt x="82" y="11"/>
                    <a:pt x="90" y="4"/>
                    <a:pt x="102" y="1"/>
                  </a:cubicBezTo>
                  <a:cubicBezTo>
                    <a:pt x="105" y="1"/>
                    <a:pt x="107" y="0"/>
                    <a:pt x="110" y="0"/>
                  </a:cubicBezTo>
                  <a:cubicBezTo>
                    <a:pt x="112" y="0"/>
                    <a:pt x="115" y="1"/>
                    <a:pt x="117" y="1"/>
                  </a:cubicBezTo>
                  <a:cubicBezTo>
                    <a:pt x="130" y="4"/>
                    <a:pt x="137" y="11"/>
                    <a:pt x="138" y="25"/>
                  </a:cubicBezTo>
                  <a:cubicBezTo>
                    <a:pt x="138" y="37"/>
                    <a:pt x="135" y="48"/>
                    <a:pt x="126" y="58"/>
                  </a:cubicBezTo>
                  <a:cubicBezTo>
                    <a:pt x="121" y="62"/>
                    <a:pt x="123" y="69"/>
                    <a:pt x="129" y="71"/>
                  </a:cubicBezTo>
                  <a:cubicBezTo>
                    <a:pt x="132" y="72"/>
                    <a:pt x="135" y="73"/>
                    <a:pt x="139" y="75"/>
                  </a:cubicBezTo>
                  <a:cubicBezTo>
                    <a:pt x="146" y="78"/>
                    <a:pt x="153" y="82"/>
                    <a:pt x="158" y="88"/>
                  </a:cubicBezTo>
                  <a:cubicBezTo>
                    <a:pt x="162" y="91"/>
                    <a:pt x="164" y="101"/>
                    <a:pt x="154" y="105"/>
                  </a:cubicBezTo>
                  <a:close/>
                  <a:moveTo>
                    <a:pt x="210" y="95"/>
                  </a:moveTo>
                  <a:cubicBezTo>
                    <a:pt x="206" y="91"/>
                    <a:pt x="202" y="88"/>
                    <a:pt x="196" y="86"/>
                  </a:cubicBezTo>
                  <a:cubicBezTo>
                    <a:pt x="194" y="85"/>
                    <a:pt x="192" y="84"/>
                    <a:pt x="190" y="83"/>
                  </a:cubicBezTo>
                  <a:cubicBezTo>
                    <a:pt x="185" y="82"/>
                    <a:pt x="184" y="77"/>
                    <a:pt x="187" y="74"/>
                  </a:cubicBezTo>
                  <a:cubicBezTo>
                    <a:pt x="194" y="68"/>
                    <a:pt x="196" y="60"/>
                    <a:pt x="196" y="51"/>
                  </a:cubicBezTo>
                  <a:cubicBezTo>
                    <a:pt x="196" y="42"/>
                    <a:pt x="190" y="37"/>
                    <a:pt x="182" y="35"/>
                  </a:cubicBezTo>
                  <a:cubicBezTo>
                    <a:pt x="180" y="34"/>
                    <a:pt x="178" y="34"/>
                    <a:pt x="176" y="34"/>
                  </a:cubicBezTo>
                  <a:cubicBezTo>
                    <a:pt x="175" y="34"/>
                    <a:pt x="173" y="34"/>
                    <a:pt x="171" y="35"/>
                  </a:cubicBezTo>
                  <a:cubicBezTo>
                    <a:pt x="163" y="37"/>
                    <a:pt x="157" y="42"/>
                    <a:pt x="157" y="51"/>
                  </a:cubicBezTo>
                  <a:cubicBezTo>
                    <a:pt x="156" y="60"/>
                    <a:pt x="159" y="67"/>
                    <a:pt x="165" y="74"/>
                  </a:cubicBezTo>
                  <a:cubicBezTo>
                    <a:pt x="169" y="77"/>
                    <a:pt x="167" y="82"/>
                    <a:pt x="163" y="83"/>
                  </a:cubicBezTo>
                  <a:cubicBezTo>
                    <a:pt x="163" y="83"/>
                    <a:pt x="163" y="83"/>
                    <a:pt x="163" y="83"/>
                  </a:cubicBezTo>
                  <a:cubicBezTo>
                    <a:pt x="163" y="84"/>
                    <a:pt x="164" y="85"/>
                    <a:pt x="164" y="85"/>
                  </a:cubicBezTo>
                  <a:cubicBezTo>
                    <a:pt x="167" y="88"/>
                    <a:pt x="169" y="93"/>
                    <a:pt x="168" y="97"/>
                  </a:cubicBezTo>
                  <a:cubicBezTo>
                    <a:pt x="167" y="102"/>
                    <a:pt x="164" y="106"/>
                    <a:pt x="159" y="108"/>
                  </a:cubicBezTo>
                  <a:cubicBezTo>
                    <a:pt x="158" y="109"/>
                    <a:pt x="157" y="109"/>
                    <a:pt x="155" y="110"/>
                  </a:cubicBezTo>
                  <a:cubicBezTo>
                    <a:pt x="162" y="111"/>
                    <a:pt x="168" y="111"/>
                    <a:pt x="176" y="111"/>
                  </a:cubicBezTo>
                  <a:cubicBezTo>
                    <a:pt x="186" y="111"/>
                    <a:pt x="193" y="111"/>
                    <a:pt x="201" y="109"/>
                  </a:cubicBezTo>
                  <a:cubicBezTo>
                    <a:pt x="203" y="109"/>
                    <a:pt x="205" y="108"/>
                    <a:pt x="207" y="107"/>
                  </a:cubicBezTo>
                  <a:cubicBezTo>
                    <a:pt x="214" y="104"/>
                    <a:pt x="213" y="98"/>
                    <a:pt x="210" y="95"/>
                  </a:cubicBezTo>
                  <a:close/>
                  <a:moveTo>
                    <a:pt x="51" y="97"/>
                  </a:moveTo>
                  <a:cubicBezTo>
                    <a:pt x="50" y="93"/>
                    <a:pt x="51" y="89"/>
                    <a:pt x="55" y="85"/>
                  </a:cubicBezTo>
                  <a:cubicBezTo>
                    <a:pt x="56" y="84"/>
                    <a:pt x="58" y="83"/>
                    <a:pt x="59" y="81"/>
                  </a:cubicBezTo>
                  <a:cubicBezTo>
                    <a:pt x="58" y="81"/>
                    <a:pt x="58" y="81"/>
                    <a:pt x="57" y="80"/>
                  </a:cubicBezTo>
                  <a:cubicBezTo>
                    <a:pt x="52" y="78"/>
                    <a:pt x="51" y="74"/>
                    <a:pt x="54" y="70"/>
                  </a:cubicBezTo>
                  <a:cubicBezTo>
                    <a:pt x="61" y="63"/>
                    <a:pt x="64" y="54"/>
                    <a:pt x="64" y="44"/>
                  </a:cubicBezTo>
                  <a:cubicBezTo>
                    <a:pt x="63" y="34"/>
                    <a:pt x="57" y="29"/>
                    <a:pt x="48" y="27"/>
                  </a:cubicBezTo>
                  <a:cubicBezTo>
                    <a:pt x="46" y="26"/>
                    <a:pt x="44" y="26"/>
                    <a:pt x="42" y="26"/>
                  </a:cubicBezTo>
                  <a:cubicBezTo>
                    <a:pt x="40" y="26"/>
                    <a:pt x="38" y="26"/>
                    <a:pt x="36" y="27"/>
                  </a:cubicBezTo>
                  <a:cubicBezTo>
                    <a:pt x="27" y="29"/>
                    <a:pt x="21" y="34"/>
                    <a:pt x="20" y="44"/>
                  </a:cubicBezTo>
                  <a:cubicBezTo>
                    <a:pt x="20" y="54"/>
                    <a:pt x="23" y="63"/>
                    <a:pt x="30" y="70"/>
                  </a:cubicBezTo>
                  <a:cubicBezTo>
                    <a:pt x="33" y="74"/>
                    <a:pt x="32" y="78"/>
                    <a:pt x="27" y="80"/>
                  </a:cubicBezTo>
                  <a:cubicBezTo>
                    <a:pt x="25" y="81"/>
                    <a:pt x="22" y="82"/>
                    <a:pt x="20" y="83"/>
                  </a:cubicBezTo>
                  <a:cubicBezTo>
                    <a:pt x="14" y="86"/>
                    <a:pt x="9" y="89"/>
                    <a:pt x="4" y="93"/>
                  </a:cubicBezTo>
                  <a:cubicBezTo>
                    <a:pt x="0" y="97"/>
                    <a:pt x="0" y="103"/>
                    <a:pt x="8" y="106"/>
                  </a:cubicBezTo>
                  <a:cubicBezTo>
                    <a:pt x="10" y="107"/>
                    <a:pt x="12" y="108"/>
                    <a:pt x="15" y="109"/>
                  </a:cubicBezTo>
                  <a:cubicBezTo>
                    <a:pt x="23" y="111"/>
                    <a:pt x="31" y="111"/>
                    <a:pt x="42" y="111"/>
                  </a:cubicBezTo>
                  <a:cubicBezTo>
                    <a:pt x="50" y="111"/>
                    <a:pt x="57" y="111"/>
                    <a:pt x="64" y="110"/>
                  </a:cubicBezTo>
                  <a:cubicBezTo>
                    <a:pt x="63" y="109"/>
                    <a:pt x="61" y="109"/>
                    <a:pt x="60" y="108"/>
                  </a:cubicBezTo>
                  <a:cubicBezTo>
                    <a:pt x="55" y="106"/>
                    <a:pt x="51" y="102"/>
                    <a:pt x="51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2BC2E7D1-D8F5-B94E-AA4F-D8072D821047}"/>
              </a:ext>
            </a:extLst>
          </p:cNvPr>
          <p:cNvGrpSpPr/>
          <p:nvPr/>
        </p:nvGrpSpPr>
        <p:grpSpPr>
          <a:xfrm>
            <a:off x="7329840" y="2568578"/>
            <a:ext cx="1713952" cy="1713950"/>
            <a:chOff x="7329840" y="2568578"/>
            <a:chExt cx="1713952" cy="17139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3F868B43-E719-8646-B72B-C4AFD4A2CA31}"/>
                </a:ext>
              </a:extLst>
            </p:cNvPr>
            <p:cNvGrpSpPr/>
            <p:nvPr/>
          </p:nvGrpSpPr>
          <p:grpSpPr>
            <a:xfrm>
              <a:off x="7329840" y="2568578"/>
              <a:ext cx="1713952" cy="1713950"/>
              <a:chOff x="7329840" y="2568578"/>
              <a:chExt cx="1713952" cy="1713950"/>
            </a:xfrm>
          </p:grpSpPr>
          <p:sp>
            <p:nvSpPr>
              <p:cNvPr id="46" name="Freeform 21">
                <a:extLst>
                  <a:ext uri="{FF2B5EF4-FFF2-40B4-BE49-F238E27FC236}">
                    <a16:creationId xmlns:a16="http://schemas.microsoft.com/office/drawing/2014/main" xmlns="" id="{3FDE34DB-2943-2440-8EBE-B2E7102F6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6682" y="2647132"/>
                <a:ext cx="1563814" cy="1560437"/>
              </a:xfrm>
              <a:custGeom>
                <a:avLst/>
                <a:gdLst>
                  <a:gd name="T0" fmla="*/ 1210 w 4087"/>
                  <a:gd name="T1" fmla="*/ 36 h 4078"/>
                  <a:gd name="T2" fmla="*/ 3880 w 4087"/>
                  <a:gd name="T3" fmla="*/ 896 h 4078"/>
                  <a:gd name="T4" fmla="*/ 4041 w 4087"/>
                  <a:gd name="T5" fmla="*/ 1201 h 4078"/>
                  <a:gd name="T6" fmla="*/ 3181 w 4087"/>
                  <a:gd name="T7" fmla="*/ 3880 h 4078"/>
                  <a:gd name="T8" fmla="*/ 2876 w 4087"/>
                  <a:gd name="T9" fmla="*/ 4041 h 4078"/>
                  <a:gd name="T10" fmla="*/ 197 w 4087"/>
                  <a:gd name="T11" fmla="*/ 3181 h 4078"/>
                  <a:gd name="T12" fmla="*/ 45 w 4087"/>
                  <a:gd name="T13" fmla="*/ 2876 h 4078"/>
                  <a:gd name="T14" fmla="*/ 896 w 4087"/>
                  <a:gd name="T15" fmla="*/ 197 h 4078"/>
                  <a:gd name="T16" fmla="*/ 1210 w 4087"/>
                  <a:gd name="T17" fmla="*/ 36 h 4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7" h="4078">
                    <a:moveTo>
                      <a:pt x="1210" y="36"/>
                    </a:move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14" y="941"/>
                      <a:pt x="4086" y="1076"/>
                      <a:pt x="4041" y="1201"/>
                    </a:cubicBezTo>
                    <a:cubicBezTo>
                      <a:pt x="3181" y="3880"/>
                      <a:pt x="3181" y="3880"/>
                      <a:pt x="3181" y="3880"/>
                    </a:cubicBezTo>
                    <a:cubicBezTo>
                      <a:pt x="3145" y="4005"/>
                      <a:pt x="3002" y="4077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36"/>
                      <a:pt x="0" y="3002"/>
                      <a:pt x="45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10" y="36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xmlns="" id="{B268C560-FF1E-AD4B-9C4D-1E194B966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5773" y="2797576"/>
                <a:ext cx="1268596" cy="1265219"/>
              </a:xfrm>
              <a:custGeom>
                <a:avLst/>
                <a:gdLst>
                  <a:gd name="T0" fmla="*/ 3296 w 3316"/>
                  <a:gd name="T1" fmla="*/ 241 h 3307"/>
                  <a:gd name="T2" fmla="*/ 3305 w 3316"/>
                  <a:gd name="T3" fmla="*/ 3055 h 3307"/>
                  <a:gd name="T4" fmla="*/ 3064 w 3316"/>
                  <a:gd name="T5" fmla="*/ 3296 h 3307"/>
                  <a:gd name="T6" fmla="*/ 259 w 3316"/>
                  <a:gd name="T7" fmla="*/ 3306 h 3307"/>
                  <a:gd name="T8" fmla="*/ 8 w 3316"/>
                  <a:gd name="T9" fmla="*/ 3064 h 3307"/>
                  <a:gd name="T10" fmla="*/ 0 w 3316"/>
                  <a:gd name="T11" fmla="*/ 250 h 3307"/>
                  <a:gd name="T12" fmla="*/ 242 w 3316"/>
                  <a:gd name="T13" fmla="*/ 9 h 3307"/>
                  <a:gd name="T14" fmla="*/ 3054 w 3316"/>
                  <a:gd name="T15" fmla="*/ 0 h 3307"/>
                  <a:gd name="T16" fmla="*/ 3296 w 3316"/>
                  <a:gd name="T17" fmla="*/ 241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07">
                    <a:moveTo>
                      <a:pt x="3296" y="241"/>
                    </a:moveTo>
                    <a:cubicBezTo>
                      <a:pt x="3305" y="3055"/>
                      <a:pt x="3305" y="3055"/>
                      <a:pt x="3305" y="3055"/>
                    </a:cubicBezTo>
                    <a:cubicBezTo>
                      <a:pt x="3315" y="3189"/>
                      <a:pt x="3198" y="3296"/>
                      <a:pt x="3064" y="3296"/>
                    </a:cubicBezTo>
                    <a:cubicBezTo>
                      <a:pt x="259" y="3306"/>
                      <a:pt x="259" y="3306"/>
                      <a:pt x="259" y="3306"/>
                    </a:cubicBezTo>
                    <a:cubicBezTo>
                      <a:pt x="125" y="3306"/>
                      <a:pt x="8" y="3198"/>
                      <a:pt x="8" y="3064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16"/>
                      <a:pt x="107" y="9"/>
                      <a:pt x="242" y="9"/>
                    </a:cubicBezTo>
                    <a:cubicBezTo>
                      <a:pt x="3054" y="0"/>
                      <a:pt x="3054" y="0"/>
                      <a:pt x="3054" y="0"/>
                    </a:cubicBezTo>
                    <a:cubicBezTo>
                      <a:pt x="3189" y="0"/>
                      <a:pt x="3296" y="107"/>
                      <a:pt x="3296" y="241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xmlns="" id="{8F772BD3-C23E-854A-87DB-DFB3BF6AE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3619" y="2645062"/>
                <a:ext cx="1567187" cy="1567185"/>
              </a:xfrm>
              <a:custGeom>
                <a:avLst/>
                <a:gdLst>
                  <a:gd name="T0" fmla="*/ 3898 w 4096"/>
                  <a:gd name="T1" fmla="*/ 3172 h 4096"/>
                  <a:gd name="T2" fmla="*/ 1228 w 4096"/>
                  <a:gd name="T3" fmla="*/ 4050 h 4096"/>
                  <a:gd name="T4" fmla="*/ 923 w 4096"/>
                  <a:gd name="T5" fmla="*/ 3898 h 4096"/>
                  <a:gd name="T6" fmla="*/ 45 w 4096"/>
                  <a:gd name="T7" fmla="*/ 1228 h 4096"/>
                  <a:gd name="T8" fmla="*/ 198 w 4096"/>
                  <a:gd name="T9" fmla="*/ 923 h 4096"/>
                  <a:gd name="T10" fmla="*/ 2867 w 4096"/>
                  <a:gd name="T11" fmla="*/ 36 h 4096"/>
                  <a:gd name="T12" fmla="*/ 3181 w 4096"/>
                  <a:gd name="T13" fmla="*/ 198 h 4096"/>
                  <a:gd name="T14" fmla="*/ 4059 w 4096"/>
                  <a:gd name="T15" fmla="*/ 2867 h 4096"/>
                  <a:gd name="T16" fmla="*/ 3898 w 4096"/>
                  <a:gd name="T17" fmla="*/ 3172 h 4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6" h="4096">
                    <a:moveTo>
                      <a:pt x="3898" y="3172"/>
                    </a:moveTo>
                    <a:cubicBezTo>
                      <a:pt x="1228" y="4050"/>
                      <a:pt x="1228" y="4050"/>
                      <a:pt x="1228" y="4050"/>
                    </a:cubicBezTo>
                    <a:cubicBezTo>
                      <a:pt x="1102" y="4095"/>
                      <a:pt x="968" y="4023"/>
                      <a:pt x="923" y="3898"/>
                    </a:cubicBezTo>
                    <a:cubicBezTo>
                      <a:pt x="45" y="1228"/>
                      <a:pt x="45" y="1228"/>
                      <a:pt x="45" y="1228"/>
                    </a:cubicBezTo>
                    <a:cubicBezTo>
                      <a:pt x="0" y="1102"/>
                      <a:pt x="72" y="959"/>
                      <a:pt x="198" y="923"/>
                    </a:cubicBezTo>
                    <a:cubicBezTo>
                      <a:pt x="2867" y="36"/>
                      <a:pt x="2867" y="36"/>
                      <a:pt x="2867" y="36"/>
                    </a:cubicBezTo>
                    <a:cubicBezTo>
                      <a:pt x="2993" y="0"/>
                      <a:pt x="3136" y="72"/>
                      <a:pt x="3181" y="198"/>
                    </a:cubicBezTo>
                    <a:cubicBezTo>
                      <a:pt x="4059" y="2867"/>
                      <a:pt x="4059" y="2867"/>
                      <a:pt x="4059" y="2867"/>
                    </a:cubicBezTo>
                    <a:cubicBezTo>
                      <a:pt x="4095" y="2993"/>
                      <a:pt x="4032" y="3127"/>
                      <a:pt x="3898" y="3172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xmlns="" id="{62B079AF-2DEA-D74D-9276-AA5D4E656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9840" y="2568578"/>
                <a:ext cx="1713952" cy="1713950"/>
              </a:xfrm>
              <a:custGeom>
                <a:avLst/>
                <a:gdLst>
                  <a:gd name="T0" fmla="*/ 1738 w 4481"/>
                  <a:gd name="T1" fmla="*/ 4354 h 4481"/>
                  <a:gd name="T2" fmla="*/ 81 w 4481"/>
                  <a:gd name="T3" fmla="*/ 2088 h 4481"/>
                  <a:gd name="T4" fmla="*/ 126 w 4481"/>
                  <a:gd name="T5" fmla="*/ 1747 h 4481"/>
                  <a:gd name="T6" fmla="*/ 2401 w 4481"/>
                  <a:gd name="T7" fmla="*/ 81 h 4481"/>
                  <a:gd name="T8" fmla="*/ 2742 w 4481"/>
                  <a:gd name="T9" fmla="*/ 135 h 4481"/>
                  <a:gd name="T10" fmla="*/ 4399 w 4481"/>
                  <a:gd name="T11" fmla="*/ 2401 h 4481"/>
                  <a:gd name="T12" fmla="*/ 4345 w 4481"/>
                  <a:gd name="T13" fmla="*/ 2742 h 4481"/>
                  <a:gd name="T14" fmla="*/ 2079 w 4481"/>
                  <a:gd name="T15" fmla="*/ 4408 h 4481"/>
                  <a:gd name="T16" fmla="*/ 1738 w 4481"/>
                  <a:gd name="T17" fmla="*/ 4354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1">
                    <a:moveTo>
                      <a:pt x="1738" y="4354"/>
                    </a:moveTo>
                    <a:cubicBezTo>
                      <a:pt x="81" y="2088"/>
                      <a:pt x="81" y="2088"/>
                      <a:pt x="81" y="2088"/>
                    </a:cubicBezTo>
                    <a:cubicBezTo>
                      <a:pt x="0" y="1971"/>
                      <a:pt x="18" y="1819"/>
                      <a:pt x="126" y="1747"/>
                    </a:cubicBez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9" y="0"/>
                      <a:pt x="2661" y="27"/>
                      <a:pt x="2742" y="135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80" y="2509"/>
                      <a:pt x="4453" y="2661"/>
                      <a:pt x="4345" y="2742"/>
                    </a:cubicBezTo>
                    <a:cubicBezTo>
                      <a:pt x="2079" y="4408"/>
                      <a:pt x="2079" y="4408"/>
                      <a:pt x="2079" y="4408"/>
                    </a:cubicBezTo>
                    <a:cubicBezTo>
                      <a:pt x="1971" y="4480"/>
                      <a:pt x="1819" y="4462"/>
                      <a:pt x="1738" y="4354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xmlns="" id="{9F1D588D-8B5E-2F47-A431-7DA3FDFC9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9840" y="2571643"/>
                <a:ext cx="1713952" cy="1710575"/>
              </a:xfrm>
              <a:custGeom>
                <a:avLst/>
                <a:gdLst>
                  <a:gd name="T0" fmla="*/ 81 w 4481"/>
                  <a:gd name="T1" fmla="*/ 2410 h 4471"/>
                  <a:gd name="T2" fmla="*/ 1720 w 4481"/>
                  <a:gd name="T3" fmla="*/ 135 h 4471"/>
                  <a:gd name="T4" fmla="*/ 2061 w 4481"/>
                  <a:gd name="T5" fmla="*/ 72 h 4471"/>
                  <a:gd name="T6" fmla="*/ 4345 w 4481"/>
                  <a:gd name="T7" fmla="*/ 1720 h 4471"/>
                  <a:gd name="T8" fmla="*/ 4399 w 4481"/>
                  <a:gd name="T9" fmla="*/ 2061 h 4471"/>
                  <a:gd name="T10" fmla="*/ 2750 w 4481"/>
                  <a:gd name="T11" fmla="*/ 4335 h 4471"/>
                  <a:gd name="T12" fmla="*/ 2410 w 4481"/>
                  <a:gd name="T13" fmla="*/ 4389 h 4471"/>
                  <a:gd name="T14" fmla="*/ 135 w 4481"/>
                  <a:gd name="T15" fmla="*/ 2750 h 4471"/>
                  <a:gd name="T16" fmla="*/ 81 w 4481"/>
                  <a:gd name="T17" fmla="*/ 2410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71">
                    <a:moveTo>
                      <a:pt x="81" y="2410"/>
                    </a:move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1" y="18"/>
                      <a:pt x="1953" y="0"/>
                      <a:pt x="2061" y="72"/>
                    </a:cubicBez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3" y="1801"/>
                      <a:pt x="4480" y="1953"/>
                      <a:pt x="4399" y="2061"/>
                    </a:cubicBezTo>
                    <a:cubicBezTo>
                      <a:pt x="2750" y="4335"/>
                      <a:pt x="2750" y="4335"/>
                      <a:pt x="2750" y="4335"/>
                    </a:cubicBezTo>
                    <a:cubicBezTo>
                      <a:pt x="2679" y="4443"/>
                      <a:pt x="2527" y="4470"/>
                      <a:pt x="2410" y="4389"/>
                    </a:cubicBez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27" y="2669"/>
                      <a:pt x="0" y="2518"/>
                      <a:pt x="81" y="2410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365" name="Google Shape;365;p24"/>
            <p:cNvSpPr/>
            <p:nvPr/>
          </p:nvSpPr>
          <p:spPr>
            <a:xfrm>
              <a:off x="7877175" y="3082925"/>
              <a:ext cx="638175" cy="571500"/>
            </a:xfrm>
            <a:custGeom>
              <a:avLst/>
              <a:gdLst/>
              <a:ahLst/>
              <a:cxnLst/>
              <a:rect l="l" t="t" r="r" b="b"/>
              <a:pathLst>
                <a:path w="134" h="120" extrusionOk="0">
                  <a:moveTo>
                    <a:pt x="91" y="16"/>
                  </a:moveTo>
                  <a:cubicBezTo>
                    <a:pt x="83" y="16"/>
                    <a:pt x="83" y="16"/>
                    <a:pt x="83" y="16"/>
                  </a:cubicBezTo>
                  <a:cubicBezTo>
                    <a:pt x="83" y="11"/>
                    <a:pt x="79" y="7"/>
                    <a:pt x="75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5" y="7"/>
                    <a:pt x="52" y="11"/>
                    <a:pt x="51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7"/>
                    <a:pt x="50" y="0"/>
                    <a:pt x="5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4" y="0"/>
                    <a:pt x="91" y="7"/>
                    <a:pt x="91" y="16"/>
                  </a:cubicBezTo>
                  <a:close/>
                  <a:moveTo>
                    <a:pt x="20" y="67"/>
                  </a:moveTo>
                  <a:cubicBezTo>
                    <a:pt x="54" y="67"/>
                    <a:pt x="54" y="67"/>
                    <a:pt x="54" y="67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58"/>
                    <a:pt x="57" y="55"/>
                    <a:pt x="61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8"/>
                    <a:pt x="80" y="62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114" y="67"/>
                    <a:pt x="114" y="67"/>
                    <a:pt x="114" y="67"/>
                  </a:cubicBezTo>
                  <a:cubicBezTo>
                    <a:pt x="124" y="67"/>
                    <a:pt x="132" y="58"/>
                    <a:pt x="134" y="48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27"/>
                    <a:pt x="127" y="19"/>
                    <a:pt x="118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7" y="19"/>
                    <a:pt x="0" y="27"/>
                    <a:pt x="0" y="3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58"/>
                    <a:pt x="10" y="67"/>
                    <a:pt x="20" y="67"/>
                  </a:cubicBezTo>
                  <a:close/>
                  <a:moveTo>
                    <a:pt x="114" y="72"/>
                  </a:moveTo>
                  <a:cubicBezTo>
                    <a:pt x="80" y="72"/>
                    <a:pt x="80" y="72"/>
                    <a:pt x="80" y="7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80" y="81"/>
                    <a:pt x="77" y="84"/>
                    <a:pt x="74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7" y="84"/>
                    <a:pt x="54" y="81"/>
                    <a:pt x="54" y="77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12" y="72"/>
                    <a:pt x="5" y="68"/>
                    <a:pt x="0" y="6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2"/>
                    <a:pt x="7" y="120"/>
                    <a:pt x="16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7" y="120"/>
                    <a:pt x="107" y="120"/>
                    <a:pt x="107" y="120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8" y="120"/>
                    <a:pt x="118" y="120"/>
                    <a:pt x="118" y="120"/>
                  </a:cubicBezTo>
                  <a:cubicBezTo>
                    <a:pt x="127" y="120"/>
                    <a:pt x="134" y="112"/>
                    <a:pt x="134" y="102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29" y="68"/>
                    <a:pt x="122" y="72"/>
                    <a:pt x="114" y="72"/>
                  </a:cubicBezTo>
                  <a:close/>
                  <a:moveTo>
                    <a:pt x="73" y="60"/>
                  </a:moveTo>
                  <a:cubicBezTo>
                    <a:pt x="61" y="60"/>
                    <a:pt x="61" y="60"/>
                    <a:pt x="61" y="60"/>
                  </a:cubicBezTo>
                  <a:cubicBezTo>
                    <a:pt x="60" y="60"/>
                    <a:pt x="59" y="61"/>
                    <a:pt x="59" y="63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8"/>
                    <a:pt x="60" y="79"/>
                    <a:pt x="61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5" y="78"/>
                    <a:pt x="75" y="76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5" y="61"/>
                    <a:pt x="74" y="60"/>
                    <a:pt x="73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4AC9A41C-DEBB-2B4E-AF02-69BEB712BDD0}"/>
              </a:ext>
            </a:extLst>
          </p:cNvPr>
          <p:cNvGrpSpPr/>
          <p:nvPr/>
        </p:nvGrpSpPr>
        <p:grpSpPr>
          <a:xfrm>
            <a:off x="6285740" y="4369259"/>
            <a:ext cx="1718392" cy="1718390"/>
            <a:chOff x="6285740" y="4369259"/>
            <a:chExt cx="1718392" cy="17183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7F250736-5B26-7647-B69E-548E8D2A4008}"/>
                </a:ext>
              </a:extLst>
            </p:cNvPr>
            <p:cNvGrpSpPr/>
            <p:nvPr/>
          </p:nvGrpSpPr>
          <p:grpSpPr>
            <a:xfrm>
              <a:off x="6285740" y="4369259"/>
              <a:ext cx="1718392" cy="1718390"/>
              <a:chOff x="6285740" y="4369259"/>
              <a:chExt cx="1718392" cy="1718390"/>
            </a:xfrm>
          </p:grpSpPr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xmlns="" id="{C8B524DF-7D99-3A48-B94B-1DB9C6D32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7768" y="4400464"/>
                <a:ext cx="1657861" cy="1657861"/>
              </a:xfrm>
              <a:custGeom>
                <a:avLst/>
                <a:gdLst>
                  <a:gd name="T0" fmla="*/ 3001 w 4346"/>
                  <a:gd name="T1" fmla="*/ 170 h 4346"/>
                  <a:gd name="T2" fmla="*/ 4282 w 4346"/>
                  <a:gd name="T3" fmla="*/ 2670 h 4346"/>
                  <a:gd name="T4" fmla="*/ 4175 w 4346"/>
                  <a:gd name="T5" fmla="*/ 2992 h 4346"/>
                  <a:gd name="T6" fmla="*/ 1675 w 4346"/>
                  <a:gd name="T7" fmla="*/ 4282 h 4346"/>
                  <a:gd name="T8" fmla="*/ 1353 w 4346"/>
                  <a:gd name="T9" fmla="*/ 4175 h 4346"/>
                  <a:gd name="T10" fmla="*/ 62 w 4346"/>
                  <a:gd name="T11" fmla="*/ 1675 h 4346"/>
                  <a:gd name="T12" fmla="*/ 170 w 4346"/>
                  <a:gd name="T13" fmla="*/ 1353 h 4346"/>
                  <a:gd name="T14" fmla="*/ 2670 w 4346"/>
                  <a:gd name="T15" fmla="*/ 63 h 4346"/>
                  <a:gd name="T16" fmla="*/ 3001 w 4346"/>
                  <a:gd name="T17" fmla="*/ 170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3001" y="170"/>
                    </a:move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2992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15" y="4300"/>
                      <a:pt x="1353" y="4175"/>
                    </a:cubicBezTo>
                    <a:cubicBezTo>
                      <a:pt x="62" y="1675"/>
                      <a:pt x="62" y="1675"/>
                      <a:pt x="62" y="1675"/>
                    </a:cubicBezTo>
                    <a:cubicBezTo>
                      <a:pt x="0" y="1559"/>
                      <a:pt x="54" y="1406"/>
                      <a:pt x="170" y="1353"/>
                    </a:cubicBezTo>
                    <a:cubicBezTo>
                      <a:pt x="2670" y="63"/>
                      <a:pt x="2670" y="63"/>
                      <a:pt x="2670" y="63"/>
                    </a:cubicBezTo>
                    <a:cubicBezTo>
                      <a:pt x="2786" y="0"/>
                      <a:pt x="2938" y="45"/>
                      <a:pt x="3001" y="170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xmlns="" id="{0C913035-7A14-1346-8D21-07A3C3A7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5740" y="4369259"/>
                <a:ext cx="1718392" cy="1718390"/>
              </a:xfrm>
              <a:custGeom>
                <a:avLst/>
                <a:gdLst>
                  <a:gd name="T0" fmla="*/ 4417 w 4507"/>
                  <a:gd name="T1" fmla="*/ 2418 h 4507"/>
                  <a:gd name="T2" fmla="*/ 2437 w 4507"/>
                  <a:gd name="T3" fmla="*/ 4407 h 4507"/>
                  <a:gd name="T4" fmla="*/ 2088 w 4507"/>
                  <a:gd name="T5" fmla="*/ 4416 h 4507"/>
                  <a:gd name="T6" fmla="*/ 99 w 4507"/>
                  <a:gd name="T7" fmla="*/ 2436 h 4507"/>
                  <a:gd name="T8" fmla="*/ 99 w 4507"/>
                  <a:gd name="T9" fmla="*/ 2087 h 4507"/>
                  <a:gd name="T10" fmla="*/ 2079 w 4507"/>
                  <a:gd name="T11" fmla="*/ 89 h 4507"/>
                  <a:gd name="T12" fmla="*/ 2419 w 4507"/>
                  <a:gd name="T13" fmla="*/ 89 h 4507"/>
                  <a:gd name="T14" fmla="*/ 4417 w 4507"/>
                  <a:gd name="T15" fmla="*/ 2069 h 4507"/>
                  <a:gd name="T16" fmla="*/ 4417 w 4507"/>
                  <a:gd name="T17" fmla="*/ 2418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7" h="4507">
                    <a:moveTo>
                      <a:pt x="4417" y="2418"/>
                    </a:moveTo>
                    <a:cubicBezTo>
                      <a:pt x="2437" y="4407"/>
                      <a:pt x="2437" y="4407"/>
                      <a:pt x="2437" y="4407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8"/>
                      <a:pt x="0" y="2185"/>
                      <a:pt x="99" y="2087"/>
                    </a:cubicBezTo>
                    <a:cubicBezTo>
                      <a:pt x="2079" y="89"/>
                      <a:pt x="2079" y="89"/>
                      <a:pt x="2079" y="89"/>
                    </a:cubicBezTo>
                    <a:cubicBezTo>
                      <a:pt x="2168" y="0"/>
                      <a:pt x="2321" y="0"/>
                      <a:pt x="2419" y="89"/>
                    </a:cubicBez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6" y="2167"/>
                      <a:pt x="4506" y="2320"/>
                      <a:pt x="4417" y="2418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xmlns="" id="{C7516413-191A-7D40-8355-7A11FE703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354" y="4403936"/>
                <a:ext cx="1649454" cy="1649452"/>
              </a:xfrm>
              <a:custGeom>
                <a:avLst/>
                <a:gdLst>
                  <a:gd name="T0" fmla="*/ 2679 w 4328"/>
                  <a:gd name="T1" fmla="*/ 4264 h 4328"/>
                  <a:gd name="T2" fmla="*/ 170 w 4328"/>
                  <a:gd name="T3" fmla="*/ 3001 h 4328"/>
                  <a:gd name="T4" fmla="*/ 63 w 4328"/>
                  <a:gd name="T5" fmla="*/ 2679 h 4328"/>
                  <a:gd name="T6" fmla="*/ 1326 w 4328"/>
                  <a:gd name="T7" fmla="*/ 170 h 4328"/>
                  <a:gd name="T8" fmla="*/ 1657 w 4328"/>
                  <a:gd name="T9" fmla="*/ 54 h 4328"/>
                  <a:gd name="T10" fmla="*/ 4166 w 4328"/>
                  <a:gd name="T11" fmla="*/ 1326 h 4328"/>
                  <a:gd name="T12" fmla="*/ 4273 w 4328"/>
                  <a:gd name="T13" fmla="*/ 1648 h 4328"/>
                  <a:gd name="T14" fmla="*/ 3001 w 4328"/>
                  <a:gd name="T15" fmla="*/ 4157 h 4328"/>
                  <a:gd name="T16" fmla="*/ 2679 w 4328"/>
                  <a:gd name="T17" fmla="*/ 4264 h 4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8">
                    <a:moveTo>
                      <a:pt x="2679" y="4264"/>
                    </a:moveTo>
                    <a:cubicBezTo>
                      <a:pt x="170" y="3001"/>
                      <a:pt x="170" y="3001"/>
                      <a:pt x="170" y="3001"/>
                    </a:cubicBezTo>
                    <a:cubicBezTo>
                      <a:pt x="45" y="2938"/>
                      <a:pt x="0" y="2795"/>
                      <a:pt x="63" y="2679"/>
                    </a:cubicBezTo>
                    <a:cubicBezTo>
                      <a:pt x="1326" y="170"/>
                      <a:pt x="1326" y="170"/>
                      <a:pt x="1326" y="170"/>
                    </a:cubicBezTo>
                    <a:cubicBezTo>
                      <a:pt x="1389" y="45"/>
                      <a:pt x="1532" y="0"/>
                      <a:pt x="1657" y="54"/>
                    </a:cubicBez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8"/>
                      <a:pt x="4327" y="1532"/>
                      <a:pt x="4273" y="1648"/>
                    </a:cubicBezTo>
                    <a:cubicBezTo>
                      <a:pt x="3001" y="4157"/>
                      <a:pt x="3001" y="4157"/>
                      <a:pt x="3001" y="4157"/>
                    </a:cubicBezTo>
                    <a:cubicBezTo>
                      <a:pt x="2947" y="4282"/>
                      <a:pt x="2795" y="4327"/>
                      <a:pt x="2679" y="4264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4" name="Freeform 29">
                <a:extLst>
                  <a:ext uri="{FF2B5EF4-FFF2-40B4-BE49-F238E27FC236}">
                    <a16:creationId xmlns:a16="http://schemas.microsoft.com/office/drawing/2014/main" xmlns="" id="{663A7C7D-01FF-EC49-BED4-904A4B002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8597" y="4515058"/>
                <a:ext cx="1420782" cy="1424144"/>
              </a:xfrm>
              <a:custGeom>
                <a:avLst/>
                <a:gdLst>
                  <a:gd name="T0" fmla="*/ 18 w 3728"/>
                  <a:gd name="T1" fmla="*/ 3001 h 3736"/>
                  <a:gd name="T2" fmla="*/ 448 w 3728"/>
                  <a:gd name="T3" fmla="*/ 224 h 3736"/>
                  <a:gd name="T4" fmla="*/ 726 w 3728"/>
                  <a:gd name="T5" fmla="*/ 26 h 3736"/>
                  <a:gd name="T6" fmla="*/ 3503 w 3728"/>
                  <a:gd name="T7" fmla="*/ 447 h 3736"/>
                  <a:gd name="T8" fmla="*/ 3709 w 3728"/>
                  <a:gd name="T9" fmla="*/ 734 h 3736"/>
                  <a:gd name="T10" fmla="*/ 3279 w 3728"/>
                  <a:gd name="T11" fmla="*/ 3512 h 3736"/>
                  <a:gd name="T12" fmla="*/ 3002 w 3728"/>
                  <a:gd name="T13" fmla="*/ 3709 h 3736"/>
                  <a:gd name="T14" fmla="*/ 224 w 3728"/>
                  <a:gd name="T15" fmla="*/ 3278 h 3736"/>
                  <a:gd name="T16" fmla="*/ 18 w 3728"/>
                  <a:gd name="T17" fmla="*/ 3001 h 3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8" h="3736">
                    <a:moveTo>
                      <a:pt x="18" y="3001"/>
                    </a:moveTo>
                    <a:cubicBezTo>
                      <a:pt x="448" y="224"/>
                      <a:pt x="448" y="224"/>
                      <a:pt x="448" y="224"/>
                    </a:cubicBezTo>
                    <a:cubicBezTo>
                      <a:pt x="466" y="98"/>
                      <a:pt x="592" y="0"/>
                      <a:pt x="726" y="26"/>
                    </a:cubicBezTo>
                    <a:cubicBezTo>
                      <a:pt x="3503" y="447"/>
                      <a:pt x="3503" y="447"/>
                      <a:pt x="3503" y="447"/>
                    </a:cubicBezTo>
                    <a:cubicBezTo>
                      <a:pt x="3638" y="474"/>
                      <a:pt x="3727" y="600"/>
                      <a:pt x="3709" y="734"/>
                    </a:cubicBezTo>
                    <a:cubicBezTo>
                      <a:pt x="3279" y="3512"/>
                      <a:pt x="3279" y="3512"/>
                      <a:pt x="3279" y="3512"/>
                    </a:cubicBezTo>
                    <a:cubicBezTo>
                      <a:pt x="3252" y="3637"/>
                      <a:pt x="3127" y="3735"/>
                      <a:pt x="3002" y="3709"/>
                    </a:cubicBezTo>
                    <a:cubicBezTo>
                      <a:pt x="224" y="3278"/>
                      <a:pt x="224" y="3278"/>
                      <a:pt x="224" y="3278"/>
                    </a:cubicBezTo>
                    <a:cubicBezTo>
                      <a:pt x="90" y="3261"/>
                      <a:pt x="0" y="3135"/>
                      <a:pt x="18" y="3001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5" name="Freeform 30">
                <a:extLst>
                  <a:ext uri="{FF2B5EF4-FFF2-40B4-BE49-F238E27FC236}">
                    <a16:creationId xmlns:a16="http://schemas.microsoft.com/office/drawing/2014/main" xmlns="" id="{14E7EC25-6293-2445-BBF7-3C1D5B4C5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1955" y="4511587"/>
                <a:ext cx="1432553" cy="1432551"/>
              </a:xfrm>
              <a:custGeom>
                <a:avLst/>
                <a:gdLst>
                  <a:gd name="T0" fmla="*/ 224 w 3755"/>
                  <a:gd name="T1" fmla="*/ 475 h 3755"/>
                  <a:gd name="T2" fmla="*/ 3002 w 3755"/>
                  <a:gd name="T3" fmla="*/ 27 h 3755"/>
                  <a:gd name="T4" fmla="*/ 3279 w 3755"/>
                  <a:gd name="T5" fmla="*/ 225 h 3755"/>
                  <a:gd name="T6" fmla="*/ 3736 w 3755"/>
                  <a:gd name="T7" fmla="*/ 3002 h 3755"/>
                  <a:gd name="T8" fmla="*/ 3530 w 3755"/>
                  <a:gd name="T9" fmla="*/ 3280 h 3755"/>
                  <a:gd name="T10" fmla="*/ 753 w 3755"/>
                  <a:gd name="T11" fmla="*/ 3727 h 3755"/>
                  <a:gd name="T12" fmla="*/ 475 w 3755"/>
                  <a:gd name="T13" fmla="*/ 3530 h 3755"/>
                  <a:gd name="T14" fmla="*/ 27 w 3755"/>
                  <a:gd name="T15" fmla="*/ 753 h 3755"/>
                  <a:gd name="T16" fmla="*/ 224 w 3755"/>
                  <a:gd name="T17" fmla="*/ 475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5" h="3755">
                    <a:moveTo>
                      <a:pt x="224" y="475"/>
                    </a:moveTo>
                    <a:cubicBezTo>
                      <a:pt x="3002" y="27"/>
                      <a:pt x="3002" y="27"/>
                      <a:pt x="3002" y="27"/>
                    </a:cubicBezTo>
                    <a:cubicBezTo>
                      <a:pt x="3136" y="0"/>
                      <a:pt x="3262" y="90"/>
                      <a:pt x="3279" y="225"/>
                    </a:cubicBezTo>
                    <a:cubicBezTo>
                      <a:pt x="3736" y="3002"/>
                      <a:pt x="3736" y="3002"/>
                      <a:pt x="3736" y="3002"/>
                    </a:cubicBezTo>
                    <a:cubicBezTo>
                      <a:pt x="3754" y="3136"/>
                      <a:pt x="3665" y="3262"/>
                      <a:pt x="3530" y="3280"/>
                    </a:cubicBez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27" y="3754"/>
                      <a:pt x="502" y="3665"/>
                      <a:pt x="475" y="3530"/>
                    </a:cubicBez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99" y="493"/>
                      <a:pt x="224" y="475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366" name="Google Shape;366;p24"/>
            <p:cNvSpPr/>
            <p:nvPr/>
          </p:nvSpPr>
          <p:spPr>
            <a:xfrm>
              <a:off x="6907212" y="4899025"/>
              <a:ext cx="461962" cy="676275"/>
            </a:xfrm>
            <a:custGeom>
              <a:avLst/>
              <a:gdLst/>
              <a:ahLst/>
              <a:cxnLst/>
              <a:rect l="l" t="t" r="r" b="b"/>
              <a:pathLst>
                <a:path w="97" h="142" extrusionOk="0">
                  <a:moveTo>
                    <a:pt x="97" y="95"/>
                  </a:moveTo>
                  <a:cubicBezTo>
                    <a:pt x="97" y="80"/>
                    <a:pt x="85" y="68"/>
                    <a:pt x="63" y="63"/>
                  </a:cubicBezTo>
                  <a:cubicBezTo>
                    <a:pt x="60" y="62"/>
                    <a:pt x="48" y="59"/>
                    <a:pt x="45" y="58"/>
                  </a:cubicBezTo>
                  <a:cubicBezTo>
                    <a:pt x="28" y="54"/>
                    <a:pt x="23" y="51"/>
                    <a:pt x="23" y="47"/>
                  </a:cubicBezTo>
                  <a:cubicBezTo>
                    <a:pt x="23" y="42"/>
                    <a:pt x="29" y="36"/>
                    <a:pt x="47" y="36"/>
                  </a:cubicBezTo>
                  <a:cubicBezTo>
                    <a:pt x="59" y="36"/>
                    <a:pt x="72" y="45"/>
                    <a:pt x="72" y="45"/>
                  </a:cubicBezTo>
                  <a:cubicBezTo>
                    <a:pt x="77" y="49"/>
                    <a:pt x="80" y="48"/>
                    <a:pt x="84" y="44"/>
                  </a:cubicBezTo>
                  <a:cubicBezTo>
                    <a:pt x="84" y="44"/>
                    <a:pt x="90" y="40"/>
                    <a:pt x="90" y="36"/>
                  </a:cubicBezTo>
                  <a:cubicBezTo>
                    <a:pt x="90" y="29"/>
                    <a:pt x="74" y="20"/>
                    <a:pt x="58" y="17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3"/>
                    <a:pt x="55" y="0"/>
                    <a:pt x="5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8" y="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13" y="19"/>
                    <a:pt x="0" y="32"/>
                    <a:pt x="0" y="47"/>
                  </a:cubicBezTo>
                  <a:cubicBezTo>
                    <a:pt x="0" y="66"/>
                    <a:pt x="17" y="73"/>
                    <a:pt x="36" y="78"/>
                  </a:cubicBezTo>
                  <a:cubicBezTo>
                    <a:pt x="39" y="78"/>
                    <a:pt x="54" y="82"/>
                    <a:pt x="56" y="83"/>
                  </a:cubicBezTo>
                  <a:cubicBezTo>
                    <a:pt x="70" y="86"/>
                    <a:pt x="74" y="92"/>
                    <a:pt x="74" y="95"/>
                  </a:cubicBezTo>
                  <a:cubicBezTo>
                    <a:pt x="74" y="101"/>
                    <a:pt x="67" y="107"/>
                    <a:pt x="49" y="107"/>
                  </a:cubicBezTo>
                  <a:cubicBezTo>
                    <a:pt x="37" y="107"/>
                    <a:pt x="19" y="96"/>
                    <a:pt x="19" y="96"/>
                  </a:cubicBezTo>
                  <a:cubicBezTo>
                    <a:pt x="15" y="93"/>
                    <a:pt x="10" y="94"/>
                    <a:pt x="6" y="98"/>
                  </a:cubicBezTo>
                  <a:cubicBezTo>
                    <a:pt x="6" y="98"/>
                    <a:pt x="3" y="102"/>
                    <a:pt x="3" y="107"/>
                  </a:cubicBezTo>
                  <a:cubicBezTo>
                    <a:pt x="3" y="114"/>
                    <a:pt x="21" y="122"/>
                    <a:pt x="38" y="126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40"/>
                    <a:pt x="41" y="142"/>
                    <a:pt x="44" y="142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55" y="142"/>
                    <a:pt x="58" y="140"/>
                    <a:pt x="58" y="137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85" y="124"/>
                    <a:pt x="97" y="110"/>
                    <a:pt x="97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24"/>
          <p:cNvSpPr txBox="1"/>
          <p:nvPr/>
        </p:nvSpPr>
        <p:spPr>
          <a:xfrm>
            <a:off x="8634412" y="706437"/>
            <a:ext cx="1274762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D</a:t>
            </a:r>
            <a:endParaRPr/>
          </a:p>
        </p:txBody>
      </p:sp>
      <p:sp>
        <p:nvSpPr>
          <p:cNvPr id="368" name="Google Shape;368;p24"/>
          <p:cNvSpPr txBox="1"/>
          <p:nvPr/>
        </p:nvSpPr>
        <p:spPr>
          <a:xfrm>
            <a:off x="2517775" y="706437"/>
            <a:ext cx="1265237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A</a:t>
            </a:r>
            <a:endParaRPr/>
          </a:p>
        </p:txBody>
      </p:sp>
      <p:sp>
        <p:nvSpPr>
          <p:cNvPr id="369" name="Google Shape;369;p24"/>
          <p:cNvSpPr txBox="1"/>
          <p:nvPr/>
        </p:nvSpPr>
        <p:spPr>
          <a:xfrm>
            <a:off x="9677400" y="2868612"/>
            <a:ext cx="1241425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E</a:t>
            </a:r>
            <a:endParaRPr/>
          </a:p>
        </p:txBody>
      </p:sp>
      <p:sp>
        <p:nvSpPr>
          <p:cNvPr id="370" name="Google Shape;370;p24"/>
          <p:cNvSpPr txBox="1"/>
          <p:nvPr/>
        </p:nvSpPr>
        <p:spPr>
          <a:xfrm>
            <a:off x="1489075" y="2868612"/>
            <a:ext cx="1250950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B</a:t>
            </a:r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8634412" y="5003800"/>
            <a:ext cx="1227137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F</a:t>
            </a:r>
            <a:endParaRPr/>
          </a:p>
        </p:txBody>
      </p:sp>
      <p:sp>
        <p:nvSpPr>
          <p:cNvPr id="372" name="Google Shape;372;p24"/>
          <p:cNvSpPr txBox="1"/>
          <p:nvPr/>
        </p:nvSpPr>
        <p:spPr>
          <a:xfrm>
            <a:off x="2522537" y="5003800"/>
            <a:ext cx="1260475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ontserrat"/>
              <a:buNone/>
            </a:pPr>
            <a:r>
              <a:rPr lang="en-US" sz="23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C</a:t>
            </a:r>
            <a:endParaRPr/>
          </a:p>
        </p:txBody>
      </p:sp>
      <p:sp>
        <p:nvSpPr>
          <p:cNvPr id="373" name="Google Shape;373;p24"/>
          <p:cNvSpPr txBox="1"/>
          <p:nvPr/>
        </p:nvSpPr>
        <p:spPr>
          <a:xfrm>
            <a:off x="1441450" y="1023937"/>
            <a:ext cx="2293937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374" name="Google Shape;374;p24"/>
          <p:cNvSpPr txBox="1"/>
          <p:nvPr/>
        </p:nvSpPr>
        <p:spPr>
          <a:xfrm>
            <a:off x="395287" y="3213100"/>
            <a:ext cx="2293937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375" name="Google Shape;375;p24"/>
          <p:cNvSpPr txBox="1"/>
          <p:nvPr/>
        </p:nvSpPr>
        <p:spPr>
          <a:xfrm>
            <a:off x="1441450" y="5362575"/>
            <a:ext cx="2293937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376" name="Google Shape;376;p24"/>
          <p:cNvSpPr txBox="1"/>
          <p:nvPr/>
        </p:nvSpPr>
        <p:spPr>
          <a:xfrm>
            <a:off x="8543925" y="5362575"/>
            <a:ext cx="2293937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377" name="Google Shape;377;p24"/>
          <p:cNvSpPr txBox="1"/>
          <p:nvPr/>
        </p:nvSpPr>
        <p:spPr>
          <a:xfrm>
            <a:off x="9580562" y="3292475"/>
            <a:ext cx="2293937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378" name="Google Shape;378;p24"/>
          <p:cNvSpPr txBox="1"/>
          <p:nvPr/>
        </p:nvSpPr>
        <p:spPr>
          <a:xfrm>
            <a:off x="8543925" y="1096962"/>
            <a:ext cx="2293937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58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6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75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75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7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75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75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7" grpId="0"/>
          <p:bldP spid="368" grpId="0"/>
          <p:bldP spid="369" grpId="0"/>
          <p:bldP spid="370" grpId="0"/>
          <p:bldP spid="371" grpId="0"/>
          <p:bldP spid="372" grpId="0"/>
          <p:bldP spid="373" grpId="0"/>
          <p:bldP spid="374" grpId="0"/>
          <p:bldP spid="375" grpId="0"/>
          <p:bldP spid="376" grpId="0"/>
          <p:bldP spid="377" grpId="0"/>
          <p:bldP spid="3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6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7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7" grpId="0"/>
          <p:bldP spid="368" grpId="0"/>
          <p:bldP spid="369" grpId="0"/>
          <p:bldP spid="370" grpId="0"/>
          <p:bldP spid="371" grpId="0"/>
          <p:bldP spid="372" grpId="0"/>
          <p:bldP spid="373" grpId="0"/>
          <p:bldP spid="374" grpId="0"/>
          <p:bldP spid="375" grpId="0"/>
          <p:bldP spid="376" grpId="0"/>
          <p:bldP spid="377" grpId="0"/>
          <p:bldP spid="378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"/>
          <p:cNvSpPr txBox="1"/>
          <p:nvPr/>
        </p:nvSpPr>
        <p:spPr>
          <a:xfrm>
            <a:off x="9434512" y="663575"/>
            <a:ext cx="1192212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E</a:t>
            </a:r>
            <a:endParaRPr/>
          </a:p>
        </p:txBody>
      </p:sp>
      <p:sp>
        <p:nvSpPr>
          <p:cNvPr id="402" name="Google Shape;402;p26"/>
          <p:cNvSpPr txBox="1"/>
          <p:nvPr/>
        </p:nvSpPr>
        <p:spPr>
          <a:xfrm>
            <a:off x="9434512" y="2176462"/>
            <a:ext cx="11811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F</a:t>
            </a:r>
            <a:endParaRPr/>
          </a:p>
        </p:txBody>
      </p:sp>
      <p:sp>
        <p:nvSpPr>
          <p:cNvPr id="403" name="Google Shape;403;p26"/>
          <p:cNvSpPr txBox="1"/>
          <p:nvPr/>
        </p:nvSpPr>
        <p:spPr>
          <a:xfrm>
            <a:off x="9434512" y="3689350"/>
            <a:ext cx="1216025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G</a:t>
            </a:r>
            <a:endParaRPr/>
          </a:p>
        </p:txBody>
      </p:sp>
      <p:sp>
        <p:nvSpPr>
          <p:cNvPr id="404" name="Google Shape;404;p26"/>
          <p:cNvSpPr txBox="1"/>
          <p:nvPr/>
        </p:nvSpPr>
        <p:spPr>
          <a:xfrm>
            <a:off x="9434512" y="5202237"/>
            <a:ext cx="1220787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H</a:t>
            </a:r>
            <a:endParaRPr/>
          </a:p>
        </p:txBody>
      </p:sp>
      <p:sp>
        <p:nvSpPr>
          <p:cNvPr id="405" name="Google Shape;405;p26"/>
          <p:cNvSpPr txBox="1"/>
          <p:nvPr/>
        </p:nvSpPr>
        <p:spPr>
          <a:xfrm>
            <a:off x="1792287" y="663575"/>
            <a:ext cx="1216025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A</a:t>
            </a:r>
            <a:endParaRPr/>
          </a:p>
        </p:txBody>
      </p:sp>
      <p:sp>
        <p:nvSpPr>
          <p:cNvPr id="406" name="Google Shape;406;p26"/>
          <p:cNvSpPr txBox="1"/>
          <p:nvPr/>
        </p:nvSpPr>
        <p:spPr>
          <a:xfrm>
            <a:off x="1808162" y="2176462"/>
            <a:ext cx="120015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B</a:t>
            </a:r>
            <a:endParaRPr/>
          </a:p>
        </p:txBody>
      </p:sp>
      <p:sp>
        <p:nvSpPr>
          <p:cNvPr id="407" name="Google Shape;407;p26"/>
          <p:cNvSpPr txBox="1"/>
          <p:nvPr/>
        </p:nvSpPr>
        <p:spPr>
          <a:xfrm>
            <a:off x="1795462" y="3689350"/>
            <a:ext cx="121285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C</a:t>
            </a:r>
            <a:endParaRPr/>
          </a:p>
        </p:txBody>
      </p:sp>
      <p:sp>
        <p:nvSpPr>
          <p:cNvPr id="408" name="Google Shape;408;p26"/>
          <p:cNvSpPr txBox="1"/>
          <p:nvPr/>
        </p:nvSpPr>
        <p:spPr>
          <a:xfrm>
            <a:off x="1782762" y="5202237"/>
            <a:ext cx="1223962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D</a:t>
            </a: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52F57F1C-FE44-9E48-B3A0-0B28B84344C4}"/>
              </a:ext>
            </a:extLst>
          </p:cNvPr>
          <p:cNvGrpSpPr/>
          <p:nvPr/>
        </p:nvGrpSpPr>
        <p:grpSpPr>
          <a:xfrm>
            <a:off x="4553226" y="714613"/>
            <a:ext cx="1373758" cy="1376462"/>
            <a:chOff x="4553226" y="714613"/>
            <a:chExt cx="1373758" cy="137646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39B8479E-8B3C-A54E-9180-E88EEAA4B408}"/>
                </a:ext>
              </a:extLst>
            </p:cNvPr>
            <p:cNvGrpSpPr/>
            <p:nvPr/>
          </p:nvGrpSpPr>
          <p:grpSpPr>
            <a:xfrm>
              <a:off x="4553226" y="714613"/>
              <a:ext cx="1373758" cy="1376462"/>
              <a:chOff x="4553226" y="714613"/>
              <a:chExt cx="1373758" cy="1376462"/>
            </a:xfrm>
          </p:grpSpPr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xmlns="" id="{7EE5C613-A370-504D-A69F-DB54F346A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776" y="776811"/>
                <a:ext cx="1250714" cy="1250715"/>
              </a:xfrm>
              <a:custGeom>
                <a:avLst/>
                <a:gdLst>
                  <a:gd name="T0" fmla="*/ 36 w 4078"/>
                  <a:gd name="T1" fmla="*/ 2876 h 4077"/>
                  <a:gd name="T2" fmla="*/ 896 w 4078"/>
                  <a:gd name="T3" fmla="*/ 197 h 4077"/>
                  <a:gd name="T4" fmla="*/ 1201 w 4078"/>
                  <a:gd name="T5" fmla="*/ 36 h 4077"/>
                  <a:gd name="T6" fmla="*/ 3880 w 4078"/>
                  <a:gd name="T7" fmla="*/ 896 h 4077"/>
                  <a:gd name="T8" fmla="*/ 4041 w 4078"/>
                  <a:gd name="T9" fmla="*/ 1200 h 4077"/>
                  <a:gd name="T10" fmla="*/ 3181 w 4078"/>
                  <a:gd name="T11" fmla="*/ 3879 h 4077"/>
                  <a:gd name="T12" fmla="*/ 2876 w 4078"/>
                  <a:gd name="T13" fmla="*/ 4041 h 4077"/>
                  <a:gd name="T14" fmla="*/ 198 w 4078"/>
                  <a:gd name="T15" fmla="*/ 3180 h 4077"/>
                  <a:gd name="T16" fmla="*/ 36 w 4078"/>
                  <a:gd name="T17" fmla="*/ 2876 h 4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8" h="4077">
                    <a:moveTo>
                      <a:pt x="36" y="2876"/>
                    </a:move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01" y="36"/>
                    </a:cubicBez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05" y="941"/>
                      <a:pt x="4077" y="1075"/>
                      <a:pt x="4041" y="1200"/>
                    </a:cubicBezTo>
                    <a:cubicBezTo>
                      <a:pt x="3181" y="3879"/>
                      <a:pt x="3181" y="3879"/>
                      <a:pt x="3181" y="3879"/>
                    </a:cubicBezTo>
                    <a:cubicBezTo>
                      <a:pt x="3136" y="4005"/>
                      <a:pt x="3002" y="4076"/>
                      <a:pt x="2876" y="4041"/>
                    </a:cubicBezTo>
                    <a:cubicBezTo>
                      <a:pt x="198" y="3180"/>
                      <a:pt x="198" y="3180"/>
                      <a:pt x="198" y="3180"/>
                    </a:cubicBezTo>
                    <a:cubicBezTo>
                      <a:pt x="72" y="3135"/>
                      <a:pt x="0" y="3001"/>
                      <a:pt x="36" y="2876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xmlns="" id="{DE786434-FF4E-EC45-9C35-71C60BCDC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4411" y="895797"/>
                <a:ext cx="1014093" cy="1014093"/>
              </a:xfrm>
              <a:custGeom>
                <a:avLst/>
                <a:gdLst>
                  <a:gd name="T0" fmla="*/ 242 w 3307"/>
                  <a:gd name="T1" fmla="*/ 9 h 3307"/>
                  <a:gd name="T2" fmla="*/ 3055 w 3307"/>
                  <a:gd name="T3" fmla="*/ 0 h 3307"/>
                  <a:gd name="T4" fmla="*/ 3297 w 3307"/>
                  <a:gd name="T5" fmla="*/ 242 h 3307"/>
                  <a:gd name="T6" fmla="*/ 3306 w 3307"/>
                  <a:gd name="T7" fmla="*/ 3055 h 3307"/>
                  <a:gd name="T8" fmla="*/ 3064 w 3307"/>
                  <a:gd name="T9" fmla="*/ 3297 h 3307"/>
                  <a:gd name="T10" fmla="*/ 251 w 3307"/>
                  <a:gd name="T11" fmla="*/ 3306 h 3307"/>
                  <a:gd name="T12" fmla="*/ 9 w 3307"/>
                  <a:gd name="T13" fmla="*/ 3064 h 3307"/>
                  <a:gd name="T14" fmla="*/ 0 w 3307"/>
                  <a:gd name="T15" fmla="*/ 251 h 3307"/>
                  <a:gd name="T16" fmla="*/ 242 w 3307"/>
                  <a:gd name="T17" fmla="*/ 9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7" h="3307">
                    <a:moveTo>
                      <a:pt x="242" y="9"/>
                    </a:move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8"/>
                      <a:pt x="3297" y="242"/>
                    </a:cubicBezTo>
                    <a:cubicBezTo>
                      <a:pt x="3306" y="3055"/>
                      <a:pt x="3306" y="3055"/>
                      <a:pt x="3306" y="3055"/>
                    </a:cubicBezTo>
                    <a:cubicBezTo>
                      <a:pt x="3306" y="3190"/>
                      <a:pt x="3198" y="3297"/>
                      <a:pt x="3064" y="3297"/>
                    </a:cubicBezTo>
                    <a:cubicBezTo>
                      <a:pt x="251" y="3306"/>
                      <a:pt x="251" y="3306"/>
                      <a:pt x="251" y="3306"/>
                    </a:cubicBezTo>
                    <a:cubicBezTo>
                      <a:pt x="116" y="3306"/>
                      <a:pt x="9" y="3199"/>
                      <a:pt x="9" y="3064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0" y="117"/>
                      <a:pt x="107" y="9"/>
                      <a:pt x="242" y="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xmlns="" id="{122D1E1B-9530-AC49-B0D2-9170A6E3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072" y="774106"/>
                <a:ext cx="1256123" cy="1256123"/>
              </a:xfrm>
              <a:custGeom>
                <a:avLst/>
                <a:gdLst>
                  <a:gd name="T0" fmla="*/ 3171 w 4095"/>
                  <a:gd name="T1" fmla="*/ 197 h 4095"/>
                  <a:gd name="T2" fmla="*/ 4049 w 4095"/>
                  <a:gd name="T3" fmla="*/ 2867 h 4095"/>
                  <a:gd name="T4" fmla="*/ 3897 w 4095"/>
                  <a:gd name="T5" fmla="*/ 3171 h 4095"/>
                  <a:gd name="T6" fmla="*/ 1227 w 4095"/>
                  <a:gd name="T7" fmla="*/ 4050 h 4095"/>
                  <a:gd name="T8" fmla="*/ 922 w 4095"/>
                  <a:gd name="T9" fmla="*/ 3897 h 4095"/>
                  <a:gd name="T10" fmla="*/ 44 w 4095"/>
                  <a:gd name="T11" fmla="*/ 1227 h 4095"/>
                  <a:gd name="T12" fmla="*/ 196 w 4095"/>
                  <a:gd name="T13" fmla="*/ 923 h 4095"/>
                  <a:gd name="T14" fmla="*/ 2866 w 4095"/>
                  <a:gd name="T15" fmla="*/ 45 h 4095"/>
                  <a:gd name="T16" fmla="*/ 3171 w 4095"/>
                  <a:gd name="T17" fmla="*/ 1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5" h="4095">
                    <a:moveTo>
                      <a:pt x="3171" y="197"/>
                    </a:moveTo>
                    <a:cubicBezTo>
                      <a:pt x="4049" y="2867"/>
                      <a:pt x="4049" y="2867"/>
                      <a:pt x="4049" y="2867"/>
                    </a:cubicBezTo>
                    <a:cubicBezTo>
                      <a:pt x="4094" y="2992"/>
                      <a:pt x="4022" y="3136"/>
                      <a:pt x="3897" y="3171"/>
                    </a:cubicBezTo>
                    <a:cubicBezTo>
                      <a:pt x="1227" y="4050"/>
                      <a:pt x="1227" y="4050"/>
                      <a:pt x="1227" y="4050"/>
                    </a:cubicBezTo>
                    <a:cubicBezTo>
                      <a:pt x="1102" y="4094"/>
                      <a:pt x="958" y="4023"/>
                      <a:pt x="922" y="3897"/>
                    </a:cubicBezTo>
                    <a:cubicBezTo>
                      <a:pt x="44" y="1227"/>
                      <a:pt x="44" y="1227"/>
                      <a:pt x="44" y="1227"/>
                    </a:cubicBezTo>
                    <a:cubicBezTo>
                      <a:pt x="0" y="1102"/>
                      <a:pt x="71" y="958"/>
                      <a:pt x="196" y="923"/>
                    </a:cubicBezTo>
                    <a:cubicBezTo>
                      <a:pt x="2866" y="45"/>
                      <a:pt x="2866" y="45"/>
                      <a:pt x="2866" y="45"/>
                    </a:cubicBezTo>
                    <a:cubicBezTo>
                      <a:pt x="2992" y="0"/>
                      <a:pt x="3135" y="72"/>
                      <a:pt x="3171" y="197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xmlns="" id="{569DC4B0-78EC-274C-89D0-F2681C9F8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226" y="714613"/>
                <a:ext cx="1373758" cy="1376462"/>
              </a:xfrm>
              <a:custGeom>
                <a:avLst/>
                <a:gdLst>
                  <a:gd name="T0" fmla="*/ 4354 w 4481"/>
                  <a:gd name="T1" fmla="*/ 2741 h 4489"/>
                  <a:gd name="T2" fmla="*/ 2088 w 4481"/>
                  <a:gd name="T3" fmla="*/ 4408 h 4489"/>
                  <a:gd name="T4" fmla="*/ 1747 w 4481"/>
                  <a:gd name="T5" fmla="*/ 4354 h 4489"/>
                  <a:gd name="T6" fmla="*/ 81 w 4481"/>
                  <a:gd name="T7" fmla="*/ 2087 h 4489"/>
                  <a:gd name="T8" fmla="*/ 135 w 4481"/>
                  <a:gd name="T9" fmla="*/ 1747 h 4489"/>
                  <a:gd name="T10" fmla="*/ 2401 w 4481"/>
                  <a:gd name="T11" fmla="*/ 80 h 4489"/>
                  <a:gd name="T12" fmla="*/ 2742 w 4481"/>
                  <a:gd name="T13" fmla="*/ 134 h 4489"/>
                  <a:gd name="T14" fmla="*/ 4408 w 4481"/>
                  <a:gd name="T15" fmla="*/ 2401 h 4489"/>
                  <a:gd name="T16" fmla="*/ 4354 w 4481"/>
                  <a:gd name="T17" fmla="*/ 2741 h 4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9">
                    <a:moveTo>
                      <a:pt x="4354" y="2741"/>
                    </a:moveTo>
                    <a:cubicBezTo>
                      <a:pt x="2088" y="4408"/>
                      <a:pt x="2088" y="4408"/>
                      <a:pt x="2088" y="4408"/>
                    </a:cubicBezTo>
                    <a:cubicBezTo>
                      <a:pt x="1980" y="4488"/>
                      <a:pt x="1819" y="4462"/>
                      <a:pt x="1747" y="4354"/>
                    </a:cubicBezTo>
                    <a:cubicBezTo>
                      <a:pt x="81" y="2087"/>
                      <a:pt x="81" y="2087"/>
                      <a:pt x="81" y="2087"/>
                    </a:cubicBezTo>
                    <a:cubicBezTo>
                      <a:pt x="0" y="1980"/>
                      <a:pt x="27" y="1827"/>
                      <a:pt x="135" y="1747"/>
                    </a:cubicBezTo>
                    <a:cubicBezTo>
                      <a:pt x="2401" y="80"/>
                      <a:pt x="2401" y="80"/>
                      <a:pt x="2401" y="80"/>
                    </a:cubicBezTo>
                    <a:cubicBezTo>
                      <a:pt x="2509" y="0"/>
                      <a:pt x="2661" y="27"/>
                      <a:pt x="2742" y="134"/>
                    </a:cubicBezTo>
                    <a:cubicBezTo>
                      <a:pt x="4408" y="2401"/>
                      <a:pt x="4408" y="2401"/>
                      <a:pt x="4408" y="2401"/>
                    </a:cubicBezTo>
                    <a:cubicBezTo>
                      <a:pt x="4480" y="2508"/>
                      <a:pt x="4462" y="2661"/>
                      <a:pt x="4354" y="2741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xmlns="" id="{4C4B0A82-F69F-1B4E-AD58-3CFC6FCB7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930" y="717317"/>
                <a:ext cx="1371054" cy="1371053"/>
              </a:xfrm>
              <a:custGeom>
                <a:avLst/>
                <a:gdLst>
                  <a:gd name="T0" fmla="*/ 2410 w 4471"/>
                  <a:gd name="T1" fmla="*/ 4399 h 4471"/>
                  <a:gd name="T2" fmla="*/ 135 w 4471"/>
                  <a:gd name="T3" fmla="*/ 2750 h 4471"/>
                  <a:gd name="T4" fmla="*/ 72 w 4471"/>
                  <a:gd name="T5" fmla="*/ 2410 h 4471"/>
                  <a:gd name="T6" fmla="*/ 1721 w 4471"/>
                  <a:gd name="T7" fmla="*/ 134 h 4471"/>
                  <a:gd name="T8" fmla="*/ 2061 w 4471"/>
                  <a:gd name="T9" fmla="*/ 71 h 4471"/>
                  <a:gd name="T10" fmla="*/ 4336 w 4471"/>
                  <a:gd name="T11" fmla="*/ 1720 h 4471"/>
                  <a:gd name="T12" fmla="*/ 4389 w 4471"/>
                  <a:gd name="T13" fmla="*/ 2060 h 4471"/>
                  <a:gd name="T14" fmla="*/ 2750 w 4471"/>
                  <a:gd name="T15" fmla="*/ 4336 h 4471"/>
                  <a:gd name="T16" fmla="*/ 2410 w 4471"/>
                  <a:gd name="T17" fmla="*/ 4399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1" h="4471">
                    <a:moveTo>
                      <a:pt x="2410" y="4399"/>
                    </a:move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18" y="2670"/>
                      <a:pt x="0" y="2517"/>
                      <a:pt x="72" y="2410"/>
                    </a:cubicBezTo>
                    <a:cubicBezTo>
                      <a:pt x="1721" y="134"/>
                      <a:pt x="1721" y="134"/>
                      <a:pt x="1721" y="134"/>
                    </a:cubicBezTo>
                    <a:cubicBezTo>
                      <a:pt x="1801" y="18"/>
                      <a:pt x="1953" y="0"/>
                      <a:pt x="2061" y="71"/>
                    </a:cubicBezTo>
                    <a:cubicBezTo>
                      <a:pt x="4336" y="1720"/>
                      <a:pt x="4336" y="1720"/>
                      <a:pt x="4336" y="1720"/>
                    </a:cubicBezTo>
                    <a:cubicBezTo>
                      <a:pt x="4443" y="1801"/>
                      <a:pt x="4470" y="1953"/>
                      <a:pt x="4389" y="2060"/>
                    </a:cubicBezTo>
                    <a:cubicBezTo>
                      <a:pt x="2750" y="4336"/>
                      <a:pt x="2750" y="4336"/>
                      <a:pt x="2750" y="4336"/>
                    </a:cubicBezTo>
                    <a:cubicBezTo>
                      <a:pt x="2669" y="4453"/>
                      <a:pt x="2518" y="4470"/>
                      <a:pt x="2410" y="4399"/>
                    </a:cubicBezTo>
                  </a:path>
                </a:pathLst>
              </a:custGeom>
              <a:solidFill>
                <a:srgbClr val="FFBB00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409" name="Google Shape;409;p26"/>
            <p:cNvSpPr/>
            <p:nvPr/>
          </p:nvSpPr>
          <p:spPr>
            <a:xfrm>
              <a:off x="4948237" y="1038225"/>
              <a:ext cx="584200" cy="698500"/>
            </a:xfrm>
            <a:custGeom>
              <a:avLst/>
              <a:gdLst/>
              <a:ahLst/>
              <a:cxnLst/>
              <a:rect l="l" t="t" r="r" b="b"/>
              <a:pathLst>
                <a:path w="145" h="173" extrusionOk="0">
                  <a:moveTo>
                    <a:pt x="97" y="167"/>
                  </a:moveTo>
                  <a:cubicBezTo>
                    <a:pt x="97" y="170"/>
                    <a:pt x="95" y="173"/>
                    <a:pt x="91" y="173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2" y="173"/>
                    <a:pt x="49" y="170"/>
                    <a:pt x="49" y="167"/>
                  </a:cubicBezTo>
                  <a:cubicBezTo>
                    <a:pt x="49" y="167"/>
                    <a:pt x="49" y="167"/>
                    <a:pt x="49" y="167"/>
                  </a:cubicBezTo>
                  <a:cubicBezTo>
                    <a:pt x="49" y="164"/>
                    <a:pt x="52" y="161"/>
                    <a:pt x="55" y="161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5" y="161"/>
                    <a:pt x="97" y="164"/>
                    <a:pt x="97" y="167"/>
                  </a:cubicBezTo>
                  <a:close/>
                  <a:moveTo>
                    <a:pt x="97" y="151"/>
                  </a:moveTo>
                  <a:cubicBezTo>
                    <a:pt x="97" y="148"/>
                    <a:pt x="95" y="145"/>
                    <a:pt x="91" y="145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2" y="145"/>
                    <a:pt x="49" y="148"/>
                    <a:pt x="49" y="151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49" y="155"/>
                    <a:pt x="52" y="157"/>
                    <a:pt x="55" y="157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95" y="157"/>
                    <a:pt x="97" y="155"/>
                    <a:pt x="97" y="151"/>
                  </a:cubicBezTo>
                  <a:close/>
                  <a:moveTo>
                    <a:pt x="79" y="85"/>
                  </a:moveTo>
                  <a:cubicBezTo>
                    <a:pt x="71" y="85"/>
                    <a:pt x="71" y="85"/>
                    <a:pt x="71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142"/>
                    <a:pt x="67" y="142"/>
                    <a:pt x="67" y="142"/>
                  </a:cubicBezTo>
                  <a:cubicBezTo>
                    <a:pt x="69" y="142"/>
                    <a:pt x="71" y="142"/>
                    <a:pt x="73" y="142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5" y="142"/>
                    <a:pt x="77" y="142"/>
                    <a:pt x="79" y="142"/>
                  </a:cubicBezTo>
                  <a:lnTo>
                    <a:pt x="79" y="85"/>
                  </a:lnTo>
                  <a:close/>
                  <a:moveTo>
                    <a:pt x="53" y="62"/>
                  </a:moveTo>
                  <a:cubicBezTo>
                    <a:pt x="48" y="62"/>
                    <a:pt x="44" y="66"/>
                    <a:pt x="44" y="71"/>
                  </a:cubicBezTo>
                  <a:cubicBezTo>
                    <a:pt x="44" y="76"/>
                    <a:pt x="48" y="80"/>
                    <a:pt x="53" y="80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66"/>
                    <a:pt x="58" y="62"/>
                    <a:pt x="53" y="62"/>
                  </a:cubicBezTo>
                  <a:close/>
                  <a:moveTo>
                    <a:pt x="102" y="71"/>
                  </a:moveTo>
                  <a:cubicBezTo>
                    <a:pt x="102" y="66"/>
                    <a:pt x="98" y="62"/>
                    <a:pt x="93" y="62"/>
                  </a:cubicBezTo>
                  <a:cubicBezTo>
                    <a:pt x="88" y="62"/>
                    <a:pt x="85" y="66"/>
                    <a:pt x="85" y="71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8" y="80"/>
                    <a:pt x="102" y="76"/>
                    <a:pt x="102" y="71"/>
                  </a:cubicBezTo>
                  <a:close/>
                  <a:moveTo>
                    <a:pt x="121" y="55"/>
                  </a:moveTo>
                  <a:cubicBezTo>
                    <a:pt x="117" y="40"/>
                    <a:pt x="99" y="23"/>
                    <a:pt x="73" y="23"/>
                  </a:cubicBezTo>
                  <a:cubicBezTo>
                    <a:pt x="48" y="23"/>
                    <a:pt x="29" y="40"/>
                    <a:pt x="25" y="55"/>
                  </a:cubicBezTo>
                  <a:cubicBezTo>
                    <a:pt x="22" y="67"/>
                    <a:pt x="25" y="78"/>
                    <a:pt x="31" y="89"/>
                  </a:cubicBezTo>
                  <a:cubicBezTo>
                    <a:pt x="36" y="99"/>
                    <a:pt x="41" y="107"/>
                    <a:pt x="45" y="117"/>
                  </a:cubicBezTo>
                  <a:cubicBezTo>
                    <a:pt x="48" y="122"/>
                    <a:pt x="49" y="130"/>
                    <a:pt x="50" y="136"/>
                  </a:cubicBezTo>
                  <a:cubicBezTo>
                    <a:pt x="51" y="140"/>
                    <a:pt x="53" y="142"/>
                    <a:pt x="58" y="142"/>
                  </a:cubicBezTo>
                  <a:cubicBezTo>
                    <a:pt x="59" y="142"/>
                    <a:pt x="61" y="142"/>
                    <a:pt x="62" y="142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9" y="85"/>
                    <a:pt x="46" y="84"/>
                    <a:pt x="43" y="81"/>
                  </a:cubicBezTo>
                  <a:cubicBezTo>
                    <a:pt x="40" y="79"/>
                    <a:pt x="39" y="75"/>
                    <a:pt x="39" y="71"/>
                  </a:cubicBezTo>
                  <a:cubicBezTo>
                    <a:pt x="39" y="67"/>
                    <a:pt x="40" y="64"/>
                    <a:pt x="43" y="61"/>
                  </a:cubicBezTo>
                  <a:cubicBezTo>
                    <a:pt x="46" y="58"/>
                    <a:pt x="49" y="57"/>
                    <a:pt x="53" y="57"/>
                  </a:cubicBezTo>
                  <a:cubicBezTo>
                    <a:pt x="61" y="57"/>
                    <a:pt x="67" y="63"/>
                    <a:pt x="67" y="71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9" y="67"/>
                    <a:pt x="80" y="64"/>
                    <a:pt x="83" y="61"/>
                  </a:cubicBezTo>
                  <a:cubicBezTo>
                    <a:pt x="86" y="58"/>
                    <a:pt x="89" y="57"/>
                    <a:pt x="93" y="57"/>
                  </a:cubicBezTo>
                  <a:cubicBezTo>
                    <a:pt x="97" y="57"/>
                    <a:pt x="101" y="58"/>
                    <a:pt x="103" y="61"/>
                  </a:cubicBezTo>
                  <a:cubicBezTo>
                    <a:pt x="106" y="64"/>
                    <a:pt x="108" y="67"/>
                    <a:pt x="108" y="71"/>
                  </a:cubicBezTo>
                  <a:cubicBezTo>
                    <a:pt x="108" y="75"/>
                    <a:pt x="106" y="79"/>
                    <a:pt x="103" y="81"/>
                  </a:cubicBezTo>
                  <a:cubicBezTo>
                    <a:pt x="101" y="84"/>
                    <a:pt x="97" y="85"/>
                    <a:pt x="93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6" y="142"/>
                    <a:pt x="87" y="142"/>
                    <a:pt x="88" y="142"/>
                  </a:cubicBezTo>
                  <a:cubicBezTo>
                    <a:pt x="94" y="142"/>
                    <a:pt x="95" y="140"/>
                    <a:pt x="96" y="136"/>
                  </a:cubicBezTo>
                  <a:cubicBezTo>
                    <a:pt x="98" y="130"/>
                    <a:pt x="99" y="122"/>
                    <a:pt x="101" y="117"/>
                  </a:cubicBezTo>
                  <a:cubicBezTo>
                    <a:pt x="105" y="107"/>
                    <a:pt x="111" y="99"/>
                    <a:pt x="116" y="89"/>
                  </a:cubicBezTo>
                  <a:cubicBezTo>
                    <a:pt x="121" y="78"/>
                    <a:pt x="124" y="67"/>
                    <a:pt x="121" y="55"/>
                  </a:cubicBezTo>
                  <a:close/>
                  <a:moveTo>
                    <a:pt x="78" y="6"/>
                  </a:moveTo>
                  <a:cubicBezTo>
                    <a:pt x="78" y="3"/>
                    <a:pt x="76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68" y="3"/>
                    <a:pt x="68" y="6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8"/>
                    <a:pt x="70" y="20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6" y="20"/>
                    <a:pt x="78" y="18"/>
                    <a:pt x="78" y="15"/>
                  </a:cubicBezTo>
                  <a:lnTo>
                    <a:pt x="78" y="6"/>
                  </a:lnTo>
                  <a:close/>
                  <a:moveTo>
                    <a:pt x="108" y="14"/>
                  </a:moveTo>
                  <a:cubicBezTo>
                    <a:pt x="109" y="12"/>
                    <a:pt x="108" y="8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6"/>
                    <a:pt x="100" y="7"/>
                    <a:pt x="98" y="9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2" y="20"/>
                    <a:pt x="93" y="23"/>
                    <a:pt x="96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8" y="26"/>
                    <a:pt x="102" y="25"/>
                    <a:pt x="103" y="23"/>
                  </a:cubicBezTo>
                  <a:lnTo>
                    <a:pt x="108" y="14"/>
                  </a:lnTo>
                  <a:close/>
                  <a:moveTo>
                    <a:pt x="129" y="31"/>
                  </a:moveTo>
                  <a:cubicBezTo>
                    <a:pt x="131" y="29"/>
                    <a:pt x="132" y="26"/>
                    <a:pt x="130" y="24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28" y="21"/>
                    <a:pt x="124" y="21"/>
                    <a:pt x="122" y="23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3" y="32"/>
                    <a:pt x="113" y="35"/>
                    <a:pt x="114" y="37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6" y="39"/>
                    <a:pt x="120" y="39"/>
                    <a:pt x="122" y="38"/>
                  </a:cubicBezTo>
                  <a:lnTo>
                    <a:pt x="129" y="31"/>
                  </a:lnTo>
                  <a:close/>
                  <a:moveTo>
                    <a:pt x="141" y="57"/>
                  </a:moveTo>
                  <a:cubicBezTo>
                    <a:pt x="143" y="56"/>
                    <a:pt x="145" y="54"/>
                    <a:pt x="145" y="51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4" y="48"/>
                    <a:pt x="141" y="46"/>
                    <a:pt x="13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6" y="49"/>
                    <a:pt x="124" y="52"/>
                    <a:pt x="125" y="54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7"/>
                    <a:pt x="128" y="59"/>
                    <a:pt x="131" y="59"/>
                  </a:cubicBezTo>
                  <a:lnTo>
                    <a:pt x="141" y="57"/>
                  </a:lnTo>
                  <a:close/>
                  <a:moveTo>
                    <a:pt x="138" y="85"/>
                  </a:moveTo>
                  <a:cubicBezTo>
                    <a:pt x="141" y="86"/>
                    <a:pt x="144" y="84"/>
                    <a:pt x="144" y="81"/>
                  </a:cubicBezTo>
                  <a:cubicBezTo>
                    <a:pt x="144" y="81"/>
                    <a:pt x="144" y="81"/>
                    <a:pt x="144" y="81"/>
                  </a:cubicBezTo>
                  <a:cubicBezTo>
                    <a:pt x="145" y="78"/>
                    <a:pt x="143" y="75"/>
                    <a:pt x="140" y="75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28" y="72"/>
                    <a:pt x="125" y="74"/>
                    <a:pt x="125" y="77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4" y="80"/>
                    <a:pt x="126" y="83"/>
                    <a:pt x="129" y="83"/>
                  </a:cubicBezTo>
                  <a:lnTo>
                    <a:pt x="138" y="85"/>
                  </a:lnTo>
                  <a:close/>
                  <a:moveTo>
                    <a:pt x="43" y="23"/>
                  </a:moveTo>
                  <a:cubicBezTo>
                    <a:pt x="44" y="25"/>
                    <a:pt x="47" y="26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3"/>
                    <a:pt x="53" y="20"/>
                    <a:pt x="52" y="18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7"/>
                    <a:pt x="43" y="6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8" y="8"/>
                    <a:pt x="37" y="12"/>
                    <a:pt x="38" y="14"/>
                  </a:cubicBezTo>
                  <a:lnTo>
                    <a:pt x="43" y="23"/>
                  </a:lnTo>
                  <a:close/>
                  <a:moveTo>
                    <a:pt x="24" y="38"/>
                  </a:moveTo>
                  <a:cubicBezTo>
                    <a:pt x="26" y="39"/>
                    <a:pt x="29" y="39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3" y="35"/>
                    <a:pt x="33" y="32"/>
                    <a:pt x="31" y="3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1" y="21"/>
                    <a:pt x="18" y="21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4" y="26"/>
                    <a:pt x="14" y="29"/>
                    <a:pt x="17" y="31"/>
                  </a:cubicBezTo>
                  <a:lnTo>
                    <a:pt x="24" y="38"/>
                  </a:lnTo>
                  <a:close/>
                  <a:moveTo>
                    <a:pt x="15" y="59"/>
                  </a:moveTo>
                  <a:cubicBezTo>
                    <a:pt x="18" y="59"/>
                    <a:pt x="20" y="57"/>
                    <a:pt x="21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2"/>
                    <a:pt x="20" y="49"/>
                    <a:pt x="17" y="48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4" y="46"/>
                    <a:pt x="1" y="48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4"/>
                    <a:pt x="2" y="56"/>
                    <a:pt x="5" y="57"/>
                  </a:cubicBezTo>
                  <a:lnTo>
                    <a:pt x="15" y="59"/>
                  </a:lnTo>
                  <a:close/>
                  <a:moveTo>
                    <a:pt x="17" y="83"/>
                  </a:moveTo>
                  <a:cubicBezTo>
                    <a:pt x="20" y="83"/>
                    <a:pt x="22" y="80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4"/>
                    <a:pt x="18" y="72"/>
                    <a:pt x="15" y="73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2" y="84"/>
                    <a:pt x="5" y="86"/>
                    <a:pt x="8" y="85"/>
                  </a:cubicBezTo>
                  <a:lnTo>
                    <a:pt x="17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xmlns="" id="{7CB1ABCB-0723-FC4A-AC6C-5C4BAD65C09B}"/>
              </a:ext>
            </a:extLst>
          </p:cNvPr>
          <p:cNvGrpSpPr/>
          <p:nvPr/>
        </p:nvGrpSpPr>
        <p:grpSpPr>
          <a:xfrm>
            <a:off x="6233917" y="699740"/>
            <a:ext cx="1381871" cy="1381870"/>
            <a:chOff x="6233917" y="699740"/>
            <a:chExt cx="1381871" cy="13818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71739E5C-9215-2948-91AB-67A0C19C3EB2}"/>
                </a:ext>
              </a:extLst>
            </p:cNvPr>
            <p:cNvGrpSpPr/>
            <p:nvPr/>
          </p:nvGrpSpPr>
          <p:grpSpPr>
            <a:xfrm>
              <a:off x="6233917" y="699740"/>
              <a:ext cx="1381871" cy="1381870"/>
              <a:chOff x="6233917" y="699740"/>
              <a:chExt cx="1381871" cy="1381870"/>
            </a:xfrm>
          </p:grpSpPr>
          <p:sp>
            <p:nvSpPr>
              <p:cNvPr id="44" name="Freeform 16">
                <a:extLst>
                  <a:ext uri="{FF2B5EF4-FFF2-40B4-BE49-F238E27FC236}">
                    <a16:creationId xmlns:a16="http://schemas.microsoft.com/office/drawing/2014/main" xmlns="" id="{2C743EAA-5E95-2848-A8FA-93B8752AF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9607" y="725430"/>
                <a:ext cx="1333194" cy="1333194"/>
              </a:xfrm>
              <a:custGeom>
                <a:avLst/>
                <a:gdLst>
                  <a:gd name="T0" fmla="*/ 170 w 4346"/>
                  <a:gd name="T1" fmla="*/ 1353 h 4346"/>
                  <a:gd name="T2" fmla="*/ 2670 w 4346"/>
                  <a:gd name="T3" fmla="*/ 62 h 4346"/>
                  <a:gd name="T4" fmla="*/ 2992 w 4346"/>
                  <a:gd name="T5" fmla="*/ 170 h 4346"/>
                  <a:gd name="T6" fmla="*/ 4282 w 4346"/>
                  <a:gd name="T7" fmla="*/ 2670 h 4346"/>
                  <a:gd name="T8" fmla="*/ 4175 w 4346"/>
                  <a:gd name="T9" fmla="*/ 3001 h 4346"/>
                  <a:gd name="T10" fmla="*/ 1675 w 4346"/>
                  <a:gd name="T11" fmla="*/ 4282 h 4346"/>
                  <a:gd name="T12" fmla="*/ 1353 w 4346"/>
                  <a:gd name="T13" fmla="*/ 4175 h 4346"/>
                  <a:gd name="T14" fmla="*/ 63 w 4346"/>
                  <a:gd name="T15" fmla="*/ 1675 h 4346"/>
                  <a:gd name="T16" fmla="*/ 170 w 4346"/>
                  <a:gd name="T17" fmla="*/ 1353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70" y="1353"/>
                    </a:move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9" y="54"/>
                      <a:pt x="2992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06" y="4300"/>
                      <a:pt x="1353" y="4175"/>
                    </a:cubicBezTo>
                    <a:cubicBezTo>
                      <a:pt x="63" y="1675"/>
                      <a:pt x="63" y="1675"/>
                      <a:pt x="63" y="1675"/>
                    </a:cubicBezTo>
                    <a:cubicBezTo>
                      <a:pt x="0" y="1559"/>
                      <a:pt x="45" y="1415"/>
                      <a:pt x="170" y="1353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5" name="Freeform 17">
                <a:extLst>
                  <a:ext uri="{FF2B5EF4-FFF2-40B4-BE49-F238E27FC236}">
                    <a16:creationId xmlns:a16="http://schemas.microsoft.com/office/drawing/2014/main" xmlns="" id="{E711FB42-7C19-1C40-B3E2-24B0D8167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3917" y="699740"/>
                <a:ext cx="1381871" cy="1381870"/>
              </a:xfrm>
              <a:custGeom>
                <a:avLst/>
                <a:gdLst>
                  <a:gd name="T0" fmla="*/ 2419 w 4508"/>
                  <a:gd name="T1" fmla="*/ 89 h 4507"/>
                  <a:gd name="T2" fmla="*/ 4417 w 4508"/>
                  <a:gd name="T3" fmla="*/ 2069 h 4507"/>
                  <a:gd name="T4" fmla="*/ 4417 w 4508"/>
                  <a:gd name="T5" fmla="*/ 2418 h 4507"/>
                  <a:gd name="T6" fmla="*/ 2437 w 4508"/>
                  <a:gd name="T7" fmla="*/ 4416 h 4507"/>
                  <a:gd name="T8" fmla="*/ 2088 w 4508"/>
                  <a:gd name="T9" fmla="*/ 4416 h 4507"/>
                  <a:gd name="T10" fmla="*/ 99 w 4508"/>
                  <a:gd name="T11" fmla="*/ 2436 h 4507"/>
                  <a:gd name="T12" fmla="*/ 90 w 4508"/>
                  <a:gd name="T13" fmla="*/ 2086 h 4507"/>
                  <a:gd name="T14" fmla="*/ 2070 w 4508"/>
                  <a:gd name="T15" fmla="*/ 99 h 4507"/>
                  <a:gd name="T16" fmla="*/ 2419 w 4508"/>
                  <a:gd name="T17" fmla="*/ 89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8" h="4507">
                    <a:moveTo>
                      <a:pt x="2419" y="89"/>
                    </a:move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7" y="2167"/>
                      <a:pt x="4507" y="2320"/>
                      <a:pt x="4417" y="2418"/>
                    </a:cubicBezTo>
                    <a:cubicBezTo>
                      <a:pt x="2437" y="4416"/>
                      <a:pt x="2437" y="4416"/>
                      <a:pt x="2437" y="4416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7"/>
                      <a:pt x="0" y="2185"/>
                      <a:pt x="90" y="2086"/>
                    </a:cubicBez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1" y="0"/>
                      <a:pt x="2419" y="8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6" name="Freeform 18">
                <a:extLst>
                  <a:ext uri="{FF2B5EF4-FFF2-40B4-BE49-F238E27FC236}">
                    <a16:creationId xmlns:a16="http://schemas.microsoft.com/office/drawing/2014/main" xmlns="" id="{0541D125-5D2F-3044-B793-E7C63171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311" y="728134"/>
                <a:ext cx="1326434" cy="1327785"/>
              </a:xfrm>
              <a:custGeom>
                <a:avLst/>
                <a:gdLst>
                  <a:gd name="T0" fmla="*/ 4273 w 4328"/>
                  <a:gd name="T1" fmla="*/ 1658 h 4329"/>
                  <a:gd name="T2" fmla="*/ 3001 w 4328"/>
                  <a:gd name="T3" fmla="*/ 4167 h 4329"/>
                  <a:gd name="T4" fmla="*/ 2679 w 4328"/>
                  <a:gd name="T5" fmla="*/ 4274 h 4329"/>
                  <a:gd name="T6" fmla="*/ 170 w 4328"/>
                  <a:gd name="T7" fmla="*/ 3002 h 4329"/>
                  <a:gd name="T8" fmla="*/ 63 w 4328"/>
                  <a:gd name="T9" fmla="*/ 2679 h 4329"/>
                  <a:gd name="T10" fmla="*/ 1326 w 4328"/>
                  <a:gd name="T11" fmla="*/ 171 h 4329"/>
                  <a:gd name="T12" fmla="*/ 1648 w 4328"/>
                  <a:gd name="T13" fmla="*/ 63 h 4329"/>
                  <a:gd name="T14" fmla="*/ 4157 w 4328"/>
                  <a:gd name="T15" fmla="*/ 1326 h 4329"/>
                  <a:gd name="T16" fmla="*/ 4273 w 4328"/>
                  <a:gd name="T17" fmla="*/ 1658 h 4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9">
                    <a:moveTo>
                      <a:pt x="4273" y="1658"/>
                    </a:move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38" y="4283"/>
                      <a:pt x="2795" y="4328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9" y="46"/>
                      <a:pt x="1532" y="0"/>
                      <a:pt x="1648" y="63"/>
                    </a:cubicBezTo>
                    <a:cubicBezTo>
                      <a:pt x="4157" y="1326"/>
                      <a:pt x="4157" y="1326"/>
                      <a:pt x="4157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7" name="Freeform 19">
                <a:extLst>
                  <a:ext uri="{FF2B5EF4-FFF2-40B4-BE49-F238E27FC236}">
                    <a16:creationId xmlns:a16="http://schemas.microsoft.com/office/drawing/2014/main" xmlns="" id="{17F73EFD-9792-D441-BAE2-21007227B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2904" y="818727"/>
                <a:ext cx="1145249" cy="1145248"/>
              </a:xfrm>
              <a:custGeom>
                <a:avLst/>
                <a:gdLst>
                  <a:gd name="T0" fmla="*/ 3002 w 3737"/>
                  <a:gd name="T1" fmla="*/ 3709 h 3737"/>
                  <a:gd name="T2" fmla="*/ 224 w 3737"/>
                  <a:gd name="T3" fmla="*/ 3288 h 3737"/>
                  <a:gd name="T4" fmla="*/ 27 w 3737"/>
                  <a:gd name="T5" fmla="*/ 3011 h 3737"/>
                  <a:gd name="T6" fmla="*/ 457 w 3737"/>
                  <a:gd name="T7" fmla="*/ 233 h 3737"/>
                  <a:gd name="T8" fmla="*/ 735 w 3737"/>
                  <a:gd name="T9" fmla="*/ 27 h 3737"/>
                  <a:gd name="T10" fmla="*/ 3512 w 3737"/>
                  <a:gd name="T11" fmla="*/ 457 h 3737"/>
                  <a:gd name="T12" fmla="*/ 3710 w 3737"/>
                  <a:gd name="T13" fmla="*/ 735 h 3737"/>
                  <a:gd name="T14" fmla="*/ 3280 w 3737"/>
                  <a:gd name="T15" fmla="*/ 3512 h 3737"/>
                  <a:gd name="T16" fmla="*/ 3002 w 3737"/>
                  <a:gd name="T17" fmla="*/ 3709 h 3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37">
                    <a:moveTo>
                      <a:pt x="3002" y="3709"/>
                    </a:moveTo>
                    <a:cubicBezTo>
                      <a:pt x="224" y="3288"/>
                      <a:pt x="224" y="3288"/>
                      <a:pt x="224" y="3288"/>
                    </a:cubicBezTo>
                    <a:cubicBezTo>
                      <a:pt x="99" y="3261"/>
                      <a:pt x="0" y="3136"/>
                      <a:pt x="27" y="3011"/>
                    </a:cubicBezTo>
                    <a:cubicBezTo>
                      <a:pt x="457" y="233"/>
                      <a:pt x="457" y="233"/>
                      <a:pt x="457" y="233"/>
                    </a:cubicBezTo>
                    <a:cubicBezTo>
                      <a:pt x="475" y="99"/>
                      <a:pt x="601" y="0"/>
                      <a:pt x="735" y="27"/>
                    </a:cubicBezTo>
                    <a:cubicBezTo>
                      <a:pt x="3512" y="457"/>
                      <a:pt x="3512" y="457"/>
                      <a:pt x="3512" y="457"/>
                    </a:cubicBezTo>
                    <a:cubicBezTo>
                      <a:pt x="3638" y="475"/>
                      <a:pt x="3736" y="600"/>
                      <a:pt x="3710" y="735"/>
                    </a:cubicBezTo>
                    <a:cubicBezTo>
                      <a:pt x="3280" y="3512"/>
                      <a:pt x="3280" y="3512"/>
                      <a:pt x="3280" y="3512"/>
                    </a:cubicBezTo>
                    <a:cubicBezTo>
                      <a:pt x="3262" y="3646"/>
                      <a:pt x="3136" y="3736"/>
                      <a:pt x="3002" y="370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xmlns="" id="{D02F1C27-B674-B64D-8DBA-E375F8413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199" y="816023"/>
                <a:ext cx="1150657" cy="1152009"/>
              </a:xfrm>
              <a:custGeom>
                <a:avLst/>
                <a:gdLst>
                  <a:gd name="T0" fmla="*/ 474 w 3754"/>
                  <a:gd name="T1" fmla="*/ 3530 h 3755"/>
                  <a:gd name="T2" fmla="*/ 27 w 3754"/>
                  <a:gd name="T3" fmla="*/ 753 h 3755"/>
                  <a:gd name="T4" fmla="*/ 223 w 3754"/>
                  <a:gd name="T5" fmla="*/ 475 h 3755"/>
                  <a:gd name="T6" fmla="*/ 3001 w 3754"/>
                  <a:gd name="T7" fmla="*/ 27 h 3755"/>
                  <a:gd name="T8" fmla="*/ 3278 w 3754"/>
                  <a:gd name="T9" fmla="*/ 224 h 3755"/>
                  <a:gd name="T10" fmla="*/ 3726 w 3754"/>
                  <a:gd name="T11" fmla="*/ 3002 h 3755"/>
                  <a:gd name="T12" fmla="*/ 3529 w 3754"/>
                  <a:gd name="T13" fmla="*/ 3279 h 3755"/>
                  <a:gd name="T14" fmla="*/ 752 w 3754"/>
                  <a:gd name="T15" fmla="*/ 3727 h 3755"/>
                  <a:gd name="T16" fmla="*/ 474 w 3754"/>
                  <a:gd name="T17" fmla="*/ 3530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4" h="3755">
                    <a:moveTo>
                      <a:pt x="474" y="3530"/>
                    </a:move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89" y="493"/>
                      <a:pt x="223" y="475"/>
                    </a:cubicBezTo>
                    <a:cubicBezTo>
                      <a:pt x="3001" y="27"/>
                      <a:pt x="3001" y="27"/>
                      <a:pt x="3001" y="27"/>
                    </a:cubicBezTo>
                    <a:cubicBezTo>
                      <a:pt x="3135" y="0"/>
                      <a:pt x="3261" y="90"/>
                      <a:pt x="3278" y="224"/>
                    </a:cubicBezTo>
                    <a:cubicBezTo>
                      <a:pt x="3726" y="3002"/>
                      <a:pt x="3726" y="3002"/>
                      <a:pt x="3726" y="3002"/>
                    </a:cubicBezTo>
                    <a:cubicBezTo>
                      <a:pt x="3753" y="3136"/>
                      <a:pt x="3664" y="3261"/>
                      <a:pt x="3529" y="3279"/>
                    </a:cubicBezTo>
                    <a:cubicBezTo>
                      <a:pt x="752" y="3727"/>
                      <a:pt x="752" y="3727"/>
                      <a:pt x="752" y="3727"/>
                    </a:cubicBezTo>
                    <a:cubicBezTo>
                      <a:pt x="618" y="3754"/>
                      <a:pt x="492" y="3665"/>
                      <a:pt x="474" y="3530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410" name="Google Shape;410;p26"/>
            <p:cNvSpPr/>
            <p:nvPr/>
          </p:nvSpPr>
          <p:spPr>
            <a:xfrm>
              <a:off x="6584950" y="1179512"/>
              <a:ext cx="733425" cy="492125"/>
            </a:xfrm>
            <a:custGeom>
              <a:avLst/>
              <a:gdLst/>
              <a:ahLst/>
              <a:cxnLst/>
              <a:rect l="l" t="t" r="r" b="b"/>
              <a:pathLst>
                <a:path w="182" h="122" extrusionOk="0">
                  <a:moveTo>
                    <a:pt x="145" y="12"/>
                  </a:moveTo>
                  <a:cubicBezTo>
                    <a:pt x="162" y="54"/>
                    <a:pt x="162" y="54"/>
                    <a:pt x="162" y="54"/>
                  </a:cubicBezTo>
                  <a:cubicBezTo>
                    <a:pt x="141" y="63"/>
                    <a:pt x="141" y="63"/>
                    <a:pt x="141" y="63"/>
                  </a:cubicBezTo>
                  <a:cubicBezTo>
                    <a:pt x="130" y="54"/>
                    <a:pt x="95" y="24"/>
                    <a:pt x="93" y="24"/>
                  </a:cubicBezTo>
                  <a:cubicBezTo>
                    <a:pt x="90" y="24"/>
                    <a:pt x="79" y="28"/>
                    <a:pt x="78" y="28"/>
                  </a:cubicBezTo>
                  <a:cubicBezTo>
                    <a:pt x="78" y="28"/>
                    <a:pt x="72" y="30"/>
                    <a:pt x="66" y="30"/>
                  </a:cubicBezTo>
                  <a:cubicBezTo>
                    <a:pt x="64" y="30"/>
                    <a:pt x="62" y="30"/>
                    <a:pt x="60" y="29"/>
                  </a:cubicBezTo>
                  <a:cubicBezTo>
                    <a:pt x="59" y="28"/>
                    <a:pt x="58" y="27"/>
                    <a:pt x="58" y="26"/>
                  </a:cubicBezTo>
                  <a:cubicBezTo>
                    <a:pt x="58" y="24"/>
                    <a:pt x="61" y="21"/>
                    <a:pt x="62" y="21"/>
                  </a:cubicBezTo>
                  <a:cubicBezTo>
                    <a:pt x="71" y="16"/>
                    <a:pt x="95" y="7"/>
                    <a:pt x="98" y="7"/>
                  </a:cubicBezTo>
                  <a:cubicBezTo>
                    <a:pt x="98" y="7"/>
                    <a:pt x="98" y="6"/>
                    <a:pt x="98" y="6"/>
                  </a:cubicBezTo>
                  <a:cubicBezTo>
                    <a:pt x="104" y="6"/>
                    <a:pt x="140" y="12"/>
                    <a:pt x="145" y="12"/>
                  </a:cubicBezTo>
                  <a:close/>
                  <a:moveTo>
                    <a:pt x="160" y="0"/>
                  </a:moveTo>
                  <a:cubicBezTo>
                    <a:pt x="159" y="0"/>
                    <a:pt x="159" y="0"/>
                    <a:pt x="158" y="1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0" y="4"/>
                    <a:pt x="149" y="5"/>
                    <a:pt x="148" y="6"/>
                  </a:cubicBezTo>
                  <a:cubicBezTo>
                    <a:pt x="148" y="7"/>
                    <a:pt x="148" y="8"/>
                    <a:pt x="148" y="10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6"/>
                    <a:pt x="170" y="57"/>
                    <a:pt x="172" y="56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80" y="53"/>
                    <a:pt x="181" y="52"/>
                    <a:pt x="182" y="51"/>
                  </a:cubicBezTo>
                  <a:cubicBezTo>
                    <a:pt x="182" y="50"/>
                    <a:pt x="182" y="49"/>
                    <a:pt x="182" y="47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3" y="1"/>
                    <a:pt x="162" y="0"/>
                    <a:pt x="160" y="0"/>
                  </a:cubicBezTo>
                  <a:close/>
                  <a:moveTo>
                    <a:pt x="0" y="61"/>
                  </a:moveTo>
                  <a:cubicBezTo>
                    <a:pt x="0" y="62"/>
                    <a:pt x="1" y="63"/>
                    <a:pt x="2" y="64"/>
                  </a:cubicBezTo>
                  <a:cubicBezTo>
                    <a:pt x="2" y="65"/>
                    <a:pt x="3" y="66"/>
                    <a:pt x="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5" y="67"/>
                    <a:pt x="17" y="65"/>
                    <a:pt x="17" y="6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1"/>
                    <a:pt x="21" y="10"/>
                    <a:pt x="20" y="9"/>
                  </a:cubicBezTo>
                  <a:cubicBezTo>
                    <a:pt x="19" y="8"/>
                    <a:pt x="18" y="8"/>
                    <a:pt x="17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6" y="7"/>
                    <a:pt x="4" y="9"/>
                    <a:pt x="4" y="11"/>
                  </a:cubicBezTo>
                  <a:lnTo>
                    <a:pt x="0" y="61"/>
                  </a:lnTo>
                  <a:close/>
                  <a:moveTo>
                    <a:pt x="75" y="105"/>
                  </a:moveTo>
                  <a:cubicBezTo>
                    <a:pt x="75" y="103"/>
                    <a:pt x="74" y="102"/>
                    <a:pt x="72" y="101"/>
                  </a:cubicBezTo>
                  <a:cubicBezTo>
                    <a:pt x="69" y="98"/>
                    <a:pt x="66" y="99"/>
                    <a:pt x="63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2" y="115"/>
                    <a:pt x="56" y="119"/>
                    <a:pt x="57" y="120"/>
                  </a:cubicBezTo>
                  <a:cubicBezTo>
                    <a:pt x="59" y="121"/>
                    <a:pt x="60" y="122"/>
                    <a:pt x="61" y="122"/>
                  </a:cubicBezTo>
                  <a:cubicBezTo>
                    <a:pt x="63" y="122"/>
                    <a:pt x="65" y="121"/>
                    <a:pt x="67" y="119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5" y="109"/>
                    <a:pt x="75" y="107"/>
                    <a:pt x="75" y="105"/>
                  </a:cubicBezTo>
                  <a:close/>
                  <a:moveTo>
                    <a:pt x="40" y="102"/>
                  </a:moveTo>
                  <a:cubicBezTo>
                    <a:pt x="37" y="105"/>
                    <a:pt x="38" y="108"/>
                    <a:pt x="42" y="111"/>
                  </a:cubicBezTo>
                  <a:cubicBezTo>
                    <a:pt x="45" y="114"/>
                    <a:pt x="48" y="113"/>
                    <a:pt x="51" y="11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95"/>
                    <a:pt x="60" y="91"/>
                    <a:pt x="58" y="90"/>
                  </a:cubicBezTo>
                  <a:cubicBezTo>
                    <a:pt x="55" y="87"/>
                    <a:pt x="52" y="88"/>
                    <a:pt x="49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4" y="97"/>
                    <a:pt x="44" y="97"/>
                    <a:pt x="44" y="97"/>
                  </a:cubicBezTo>
                  <a:lnTo>
                    <a:pt x="40" y="102"/>
                  </a:lnTo>
                  <a:close/>
                  <a:moveTo>
                    <a:pt x="27" y="90"/>
                  </a:moveTo>
                  <a:cubicBezTo>
                    <a:pt x="26" y="91"/>
                    <a:pt x="25" y="93"/>
                    <a:pt x="25" y="95"/>
                  </a:cubicBezTo>
                  <a:cubicBezTo>
                    <a:pt x="26" y="97"/>
                    <a:pt x="27" y="98"/>
                    <a:pt x="28" y="99"/>
                  </a:cubicBezTo>
                  <a:cubicBezTo>
                    <a:pt x="31" y="102"/>
                    <a:pt x="35" y="102"/>
                    <a:pt x="38" y="9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8" y="85"/>
                    <a:pt x="49" y="83"/>
                    <a:pt x="49" y="82"/>
                  </a:cubicBezTo>
                  <a:cubicBezTo>
                    <a:pt x="48" y="80"/>
                    <a:pt x="47" y="79"/>
                    <a:pt x="46" y="77"/>
                  </a:cubicBezTo>
                  <a:cubicBezTo>
                    <a:pt x="43" y="75"/>
                    <a:pt x="39" y="75"/>
                    <a:pt x="37" y="79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1" y="85"/>
                    <a:pt x="31" y="85"/>
                    <a:pt x="31" y="85"/>
                  </a:cubicBezTo>
                  <a:lnTo>
                    <a:pt x="27" y="90"/>
                  </a:lnTo>
                  <a:close/>
                  <a:moveTo>
                    <a:pt x="25" y="86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9" y="70"/>
                    <a:pt x="35" y="66"/>
                    <a:pt x="33" y="65"/>
                  </a:cubicBezTo>
                  <a:cubicBezTo>
                    <a:pt x="30" y="62"/>
                    <a:pt x="27" y="63"/>
                    <a:pt x="24" y="66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5" y="77"/>
                    <a:pt x="14" y="79"/>
                    <a:pt x="14" y="81"/>
                  </a:cubicBezTo>
                  <a:cubicBezTo>
                    <a:pt x="14" y="83"/>
                    <a:pt x="15" y="84"/>
                    <a:pt x="16" y="85"/>
                  </a:cubicBezTo>
                  <a:cubicBezTo>
                    <a:pt x="18" y="86"/>
                    <a:pt x="20" y="87"/>
                    <a:pt x="22" y="87"/>
                  </a:cubicBezTo>
                  <a:cubicBezTo>
                    <a:pt x="23" y="87"/>
                    <a:pt x="24" y="87"/>
                    <a:pt x="25" y="86"/>
                  </a:cubicBezTo>
                  <a:close/>
                  <a:moveTo>
                    <a:pt x="138" y="76"/>
                  </a:moveTo>
                  <a:cubicBezTo>
                    <a:pt x="140" y="73"/>
                    <a:pt x="141" y="70"/>
                    <a:pt x="137" y="66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17" y="48"/>
                    <a:pt x="96" y="31"/>
                    <a:pt x="92" y="28"/>
                  </a:cubicBezTo>
                  <a:cubicBezTo>
                    <a:pt x="90" y="29"/>
                    <a:pt x="84" y="31"/>
                    <a:pt x="80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79" y="32"/>
                    <a:pt x="72" y="34"/>
                    <a:pt x="66" y="34"/>
                  </a:cubicBezTo>
                  <a:cubicBezTo>
                    <a:pt x="63" y="34"/>
                    <a:pt x="60" y="34"/>
                    <a:pt x="58" y="32"/>
                  </a:cubicBezTo>
                  <a:cubicBezTo>
                    <a:pt x="54" y="30"/>
                    <a:pt x="54" y="27"/>
                    <a:pt x="54" y="26"/>
                  </a:cubicBezTo>
                  <a:cubicBezTo>
                    <a:pt x="54" y="22"/>
                    <a:pt x="57" y="18"/>
                    <a:pt x="60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7" y="59"/>
                    <a:pt x="29" y="59"/>
                  </a:cubicBezTo>
                  <a:cubicBezTo>
                    <a:pt x="32" y="59"/>
                    <a:pt x="34" y="60"/>
                    <a:pt x="36" y="61"/>
                  </a:cubicBezTo>
                  <a:cubicBezTo>
                    <a:pt x="39" y="64"/>
                    <a:pt x="41" y="68"/>
                    <a:pt x="40" y="71"/>
                  </a:cubicBezTo>
                  <a:cubicBezTo>
                    <a:pt x="43" y="71"/>
                    <a:pt x="46" y="72"/>
                    <a:pt x="49" y="74"/>
                  </a:cubicBezTo>
                  <a:cubicBezTo>
                    <a:pt x="52" y="77"/>
                    <a:pt x="53" y="80"/>
                    <a:pt x="53" y="84"/>
                  </a:cubicBezTo>
                  <a:cubicBezTo>
                    <a:pt x="56" y="83"/>
                    <a:pt x="59" y="84"/>
                    <a:pt x="61" y="86"/>
                  </a:cubicBezTo>
                  <a:cubicBezTo>
                    <a:pt x="64" y="89"/>
                    <a:pt x="65" y="92"/>
                    <a:pt x="65" y="95"/>
                  </a:cubicBezTo>
                  <a:cubicBezTo>
                    <a:pt x="69" y="94"/>
                    <a:pt x="72" y="95"/>
                    <a:pt x="75" y="97"/>
                  </a:cubicBezTo>
                  <a:cubicBezTo>
                    <a:pt x="79" y="101"/>
                    <a:pt x="80" y="105"/>
                    <a:pt x="79" y="110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4" y="113"/>
                    <a:pt x="85" y="114"/>
                    <a:pt x="86" y="114"/>
                  </a:cubicBezTo>
                  <a:cubicBezTo>
                    <a:pt x="88" y="114"/>
                    <a:pt x="90" y="112"/>
                    <a:pt x="91" y="111"/>
                  </a:cubicBezTo>
                  <a:cubicBezTo>
                    <a:pt x="93" y="109"/>
                    <a:pt x="94" y="107"/>
                    <a:pt x="92" y="104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5" y="90"/>
                    <a:pt x="75" y="90"/>
                    <a:pt x="75" y="89"/>
                  </a:cubicBezTo>
                  <a:cubicBezTo>
                    <a:pt x="75" y="88"/>
                    <a:pt x="75" y="88"/>
                    <a:pt x="76" y="87"/>
                  </a:cubicBezTo>
                  <a:cubicBezTo>
                    <a:pt x="77" y="86"/>
                    <a:pt x="78" y="86"/>
                    <a:pt x="79" y="87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0" y="105"/>
                    <a:pt x="101" y="105"/>
                    <a:pt x="103" y="105"/>
                  </a:cubicBezTo>
                  <a:cubicBezTo>
                    <a:pt x="105" y="105"/>
                    <a:pt x="107" y="104"/>
                    <a:pt x="108" y="102"/>
                  </a:cubicBezTo>
                  <a:cubicBezTo>
                    <a:pt x="109" y="101"/>
                    <a:pt x="110" y="99"/>
                    <a:pt x="110" y="97"/>
                  </a:cubicBezTo>
                  <a:cubicBezTo>
                    <a:pt x="110" y="95"/>
                    <a:pt x="109" y="94"/>
                    <a:pt x="107" y="92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93" y="81"/>
                    <a:pt x="92" y="80"/>
                    <a:pt x="92" y="80"/>
                  </a:cubicBezTo>
                  <a:cubicBezTo>
                    <a:pt x="92" y="79"/>
                    <a:pt x="92" y="78"/>
                    <a:pt x="93" y="78"/>
                  </a:cubicBezTo>
                  <a:cubicBezTo>
                    <a:pt x="94" y="77"/>
                    <a:pt x="95" y="77"/>
                    <a:pt x="96" y="77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6" y="94"/>
                    <a:pt x="118" y="94"/>
                    <a:pt x="119" y="94"/>
                  </a:cubicBezTo>
                  <a:cubicBezTo>
                    <a:pt x="121" y="94"/>
                    <a:pt x="123" y="93"/>
                    <a:pt x="125" y="91"/>
                  </a:cubicBezTo>
                  <a:cubicBezTo>
                    <a:pt x="126" y="89"/>
                    <a:pt x="127" y="87"/>
                    <a:pt x="127" y="86"/>
                  </a:cubicBezTo>
                  <a:cubicBezTo>
                    <a:pt x="127" y="84"/>
                    <a:pt x="126" y="82"/>
                    <a:pt x="124" y="81"/>
                  </a:cubicBezTo>
                  <a:cubicBezTo>
                    <a:pt x="119" y="77"/>
                    <a:pt x="119" y="77"/>
                    <a:pt x="119" y="77"/>
                  </a:cubicBezTo>
                  <a:cubicBezTo>
                    <a:pt x="119" y="77"/>
                    <a:pt x="119" y="77"/>
                    <a:pt x="119" y="77"/>
                  </a:cubicBezTo>
                  <a:cubicBezTo>
                    <a:pt x="109" y="69"/>
                    <a:pt x="109" y="69"/>
                    <a:pt x="109" y="69"/>
                  </a:cubicBezTo>
                  <a:cubicBezTo>
                    <a:pt x="108" y="68"/>
                    <a:pt x="108" y="66"/>
                    <a:pt x="109" y="65"/>
                  </a:cubicBezTo>
                  <a:cubicBezTo>
                    <a:pt x="110" y="64"/>
                    <a:pt x="111" y="64"/>
                    <a:pt x="112" y="65"/>
                  </a:cubicBezTo>
                  <a:cubicBezTo>
                    <a:pt x="128" y="78"/>
                    <a:pt x="128" y="78"/>
                    <a:pt x="128" y="78"/>
                  </a:cubicBezTo>
                  <a:cubicBezTo>
                    <a:pt x="131" y="80"/>
                    <a:pt x="135" y="80"/>
                    <a:pt x="138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185EE492-27FA-F444-A37D-143A14110C3F}"/>
              </a:ext>
            </a:extLst>
          </p:cNvPr>
          <p:cNvGrpSpPr/>
          <p:nvPr/>
        </p:nvGrpSpPr>
        <p:grpSpPr>
          <a:xfrm>
            <a:off x="3367414" y="1908538"/>
            <a:ext cx="1381871" cy="1384574"/>
            <a:chOff x="3367414" y="1908538"/>
            <a:chExt cx="1381871" cy="13845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4C8E8F45-D371-2C46-A47C-C59E14143260}"/>
                </a:ext>
              </a:extLst>
            </p:cNvPr>
            <p:cNvGrpSpPr/>
            <p:nvPr/>
          </p:nvGrpSpPr>
          <p:grpSpPr>
            <a:xfrm>
              <a:off x="3367414" y="1908538"/>
              <a:ext cx="1381871" cy="1384574"/>
              <a:chOff x="3367414" y="1908538"/>
              <a:chExt cx="1381871" cy="1384574"/>
            </a:xfrm>
          </p:grpSpPr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xmlns="" id="{75831FBE-E0EE-AE42-AF1D-46A4CAC27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1752" y="1934228"/>
                <a:ext cx="1333194" cy="1333194"/>
              </a:xfrm>
              <a:custGeom>
                <a:avLst/>
                <a:gdLst>
                  <a:gd name="T0" fmla="*/ 1352 w 4346"/>
                  <a:gd name="T1" fmla="*/ 4175 h 4346"/>
                  <a:gd name="T2" fmla="*/ 62 w 4346"/>
                  <a:gd name="T3" fmla="*/ 1684 h 4346"/>
                  <a:gd name="T4" fmla="*/ 170 w 4346"/>
                  <a:gd name="T5" fmla="*/ 1352 h 4346"/>
                  <a:gd name="T6" fmla="*/ 2670 w 4346"/>
                  <a:gd name="T7" fmla="*/ 62 h 4346"/>
                  <a:gd name="T8" fmla="*/ 3001 w 4346"/>
                  <a:gd name="T9" fmla="*/ 170 h 4346"/>
                  <a:gd name="T10" fmla="*/ 4282 w 4346"/>
                  <a:gd name="T11" fmla="*/ 2670 h 4346"/>
                  <a:gd name="T12" fmla="*/ 4175 w 4346"/>
                  <a:gd name="T13" fmla="*/ 3001 h 4346"/>
                  <a:gd name="T14" fmla="*/ 1675 w 4346"/>
                  <a:gd name="T15" fmla="*/ 4282 h 4346"/>
                  <a:gd name="T16" fmla="*/ 1352 w 4346"/>
                  <a:gd name="T17" fmla="*/ 4175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352" y="4175"/>
                    </a:moveTo>
                    <a:cubicBezTo>
                      <a:pt x="62" y="1684"/>
                      <a:pt x="62" y="1684"/>
                      <a:pt x="62" y="1684"/>
                    </a:cubicBezTo>
                    <a:cubicBezTo>
                      <a:pt x="0" y="1559"/>
                      <a:pt x="54" y="1415"/>
                      <a:pt x="170" y="1352"/>
                    </a:cubicBez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8" y="53"/>
                      <a:pt x="3001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15" y="4300"/>
                      <a:pt x="1352" y="4175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xmlns="" id="{CA9EA84E-7424-E44D-B519-654563C09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414" y="1908538"/>
                <a:ext cx="1381871" cy="1384574"/>
              </a:xfrm>
              <a:custGeom>
                <a:avLst/>
                <a:gdLst>
                  <a:gd name="T0" fmla="*/ 90 w 4507"/>
                  <a:gd name="T1" fmla="*/ 2087 h 4516"/>
                  <a:gd name="T2" fmla="*/ 2070 w 4507"/>
                  <a:gd name="T3" fmla="*/ 99 h 4516"/>
                  <a:gd name="T4" fmla="*/ 2419 w 4507"/>
                  <a:gd name="T5" fmla="*/ 99 h 4516"/>
                  <a:gd name="T6" fmla="*/ 4417 w 4507"/>
                  <a:gd name="T7" fmla="*/ 2079 h 4516"/>
                  <a:gd name="T8" fmla="*/ 4417 w 4507"/>
                  <a:gd name="T9" fmla="*/ 2419 h 4516"/>
                  <a:gd name="T10" fmla="*/ 2437 w 4507"/>
                  <a:gd name="T11" fmla="*/ 4417 h 4516"/>
                  <a:gd name="T12" fmla="*/ 2088 w 4507"/>
                  <a:gd name="T13" fmla="*/ 4417 h 4516"/>
                  <a:gd name="T14" fmla="*/ 99 w 4507"/>
                  <a:gd name="T15" fmla="*/ 2437 h 4516"/>
                  <a:gd name="T16" fmla="*/ 90 w 4507"/>
                  <a:gd name="T17" fmla="*/ 2087 h 4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7" h="4516">
                    <a:moveTo>
                      <a:pt x="90" y="2087"/>
                    </a:move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0" y="0"/>
                      <a:pt x="2419" y="99"/>
                    </a:cubicBezTo>
                    <a:cubicBezTo>
                      <a:pt x="4417" y="2079"/>
                      <a:pt x="4417" y="2079"/>
                      <a:pt x="4417" y="2079"/>
                    </a:cubicBezTo>
                    <a:cubicBezTo>
                      <a:pt x="4506" y="2168"/>
                      <a:pt x="4506" y="2321"/>
                      <a:pt x="4417" y="2419"/>
                    </a:cubicBezTo>
                    <a:cubicBezTo>
                      <a:pt x="2437" y="4417"/>
                      <a:pt x="2437" y="4417"/>
                      <a:pt x="2437" y="4417"/>
                    </a:cubicBezTo>
                    <a:cubicBezTo>
                      <a:pt x="2339" y="4507"/>
                      <a:pt x="2186" y="4515"/>
                      <a:pt x="2088" y="4417"/>
                    </a:cubicBezTo>
                    <a:cubicBezTo>
                      <a:pt x="99" y="2437"/>
                      <a:pt x="99" y="2437"/>
                      <a:pt x="99" y="2437"/>
                    </a:cubicBezTo>
                    <a:cubicBezTo>
                      <a:pt x="0" y="2338"/>
                      <a:pt x="0" y="2186"/>
                      <a:pt x="90" y="2087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xmlns="" id="{020769A3-3665-E845-93D6-0D77401EC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4456" y="1935581"/>
                <a:ext cx="1326433" cy="1330489"/>
              </a:xfrm>
              <a:custGeom>
                <a:avLst/>
                <a:gdLst>
                  <a:gd name="T0" fmla="*/ 1657 w 4328"/>
                  <a:gd name="T1" fmla="*/ 63 h 4338"/>
                  <a:gd name="T2" fmla="*/ 4166 w 4328"/>
                  <a:gd name="T3" fmla="*/ 1326 h 4338"/>
                  <a:gd name="T4" fmla="*/ 4273 w 4328"/>
                  <a:gd name="T5" fmla="*/ 1658 h 4338"/>
                  <a:gd name="T6" fmla="*/ 3001 w 4328"/>
                  <a:gd name="T7" fmla="*/ 4167 h 4338"/>
                  <a:gd name="T8" fmla="*/ 2679 w 4328"/>
                  <a:gd name="T9" fmla="*/ 4274 h 4338"/>
                  <a:gd name="T10" fmla="*/ 170 w 4328"/>
                  <a:gd name="T11" fmla="*/ 3002 h 4338"/>
                  <a:gd name="T12" fmla="*/ 63 w 4328"/>
                  <a:gd name="T13" fmla="*/ 2679 h 4338"/>
                  <a:gd name="T14" fmla="*/ 1326 w 4328"/>
                  <a:gd name="T15" fmla="*/ 171 h 4338"/>
                  <a:gd name="T16" fmla="*/ 1657 w 4328"/>
                  <a:gd name="T17" fmla="*/ 63 h 4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38">
                    <a:moveTo>
                      <a:pt x="1657" y="63"/>
                    </a:move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47" y="4283"/>
                      <a:pt x="2795" y="4337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8" y="45"/>
                      <a:pt x="1532" y="0"/>
                      <a:pt x="1657" y="63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xmlns="" id="{213556BF-5446-DD4D-AE29-080E7B15E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5048" y="2028877"/>
                <a:ext cx="1145249" cy="1142545"/>
              </a:xfrm>
              <a:custGeom>
                <a:avLst/>
                <a:gdLst>
                  <a:gd name="T0" fmla="*/ 3709 w 3737"/>
                  <a:gd name="T1" fmla="*/ 726 h 3728"/>
                  <a:gd name="T2" fmla="*/ 3288 w 3737"/>
                  <a:gd name="T3" fmla="*/ 3503 h 3728"/>
                  <a:gd name="T4" fmla="*/ 3011 w 3737"/>
                  <a:gd name="T5" fmla="*/ 3709 h 3728"/>
                  <a:gd name="T6" fmla="*/ 233 w 3737"/>
                  <a:gd name="T7" fmla="*/ 3279 h 3728"/>
                  <a:gd name="T8" fmla="*/ 27 w 3737"/>
                  <a:gd name="T9" fmla="*/ 3002 h 3728"/>
                  <a:gd name="T10" fmla="*/ 457 w 3737"/>
                  <a:gd name="T11" fmla="*/ 224 h 3728"/>
                  <a:gd name="T12" fmla="*/ 735 w 3737"/>
                  <a:gd name="T13" fmla="*/ 18 h 3728"/>
                  <a:gd name="T14" fmla="*/ 3512 w 3737"/>
                  <a:gd name="T15" fmla="*/ 448 h 3728"/>
                  <a:gd name="T16" fmla="*/ 3709 w 3737"/>
                  <a:gd name="T17" fmla="*/ 726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28">
                    <a:moveTo>
                      <a:pt x="3709" y="726"/>
                    </a:moveTo>
                    <a:cubicBezTo>
                      <a:pt x="3288" y="3503"/>
                      <a:pt x="3288" y="3503"/>
                      <a:pt x="3288" y="3503"/>
                    </a:cubicBezTo>
                    <a:cubicBezTo>
                      <a:pt x="3261" y="3637"/>
                      <a:pt x="3136" y="3727"/>
                      <a:pt x="3011" y="3709"/>
                    </a:cubicBezTo>
                    <a:cubicBezTo>
                      <a:pt x="233" y="3279"/>
                      <a:pt x="233" y="3279"/>
                      <a:pt x="233" y="3279"/>
                    </a:cubicBezTo>
                    <a:cubicBezTo>
                      <a:pt x="99" y="3252"/>
                      <a:pt x="0" y="3136"/>
                      <a:pt x="27" y="3002"/>
                    </a:cubicBezTo>
                    <a:cubicBezTo>
                      <a:pt x="457" y="224"/>
                      <a:pt x="457" y="224"/>
                      <a:pt x="457" y="224"/>
                    </a:cubicBezTo>
                    <a:cubicBezTo>
                      <a:pt x="475" y="90"/>
                      <a:pt x="601" y="0"/>
                      <a:pt x="735" y="18"/>
                    </a:cubicBezTo>
                    <a:cubicBezTo>
                      <a:pt x="3512" y="448"/>
                      <a:pt x="3512" y="448"/>
                      <a:pt x="3512" y="448"/>
                    </a:cubicBezTo>
                    <a:cubicBezTo>
                      <a:pt x="3647" y="466"/>
                      <a:pt x="3736" y="591"/>
                      <a:pt x="3709" y="726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xmlns="" id="{A60DDC96-C5CF-BE44-843A-802F638C2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2344" y="2026173"/>
                <a:ext cx="1152010" cy="1147953"/>
              </a:xfrm>
              <a:custGeom>
                <a:avLst/>
                <a:gdLst>
                  <a:gd name="T0" fmla="*/ 3530 w 3755"/>
                  <a:gd name="T1" fmla="*/ 3270 h 3746"/>
                  <a:gd name="T2" fmla="*/ 753 w 3755"/>
                  <a:gd name="T3" fmla="*/ 3727 h 3746"/>
                  <a:gd name="T4" fmla="*/ 475 w 3755"/>
                  <a:gd name="T5" fmla="*/ 3521 h 3746"/>
                  <a:gd name="T6" fmla="*/ 27 w 3755"/>
                  <a:gd name="T7" fmla="*/ 744 h 3746"/>
                  <a:gd name="T8" fmla="*/ 224 w 3755"/>
                  <a:gd name="T9" fmla="*/ 466 h 3746"/>
                  <a:gd name="T10" fmla="*/ 3002 w 3755"/>
                  <a:gd name="T11" fmla="*/ 18 h 3746"/>
                  <a:gd name="T12" fmla="*/ 3279 w 3755"/>
                  <a:gd name="T13" fmla="*/ 215 h 3746"/>
                  <a:gd name="T14" fmla="*/ 3727 w 3755"/>
                  <a:gd name="T15" fmla="*/ 2993 h 3746"/>
                  <a:gd name="T16" fmla="*/ 3530 w 3755"/>
                  <a:gd name="T17" fmla="*/ 3270 h 3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5" h="3746">
                    <a:moveTo>
                      <a:pt x="3530" y="3270"/>
                    </a:move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19" y="3745"/>
                      <a:pt x="493" y="3656"/>
                      <a:pt x="475" y="3521"/>
                    </a:cubicBezTo>
                    <a:cubicBezTo>
                      <a:pt x="27" y="744"/>
                      <a:pt x="27" y="744"/>
                      <a:pt x="27" y="744"/>
                    </a:cubicBezTo>
                    <a:cubicBezTo>
                      <a:pt x="0" y="618"/>
                      <a:pt x="90" y="493"/>
                      <a:pt x="224" y="466"/>
                    </a:cubicBezTo>
                    <a:cubicBezTo>
                      <a:pt x="3002" y="18"/>
                      <a:pt x="3002" y="18"/>
                      <a:pt x="3002" y="18"/>
                    </a:cubicBezTo>
                    <a:cubicBezTo>
                      <a:pt x="3136" y="0"/>
                      <a:pt x="3262" y="90"/>
                      <a:pt x="3279" y="215"/>
                    </a:cubicBezTo>
                    <a:cubicBezTo>
                      <a:pt x="3727" y="2993"/>
                      <a:pt x="3727" y="2993"/>
                      <a:pt x="3727" y="2993"/>
                    </a:cubicBezTo>
                    <a:cubicBezTo>
                      <a:pt x="3754" y="3127"/>
                      <a:pt x="3665" y="3252"/>
                      <a:pt x="3530" y="3270"/>
                    </a:cubicBezTo>
                  </a:path>
                </a:pathLst>
              </a:custGeom>
              <a:solidFill>
                <a:srgbClr val="FF6D24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411" name="Google Shape;411;p26"/>
            <p:cNvSpPr/>
            <p:nvPr/>
          </p:nvSpPr>
          <p:spPr>
            <a:xfrm>
              <a:off x="3733800" y="2300287"/>
              <a:ext cx="665162" cy="557212"/>
            </a:xfrm>
            <a:custGeom>
              <a:avLst/>
              <a:gdLst/>
              <a:ahLst/>
              <a:cxnLst/>
              <a:rect l="l" t="t" r="r" b="b"/>
              <a:pathLst>
                <a:path w="165" h="138" extrusionOk="0">
                  <a:moveTo>
                    <a:pt x="23" y="113"/>
                  </a:moveTo>
                  <a:cubicBezTo>
                    <a:pt x="23" y="75"/>
                    <a:pt x="23" y="75"/>
                    <a:pt x="23" y="75"/>
                  </a:cubicBezTo>
                  <a:cubicBezTo>
                    <a:pt x="23" y="72"/>
                    <a:pt x="25" y="70"/>
                    <a:pt x="28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0" y="70"/>
                    <a:pt x="43" y="72"/>
                    <a:pt x="43" y="75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6"/>
                    <a:pt x="40" y="118"/>
                    <a:pt x="37" y="118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25" y="118"/>
                    <a:pt x="23" y="116"/>
                    <a:pt x="23" y="113"/>
                  </a:cubicBezTo>
                  <a:close/>
                  <a:moveTo>
                    <a:pt x="61" y="57"/>
                  </a:moveTo>
                  <a:cubicBezTo>
                    <a:pt x="58" y="57"/>
                    <a:pt x="56" y="59"/>
                    <a:pt x="56" y="62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6"/>
                    <a:pt x="58" y="118"/>
                    <a:pt x="61" y="118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3" y="118"/>
                    <a:pt x="75" y="116"/>
                    <a:pt x="75" y="11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59"/>
                    <a:pt x="73" y="57"/>
                    <a:pt x="70" y="57"/>
                  </a:cubicBezTo>
                  <a:lnTo>
                    <a:pt x="61" y="57"/>
                  </a:lnTo>
                  <a:close/>
                  <a:moveTo>
                    <a:pt x="94" y="45"/>
                  </a:moveTo>
                  <a:cubicBezTo>
                    <a:pt x="91" y="45"/>
                    <a:pt x="89" y="48"/>
                    <a:pt x="89" y="51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9" y="116"/>
                    <a:pt x="91" y="118"/>
                    <a:pt x="94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6" y="118"/>
                    <a:pt x="108" y="116"/>
                    <a:pt x="108" y="113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8" y="48"/>
                    <a:pt x="106" y="45"/>
                    <a:pt x="103" y="45"/>
                  </a:cubicBezTo>
                  <a:lnTo>
                    <a:pt x="94" y="45"/>
                  </a:lnTo>
                  <a:close/>
                  <a:moveTo>
                    <a:pt x="127" y="34"/>
                  </a:moveTo>
                  <a:cubicBezTo>
                    <a:pt x="124" y="34"/>
                    <a:pt x="122" y="36"/>
                    <a:pt x="122" y="39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22" y="116"/>
                    <a:pt x="124" y="118"/>
                    <a:pt x="127" y="118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9" y="118"/>
                    <a:pt x="142" y="116"/>
                    <a:pt x="142" y="113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36"/>
                    <a:pt x="139" y="34"/>
                    <a:pt x="136" y="34"/>
                  </a:cubicBezTo>
                  <a:lnTo>
                    <a:pt x="127" y="34"/>
                  </a:lnTo>
                  <a:close/>
                  <a:moveTo>
                    <a:pt x="25" y="55"/>
                  </a:moveTo>
                  <a:cubicBezTo>
                    <a:pt x="60" y="49"/>
                    <a:pt x="93" y="36"/>
                    <a:pt x="123" y="19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91" y="29"/>
                    <a:pt x="58" y="42"/>
                    <a:pt x="24" y="48"/>
                  </a:cubicBezTo>
                  <a:lnTo>
                    <a:pt x="25" y="55"/>
                  </a:lnTo>
                  <a:close/>
                  <a:moveTo>
                    <a:pt x="165" y="129"/>
                  </a:moveTo>
                  <a:cubicBezTo>
                    <a:pt x="149" y="119"/>
                    <a:pt x="149" y="119"/>
                    <a:pt x="149" y="119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9"/>
                    <a:pt x="7" y="129"/>
                    <a:pt x="7" y="129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9" y="138"/>
                    <a:pt x="149" y="138"/>
                    <a:pt x="149" y="138"/>
                  </a:cubicBezTo>
                  <a:lnTo>
                    <a:pt x="165" y="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EB161775-99D0-D84E-BECA-C78A7B3CE7B3}"/>
              </a:ext>
            </a:extLst>
          </p:cNvPr>
          <p:cNvGrpSpPr/>
          <p:nvPr/>
        </p:nvGrpSpPr>
        <p:grpSpPr>
          <a:xfrm>
            <a:off x="4574860" y="4776392"/>
            <a:ext cx="1384575" cy="1381870"/>
            <a:chOff x="4574860" y="4776392"/>
            <a:chExt cx="1384575" cy="13818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3706E8D-3B7B-D447-AF9C-71C24C2F5AC9}"/>
                </a:ext>
              </a:extLst>
            </p:cNvPr>
            <p:cNvGrpSpPr/>
            <p:nvPr/>
          </p:nvGrpSpPr>
          <p:grpSpPr>
            <a:xfrm>
              <a:off x="4574860" y="4776392"/>
              <a:ext cx="1384575" cy="1381870"/>
              <a:chOff x="4574860" y="4776392"/>
              <a:chExt cx="1384575" cy="1381870"/>
            </a:xfrm>
          </p:grpSpPr>
          <p:sp>
            <p:nvSpPr>
              <p:cNvPr id="64" name="Freeform 36">
                <a:extLst>
                  <a:ext uri="{FF2B5EF4-FFF2-40B4-BE49-F238E27FC236}">
                    <a16:creationId xmlns:a16="http://schemas.microsoft.com/office/drawing/2014/main" xmlns="" id="{BE5E3854-F1BF-8F46-A43A-B72C84CBF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255" y="4802083"/>
                <a:ext cx="1330490" cy="1331841"/>
              </a:xfrm>
              <a:custGeom>
                <a:avLst/>
                <a:gdLst>
                  <a:gd name="T0" fmla="*/ 4174 w 4337"/>
                  <a:gd name="T1" fmla="*/ 3000 h 4345"/>
                  <a:gd name="T2" fmla="*/ 1675 w 4337"/>
                  <a:gd name="T3" fmla="*/ 4281 h 4345"/>
                  <a:gd name="T4" fmla="*/ 1343 w 4337"/>
                  <a:gd name="T5" fmla="*/ 4174 h 4345"/>
                  <a:gd name="T6" fmla="*/ 53 w 4337"/>
                  <a:gd name="T7" fmla="*/ 1675 h 4345"/>
                  <a:gd name="T8" fmla="*/ 161 w 4337"/>
                  <a:gd name="T9" fmla="*/ 1353 h 4345"/>
                  <a:gd name="T10" fmla="*/ 2660 w 4337"/>
                  <a:gd name="T11" fmla="*/ 63 h 4345"/>
                  <a:gd name="T12" fmla="*/ 2992 w 4337"/>
                  <a:gd name="T13" fmla="*/ 170 h 4345"/>
                  <a:gd name="T14" fmla="*/ 4273 w 4337"/>
                  <a:gd name="T15" fmla="*/ 2669 h 4345"/>
                  <a:gd name="T16" fmla="*/ 4174 w 4337"/>
                  <a:gd name="T17" fmla="*/ 3000 h 4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7" h="4345">
                    <a:moveTo>
                      <a:pt x="4174" y="3000"/>
                    </a:moveTo>
                    <a:cubicBezTo>
                      <a:pt x="1675" y="4281"/>
                      <a:pt x="1675" y="4281"/>
                      <a:pt x="1675" y="4281"/>
                    </a:cubicBezTo>
                    <a:cubicBezTo>
                      <a:pt x="1550" y="4344"/>
                      <a:pt x="1406" y="4299"/>
                      <a:pt x="1343" y="4174"/>
                    </a:cubicBezTo>
                    <a:cubicBezTo>
                      <a:pt x="53" y="1675"/>
                      <a:pt x="53" y="1675"/>
                      <a:pt x="53" y="1675"/>
                    </a:cubicBezTo>
                    <a:cubicBezTo>
                      <a:pt x="0" y="1559"/>
                      <a:pt x="44" y="1416"/>
                      <a:pt x="161" y="1353"/>
                    </a:cubicBezTo>
                    <a:cubicBezTo>
                      <a:pt x="2660" y="63"/>
                      <a:pt x="2660" y="63"/>
                      <a:pt x="2660" y="63"/>
                    </a:cubicBezTo>
                    <a:cubicBezTo>
                      <a:pt x="2777" y="0"/>
                      <a:pt x="2929" y="54"/>
                      <a:pt x="2992" y="170"/>
                    </a:cubicBezTo>
                    <a:cubicBezTo>
                      <a:pt x="4273" y="2669"/>
                      <a:pt x="4273" y="2669"/>
                      <a:pt x="4273" y="2669"/>
                    </a:cubicBezTo>
                    <a:cubicBezTo>
                      <a:pt x="4336" y="2785"/>
                      <a:pt x="4291" y="2937"/>
                      <a:pt x="4174" y="3000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65" name="Freeform 37">
                <a:extLst>
                  <a:ext uri="{FF2B5EF4-FFF2-40B4-BE49-F238E27FC236}">
                    <a16:creationId xmlns:a16="http://schemas.microsoft.com/office/drawing/2014/main" xmlns="" id="{0ADD92A5-4C69-E14D-B1BC-80345767F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4860" y="4776392"/>
                <a:ext cx="1384575" cy="1381870"/>
              </a:xfrm>
              <a:custGeom>
                <a:avLst/>
                <a:gdLst>
                  <a:gd name="T0" fmla="*/ 2097 w 4516"/>
                  <a:gd name="T1" fmla="*/ 4417 h 4508"/>
                  <a:gd name="T2" fmla="*/ 99 w 4516"/>
                  <a:gd name="T3" fmla="*/ 2437 h 4508"/>
                  <a:gd name="T4" fmla="*/ 99 w 4516"/>
                  <a:gd name="T5" fmla="*/ 2088 h 4508"/>
                  <a:gd name="T6" fmla="*/ 2078 w 4516"/>
                  <a:gd name="T7" fmla="*/ 99 h 4508"/>
                  <a:gd name="T8" fmla="*/ 2419 w 4516"/>
                  <a:gd name="T9" fmla="*/ 99 h 4508"/>
                  <a:gd name="T10" fmla="*/ 4417 w 4516"/>
                  <a:gd name="T11" fmla="*/ 2070 h 4508"/>
                  <a:gd name="T12" fmla="*/ 4417 w 4516"/>
                  <a:gd name="T13" fmla="*/ 2419 h 4508"/>
                  <a:gd name="T14" fmla="*/ 2437 w 4516"/>
                  <a:gd name="T15" fmla="*/ 4417 h 4508"/>
                  <a:gd name="T16" fmla="*/ 2097 w 4516"/>
                  <a:gd name="T17" fmla="*/ 4417 h 4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16" h="4508">
                    <a:moveTo>
                      <a:pt x="2097" y="4417"/>
                    </a:moveTo>
                    <a:cubicBezTo>
                      <a:pt x="99" y="2437"/>
                      <a:pt x="99" y="2437"/>
                      <a:pt x="99" y="2437"/>
                    </a:cubicBezTo>
                    <a:cubicBezTo>
                      <a:pt x="0" y="2339"/>
                      <a:pt x="0" y="2186"/>
                      <a:pt x="99" y="2088"/>
                    </a:cubicBezTo>
                    <a:cubicBezTo>
                      <a:pt x="2078" y="99"/>
                      <a:pt x="2078" y="99"/>
                      <a:pt x="2078" y="99"/>
                    </a:cubicBezTo>
                    <a:cubicBezTo>
                      <a:pt x="2168" y="0"/>
                      <a:pt x="2320" y="0"/>
                      <a:pt x="2419" y="99"/>
                    </a:cubicBezTo>
                    <a:cubicBezTo>
                      <a:pt x="4417" y="2070"/>
                      <a:pt x="4417" y="2070"/>
                      <a:pt x="4417" y="2070"/>
                    </a:cubicBezTo>
                    <a:cubicBezTo>
                      <a:pt x="4506" y="2168"/>
                      <a:pt x="4515" y="2321"/>
                      <a:pt x="4417" y="2419"/>
                    </a:cubicBezTo>
                    <a:cubicBezTo>
                      <a:pt x="2437" y="4417"/>
                      <a:pt x="2437" y="4417"/>
                      <a:pt x="2437" y="4417"/>
                    </a:cubicBezTo>
                    <a:cubicBezTo>
                      <a:pt x="2338" y="4507"/>
                      <a:pt x="2186" y="4507"/>
                      <a:pt x="2097" y="4417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66" name="Freeform 38">
                <a:extLst>
                  <a:ext uri="{FF2B5EF4-FFF2-40B4-BE49-F238E27FC236}">
                    <a16:creationId xmlns:a16="http://schemas.microsoft.com/office/drawing/2014/main" xmlns="" id="{1C27E196-BB06-C149-BB05-72018155D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255" y="4803434"/>
                <a:ext cx="1330490" cy="1326434"/>
              </a:xfrm>
              <a:custGeom>
                <a:avLst/>
                <a:gdLst>
                  <a:gd name="T0" fmla="*/ 62 w 4337"/>
                  <a:gd name="T1" fmla="*/ 2679 h 4328"/>
                  <a:gd name="T2" fmla="*/ 1326 w 4337"/>
                  <a:gd name="T3" fmla="*/ 170 h 4328"/>
                  <a:gd name="T4" fmla="*/ 1657 w 4337"/>
                  <a:gd name="T5" fmla="*/ 63 h 4328"/>
                  <a:gd name="T6" fmla="*/ 4166 w 4337"/>
                  <a:gd name="T7" fmla="*/ 1326 h 4328"/>
                  <a:gd name="T8" fmla="*/ 4273 w 4337"/>
                  <a:gd name="T9" fmla="*/ 1657 h 4328"/>
                  <a:gd name="T10" fmla="*/ 3001 w 4337"/>
                  <a:gd name="T11" fmla="*/ 4166 h 4328"/>
                  <a:gd name="T12" fmla="*/ 2678 w 4337"/>
                  <a:gd name="T13" fmla="*/ 4273 h 4328"/>
                  <a:gd name="T14" fmla="*/ 170 w 4337"/>
                  <a:gd name="T15" fmla="*/ 3001 h 4328"/>
                  <a:gd name="T16" fmla="*/ 62 w 4337"/>
                  <a:gd name="T17" fmla="*/ 2679 h 4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7" h="4328">
                    <a:moveTo>
                      <a:pt x="62" y="2679"/>
                    </a:moveTo>
                    <a:cubicBezTo>
                      <a:pt x="1326" y="170"/>
                      <a:pt x="1326" y="170"/>
                      <a:pt x="1326" y="170"/>
                    </a:cubicBezTo>
                    <a:cubicBezTo>
                      <a:pt x="1388" y="45"/>
                      <a:pt x="1532" y="0"/>
                      <a:pt x="1657" y="63"/>
                    </a:cubicBez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8"/>
                      <a:pt x="4336" y="1532"/>
                      <a:pt x="4273" y="1657"/>
                    </a:cubicBezTo>
                    <a:cubicBezTo>
                      <a:pt x="3001" y="4166"/>
                      <a:pt x="3001" y="4166"/>
                      <a:pt x="3001" y="4166"/>
                    </a:cubicBezTo>
                    <a:cubicBezTo>
                      <a:pt x="2947" y="4282"/>
                      <a:pt x="2795" y="4327"/>
                      <a:pt x="2678" y="4273"/>
                    </a:cubicBezTo>
                    <a:cubicBezTo>
                      <a:pt x="170" y="3001"/>
                      <a:pt x="170" y="3001"/>
                      <a:pt x="170" y="3001"/>
                    </a:cubicBezTo>
                    <a:cubicBezTo>
                      <a:pt x="44" y="2947"/>
                      <a:pt x="0" y="2795"/>
                      <a:pt x="62" y="2679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67" name="Freeform 39">
                <a:extLst>
                  <a:ext uri="{FF2B5EF4-FFF2-40B4-BE49-F238E27FC236}">
                    <a16:creationId xmlns:a16="http://schemas.microsoft.com/office/drawing/2014/main" xmlns="" id="{49AF1F04-7611-0544-9DD4-AB79B6AB3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551" y="4896731"/>
                <a:ext cx="1142545" cy="1142544"/>
              </a:xfrm>
              <a:custGeom>
                <a:avLst/>
                <a:gdLst>
                  <a:gd name="T0" fmla="*/ 726 w 3728"/>
                  <a:gd name="T1" fmla="*/ 18 h 3728"/>
                  <a:gd name="T2" fmla="*/ 3503 w 3728"/>
                  <a:gd name="T3" fmla="*/ 448 h 3728"/>
                  <a:gd name="T4" fmla="*/ 3709 w 3728"/>
                  <a:gd name="T5" fmla="*/ 726 h 3728"/>
                  <a:gd name="T6" fmla="*/ 3279 w 3728"/>
                  <a:gd name="T7" fmla="*/ 3504 h 3728"/>
                  <a:gd name="T8" fmla="*/ 3001 w 3728"/>
                  <a:gd name="T9" fmla="*/ 3709 h 3728"/>
                  <a:gd name="T10" fmla="*/ 224 w 3728"/>
                  <a:gd name="T11" fmla="*/ 3279 h 3728"/>
                  <a:gd name="T12" fmla="*/ 18 w 3728"/>
                  <a:gd name="T13" fmla="*/ 3002 h 3728"/>
                  <a:gd name="T14" fmla="*/ 448 w 3728"/>
                  <a:gd name="T15" fmla="*/ 224 h 3728"/>
                  <a:gd name="T16" fmla="*/ 726 w 3728"/>
                  <a:gd name="T17" fmla="*/ 18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8" h="3728">
                    <a:moveTo>
                      <a:pt x="726" y="18"/>
                    </a:moveTo>
                    <a:cubicBezTo>
                      <a:pt x="3503" y="448"/>
                      <a:pt x="3503" y="448"/>
                      <a:pt x="3503" y="448"/>
                    </a:cubicBezTo>
                    <a:cubicBezTo>
                      <a:pt x="3638" y="466"/>
                      <a:pt x="3727" y="592"/>
                      <a:pt x="3709" y="726"/>
                    </a:cubicBezTo>
                    <a:cubicBezTo>
                      <a:pt x="3279" y="3504"/>
                      <a:pt x="3279" y="3504"/>
                      <a:pt x="3279" y="3504"/>
                    </a:cubicBezTo>
                    <a:cubicBezTo>
                      <a:pt x="3261" y="3638"/>
                      <a:pt x="3136" y="3727"/>
                      <a:pt x="3001" y="3709"/>
                    </a:cubicBezTo>
                    <a:cubicBezTo>
                      <a:pt x="224" y="3279"/>
                      <a:pt x="224" y="3279"/>
                      <a:pt x="224" y="3279"/>
                    </a:cubicBezTo>
                    <a:cubicBezTo>
                      <a:pt x="90" y="3253"/>
                      <a:pt x="0" y="3127"/>
                      <a:pt x="18" y="3002"/>
                    </a:cubicBezTo>
                    <a:cubicBezTo>
                      <a:pt x="448" y="224"/>
                      <a:pt x="448" y="224"/>
                      <a:pt x="448" y="224"/>
                    </a:cubicBezTo>
                    <a:cubicBezTo>
                      <a:pt x="466" y="90"/>
                      <a:pt x="592" y="0"/>
                      <a:pt x="726" y="18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68" name="Freeform 40">
                <a:extLst>
                  <a:ext uri="{FF2B5EF4-FFF2-40B4-BE49-F238E27FC236}">
                    <a16:creationId xmlns:a16="http://schemas.microsoft.com/office/drawing/2014/main" xmlns="" id="{1A782FA3-5F1A-3B4C-BC50-18A8BD380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847" y="4891323"/>
                <a:ext cx="1147954" cy="1152009"/>
              </a:xfrm>
              <a:custGeom>
                <a:avLst/>
                <a:gdLst>
                  <a:gd name="T0" fmla="*/ 3270 w 3746"/>
                  <a:gd name="T1" fmla="*/ 225 h 3755"/>
                  <a:gd name="T2" fmla="*/ 3727 w 3746"/>
                  <a:gd name="T3" fmla="*/ 3002 h 3755"/>
                  <a:gd name="T4" fmla="*/ 3521 w 3746"/>
                  <a:gd name="T5" fmla="*/ 3280 h 3755"/>
                  <a:gd name="T6" fmla="*/ 753 w 3746"/>
                  <a:gd name="T7" fmla="*/ 3727 h 3755"/>
                  <a:gd name="T8" fmla="*/ 466 w 3746"/>
                  <a:gd name="T9" fmla="*/ 3530 h 3755"/>
                  <a:gd name="T10" fmla="*/ 18 w 3746"/>
                  <a:gd name="T11" fmla="*/ 753 h 3755"/>
                  <a:gd name="T12" fmla="*/ 215 w 3746"/>
                  <a:gd name="T13" fmla="*/ 475 h 3755"/>
                  <a:gd name="T14" fmla="*/ 2993 w 3746"/>
                  <a:gd name="T15" fmla="*/ 27 h 3755"/>
                  <a:gd name="T16" fmla="*/ 3270 w 3746"/>
                  <a:gd name="T17" fmla="*/ 225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46" h="3755">
                    <a:moveTo>
                      <a:pt x="3270" y="225"/>
                    </a:moveTo>
                    <a:cubicBezTo>
                      <a:pt x="3727" y="3002"/>
                      <a:pt x="3727" y="3002"/>
                      <a:pt x="3727" y="3002"/>
                    </a:cubicBezTo>
                    <a:cubicBezTo>
                      <a:pt x="3745" y="3136"/>
                      <a:pt x="3656" y="3262"/>
                      <a:pt x="3521" y="3280"/>
                    </a:cubicBez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18" y="3754"/>
                      <a:pt x="493" y="3665"/>
                      <a:pt x="466" y="3530"/>
                    </a:cubicBezTo>
                    <a:cubicBezTo>
                      <a:pt x="18" y="753"/>
                      <a:pt x="18" y="753"/>
                      <a:pt x="18" y="753"/>
                    </a:cubicBezTo>
                    <a:cubicBezTo>
                      <a:pt x="0" y="628"/>
                      <a:pt x="90" y="502"/>
                      <a:pt x="215" y="475"/>
                    </a:cubicBezTo>
                    <a:cubicBezTo>
                      <a:pt x="2993" y="27"/>
                      <a:pt x="2993" y="27"/>
                      <a:pt x="2993" y="27"/>
                    </a:cubicBezTo>
                    <a:cubicBezTo>
                      <a:pt x="3127" y="0"/>
                      <a:pt x="3252" y="90"/>
                      <a:pt x="3270" y="225"/>
                    </a:cubicBezTo>
                  </a:path>
                </a:pathLst>
              </a:custGeom>
              <a:solidFill>
                <a:srgbClr val="91245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412" name="Google Shape;412;p26"/>
            <p:cNvSpPr/>
            <p:nvPr/>
          </p:nvSpPr>
          <p:spPr>
            <a:xfrm>
              <a:off x="4811712" y="5189537"/>
              <a:ext cx="914400" cy="474662"/>
            </a:xfrm>
            <a:custGeom>
              <a:avLst/>
              <a:gdLst/>
              <a:ahLst/>
              <a:cxnLst/>
              <a:rect l="l" t="t" r="r" b="b"/>
              <a:pathLst>
                <a:path w="227" h="118" extrusionOk="0">
                  <a:moveTo>
                    <a:pt x="164" y="111"/>
                  </a:moveTo>
                  <a:cubicBezTo>
                    <a:pt x="160" y="112"/>
                    <a:pt x="157" y="113"/>
                    <a:pt x="153" y="114"/>
                  </a:cubicBezTo>
                  <a:cubicBezTo>
                    <a:pt x="142" y="117"/>
                    <a:pt x="131" y="117"/>
                    <a:pt x="116" y="118"/>
                  </a:cubicBezTo>
                  <a:cubicBezTo>
                    <a:pt x="102" y="117"/>
                    <a:pt x="90" y="117"/>
                    <a:pt x="79" y="114"/>
                  </a:cubicBezTo>
                  <a:cubicBezTo>
                    <a:pt x="76" y="113"/>
                    <a:pt x="72" y="112"/>
                    <a:pt x="69" y="111"/>
                  </a:cubicBezTo>
                  <a:cubicBezTo>
                    <a:pt x="59" y="106"/>
                    <a:pt x="59" y="98"/>
                    <a:pt x="64" y="93"/>
                  </a:cubicBezTo>
                  <a:cubicBezTo>
                    <a:pt x="71" y="87"/>
                    <a:pt x="78" y="82"/>
                    <a:pt x="85" y="79"/>
                  </a:cubicBezTo>
                  <a:cubicBezTo>
                    <a:pt x="89" y="77"/>
                    <a:pt x="92" y="76"/>
                    <a:pt x="96" y="75"/>
                  </a:cubicBezTo>
                  <a:cubicBezTo>
                    <a:pt x="102" y="72"/>
                    <a:pt x="104" y="65"/>
                    <a:pt x="99" y="61"/>
                  </a:cubicBezTo>
                  <a:cubicBezTo>
                    <a:pt x="90" y="51"/>
                    <a:pt x="86" y="39"/>
                    <a:pt x="86" y="25"/>
                  </a:cubicBezTo>
                  <a:cubicBezTo>
                    <a:pt x="87" y="11"/>
                    <a:pt x="95" y="4"/>
                    <a:pt x="108" y="1"/>
                  </a:cubicBezTo>
                  <a:cubicBezTo>
                    <a:pt x="111" y="0"/>
                    <a:pt x="114" y="0"/>
                    <a:pt x="116" y="0"/>
                  </a:cubicBezTo>
                  <a:cubicBezTo>
                    <a:pt x="119" y="0"/>
                    <a:pt x="122" y="0"/>
                    <a:pt x="124" y="1"/>
                  </a:cubicBezTo>
                  <a:cubicBezTo>
                    <a:pt x="137" y="4"/>
                    <a:pt x="146" y="11"/>
                    <a:pt x="146" y="25"/>
                  </a:cubicBezTo>
                  <a:cubicBezTo>
                    <a:pt x="147" y="39"/>
                    <a:pt x="143" y="51"/>
                    <a:pt x="133" y="61"/>
                  </a:cubicBezTo>
                  <a:cubicBezTo>
                    <a:pt x="128" y="65"/>
                    <a:pt x="130" y="72"/>
                    <a:pt x="137" y="75"/>
                  </a:cubicBezTo>
                  <a:cubicBezTo>
                    <a:pt x="140" y="76"/>
                    <a:pt x="144" y="77"/>
                    <a:pt x="147" y="79"/>
                  </a:cubicBezTo>
                  <a:cubicBezTo>
                    <a:pt x="155" y="82"/>
                    <a:pt x="162" y="87"/>
                    <a:pt x="168" y="93"/>
                  </a:cubicBezTo>
                  <a:cubicBezTo>
                    <a:pt x="172" y="96"/>
                    <a:pt x="173" y="106"/>
                    <a:pt x="164" y="111"/>
                  </a:cubicBezTo>
                  <a:close/>
                  <a:moveTo>
                    <a:pt x="223" y="100"/>
                  </a:moveTo>
                  <a:cubicBezTo>
                    <a:pt x="219" y="96"/>
                    <a:pt x="214" y="93"/>
                    <a:pt x="208" y="91"/>
                  </a:cubicBezTo>
                  <a:cubicBezTo>
                    <a:pt x="206" y="90"/>
                    <a:pt x="203" y="89"/>
                    <a:pt x="201" y="88"/>
                  </a:cubicBezTo>
                  <a:cubicBezTo>
                    <a:pt x="197" y="86"/>
                    <a:pt x="195" y="81"/>
                    <a:pt x="199" y="78"/>
                  </a:cubicBezTo>
                  <a:cubicBezTo>
                    <a:pt x="205" y="71"/>
                    <a:pt x="208" y="63"/>
                    <a:pt x="208" y="53"/>
                  </a:cubicBezTo>
                  <a:cubicBezTo>
                    <a:pt x="207" y="44"/>
                    <a:pt x="202" y="39"/>
                    <a:pt x="193" y="36"/>
                  </a:cubicBezTo>
                  <a:cubicBezTo>
                    <a:pt x="191" y="36"/>
                    <a:pt x="189" y="36"/>
                    <a:pt x="187" y="36"/>
                  </a:cubicBezTo>
                  <a:cubicBezTo>
                    <a:pt x="185" y="36"/>
                    <a:pt x="183" y="36"/>
                    <a:pt x="181" y="36"/>
                  </a:cubicBezTo>
                  <a:cubicBezTo>
                    <a:pt x="172" y="39"/>
                    <a:pt x="167" y="44"/>
                    <a:pt x="166" y="53"/>
                  </a:cubicBezTo>
                  <a:cubicBezTo>
                    <a:pt x="166" y="63"/>
                    <a:pt x="168" y="71"/>
                    <a:pt x="175" y="78"/>
                  </a:cubicBezTo>
                  <a:cubicBezTo>
                    <a:pt x="179" y="81"/>
                    <a:pt x="177" y="86"/>
                    <a:pt x="173" y="88"/>
                  </a:cubicBezTo>
                  <a:cubicBezTo>
                    <a:pt x="173" y="88"/>
                    <a:pt x="172" y="88"/>
                    <a:pt x="172" y="88"/>
                  </a:cubicBezTo>
                  <a:cubicBezTo>
                    <a:pt x="173" y="89"/>
                    <a:pt x="174" y="89"/>
                    <a:pt x="174" y="90"/>
                  </a:cubicBezTo>
                  <a:cubicBezTo>
                    <a:pt x="177" y="93"/>
                    <a:pt x="179" y="98"/>
                    <a:pt x="178" y="103"/>
                  </a:cubicBezTo>
                  <a:cubicBezTo>
                    <a:pt x="177" y="108"/>
                    <a:pt x="174" y="112"/>
                    <a:pt x="169" y="114"/>
                  </a:cubicBezTo>
                  <a:cubicBezTo>
                    <a:pt x="168" y="115"/>
                    <a:pt x="166" y="115"/>
                    <a:pt x="165" y="116"/>
                  </a:cubicBezTo>
                  <a:cubicBezTo>
                    <a:pt x="172" y="117"/>
                    <a:pt x="179" y="117"/>
                    <a:pt x="187" y="118"/>
                  </a:cubicBezTo>
                  <a:cubicBezTo>
                    <a:pt x="197" y="117"/>
                    <a:pt x="205" y="117"/>
                    <a:pt x="213" y="115"/>
                  </a:cubicBezTo>
                  <a:cubicBezTo>
                    <a:pt x="215" y="115"/>
                    <a:pt x="218" y="114"/>
                    <a:pt x="220" y="113"/>
                  </a:cubicBezTo>
                  <a:cubicBezTo>
                    <a:pt x="227" y="110"/>
                    <a:pt x="226" y="103"/>
                    <a:pt x="223" y="100"/>
                  </a:cubicBezTo>
                  <a:close/>
                  <a:moveTo>
                    <a:pt x="53" y="103"/>
                  </a:moveTo>
                  <a:cubicBezTo>
                    <a:pt x="53" y="98"/>
                    <a:pt x="54" y="94"/>
                    <a:pt x="58" y="90"/>
                  </a:cubicBezTo>
                  <a:cubicBezTo>
                    <a:pt x="60" y="88"/>
                    <a:pt x="61" y="87"/>
                    <a:pt x="63" y="86"/>
                  </a:cubicBezTo>
                  <a:cubicBezTo>
                    <a:pt x="62" y="85"/>
                    <a:pt x="61" y="85"/>
                    <a:pt x="60" y="84"/>
                  </a:cubicBezTo>
                  <a:cubicBezTo>
                    <a:pt x="55" y="83"/>
                    <a:pt x="53" y="77"/>
                    <a:pt x="57" y="74"/>
                  </a:cubicBezTo>
                  <a:cubicBezTo>
                    <a:pt x="65" y="66"/>
                    <a:pt x="68" y="57"/>
                    <a:pt x="67" y="47"/>
                  </a:cubicBezTo>
                  <a:cubicBezTo>
                    <a:pt x="67" y="36"/>
                    <a:pt x="60" y="30"/>
                    <a:pt x="51" y="28"/>
                  </a:cubicBezTo>
                  <a:cubicBezTo>
                    <a:pt x="48" y="27"/>
                    <a:pt x="46" y="27"/>
                    <a:pt x="44" y="27"/>
                  </a:cubicBezTo>
                  <a:cubicBezTo>
                    <a:pt x="42" y="27"/>
                    <a:pt x="40" y="27"/>
                    <a:pt x="38" y="28"/>
                  </a:cubicBezTo>
                  <a:cubicBezTo>
                    <a:pt x="28" y="30"/>
                    <a:pt x="22" y="36"/>
                    <a:pt x="21" y="47"/>
                  </a:cubicBezTo>
                  <a:cubicBezTo>
                    <a:pt x="21" y="57"/>
                    <a:pt x="24" y="66"/>
                    <a:pt x="31" y="74"/>
                  </a:cubicBezTo>
                  <a:cubicBezTo>
                    <a:pt x="35" y="77"/>
                    <a:pt x="34" y="83"/>
                    <a:pt x="29" y="84"/>
                  </a:cubicBezTo>
                  <a:cubicBezTo>
                    <a:pt x="26" y="86"/>
                    <a:pt x="23" y="87"/>
                    <a:pt x="21" y="88"/>
                  </a:cubicBezTo>
                  <a:cubicBezTo>
                    <a:pt x="15" y="91"/>
                    <a:pt x="9" y="94"/>
                    <a:pt x="4" y="98"/>
                  </a:cubicBezTo>
                  <a:cubicBezTo>
                    <a:pt x="0" y="103"/>
                    <a:pt x="0" y="109"/>
                    <a:pt x="8" y="112"/>
                  </a:cubicBezTo>
                  <a:cubicBezTo>
                    <a:pt x="10" y="113"/>
                    <a:pt x="13" y="114"/>
                    <a:pt x="16" y="115"/>
                  </a:cubicBezTo>
                  <a:cubicBezTo>
                    <a:pt x="24" y="117"/>
                    <a:pt x="33" y="117"/>
                    <a:pt x="44" y="118"/>
                  </a:cubicBezTo>
                  <a:cubicBezTo>
                    <a:pt x="53" y="117"/>
                    <a:pt x="61" y="117"/>
                    <a:pt x="68" y="116"/>
                  </a:cubicBezTo>
                  <a:cubicBezTo>
                    <a:pt x="66" y="115"/>
                    <a:pt x="65" y="115"/>
                    <a:pt x="64" y="114"/>
                  </a:cubicBezTo>
                  <a:cubicBezTo>
                    <a:pt x="58" y="112"/>
                    <a:pt x="54" y="107"/>
                    <a:pt x="53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xmlns="" id="{FBAB6B3B-ECEC-0340-801B-B2B3EC87D82F}"/>
              </a:ext>
            </a:extLst>
          </p:cNvPr>
          <p:cNvGrpSpPr/>
          <p:nvPr/>
        </p:nvGrpSpPr>
        <p:grpSpPr>
          <a:xfrm>
            <a:off x="7437307" y="1886904"/>
            <a:ext cx="1373758" cy="1373758"/>
            <a:chOff x="7437307" y="1886904"/>
            <a:chExt cx="1373758" cy="13737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8EB44E52-91C5-4943-85F1-C6B603600DFF}"/>
                </a:ext>
              </a:extLst>
            </p:cNvPr>
            <p:cNvGrpSpPr/>
            <p:nvPr/>
          </p:nvGrpSpPr>
          <p:grpSpPr>
            <a:xfrm>
              <a:off x="7437307" y="1886904"/>
              <a:ext cx="1373758" cy="1373758"/>
              <a:chOff x="7437307" y="1886904"/>
              <a:chExt cx="1373758" cy="1373758"/>
            </a:xfrm>
          </p:grpSpPr>
          <p:sp>
            <p:nvSpPr>
              <p:cNvPr id="49" name="Freeform 21">
                <a:extLst>
                  <a:ext uri="{FF2B5EF4-FFF2-40B4-BE49-F238E27FC236}">
                    <a16:creationId xmlns:a16="http://schemas.microsoft.com/office/drawing/2014/main" xmlns="" id="{2FEF805A-CEB5-4B4F-90D1-A09FD733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8152" y="1949102"/>
                <a:ext cx="1253419" cy="1250714"/>
              </a:xfrm>
              <a:custGeom>
                <a:avLst/>
                <a:gdLst>
                  <a:gd name="T0" fmla="*/ 1210 w 4087"/>
                  <a:gd name="T1" fmla="*/ 36 h 4078"/>
                  <a:gd name="T2" fmla="*/ 3880 w 4087"/>
                  <a:gd name="T3" fmla="*/ 896 h 4078"/>
                  <a:gd name="T4" fmla="*/ 4041 w 4087"/>
                  <a:gd name="T5" fmla="*/ 1201 h 4078"/>
                  <a:gd name="T6" fmla="*/ 3181 w 4087"/>
                  <a:gd name="T7" fmla="*/ 3880 h 4078"/>
                  <a:gd name="T8" fmla="*/ 2876 w 4087"/>
                  <a:gd name="T9" fmla="*/ 4041 h 4078"/>
                  <a:gd name="T10" fmla="*/ 197 w 4087"/>
                  <a:gd name="T11" fmla="*/ 3181 h 4078"/>
                  <a:gd name="T12" fmla="*/ 45 w 4087"/>
                  <a:gd name="T13" fmla="*/ 2876 h 4078"/>
                  <a:gd name="T14" fmla="*/ 896 w 4087"/>
                  <a:gd name="T15" fmla="*/ 197 h 4078"/>
                  <a:gd name="T16" fmla="*/ 1210 w 4087"/>
                  <a:gd name="T17" fmla="*/ 36 h 4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7" h="4078">
                    <a:moveTo>
                      <a:pt x="1210" y="36"/>
                    </a:move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14" y="941"/>
                      <a:pt x="4086" y="1076"/>
                      <a:pt x="4041" y="1201"/>
                    </a:cubicBezTo>
                    <a:cubicBezTo>
                      <a:pt x="3181" y="3880"/>
                      <a:pt x="3181" y="3880"/>
                      <a:pt x="3181" y="3880"/>
                    </a:cubicBezTo>
                    <a:cubicBezTo>
                      <a:pt x="3145" y="4005"/>
                      <a:pt x="3002" y="4077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36"/>
                      <a:pt x="0" y="3002"/>
                      <a:pt x="45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10" y="36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50" name="Freeform 22">
                <a:extLst>
                  <a:ext uri="{FF2B5EF4-FFF2-40B4-BE49-F238E27FC236}">
                    <a16:creationId xmlns:a16="http://schemas.microsoft.com/office/drawing/2014/main" xmlns="" id="{1BD99ECD-45DC-DC41-A59F-0E61F69A1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5787" y="2068089"/>
                <a:ext cx="1016797" cy="1014093"/>
              </a:xfrm>
              <a:custGeom>
                <a:avLst/>
                <a:gdLst>
                  <a:gd name="T0" fmla="*/ 3296 w 3316"/>
                  <a:gd name="T1" fmla="*/ 241 h 3307"/>
                  <a:gd name="T2" fmla="*/ 3305 w 3316"/>
                  <a:gd name="T3" fmla="*/ 3055 h 3307"/>
                  <a:gd name="T4" fmla="*/ 3064 w 3316"/>
                  <a:gd name="T5" fmla="*/ 3296 h 3307"/>
                  <a:gd name="T6" fmla="*/ 259 w 3316"/>
                  <a:gd name="T7" fmla="*/ 3306 h 3307"/>
                  <a:gd name="T8" fmla="*/ 8 w 3316"/>
                  <a:gd name="T9" fmla="*/ 3064 h 3307"/>
                  <a:gd name="T10" fmla="*/ 0 w 3316"/>
                  <a:gd name="T11" fmla="*/ 250 h 3307"/>
                  <a:gd name="T12" fmla="*/ 242 w 3316"/>
                  <a:gd name="T13" fmla="*/ 9 h 3307"/>
                  <a:gd name="T14" fmla="*/ 3054 w 3316"/>
                  <a:gd name="T15" fmla="*/ 0 h 3307"/>
                  <a:gd name="T16" fmla="*/ 3296 w 3316"/>
                  <a:gd name="T17" fmla="*/ 241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07">
                    <a:moveTo>
                      <a:pt x="3296" y="241"/>
                    </a:moveTo>
                    <a:cubicBezTo>
                      <a:pt x="3305" y="3055"/>
                      <a:pt x="3305" y="3055"/>
                      <a:pt x="3305" y="3055"/>
                    </a:cubicBezTo>
                    <a:cubicBezTo>
                      <a:pt x="3315" y="3189"/>
                      <a:pt x="3198" y="3296"/>
                      <a:pt x="3064" y="3296"/>
                    </a:cubicBezTo>
                    <a:cubicBezTo>
                      <a:pt x="259" y="3306"/>
                      <a:pt x="259" y="3306"/>
                      <a:pt x="259" y="3306"/>
                    </a:cubicBezTo>
                    <a:cubicBezTo>
                      <a:pt x="125" y="3306"/>
                      <a:pt x="8" y="3198"/>
                      <a:pt x="8" y="3064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16"/>
                      <a:pt x="107" y="9"/>
                      <a:pt x="242" y="9"/>
                    </a:cubicBezTo>
                    <a:cubicBezTo>
                      <a:pt x="3054" y="0"/>
                      <a:pt x="3054" y="0"/>
                      <a:pt x="3054" y="0"/>
                    </a:cubicBezTo>
                    <a:cubicBezTo>
                      <a:pt x="3189" y="0"/>
                      <a:pt x="3296" y="107"/>
                      <a:pt x="3296" y="241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51" name="Freeform 23">
                <a:extLst>
                  <a:ext uri="{FF2B5EF4-FFF2-40B4-BE49-F238E27FC236}">
                    <a16:creationId xmlns:a16="http://schemas.microsoft.com/office/drawing/2014/main" xmlns="" id="{1EBB4C9B-8C58-8048-B082-E6F8D9E0A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5448" y="1947750"/>
                <a:ext cx="1256124" cy="1256123"/>
              </a:xfrm>
              <a:custGeom>
                <a:avLst/>
                <a:gdLst>
                  <a:gd name="T0" fmla="*/ 3898 w 4096"/>
                  <a:gd name="T1" fmla="*/ 3172 h 4096"/>
                  <a:gd name="T2" fmla="*/ 1228 w 4096"/>
                  <a:gd name="T3" fmla="*/ 4050 h 4096"/>
                  <a:gd name="T4" fmla="*/ 923 w 4096"/>
                  <a:gd name="T5" fmla="*/ 3898 h 4096"/>
                  <a:gd name="T6" fmla="*/ 45 w 4096"/>
                  <a:gd name="T7" fmla="*/ 1228 h 4096"/>
                  <a:gd name="T8" fmla="*/ 198 w 4096"/>
                  <a:gd name="T9" fmla="*/ 923 h 4096"/>
                  <a:gd name="T10" fmla="*/ 2867 w 4096"/>
                  <a:gd name="T11" fmla="*/ 36 h 4096"/>
                  <a:gd name="T12" fmla="*/ 3181 w 4096"/>
                  <a:gd name="T13" fmla="*/ 198 h 4096"/>
                  <a:gd name="T14" fmla="*/ 4059 w 4096"/>
                  <a:gd name="T15" fmla="*/ 2867 h 4096"/>
                  <a:gd name="T16" fmla="*/ 3898 w 4096"/>
                  <a:gd name="T17" fmla="*/ 3172 h 4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6" h="4096">
                    <a:moveTo>
                      <a:pt x="3898" y="3172"/>
                    </a:moveTo>
                    <a:cubicBezTo>
                      <a:pt x="1228" y="4050"/>
                      <a:pt x="1228" y="4050"/>
                      <a:pt x="1228" y="4050"/>
                    </a:cubicBezTo>
                    <a:cubicBezTo>
                      <a:pt x="1102" y="4095"/>
                      <a:pt x="968" y="4023"/>
                      <a:pt x="923" y="3898"/>
                    </a:cubicBezTo>
                    <a:cubicBezTo>
                      <a:pt x="45" y="1228"/>
                      <a:pt x="45" y="1228"/>
                      <a:pt x="45" y="1228"/>
                    </a:cubicBezTo>
                    <a:cubicBezTo>
                      <a:pt x="0" y="1102"/>
                      <a:pt x="72" y="959"/>
                      <a:pt x="198" y="923"/>
                    </a:cubicBezTo>
                    <a:cubicBezTo>
                      <a:pt x="2867" y="36"/>
                      <a:pt x="2867" y="36"/>
                      <a:pt x="2867" y="36"/>
                    </a:cubicBezTo>
                    <a:cubicBezTo>
                      <a:pt x="2993" y="0"/>
                      <a:pt x="3136" y="72"/>
                      <a:pt x="3181" y="198"/>
                    </a:cubicBezTo>
                    <a:cubicBezTo>
                      <a:pt x="4059" y="2867"/>
                      <a:pt x="4059" y="2867"/>
                      <a:pt x="4059" y="2867"/>
                    </a:cubicBezTo>
                    <a:cubicBezTo>
                      <a:pt x="4095" y="2993"/>
                      <a:pt x="4032" y="3127"/>
                      <a:pt x="3898" y="3172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52" name="Freeform 24">
                <a:extLst>
                  <a:ext uri="{FF2B5EF4-FFF2-40B4-BE49-F238E27FC236}">
                    <a16:creationId xmlns:a16="http://schemas.microsoft.com/office/drawing/2014/main" xmlns="" id="{B31DADFD-ABC3-D742-BE71-A63984497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6904"/>
                <a:ext cx="1373758" cy="1373757"/>
              </a:xfrm>
              <a:custGeom>
                <a:avLst/>
                <a:gdLst>
                  <a:gd name="T0" fmla="*/ 1738 w 4481"/>
                  <a:gd name="T1" fmla="*/ 4354 h 4481"/>
                  <a:gd name="T2" fmla="*/ 81 w 4481"/>
                  <a:gd name="T3" fmla="*/ 2088 h 4481"/>
                  <a:gd name="T4" fmla="*/ 126 w 4481"/>
                  <a:gd name="T5" fmla="*/ 1747 h 4481"/>
                  <a:gd name="T6" fmla="*/ 2401 w 4481"/>
                  <a:gd name="T7" fmla="*/ 81 h 4481"/>
                  <a:gd name="T8" fmla="*/ 2742 w 4481"/>
                  <a:gd name="T9" fmla="*/ 135 h 4481"/>
                  <a:gd name="T10" fmla="*/ 4399 w 4481"/>
                  <a:gd name="T11" fmla="*/ 2401 h 4481"/>
                  <a:gd name="T12" fmla="*/ 4345 w 4481"/>
                  <a:gd name="T13" fmla="*/ 2742 h 4481"/>
                  <a:gd name="T14" fmla="*/ 2079 w 4481"/>
                  <a:gd name="T15" fmla="*/ 4408 h 4481"/>
                  <a:gd name="T16" fmla="*/ 1738 w 4481"/>
                  <a:gd name="T17" fmla="*/ 4354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1">
                    <a:moveTo>
                      <a:pt x="1738" y="4354"/>
                    </a:moveTo>
                    <a:cubicBezTo>
                      <a:pt x="81" y="2088"/>
                      <a:pt x="81" y="2088"/>
                      <a:pt x="81" y="2088"/>
                    </a:cubicBezTo>
                    <a:cubicBezTo>
                      <a:pt x="0" y="1971"/>
                      <a:pt x="18" y="1819"/>
                      <a:pt x="126" y="1747"/>
                    </a:cubicBez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9" y="0"/>
                      <a:pt x="2661" y="27"/>
                      <a:pt x="2742" y="135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80" y="2509"/>
                      <a:pt x="4453" y="2661"/>
                      <a:pt x="4345" y="2742"/>
                    </a:cubicBezTo>
                    <a:cubicBezTo>
                      <a:pt x="2079" y="4408"/>
                      <a:pt x="2079" y="4408"/>
                      <a:pt x="2079" y="4408"/>
                    </a:cubicBezTo>
                    <a:cubicBezTo>
                      <a:pt x="1971" y="4480"/>
                      <a:pt x="1819" y="4462"/>
                      <a:pt x="1738" y="4354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53" name="Freeform 25">
                <a:extLst>
                  <a:ext uri="{FF2B5EF4-FFF2-40B4-BE49-F238E27FC236}">
                    <a16:creationId xmlns:a16="http://schemas.microsoft.com/office/drawing/2014/main" xmlns="" id="{0B7CA5DE-350B-294A-B59F-9B4282D50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9609"/>
                <a:ext cx="1373758" cy="1371053"/>
              </a:xfrm>
              <a:custGeom>
                <a:avLst/>
                <a:gdLst>
                  <a:gd name="T0" fmla="*/ 81 w 4481"/>
                  <a:gd name="T1" fmla="*/ 2410 h 4471"/>
                  <a:gd name="T2" fmla="*/ 1720 w 4481"/>
                  <a:gd name="T3" fmla="*/ 135 h 4471"/>
                  <a:gd name="T4" fmla="*/ 2061 w 4481"/>
                  <a:gd name="T5" fmla="*/ 72 h 4471"/>
                  <a:gd name="T6" fmla="*/ 4345 w 4481"/>
                  <a:gd name="T7" fmla="*/ 1720 h 4471"/>
                  <a:gd name="T8" fmla="*/ 4399 w 4481"/>
                  <a:gd name="T9" fmla="*/ 2061 h 4471"/>
                  <a:gd name="T10" fmla="*/ 2750 w 4481"/>
                  <a:gd name="T11" fmla="*/ 4335 h 4471"/>
                  <a:gd name="T12" fmla="*/ 2410 w 4481"/>
                  <a:gd name="T13" fmla="*/ 4389 h 4471"/>
                  <a:gd name="T14" fmla="*/ 135 w 4481"/>
                  <a:gd name="T15" fmla="*/ 2750 h 4471"/>
                  <a:gd name="T16" fmla="*/ 81 w 4481"/>
                  <a:gd name="T17" fmla="*/ 2410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71">
                    <a:moveTo>
                      <a:pt x="81" y="2410"/>
                    </a:move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1" y="18"/>
                      <a:pt x="1953" y="0"/>
                      <a:pt x="2061" y="72"/>
                    </a:cubicBez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3" y="1801"/>
                      <a:pt x="4480" y="1953"/>
                      <a:pt x="4399" y="2061"/>
                    </a:cubicBezTo>
                    <a:cubicBezTo>
                      <a:pt x="2750" y="4335"/>
                      <a:pt x="2750" y="4335"/>
                      <a:pt x="2750" y="4335"/>
                    </a:cubicBezTo>
                    <a:cubicBezTo>
                      <a:pt x="2679" y="4443"/>
                      <a:pt x="2527" y="4470"/>
                      <a:pt x="2410" y="4389"/>
                    </a:cubicBez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27" y="2669"/>
                      <a:pt x="0" y="2518"/>
                      <a:pt x="81" y="2410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413" name="Google Shape;413;p26"/>
            <p:cNvSpPr/>
            <p:nvPr/>
          </p:nvSpPr>
          <p:spPr>
            <a:xfrm>
              <a:off x="7839075" y="2281237"/>
              <a:ext cx="571500" cy="515937"/>
            </a:xfrm>
            <a:custGeom>
              <a:avLst/>
              <a:gdLst/>
              <a:ahLst/>
              <a:cxnLst/>
              <a:rect l="l" t="t" r="r" b="b"/>
              <a:pathLst>
                <a:path w="142" h="128" extrusionOk="0">
                  <a:moveTo>
                    <a:pt x="97" y="17"/>
                  </a:moveTo>
                  <a:cubicBezTo>
                    <a:pt x="88" y="17"/>
                    <a:pt x="88" y="17"/>
                    <a:pt x="88" y="17"/>
                  </a:cubicBezTo>
                  <a:cubicBezTo>
                    <a:pt x="88" y="12"/>
                    <a:pt x="84" y="8"/>
                    <a:pt x="79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58" y="8"/>
                    <a:pt x="55" y="12"/>
                    <a:pt x="54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8"/>
                    <a:pt x="53" y="0"/>
                    <a:pt x="6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9" y="0"/>
                    <a:pt x="96" y="8"/>
                    <a:pt x="97" y="17"/>
                  </a:cubicBezTo>
                  <a:close/>
                  <a:moveTo>
                    <a:pt x="22" y="71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2"/>
                    <a:pt x="60" y="59"/>
                    <a:pt x="64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2" y="59"/>
                    <a:pt x="85" y="62"/>
                    <a:pt x="85" y="66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31" y="71"/>
                    <a:pt x="140" y="62"/>
                    <a:pt x="142" y="5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29"/>
                    <a:pt x="135" y="21"/>
                    <a:pt x="12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8" y="21"/>
                    <a:pt x="0" y="29"/>
                    <a:pt x="0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62"/>
                    <a:pt x="11" y="71"/>
                    <a:pt x="22" y="71"/>
                  </a:cubicBezTo>
                  <a:close/>
                  <a:moveTo>
                    <a:pt x="121" y="77"/>
                  </a:moveTo>
                  <a:cubicBezTo>
                    <a:pt x="85" y="77"/>
                    <a:pt x="85" y="77"/>
                    <a:pt x="85" y="77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6"/>
                    <a:pt x="82" y="89"/>
                    <a:pt x="78" y="89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60" y="89"/>
                    <a:pt x="57" y="86"/>
                    <a:pt x="57" y="82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13" y="77"/>
                    <a:pt x="5" y="72"/>
                    <a:pt x="0" y="65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9"/>
                    <a:pt x="8" y="128"/>
                    <a:pt x="17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7" y="128"/>
                    <a:pt x="117" y="128"/>
                    <a:pt x="117" y="128"/>
                  </a:cubicBezTo>
                  <a:cubicBezTo>
                    <a:pt x="125" y="128"/>
                    <a:pt x="125" y="128"/>
                    <a:pt x="125" y="128"/>
                  </a:cubicBezTo>
                  <a:cubicBezTo>
                    <a:pt x="135" y="128"/>
                    <a:pt x="142" y="119"/>
                    <a:pt x="142" y="109"/>
                  </a:cubicBezTo>
                  <a:cubicBezTo>
                    <a:pt x="142" y="65"/>
                    <a:pt x="142" y="65"/>
                    <a:pt x="142" y="65"/>
                  </a:cubicBezTo>
                  <a:cubicBezTo>
                    <a:pt x="137" y="72"/>
                    <a:pt x="129" y="77"/>
                    <a:pt x="121" y="77"/>
                  </a:cubicBezTo>
                  <a:close/>
                  <a:moveTo>
                    <a:pt x="78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3" y="64"/>
                    <a:pt x="62" y="66"/>
                    <a:pt x="62" y="67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3"/>
                    <a:pt x="63" y="84"/>
                    <a:pt x="64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9" y="84"/>
                    <a:pt x="80" y="83"/>
                    <a:pt x="80" y="82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66"/>
                    <a:pt x="79" y="64"/>
                    <a:pt x="78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72729318-3F82-D740-BFD0-E249FDB98691}"/>
              </a:ext>
            </a:extLst>
          </p:cNvPr>
          <p:cNvGrpSpPr/>
          <p:nvPr/>
        </p:nvGrpSpPr>
        <p:grpSpPr>
          <a:xfrm>
            <a:off x="3380935" y="3598693"/>
            <a:ext cx="1376462" cy="1373757"/>
            <a:chOff x="3380935" y="3598693"/>
            <a:chExt cx="1376462" cy="137375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AB7DD068-656A-7B40-86B0-0EA5A9176774}"/>
                </a:ext>
              </a:extLst>
            </p:cNvPr>
            <p:cNvGrpSpPr/>
            <p:nvPr/>
          </p:nvGrpSpPr>
          <p:grpSpPr>
            <a:xfrm>
              <a:off x="3380935" y="3598693"/>
              <a:ext cx="1376462" cy="1373757"/>
              <a:chOff x="3380935" y="3598693"/>
              <a:chExt cx="1376462" cy="1373757"/>
            </a:xfrm>
          </p:grpSpPr>
          <p:sp>
            <p:nvSpPr>
              <p:cNvPr id="29" name="Freeform 1">
                <a:extLst>
                  <a:ext uri="{FF2B5EF4-FFF2-40B4-BE49-F238E27FC236}">
                    <a16:creationId xmlns:a16="http://schemas.microsoft.com/office/drawing/2014/main" xmlns="" id="{6168B809-590E-A942-8998-4CECFFD8A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3133" y="3658186"/>
                <a:ext cx="1250714" cy="1253418"/>
              </a:xfrm>
              <a:custGeom>
                <a:avLst/>
                <a:gdLst>
                  <a:gd name="T0" fmla="*/ 2876 w 4077"/>
                  <a:gd name="T1" fmla="*/ 4040 h 4086"/>
                  <a:gd name="T2" fmla="*/ 197 w 4077"/>
                  <a:gd name="T3" fmla="*/ 3180 h 4086"/>
                  <a:gd name="T4" fmla="*/ 36 w 4077"/>
                  <a:gd name="T5" fmla="*/ 2876 h 4086"/>
                  <a:gd name="T6" fmla="*/ 896 w 4077"/>
                  <a:gd name="T7" fmla="*/ 197 h 4086"/>
                  <a:gd name="T8" fmla="*/ 1201 w 4077"/>
                  <a:gd name="T9" fmla="*/ 45 h 4086"/>
                  <a:gd name="T10" fmla="*/ 3879 w 4077"/>
                  <a:gd name="T11" fmla="*/ 896 h 4086"/>
                  <a:gd name="T12" fmla="*/ 4040 w 4077"/>
                  <a:gd name="T13" fmla="*/ 1209 h 4086"/>
                  <a:gd name="T14" fmla="*/ 3180 w 4077"/>
                  <a:gd name="T15" fmla="*/ 3879 h 4086"/>
                  <a:gd name="T16" fmla="*/ 2876 w 4077"/>
                  <a:gd name="T17" fmla="*/ 4040 h 4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7" h="4086">
                    <a:moveTo>
                      <a:pt x="2876" y="4040"/>
                    </a:moveTo>
                    <a:cubicBezTo>
                      <a:pt x="197" y="3180"/>
                      <a:pt x="197" y="3180"/>
                      <a:pt x="197" y="3180"/>
                    </a:cubicBezTo>
                    <a:cubicBezTo>
                      <a:pt x="72" y="3145"/>
                      <a:pt x="0" y="3001"/>
                      <a:pt x="36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01" y="45"/>
                    </a:cubicBezTo>
                    <a:cubicBezTo>
                      <a:pt x="3879" y="896"/>
                      <a:pt x="3879" y="896"/>
                      <a:pt x="3879" y="896"/>
                    </a:cubicBezTo>
                    <a:cubicBezTo>
                      <a:pt x="4005" y="941"/>
                      <a:pt x="4076" y="1075"/>
                      <a:pt x="4040" y="1209"/>
                    </a:cubicBezTo>
                    <a:cubicBezTo>
                      <a:pt x="3180" y="3879"/>
                      <a:pt x="3180" y="3879"/>
                      <a:pt x="3180" y="3879"/>
                    </a:cubicBezTo>
                    <a:cubicBezTo>
                      <a:pt x="3136" y="4014"/>
                      <a:pt x="3001" y="4085"/>
                      <a:pt x="2876" y="4040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xmlns="" id="{49984AAA-DCDE-FB43-AD28-B06D70FCF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120" y="3777173"/>
                <a:ext cx="1014093" cy="1016797"/>
              </a:xfrm>
              <a:custGeom>
                <a:avLst/>
                <a:gdLst>
                  <a:gd name="T0" fmla="*/ 9 w 3307"/>
                  <a:gd name="T1" fmla="*/ 3064 h 3316"/>
                  <a:gd name="T2" fmla="*/ 0 w 3307"/>
                  <a:gd name="T3" fmla="*/ 260 h 3316"/>
                  <a:gd name="T4" fmla="*/ 242 w 3307"/>
                  <a:gd name="T5" fmla="*/ 9 h 3316"/>
                  <a:gd name="T6" fmla="*/ 3055 w 3307"/>
                  <a:gd name="T7" fmla="*/ 0 h 3316"/>
                  <a:gd name="T8" fmla="*/ 3297 w 3307"/>
                  <a:gd name="T9" fmla="*/ 242 h 3316"/>
                  <a:gd name="T10" fmla="*/ 3306 w 3307"/>
                  <a:gd name="T11" fmla="*/ 3055 h 3316"/>
                  <a:gd name="T12" fmla="*/ 3064 w 3307"/>
                  <a:gd name="T13" fmla="*/ 3297 h 3316"/>
                  <a:gd name="T14" fmla="*/ 251 w 3307"/>
                  <a:gd name="T15" fmla="*/ 3315 h 3316"/>
                  <a:gd name="T16" fmla="*/ 9 w 3307"/>
                  <a:gd name="T17" fmla="*/ 3064 h 3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7" h="3316">
                    <a:moveTo>
                      <a:pt x="9" y="3064"/>
                    </a:moveTo>
                    <a:cubicBezTo>
                      <a:pt x="0" y="260"/>
                      <a:pt x="0" y="260"/>
                      <a:pt x="0" y="260"/>
                    </a:cubicBezTo>
                    <a:cubicBezTo>
                      <a:pt x="0" y="125"/>
                      <a:pt x="108" y="9"/>
                      <a:pt x="242" y="9"/>
                    </a:cubicBezTo>
                    <a:cubicBezTo>
                      <a:pt x="3055" y="0"/>
                      <a:pt x="3055" y="0"/>
                      <a:pt x="3055" y="0"/>
                    </a:cubicBezTo>
                    <a:cubicBezTo>
                      <a:pt x="3190" y="0"/>
                      <a:pt x="3297" y="108"/>
                      <a:pt x="3297" y="242"/>
                    </a:cubicBezTo>
                    <a:cubicBezTo>
                      <a:pt x="3306" y="3055"/>
                      <a:pt x="3306" y="3055"/>
                      <a:pt x="3306" y="3055"/>
                    </a:cubicBezTo>
                    <a:cubicBezTo>
                      <a:pt x="3306" y="3190"/>
                      <a:pt x="3198" y="3297"/>
                      <a:pt x="3064" y="3297"/>
                    </a:cubicBezTo>
                    <a:cubicBezTo>
                      <a:pt x="251" y="3315"/>
                      <a:pt x="251" y="3315"/>
                      <a:pt x="251" y="3315"/>
                    </a:cubicBezTo>
                    <a:cubicBezTo>
                      <a:pt x="117" y="3315"/>
                      <a:pt x="9" y="3199"/>
                      <a:pt x="9" y="3064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xmlns="" id="{231CCF9E-EFA1-A942-9F65-77267E35A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429" y="3655482"/>
                <a:ext cx="1256123" cy="1256122"/>
              </a:xfrm>
              <a:custGeom>
                <a:avLst/>
                <a:gdLst>
                  <a:gd name="T0" fmla="*/ 197 w 4095"/>
                  <a:gd name="T1" fmla="*/ 923 h 4095"/>
                  <a:gd name="T2" fmla="*/ 2867 w 4095"/>
                  <a:gd name="T3" fmla="*/ 45 h 4095"/>
                  <a:gd name="T4" fmla="*/ 3172 w 4095"/>
                  <a:gd name="T5" fmla="*/ 197 h 4095"/>
                  <a:gd name="T6" fmla="*/ 4049 w 4095"/>
                  <a:gd name="T7" fmla="*/ 2867 h 4095"/>
                  <a:gd name="T8" fmla="*/ 3897 w 4095"/>
                  <a:gd name="T9" fmla="*/ 3181 h 4095"/>
                  <a:gd name="T10" fmla="*/ 1227 w 4095"/>
                  <a:gd name="T11" fmla="*/ 4058 h 4095"/>
                  <a:gd name="T12" fmla="*/ 923 w 4095"/>
                  <a:gd name="T13" fmla="*/ 3897 h 4095"/>
                  <a:gd name="T14" fmla="*/ 45 w 4095"/>
                  <a:gd name="T15" fmla="*/ 1227 h 4095"/>
                  <a:gd name="T16" fmla="*/ 197 w 4095"/>
                  <a:gd name="T17" fmla="*/ 923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5" h="4095">
                    <a:moveTo>
                      <a:pt x="197" y="923"/>
                    </a:moveTo>
                    <a:cubicBezTo>
                      <a:pt x="2867" y="45"/>
                      <a:pt x="2867" y="45"/>
                      <a:pt x="2867" y="45"/>
                    </a:cubicBezTo>
                    <a:cubicBezTo>
                      <a:pt x="2992" y="0"/>
                      <a:pt x="3136" y="72"/>
                      <a:pt x="3172" y="197"/>
                    </a:cubicBezTo>
                    <a:cubicBezTo>
                      <a:pt x="4049" y="2867"/>
                      <a:pt x="4049" y="2867"/>
                      <a:pt x="4049" y="2867"/>
                    </a:cubicBezTo>
                    <a:cubicBezTo>
                      <a:pt x="4094" y="3001"/>
                      <a:pt x="4022" y="3136"/>
                      <a:pt x="3897" y="3181"/>
                    </a:cubicBezTo>
                    <a:cubicBezTo>
                      <a:pt x="1227" y="4058"/>
                      <a:pt x="1227" y="4058"/>
                      <a:pt x="1227" y="4058"/>
                    </a:cubicBezTo>
                    <a:cubicBezTo>
                      <a:pt x="1102" y="4094"/>
                      <a:pt x="959" y="4031"/>
                      <a:pt x="923" y="3897"/>
                    </a:cubicBezTo>
                    <a:cubicBezTo>
                      <a:pt x="45" y="1227"/>
                      <a:pt x="45" y="1227"/>
                      <a:pt x="45" y="1227"/>
                    </a:cubicBezTo>
                    <a:cubicBezTo>
                      <a:pt x="0" y="1102"/>
                      <a:pt x="72" y="968"/>
                      <a:pt x="197" y="923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2" name="Freeform 4">
                <a:extLst>
                  <a:ext uri="{FF2B5EF4-FFF2-40B4-BE49-F238E27FC236}">
                    <a16:creationId xmlns:a16="http://schemas.microsoft.com/office/drawing/2014/main" xmlns="" id="{FEA71338-2456-5649-A367-829D75027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935" y="3598693"/>
                <a:ext cx="1376462" cy="1373757"/>
              </a:xfrm>
              <a:custGeom>
                <a:avLst/>
                <a:gdLst>
                  <a:gd name="T0" fmla="*/ 2741 w 4489"/>
                  <a:gd name="T1" fmla="*/ 134 h 4480"/>
                  <a:gd name="T2" fmla="*/ 4408 w 4489"/>
                  <a:gd name="T3" fmla="*/ 2401 h 4480"/>
                  <a:gd name="T4" fmla="*/ 4354 w 4489"/>
                  <a:gd name="T5" fmla="*/ 2741 h 4480"/>
                  <a:gd name="T6" fmla="*/ 2087 w 4489"/>
                  <a:gd name="T7" fmla="*/ 4399 h 4480"/>
                  <a:gd name="T8" fmla="*/ 1747 w 4489"/>
                  <a:gd name="T9" fmla="*/ 4345 h 4480"/>
                  <a:gd name="T10" fmla="*/ 81 w 4489"/>
                  <a:gd name="T11" fmla="*/ 2078 h 4480"/>
                  <a:gd name="T12" fmla="*/ 134 w 4489"/>
                  <a:gd name="T13" fmla="*/ 1738 h 4480"/>
                  <a:gd name="T14" fmla="*/ 2401 w 4489"/>
                  <a:gd name="T15" fmla="*/ 80 h 4480"/>
                  <a:gd name="T16" fmla="*/ 2741 w 4489"/>
                  <a:gd name="T17" fmla="*/ 134 h 4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9" h="4480">
                    <a:moveTo>
                      <a:pt x="2741" y="134"/>
                    </a:moveTo>
                    <a:cubicBezTo>
                      <a:pt x="4408" y="2401"/>
                      <a:pt x="4408" y="2401"/>
                      <a:pt x="4408" y="2401"/>
                    </a:cubicBezTo>
                    <a:cubicBezTo>
                      <a:pt x="4488" y="2508"/>
                      <a:pt x="4461" y="2661"/>
                      <a:pt x="4354" y="2741"/>
                    </a:cubicBezTo>
                    <a:cubicBezTo>
                      <a:pt x="2087" y="4399"/>
                      <a:pt x="2087" y="4399"/>
                      <a:pt x="2087" y="4399"/>
                    </a:cubicBezTo>
                    <a:cubicBezTo>
                      <a:pt x="1980" y="4479"/>
                      <a:pt x="1828" y="4453"/>
                      <a:pt x="1747" y="4345"/>
                    </a:cubicBezTo>
                    <a:cubicBezTo>
                      <a:pt x="81" y="2078"/>
                      <a:pt x="81" y="2078"/>
                      <a:pt x="81" y="2078"/>
                    </a:cubicBezTo>
                    <a:cubicBezTo>
                      <a:pt x="0" y="1971"/>
                      <a:pt x="27" y="1818"/>
                      <a:pt x="134" y="1738"/>
                    </a:cubicBezTo>
                    <a:cubicBezTo>
                      <a:pt x="2401" y="80"/>
                      <a:pt x="2401" y="80"/>
                      <a:pt x="2401" y="80"/>
                    </a:cubicBezTo>
                    <a:cubicBezTo>
                      <a:pt x="2509" y="0"/>
                      <a:pt x="2661" y="18"/>
                      <a:pt x="2741" y="134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xmlns="" id="{505BEA21-21C0-7E47-83C3-E9E43E449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639" y="3598693"/>
                <a:ext cx="1371054" cy="1373757"/>
              </a:xfrm>
              <a:custGeom>
                <a:avLst/>
                <a:gdLst>
                  <a:gd name="T0" fmla="*/ 4399 w 4472"/>
                  <a:gd name="T1" fmla="*/ 2060 h 4480"/>
                  <a:gd name="T2" fmla="*/ 2750 w 4472"/>
                  <a:gd name="T3" fmla="*/ 4345 h 4480"/>
                  <a:gd name="T4" fmla="*/ 2410 w 4472"/>
                  <a:gd name="T5" fmla="*/ 4399 h 4480"/>
                  <a:gd name="T6" fmla="*/ 134 w 4472"/>
                  <a:gd name="T7" fmla="*/ 2759 h 4480"/>
                  <a:gd name="T8" fmla="*/ 81 w 4472"/>
                  <a:gd name="T9" fmla="*/ 2419 h 4480"/>
                  <a:gd name="T10" fmla="*/ 1720 w 4472"/>
                  <a:gd name="T11" fmla="*/ 134 h 4480"/>
                  <a:gd name="T12" fmla="*/ 2060 w 4472"/>
                  <a:gd name="T13" fmla="*/ 80 h 4480"/>
                  <a:gd name="T14" fmla="*/ 4336 w 4472"/>
                  <a:gd name="T15" fmla="*/ 1720 h 4480"/>
                  <a:gd name="T16" fmla="*/ 4399 w 4472"/>
                  <a:gd name="T17" fmla="*/ 2060 h 4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2" h="4480">
                    <a:moveTo>
                      <a:pt x="4399" y="2060"/>
                    </a:moveTo>
                    <a:cubicBezTo>
                      <a:pt x="2750" y="4345"/>
                      <a:pt x="2750" y="4345"/>
                      <a:pt x="2750" y="4345"/>
                    </a:cubicBezTo>
                    <a:cubicBezTo>
                      <a:pt x="2670" y="4453"/>
                      <a:pt x="2517" y="4479"/>
                      <a:pt x="2410" y="4399"/>
                    </a:cubicBezTo>
                    <a:cubicBezTo>
                      <a:pt x="134" y="2759"/>
                      <a:pt x="134" y="2759"/>
                      <a:pt x="134" y="2759"/>
                    </a:cubicBezTo>
                    <a:cubicBezTo>
                      <a:pt x="18" y="2678"/>
                      <a:pt x="0" y="2526"/>
                      <a:pt x="81" y="2419"/>
                    </a:cubicBezTo>
                    <a:cubicBezTo>
                      <a:pt x="1720" y="134"/>
                      <a:pt x="1720" y="134"/>
                      <a:pt x="1720" y="134"/>
                    </a:cubicBezTo>
                    <a:cubicBezTo>
                      <a:pt x="1801" y="27"/>
                      <a:pt x="1953" y="0"/>
                      <a:pt x="2060" y="80"/>
                    </a:cubicBezTo>
                    <a:cubicBezTo>
                      <a:pt x="4336" y="1720"/>
                      <a:pt x="4336" y="1720"/>
                      <a:pt x="4336" y="1720"/>
                    </a:cubicBezTo>
                    <a:cubicBezTo>
                      <a:pt x="4452" y="1801"/>
                      <a:pt x="4471" y="1953"/>
                      <a:pt x="4399" y="2060"/>
                    </a:cubicBezTo>
                  </a:path>
                </a:pathLst>
              </a:custGeom>
              <a:solidFill>
                <a:srgbClr val="E3424F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414" name="Google Shape;414;p26"/>
            <p:cNvSpPr/>
            <p:nvPr/>
          </p:nvSpPr>
          <p:spPr>
            <a:xfrm>
              <a:off x="3759200" y="4083050"/>
              <a:ext cx="620712" cy="379412"/>
            </a:xfrm>
            <a:custGeom>
              <a:avLst/>
              <a:gdLst/>
              <a:ahLst/>
              <a:cxnLst/>
              <a:rect l="l" t="t" r="r" b="b"/>
              <a:pathLst>
                <a:path w="154" h="94" extrusionOk="0">
                  <a:moveTo>
                    <a:pt x="13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6"/>
                    <a:pt x="8" y="94"/>
                    <a:pt x="1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46" y="94"/>
                    <a:pt x="154" y="86"/>
                    <a:pt x="154" y="77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7"/>
                    <a:pt x="146" y="0"/>
                    <a:pt x="137" y="0"/>
                  </a:cubicBezTo>
                  <a:close/>
                  <a:moveTo>
                    <a:pt x="146" y="83"/>
                  </a:moveTo>
                  <a:cubicBezTo>
                    <a:pt x="145" y="84"/>
                    <a:pt x="145" y="84"/>
                    <a:pt x="145" y="84"/>
                  </a:cubicBezTo>
                  <a:cubicBezTo>
                    <a:pt x="144" y="85"/>
                    <a:pt x="142" y="85"/>
                    <a:pt x="141" y="84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8"/>
                    <a:pt x="78" y="68"/>
                    <a:pt x="77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8"/>
                    <a:pt x="77" y="68"/>
                    <a:pt x="76" y="68"/>
                  </a:cubicBezTo>
                  <a:cubicBezTo>
                    <a:pt x="76" y="68"/>
                    <a:pt x="75" y="68"/>
                    <a:pt x="74" y="67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1" y="85"/>
                    <a:pt x="10" y="85"/>
                    <a:pt x="9" y="8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7" y="82"/>
                    <a:pt x="7" y="80"/>
                    <a:pt x="8" y="7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6"/>
                    <a:pt x="8" y="14"/>
                    <a:pt x="9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3" y="11"/>
                    <a:pt x="14" y="1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1" y="11"/>
                    <a:pt x="143" y="11"/>
                    <a:pt x="144" y="12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5" y="14"/>
                    <a:pt x="145" y="16"/>
                    <a:pt x="143" y="18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7" y="80"/>
                    <a:pt x="147" y="82"/>
                    <a:pt x="14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8AE70519-630C-C14D-A732-88AB1F8272D7}"/>
              </a:ext>
            </a:extLst>
          </p:cNvPr>
          <p:cNvGrpSpPr/>
          <p:nvPr/>
        </p:nvGrpSpPr>
        <p:grpSpPr>
          <a:xfrm>
            <a:off x="7442715" y="3567593"/>
            <a:ext cx="1381871" cy="1381870"/>
            <a:chOff x="7442715" y="3567593"/>
            <a:chExt cx="1381871" cy="13818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5825A7B2-C914-2A40-919F-D67B109CDA5D}"/>
                </a:ext>
              </a:extLst>
            </p:cNvPr>
            <p:cNvGrpSpPr/>
            <p:nvPr/>
          </p:nvGrpSpPr>
          <p:grpSpPr>
            <a:xfrm>
              <a:off x="7442715" y="3567593"/>
              <a:ext cx="1381871" cy="1381870"/>
              <a:chOff x="7442715" y="3567593"/>
              <a:chExt cx="1381871" cy="1381870"/>
            </a:xfrm>
          </p:grpSpPr>
          <p:sp>
            <p:nvSpPr>
              <p:cNvPr id="54" name="Freeform 26">
                <a:extLst>
                  <a:ext uri="{FF2B5EF4-FFF2-40B4-BE49-F238E27FC236}">
                    <a16:creationId xmlns:a16="http://schemas.microsoft.com/office/drawing/2014/main" xmlns="" id="{3EDFB1F5-42A2-354D-97E6-B3FCFEF13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05" y="3593284"/>
                <a:ext cx="1333194" cy="1333194"/>
              </a:xfrm>
              <a:custGeom>
                <a:avLst/>
                <a:gdLst>
                  <a:gd name="T0" fmla="*/ 3001 w 4346"/>
                  <a:gd name="T1" fmla="*/ 170 h 4346"/>
                  <a:gd name="T2" fmla="*/ 4282 w 4346"/>
                  <a:gd name="T3" fmla="*/ 2670 h 4346"/>
                  <a:gd name="T4" fmla="*/ 4175 w 4346"/>
                  <a:gd name="T5" fmla="*/ 2992 h 4346"/>
                  <a:gd name="T6" fmla="*/ 1675 w 4346"/>
                  <a:gd name="T7" fmla="*/ 4282 h 4346"/>
                  <a:gd name="T8" fmla="*/ 1353 w 4346"/>
                  <a:gd name="T9" fmla="*/ 4175 h 4346"/>
                  <a:gd name="T10" fmla="*/ 62 w 4346"/>
                  <a:gd name="T11" fmla="*/ 1675 h 4346"/>
                  <a:gd name="T12" fmla="*/ 170 w 4346"/>
                  <a:gd name="T13" fmla="*/ 1353 h 4346"/>
                  <a:gd name="T14" fmla="*/ 2670 w 4346"/>
                  <a:gd name="T15" fmla="*/ 63 h 4346"/>
                  <a:gd name="T16" fmla="*/ 3001 w 4346"/>
                  <a:gd name="T17" fmla="*/ 170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3001" y="170"/>
                    </a:move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2992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15" y="4300"/>
                      <a:pt x="1353" y="4175"/>
                    </a:cubicBezTo>
                    <a:cubicBezTo>
                      <a:pt x="62" y="1675"/>
                      <a:pt x="62" y="1675"/>
                      <a:pt x="62" y="1675"/>
                    </a:cubicBezTo>
                    <a:cubicBezTo>
                      <a:pt x="0" y="1559"/>
                      <a:pt x="54" y="1406"/>
                      <a:pt x="170" y="1353"/>
                    </a:cubicBezTo>
                    <a:cubicBezTo>
                      <a:pt x="2670" y="63"/>
                      <a:pt x="2670" y="63"/>
                      <a:pt x="2670" y="63"/>
                    </a:cubicBezTo>
                    <a:cubicBezTo>
                      <a:pt x="2786" y="0"/>
                      <a:pt x="2938" y="45"/>
                      <a:pt x="3001" y="170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55" name="Freeform 27">
                <a:extLst>
                  <a:ext uri="{FF2B5EF4-FFF2-40B4-BE49-F238E27FC236}">
                    <a16:creationId xmlns:a16="http://schemas.microsoft.com/office/drawing/2014/main" xmlns="" id="{98FF55CA-6A92-664C-98F1-FB5D5EA37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2715" y="3567593"/>
                <a:ext cx="1381871" cy="1381870"/>
              </a:xfrm>
              <a:custGeom>
                <a:avLst/>
                <a:gdLst>
                  <a:gd name="T0" fmla="*/ 4417 w 4507"/>
                  <a:gd name="T1" fmla="*/ 2418 h 4507"/>
                  <a:gd name="T2" fmla="*/ 2437 w 4507"/>
                  <a:gd name="T3" fmla="*/ 4407 h 4507"/>
                  <a:gd name="T4" fmla="*/ 2088 w 4507"/>
                  <a:gd name="T5" fmla="*/ 4416 h 4507"/>
                  <a:gd name="T6" fmla="*/ 99 w 4507"/>
                  <a:gd name="T7" fmla="*/ 2436 h 4507"/>
                  <a:gd name="T8" fmla="*/ 99 w 4507"/>
                  <a:gd name="T9" fmla="*/ 2087 h 4507"/>
                  <a:gd name="T10" fmla="*/ 2079 w 4507"/>
                  <a:gd name="T11" fmla="*/ 89 h 4507"/>
                  <a:gd name="T12" fmla="*/ 2419 w 4507"/>
                  <a:gd name="T13" fmla="*/ 89 h 4507"/>
                  <a:gd name="T14" fmla="*/ 4417 w 4507"/>
                  <a:gd name="T15" fmla="*/ 2069 h 4507"/>
                  <a:gd name="T16" fmla="*/ 4417 w 4507"/>
                  <a:gd name="T17" fmla="*/ 2418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7" h="4507">
                    <a:moveTo>
                      <a:pt x="4417" y="2418"/>
                    </a:moveTo>
                    <a:cubicBezTo>
                      <a:pt x="2437" y="4407"/>
                      <a:pt x="2437" y="4407"/>
                      <a:pt x="2437" y="4407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8"/>
                      <a:pt x="0" y="2185"/>
                      <a:pt x="99" y="2087"/>
                    </a:cubicBezTo>
                    <a:cubicBezTo>
                      <a:pt x="2079" y="89"/>
                      <a:pt x="2079" y="89"/>
                      <a:pt x="2079" y="89"/>
                    </a:cubicBezTo>
                    <a:cubicBezTo>
                      <a:pt x="2168" y="0"/>
                      <a:pt x="2321" y="0"/>
                      <a:pt x="2419" y="89"/>
                    </a:cubicBez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6" y="2167"/>
                      <a:pt x="4506" y="2320"/>
                      <a:pt x="4417" y="2418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56" name="Freeform 28">
                <a:extLst>
                  <a:ext uri="{FF2B5EF4-FFF2-40B4-BE49-F238E27FC236}">
                    <a16:creationId xmlns:a16="http://schemas.microsoft.com/office/drawing/2014/main" xmlns="" id="{7849CDFA-2108-244F-8ADA-D4DF99DAA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1110" y="3595988"/>
                <a:ext cx="1326434" cy="1326433"/>
              </a:xfrm>
              <a:custGeom>
                <a:avLst/>
                <a:gdLst>
                  <a:gd name="T0" fmla="*/ 2679 w 4328"/>
                  <a:gd name="T1" fmla="*/ 4264 h 4328"/>
                  <a:gd name="T2" fmla="*/ 170 w 4328"/>
                  <a:gd name="T3" fmla="*/ 3001 h 4328"/>
                  <a:gd name="T4" fmla="*/ 63 w 4328"/>
                  <a:gd name="T5" fmla="*/ 2679 h 4328"/>
                  <a:gd name="T6" fmla="*/ 1326 w 4328"/>
                  <a:gd name="T7" fmla="*/ 170 h 4328"/>
                  <a:gd name="T8" fmla="*/ 1657 w 4328"/>
                  <a:gd name="T9" fmla="*/ 54 h 4328"/>
                  <a:gd name="T10" fmla="*/ 4166 w 4328"/>
                  <a:gd name="T11" fmla="*/ 1326 h 4328"/>
                  <a:gd name="T12" fmla="*/ 4273 w 4328"/>
                  <a:gd name="T13" fmla="*/ 1648 h 4328"/>
                  <a:gd name="T14" fmla="*/ 3001 w 4328"/>
                  <a:gd name="T15" fmla="*/ 4157 h 4328"/>
                  <a:gd name="T16" fmla="*/ 2679 w 4328"/>
                  <a:gd name="T17" fmla="*/ 4264 h 4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8">
                    <a:moveTo>
                      <a:pt x="2679" y="4264"/>
                    </a:moveTo>
                    <a:cubicBezTo>
                      <a:pt x="170" y="3001"/>
                      <a:pt x="170" y="3001"/>
                      <a:pt x="170" y="3001"/>
                    </a:cubicBezTo>
                    <a:cubicBezTo>
                      <a:pt x="45" y="2938"/>
                      <a:pt x="0" y="2795"/>
                      <a:pt x="63" y="2679"/>
                    </a:cubicBezTo>
                    <a:cubicBezTo>
                      <a:pt x="1326" y="170"/>
                      <a:pt x="1326" y="170"/>
                      <a:pt x="1326" y="170"/>
                    </a:cubicBezTo>
                    <a:cubicBezTo>
                      <a:pt x="1389" y="45"/>
                      <a:pt x="1532" y="0"/>
                      <a:pt x="1657" y="54"/>
                    </a:cubicBezTo>
                    <a:cubicBezTo>
                      <a:pt x="4166" y="1326"/>
                      <a:pt x="4166" y="1326"/>
                      <a:pt x="4166" y="1326"/>
                    </a:cubicBezTo>
                    <a:cubicBezTo>
                      <a:pt x="4282" y="1388"/>
                      <a:pt x="4327" y="1532"/>
                      <a:pt x="4273" y="1648"/>
                    </a:cubicBezTo>
                    <a:cubicBezTo>
                      <a:pt x="3001" y="4157"/>
                      <a:pt x="3001" y="4157"/>
                      <a:pt x="3001" y="4157"/>
                    </a:cubicBezTo>
                    <a:cubicBezTo>
                      <a:pt x="2947" y="4282"/>
                      <a:pt x="2795" y="4327"/>
                      <a:pt x="2679" y="4264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57" name="Freeform 29">
                <a:extLst>
                  <a:ext uri="{FF2B5EF4-FFF2-40B4-BE49-F238E27FC236}">
                    <a16:creationId xmlns:a16="http://schemas.microsoft.com/office/drawing/2014/main" xmlns="" id="{E907BC39-3908-AD4D-9EF0-862ACC0EB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4407" y="3686580"/>
                <a:ext cx="1142544" cy="1145249"/>
              </a:xfrm>
              <a:custGeom>
                <a:avLst/>
                <a:gdLst>
                  <a:gd name="T0" fmla="*/ 18 w 3728"/>
                  <a:gd name="T1" fmla="*/ 3001 h 3736"/>
                  <a:gd name="T2" fmla="*/ 448 w 3728"/>
                  <a:gd name="T3" fmla="*/ 224 h 3736"/>
                  <a:gd name="T4" fmla="*/ 726 w 3728"/>
                  <a:gd name="T5" fmla="*/ 26 h 3736"/>
                  <a:gd name="T6" fmla="*/ 3503 w 3728"/>
                  <a:gd name="T7" fmla="*/ 447 h 3736"/>
                  <a:gd name="T8" fmla="*/ 3709 w 3728"/>
                  <a:gd name="T9" fmla="*/ 734 h 3736"/>
                  <a:gd name="T10" fmla="*/ 3279 w 3728"/>
                  <a:gd name="T11" fmla="*/ 3512 h 3736"/>
                  <a:gd name="T12" fmla="*/ 3002 w 3728"/>
                  <a:gd name="T13" fmla="*/ 3709 h 3736"/>
                  <a:gd name="T14" fmla="*/ 224 w 3728"/>
                  <a:gd name="T15" fmla="*/ 3278 h 3736"/>
                  <a:gd name="T16" fmla="*/ 18 w 3728"/>
                  <a:gd name="T17" fmla="*/ 3001 h 3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8" h="3736">
                    <a:moveTo>
                      <a:pt x="18" y="3001"/>
                    </a:moveTo>
                    <a:cubicBezTo>
                      <a:pt x="448" y="224"/>
                      <a:pt x="448" y="224"/>
                      <a:pt x="448" y="224"/>
                    </a:cubicBezTo>
                    <a:cubicBezTo>
                      <a:pt x="466" y="98"/>
                      <a:pt x="592" y="0"/>
                      <a:pt x="726" y="26"/>
                    </a:cubicBezTo>
                    <a:cubicBezTo>
                      <a:pt x="3503" y="447"/>
                      <a:pt x="3503" y="447"/>
                      <a:pt x="3503" y="447"/>
                    </a:cubicBezTo>
                    <a:cubicBezTo>
                      <a:pt x="3638" y="474"/>
                      <a:pt x="3727" y="600"/>
                      <a:pt x="3709" y="734"/>
                    </a:cubicBezTo>
                    <a:cubicBezTo>
                      <a:pt x="3279" y="3512"/>
                      <a:pt x="3279" y="3512"/>
                      <a:pt x="3279" y="3512"/>
                    </a:cubicBezTo>
                    <a:cubicBezTo>
                      <a:pt x="3252" y="3637"/>
                      <a:pt x="3127" y="3735"/>
                      <a:pt x="3002" y="3709"/>
                    </a:cubicBezTo>
                    <a:cubicBezTo>
                      <a:pt x="224" y="3278"/>
                      <a:pt x="224" y="3278"/>
                      <a:pt x="224" y="3278"/>
                    </a:cubicBezTo>
                    <a:cubicBezTo>
                      <a:pt x="90" y="3261"/>
                      <a:pt x="0" y="3135"/>
                      <a:pt x="18" y="3001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58" name="Freeform 30">
                <a:extLst>
                  <a:ext uri="{FF2B5EF4-FFF2-40B4-BE49-F238E27FC236}">
                    <a16:creationId xmlns:a16="http://schemas.microsoft.com/office/drawing/2014/main" xmlns="" id="{FA5BB2D0-AD70-FC45-BCDD-951B3A80B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8998" y="3683876"/>
                <a:ext cx="1152010" cy="1152009"/>
              </a:xfrm>
              <a:custGeom>
                <a:avLst/>
                <a:gdLst>
                  <a:gd name="T0" fmla="*/ 224 w 3755"/>
                  <a:gd name="T1" fmla="*/ 475 h 3755"/>
                  <a:gd name="T2" fmla="*/ 3002 w 3755"/>
                  <a:gd name="T3" fmla="*/ 27 h 3755"/>
                  <a:gd name="T4" fmla="*/ 3279 w 3755"/>
                  <a:gd name="T5" fmla="*/ 225 h 3755"/>
                  <a:gd name="T6" fmla="*/ 3736 w 3755"/>
                  <a:gd name="T7" fmla="*/ 3002 h 3755"/>
                  <a:gd name="T8" fmla="*/ 3530 w 3755"/>
                  <a:gd name="T9" fmla="*/ 3280 h 3755"/>
                  <a:gd name="T10" fmla="*/ 753 w 3755"/>
                  <a:gd name="T11" fmla="*/ 3727 h 3755"/>
                  <a:gd name="T12" fmla="*/ 475 w 3755"/>
                  <a:gd name="T13" fmla="*/ 3530 h 3755"/>
                  <a:gd name="T14" fmla="*/ 27 w 3755"/>
                  <a:gd name="T15" fmla="*/ 753 h 3755"/>
                  <a:gd name="T16" fmla="*/ 224 w 3755"/>
                  <a:gd name="T17" fmla="*/ 475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5" h="3755">
                    <a:moveTo>
                      <a:pt x="224" y="475"/>
                    </a:moveTo>
                    <a:cubicBezTo>
                      <a:pt x="3002" y="27"/>
                      <a:pt x="3002" y="27"/>
                      <a:pt x="3002" y="27"/>
                    </a:cubicBezTo>
                    <a:cubicBezTo>
                      <a:pt x="3136" y="0"/>
                      <a:pt x="3262" y="90"/>
                      <a:pt x="3279" y="225"/>
                    </a:cubicBezTo>
                    <a:cubicBezTo>
                      <a:pt x="3736" y="3002"/>
                      <a:pt x="3736" y="3002"/>
                      <a:pt x="3736" y="3002"/>
                    </a:cubicBezTo>
                    <a:cubicBezTo>
                      <a:pt x="3754" y="3136"/>
                      <a:pt x="3665" y="3262"/>
                      <a:pt x="3530" y="3280"/>
                    </a:cubicBezTo>
                    <a:cubicBezTo>
                      <a:pt x="753" y="3727"/>
                      <a:pt x="753" y="3727"/>
                      <a:pt x="753" y="3727"/>
                    </a:cubicBezTo>
                    <a:cubicBezTo>
                      <a:pt x="627" y="3754"/>
                      <a:pt x="502" y="3665"/>
                      <a:pt x="475" y="3530"/>
                    </a:cubicBez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99" y="493"/>
                      <a:pt x="224" y="475"/>
                    </a:cubicBezTo>
                  </a:path>
                </a:pathLst>
              </a:custGeom>
              <a:solidFill>
                <a:srgbClr val="076299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415" name="Google Shape;415;p26"/>
            <p:cNvSpPr/>
            <p:nvPr/>
          </p:nvSpPr>
          <p:spPr>
            <a:xfrm>
              <a:off x="7923212" y="3946525"/>
              <a:ext cx="423862" cy="620712"/>
            </a:xfrm>
            <a:custGeom>
              <a:avLst/>
              <a:gdLst/>
              <a:ahLst/>
              <a:cxnLst/>
              <a:rect l="l" t="t" r="r" b="b"/>
              <a:pathLst>
                <a:path w="105" h="154" extrusionOk="0">
                  <a:moveTo>
                    <a:pt x="105" y="102"/>
                  </a:moveTo>
                  <a:cubicBezTo>
                    <a:pt x="105" y="87"/>
                    <a:pt x="93" y="74"/>
                    <a:pt x="69" y="68"/>
                  </a:cubicBezTo>
                  <a:cubicBezTo>
                    <a:pt x="66" y="67"/>
                    <a:pt x="52" y="64"/>
                    <a:pt x="50" y="63"/>
                  </a:cubicBezTo>
                  <a:cubicBezTo>
                    <a:pt x="31" y="58"/>
                    <a:pt x="25" y="55"/>
                    <a:pt x="25" y="50"/>
                  </a:cubicBezTo>
                  <a:cubicBezTo>
                    <a:pt x="25" y="45"/>
                    <a:pt x="32" y="39"/>
                    <a:pt x="51" y="39"/>
                  </a:cubicBezTo>
                  <a:cubicBezTo>
                    <a:pt x="65" y="39"/>
                    <a:pt x="79" y="49"/>
                    <a:pt x="79" y="49"/>
                  </a:cubicBezTo>
                  <a:cubicBezTo>
                    <a:pt x="84" y="53"/>
                    <a:pt x="87" y="52"/>
                    <a:pt x="92" y="48"/>
                  </a:cubicBezTo>
                  <a:cubicBezTo>
                    <a:pt x="92" y="48"/>
                    <a:pt x="98" y="43"/>
                    <a:pt x="98" y="39"/>
                  </a:cubicBezTo>
                  <a:cubicBezTo>
                    <a:pt x="98" y="32"/>
                    <a:pt x="81" y="22"/>
                    <a:pt x="64" y="18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1" y="0"/>
                    <a:pt x="57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5" y="0"/>
                    <a:pt x="42" y="3"/>
                    <a:pt x="42" y="6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14" y="20"/>
                    <a:pt x="0" y="34"/>
                    <a:pt x="0" y="51"/>
                  </a:cubicBezTo>
                  <a:cubicBezTo>
                    <a:pt x="0" y="71"/>
                    <a:pt x="19" y="79"/>
                    <a:pt x="40" y="84"/>
                  </a:cubicBezTo>
                  <a:cubicBezTo>
                    <a:pt x="42" y="85"/>
                    <a:pt x="59" y="89"/>
                    <a:pt x="62" y="89"/>
                  </a:cubicBezTo>
                  <a:cubicBezTo>
                    <a:pt x="77" y="93"/>
                    <a:pt x="80" y="99"/>
                    <a:pt x="80" y="103"/>
                  </a:cubicBezTo>
                  <a:cubicBezTo>
                    <a:pt x="80" y="109"/>
                    <a:pt x="73" y="115"/>
                    <a:pt x="54" y="115"/>
                  </a:cubicBezTo>
                  <a:cubicBezTo>
                    <a:pt x="40" y="115"/>
                    <a:pt x="22" y="104"/>
                    <a:pt x="22" y="104"/>
                  </a:cubicBezTo>
                  <a:cubicBezTo>
                    <a:pt x="17" y="101"/>
                    <a:pt x="12" y="102"/>
                    <a:pt x="7" y="107"/>
                  </a:cubicBezTo>
                  <a:cubicBezTo>
                    <a:pt x="7" y="107"/>
                    <a:pt x="4" y="111"/>
                    <a:pt x="4" y="116"/>
                  </a:cubicBezTo>
                  <a:cubicBezTo>
                    <a:pt x="4" y="123"/>
                    <a:pt x="23" y="133"/>
                    <a:pt x="42" y="136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2" y="152"/>
                    <a:pt x="45" y="154"/>
                    <a:pt x="49" y="154"/>
                  </a:cubicBezTo>
                  <a:cubicBezTo>
                    <a:pt x="57" y="154"/>
                    <a:pt x="57" y="154"/>
                    <a:pt x="57" y="154"/>
                  </a:cubicBezTo>
                  <a:cubicBezTo>
                    <a:pt x="61" y="154"/>
                    <a:pt x="64" y="152"/>
                    <a:pt x="64" y="148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93" y="134"/>
                    <a:pt x="105" y="119"/>
                    <a:pt x="10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xmlns="" id="{980093FB-3B97-E246-A453-41612AAE2019}"/>
              </a:ext>
            </a:extLst>
          </p:cNvPr>
          <p:cNvGrpSpPr/>
          <p:nvPr/>
        </p:nvGrpSpPr>
        <p:grpSpPr>
          <a:xfrm>
            <a:off x="6265015" y="4770983"/>
            <a:ext cx="1373758" cy="1373757"/>
            <a:chOff x="6265015" y="4770983"/>
            <a:chExt cx="1373758" cy="13737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C8A9D8BB-6541-9348-9F16-AAFB0AB65BD3}"/>
                </a:ext>
              </a:extLst>
            </p:cNvPr>
            <p:cNvGrpSpPr/>
            <p:nvPr/>
          </p:nvGrpSpPr>
          <p:grpSpPr>
            <a:xfrm>
              <a:off x="6265015" y="4770983"/>
              <a:ext cx="1373758" cy="1373757"/>
              <a:chOff x="6265015" y="4770983"/>
              <a:chExt cx="1373758" cy="1373757"/>
            </a:xfrm>
          </p:grpSpPr>
          <p:sp>
            <p:nvSpPr>
              <p:cNvPr id="59" name="Freeform 31">
                <a:extLst>
                  <a:ext uri="{FF2B5EF4-FFF2-40B4-BE49-F238E27FC236}">
                    <a16:creationId xmlns:a16="http://schemas.microsoft.com/office/drawing/2014/main" xmlns="" id="{080ACAE4-7E47-664C-9C48-0CF5B1E0A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509" y="4831829"/>
                <a:ext cx="1253419" cy="1253418"/>
              </a:xfrm>
              <a:custGeom>
                <a:avLst/>
                <a:gdLst>
                  <a:gd name="T0" fmla="*/ 4040 w 4086"/>
                  <a:gd name="T1" fmla="*/ 1210 h 4087"/>
                  <a:gd name="T2" fmla="*/ 3180 w 4086"/>
                  <a:gd name="T3" fmla="*/ 3880 h 4087"/>
                  <a:gd name="T4" fmla="*/ 2876 w 4086"/>
                  <a:gd name="T5" fmla="*/ 4041 h 4087"/>
                  <a:gd name="T6" fmla="*/ 197 w 4086"/>
                  <a:gd name="T7" fmla="*/ 3181 h 4087"/>
                  <a:gd name="T8" fmla="*/ 45 w 4086"/>
                  <a:gd name="T9" fmla="*/ 2876 h 4087"/>
                  <a:gd name="T10" fmla="*/ 905 w 4086"/>
                  <a:gd name="T11" fmla="*/ 197 h 4087"/>
                  <a:gd name="T12" fmla="*/ 1209 w 4086"/>
                  <a:gd name="T13" fmla="*/ 45 h 4087"/>
                  <a:gd name="T14" fmla="*/ 3879 w 4086"/>
                  <a:gd name="T15" fmla="*/ 896 h 4087"/>
                  <a:gd name="T16" fmla="*/ 4040 w 4086"/>
                  <a:gd name="T17" fmla="*/ 1210 h 4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6" h="4087">
                    <a:moveTo>
                      <a:pt x="4040" y="1210"/>
                    </a:moveTo>
                    <a:cubicBezTo>
                      <a:pt x="3180" y="3880"/>
                      <a:pt x="3180" y="3880"/>
                      <a:pt x="3180" y="3880"/>
                    </a:cubicBezTo>
                    <a:cubicBezTo>
                      <a:pt x="3144" y="4014"/>
                      <a:pt x="3001" y="4086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45"/>
                      <a:pt x="0" y="3002"/>
                      <a:pt x="45" y="2876"/>
                    </a:cubicBezTo>
                    <a:cubicBezTo>
                      <a:pt x="905" y="197"/>
                      <a:pt x="905" y="197"/>
                      <a:pt x="905" y="197"/>
                    </a:cubicBezTo>
                    <a:cubicBezTo>
                      <a:pt x="941" y="72"/>
                      <a:pt x="1075" y="0"/>
                      <a:pt x="1209" y="45"/>
                    </a:cubicBezTo>
                    <a:cubicBezTo>
                      <a:pt x="3879" y="896"/>
                      <a:pt x="3879" y="896"/>
                      <a:pt x="3879" y="896"/>
                    </a:cubicBezTo>
                    <a:cubicBezTo>
                      <a:pt x="4014" y="941"/>
                      <a:pt x="4085" y="1076"/>
                      <a:pt x="4040" y="1210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60" name="Freeform 32">
                <a:extLst>
                  <a:ext uri="{FF2B5EF4-FFF2-40B4-BE49-F238E27FC236}">
                    <a16:creationId xmlns:a16="http://schemas.microsoft.com/office/drawing/2014/main" xmlns="" id="{AD198C4A-7F41-B44F-99D3-5FBD59257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3495" y="4949464"/>
                <a:ext cx="1016797" cy="1016797"/>
              </a:xfrm>
              <a:custGeom>
                <a:avLst/>
                <a:gdLst>
                  <a:gd name="T0" fmla="*/ 3064 w 3316"/>
                  <a:gd name="T1" fmla="*/ 3297 h 3315"/>
                  <a:gd name="T2" fmla="*/ 260 w 3316"/>
                  <a:gd name="T3" fmla="*/ 3306 h 3315"/>
                  <a:gd name="T4" fmla="*/ 9 w 3316"/>
                  <a:gd name="T5" fmla="*/ 3064 h 3315"/>
                  <a:gd name="T6" fmla="*/ 0 w 3316"/>
                  <a:gd name="T7" fmla="*/ 260 h 3315"/>
                  <a:gd name="T8" fmla="*/ 242 w 3316"/>
                  <a:gd name="T9" fmla="*/ 9 h 3315"/>
                  <a:gd name="T10" fmla="*/ 3055 w 3316"/>
                  <a:gd name="T11" fmla="*/ 0 h 3315"/>
                  <a:gd name="T12" fmla="*/ 3297 w 3316"/>
                  <a:gd name="T13" fmla="*/ 241 h 3315"/>
                  <a:gd name="T14" fmla="*/ 3315 w 3316"/>
                  <a:gd name="T15" fmla="*/ 3055 h 3315"/>
                  <a:gd name="T16" fmla="*/ 3064 w 3316"/>
                  <a:gd name="T17" fmla="*/ 3297 h 3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15">
                    <a:moveTo>
                      <a:pt x="3064" y="3297"/>
                    </a:moveTo>
                    <a:cubicBezTo>
                      <a:pt x="260" y="3306"/>
                      <a:pt x="260" y="3306"/>
                      <a:pt x="260" y="3306"/>
                    </a:cubicBezTo>
                    <a:cubicBezTo>
                      <a:pt x="126" y="3314"/>
                      <a:pt x="18" y="3198"/>
                      <a:pt x="9" y="3064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0" y="125"/>
                      <a:pt x="108" y="9"/>
                      <a:pt x="242" y="9"/>
                    </a:cubicBez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7"/>
                      <a:pt x="3297" y="241"/>
                    </a:cubicBezTo>
                    <a:cubicBezTo>
                      <a:pt x="3315" y="3055"/>
                      <a:pt x="3315" y="3055"/>
                      <a:pt x="3315" y="3055"/>
                    </a:cubicBezTo>
                    <a:cubicBezTo>
                      <a:pt x="3315" y="3189"/>
                      <a:pt x="3207" y="3297"/>
                      <a:pt x="3064" y="32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61" name="Freeform 33">
                <a:extLst>
                  <a:ext uri="{FF2B5EF4-FFF2-40B4-BE49-F238E27FC236}">
                    <a16:creationId xmlns:a16="http://schemas.microsoft.com/office/drawing/2014/main" xmlns="" id="{C684EB83-00BF-E948-AD1F-8DE76CBF8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804" y="4829125"/>
                <a:ext cx="1258828" cy="1256122"/>
              </a:xfrm>
              <a:custGeom>
                <a:avLst/>
                <a:gdLst>
                  <a:gd name="T0" fmla="*/ 923 w 4104"/>
                  <a:gd name="T1" fmla="*/ 3897 h 4095"/>
                  <a:gd name="T2" fmla="*/ 45 w 4104"/>
                  <a:gd name="T3" fmla="*/ 1227 h 4095"/>
                  <a:gd name="T4" fmla="*/ 197 w 4104"/>
                  <a:gd name="T5" fmla="*/ 922 h 4095"/>
                  <a:gd name="T6" fmla="*/ 2867 w 4104"/>
                  <a:gd name="T7" fmla="*/ 44 h 4095"/>
                  <a:gd name="T8" fmla="*/ 3180 w 4104"/>
                  <a:gd name="T9" fmla="*/ 197 h 4095"/>
                  <a:gd name="T10" fmla="*/ 4058 w 4104"/>
                  <a:gd name="T11" fmla="*/ 2866 h 4095"/>
                  <a:gd name="T12" fmla="*/ 3897 w 4104"/>
                  <a:gd name="T13" fmla="*/ 3180 h 4095"/>
                  <a:gd name="T14" fmla="*/ 1236 w 4104"/>
                  <a:gd name="T15" fmla="*/ 4058 h 4095"/>
                  <a:gd name="T16" fmla="*/ 923 w 4104"/>
                  <a:gd name="T17" fmla="*/ 38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04" h="4095">
                    <a:moveTo>
                      <a:pt x="923" y="3897"/>
                    </a:moveTo>
                    <a:cubicBezTo>
                      <a:pt x="45" y="1227"/>
                      <a:pt x="45" y="1227"/>
                      <a:pt x="45" y="1227"/>
                    </a:cubicBezTo>
                    <a:cubicBezTo>
                      <a:pt x="0" y="1101"/>
                      <a:pt x="72" y="967"/>
                      <a:pt x="197" y="922"/>
                    </a:cubicBezTo>
                    <a:cubicBezTo>
                      <a:pt x="2867" y="44"/>
                      <a:pt x="2867" y="44"/>
                      <a:pt x="2867" y="44"/>
                    </a:cubicBezTo>
                    <a:cubicBezTo>
                      <a:pt x="3001" y="0"/>
                      <a:pt x="3136" y="71"/>
                      <a:pt x="3180" y="197"/>
                    </a:cubicBezTo>
                    <a:cubicBezTo>
                      <a:pt x="4058" y="2866"/>
                      <a:pt x="4058" y="2866"/>
                      <a:pt x="4058" y="2866"/>
                    </a:cubicBezTo>
                    <a:cubicBezTo>
                      <a:pt x="4103" y="2992"/>
                      <a:pt x="4031" y="3135"/>
                      <a:pt x="3897" y="3180"/>
                    </a:cubicBezTo>
                    <a:cubicBezTo>
                      <a:pt x="1236" y="4058"/>
                      <a:pt x="1236" y="4058"/>
                      <a:pt x="1236" y="4058"/>
                    </a:cubicBezTo>
                    <a:cubicBezTo>
                      <a:pt x="1102" y="4094"/>
                      <a:pt x="967" y="4031"/>
                      <a:pt x="923" y="38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62" name="Freeform 34">
                <a:extLst>
                  <a:ext uri="{FF2B5EF4-FFF2-40B4-BE49-F238E27FC236}">
                    <a16:creationId xmlns:a16="http://schemas.microsoft.com/office/drawing/2014/main" xmlns="" id="{033C08B6-3B6E-C54E-9F75-B3BD03E33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134 w 4480"/>
                  <a:gd name="T1" fmla="*/ 1738 h 4481"/>
                  <a:gd name="T2" fmla="*/ 2401 w 4480"/>
                  <a:gd name="T3" fmla="*/ 81 h 4481"/>
                  <a:gd name="T4" fmla="*/ 2741 w 4480"/>
                  <a:gd name="T5" fmla="*/ 126 h 4481"/>
                  <a:gd name="T6" fmla="*/ 4399 w 4480"/>
                  <a:gd name="T7" fmla="*/ 2401 h 4481"/>
                  <a:gd name="T8" fmla="*/ 4345 w 4480"/>
                  <a:gd name="T9" fmla="*/ 2742 h 4481"/>
                  <a:gd name="T10" fmla="*/ 2078 w 4480"/>
                  <a:gd name="T11" fmla="*/ 4399 h 4481"/>
                  <a:gd name="T12" fmla="*/ 1738 w 4480"/>
                  <a:gd name="T13" fmla="*/ 4346 h 4481"/>
                  <a:gd name="T14" fmla="*/ 80 w 4480"/>
                  <a:gd name="T15" fmla="*/ 2079 h 4481"/>
                  <a:gd name="T16" fmla="*/ 134 w 4480"/>
                  <a:gd name="T17" fmla="*/ 1738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134" y="1738"/>
                    </a:move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8" y="0"/>
                      <a:pt x="2661" y="18"/>
                      <a:pt x="2741" y="126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79" y="2509"/>
                      <a:pt x="4452" y="2661"/>
                      <a:pt x="4345" y="2742"/>
                    </a:cubicBezTo>
                    <a:cubicBezTo>
                      <a:pt x="2078" y="4399"/>
                      <a:pt x="2078" y="4399"/>
                      <a:pt x="2078" y="4399"/>
                    </a:cubicBezTo>
                    <a:cubicBezTo>
                      <a:pt x="1971" y="4480"/>
                      <a:pt x="1819" y="4453"/>
                      <a:pt x="1738" y="4346"/>
                    </a:cubicBezTo>
                    <a:cubicBezTo>
                      <a:pt x="80" y="2079"/>
                      <a:pt x="80" y="2079"/>
                      <a:pt x="80" y="2079"/>
                    </a:cubicBezTo>
                    <a:cubicBezTo>
                      <a:pt x="0" y="1971"/>
                      <a:pt x="18" y="1819"/>
                      <a:pt x="134" y="1738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63" name="Freeform 35">
                <a:extLst>
                  <a:ext uri="{FF2B5EF4-FFF2-40B4-BE49-F238E27FC236}">
                    <a16:creationId xmlns:a16="http://schemas.microsoft.com/office/drawing/2014/main" xmlns="" id="{6A12EC9B-A2A3-834E-B166-93D0E17A8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2060 w 4480"/>
                  <a:gd name="T1" fmla="*/ 81 h 4481"/>
                  <a:gd name="T2" fmla="*/ 4345 w 4480"/>
                  <a:gd name="T3" fmla="*/ 1720 h 4481"/>
                  <a:gd name="T4" fmla="*/ 4399 w 4480"/>
                  <a:gd name="T5" fmla="*/ 2061 h 4481"/>
                  <a:gd name="T6" fmla="*/ 2759 w 4480"/>
                  <a:gd name="T7" fmla="*/ 4346 h 4481"/>
                  <a:gd name="T8" fmla="*/ 2419 w 4480"/>
                  <a:gd name="T9" fmla="*/ 4399 h 4481"/>
                  <a:gd name="T10" fmla="*/ 134 w 4480"/>
                  <a:gd name="T11" fmla="*/ 2751 h 4481"/>
                  <a:gd name="T12" fmla="*/ 80 w 4480"/>
                  <a:gd name="T13" fmla="*/ 2410 h 4481"/>
                  <a:gd name="T14" fmla="*/ 1720 w 4480"/>
                  <a:gd name="T15" fmla="*/ 135 h 4481"/>
                  <a:gd name="T16" fmla="*/ 2060 w 4480"/>
                  <a:gd name="T17" fmla="*/ 81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2060" y="81"/>
                    </a:move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2" y="1801"/>
                      <a:pt x="4479" y="1953"/>
                      <a:pt x="4399" y="2061"/>
                    </a:cubicBezTo>
                    <a:cubicBezTo>
                      <a:pt x="2759" y="4346"/>
                      <a:pt x="2759" y="4346"/>
                      <a:pt x="2759" y="4346"/>
                    </a:cubicBezTo>
                    <a:cubicBezTo>
                      <a:pt x="2679" y="4453"/>
                      <a:pt x="2526" y="4480"/>
                      <a:pt x="2419" y="4399"/>
                    </a:cubicBezTo>
                    <a:cubicBezTo>
                      <a:pt x="134" y="2751"/>
                      <a:pt x="134" y="2751"/>
                      <a:pt x="134" y="2751"/>
                    </a:cubicBezTo>
                    <a:cubicBezTo>
                      <a:pt x="27" y="2679"/>
                      <a:pt x="0" y="2527"/>
                      <a:pt x="80" y="2410"/>
                    </a:cubicBez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0" y="27"/>
                      <a:pt x="1953" y="0"/>
                      <a:pt x="2060" y="81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416" name="Google Shape;416;p26"/>
            <p:cNvSpPr/>
            <p:nvPr/>
          </p:nvSpPr>
          <p:spPr>
            <a:xfrm>
              <a:off x="6653212" y="5168900"/>
              <a:ext cx="596900" cy="5969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146" y="63"/>
                  </a:moveTo>
                  <a:cubicBezTo>
                    <a:pt x="127" y="60"/>
                    <a:pt x="127" y="60"/>
                    <a:pt x="127" y="60"/>
                  </a:cubicBezTo>
                  <a:cubicBezTo>
                    <a:pt x="126" y="55"/>
                    <a:pt x="124" y="50"/>
                    <a:pt x="121" y="46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3" y="30"/>
                    <a:pt x="133" y="28"/>
                    <a:pt x="132" y="27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0" y="15"/>
                    <a:pt x="118" y="15"/>
                    <a:pt x="117" y="16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98" y="24"/>
                    <a:pt x="93" y="22"/>
                    <a:pt x="88" y="21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3" y="0"/>
                    <a:pt x="8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0"/>
                    <a:pt x="64" y="1"/>
                    <a:pt x="63" y="2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56" y="22"/>
                    <a:pt x="51" y="24"/>
                    <a:pt x="46" y="27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5"/>
                    <a:pt x="28" y="15"/>
                    <a:pt x="27" y="1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8"/>
                    <a:pt x="15" y="30"/>
                    <a:pt x="16" y="31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5" y="50"/>
                    <a:pt x="23" y="55"/>
                    <a:pt x="21" y="60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5"/>
                    <a:pt x="0" y="6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1" y="84"/>
                    <a:pt x="3" y="85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3" y="92"/>
                    <a:pt x="25" y="97"/>
                    <a:pt x="27" y="102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5" y="118"/>
                    <a:pt x="15" y="120"/>
                    <a:pt x="16" y="121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28" y="133"/>
                    <a:pt x="30" y="133"/>
                    <a:pt x="31" y="132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51" y="123"/>
                    <a:pt x="56" y="126"/>
                    <a:pt x="61" y="127"/>
                  </a:cubicBezTo>
                  <a:cubicBezTo>
                    <a:pt x="63" y="145"/>
                    <a:pt x="63" y="145"/>
                    <a:pt x="63" y="145"/>
                  </a:cubicBezTo>
                  <a:cubicBezTo>
                    <a:pt x="64" y="147"/>
                    <a:pt x="65" y="148"/>
                    <a:pt x="67" y="148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3" y="148"/>
                    <a:pt x="85" y="147"/>
                    <a:pt x="85" y="145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93" y="126"/>
                    <a:pt x="98" y="123"/>
                    <a:pt x="102" y="121"/>
                  </a:cubicBezTo>
                  <a:cubicBezTo>
                    <a:pt x="117" y="132"/>
                    <a:pt x="117" y="132"/>
                    <a:pt x="117" y="132"/>
                  </a:cubicBezTo>
                  <a:cubicBezTo>
                    <a:pt x="118" y="133"/>
                    <a:pt x="120" y="133"/>
                    <a:pt x="121" y="132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3" y="120"/>
                    <a:pt x="133" y="118"/>
                    <a:pt x="132" y="117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4" y="97"/>
                    <a:pt x="126" y="92"/>
                    <a:pt x="127" y="87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47" y="84"/>
                    <a:pt x="148" y="83"/>
                    <a:pt x="148" y="81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48" y="65"/>
                    <a:pt x="147" y="63"/>
                    <a:pt x="146" y="63"/>
                  </a:cubicBezTo>
                  <a:close/>
                  <a:moveTo>
                    <a:pt x="74" y="101"/>
                  </a:moveTo>
                  <a:cubicBezTo>
                    <a:pt x="59" y="101"/>
                    <a:pt x="47" y="89"/>
                    <a:pt x="47" y="74"/>
                  </a:cubicBezTo>
                  <a:cubicBezTo>
                    <a:pt x="47" y="59"/>
                    <a:pt x="59" y="46"/>
                    <a:pt x="74" y="46"/>
                  </a:cubicBezTo>
                  <a:cubicBezTo>
                    <a:pt x="89" y="46"/>
                    <a:pt x="102" y="59"/>
                    <a:pt x="102" y="74"/>
                  </a:cubicBezTo>
                  <a:cubicBezTo>
                    <a:pt x="102" y="89"/>
                    <a:pt x="89" y="101"/>
                    <a:pt x="74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26"/>
          <p:cNvSpPr txBox="1"/>
          <p:nvPr/>
        </p:nvSpPr>
        <p:spPr>
          <a:xfrm>
            <a:off x="4654550" y="2644775"/>
            <a:ext cx="288290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AWESOME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dirty="0"/>
          </a:p>
        </p:txBody>
      </p:sp>
      <p:sp>
        <p:nvSpPr>
          <p:cNvPr id="418" name="Google Shape;418;p26"/>
          <p:cNvSpPr txBox="1"/>
          <p:nvPr/>
        </p:nvSpPr>
        <p:spPr>
          <a:xfrm>
            <a:off x="903287" y="987425"/>
            <a:ext cx="206851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19" name="Google Shape;419;p26"/>
          <p:cNvSpPr txBox="1"/>
          <p:nvPr/>
        </p:nvSpPr>
        <p:spPr>
          <a:xfrm>
            <a:off x="903287" y="2511425"/>
            <a:ext cx="206851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20" name="Google Shape;420;p26"/>
          <p:cNvSpPr txBox="1"/>
          <p:nvPr/>
        </p:nvSpPr>
        <p:spPr>
          <a:xfrm>
            <a:off x="871537" y="4035425"/>
            <a:ext cx="20685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21" name="Google Shape;421;p26"/>
          <p:cNvSpPr txBox="1"/>
          <p:nvPr/>
        </p:nvSpPr>
        <p:spPr>
          <a:xfrm>
            <a:off x="871537" y="5559425"/>
            <a:ext cx="20685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22" name="Google Shape;422;p26"/>
          <p:cNvSpPr txBox="1"/>
          <p:nvPr/>
        </p:nvSpPr>
        <p:spPr>
          <a:xfrm>
            <a:off x="9340850" y="987425"/>
            <a:ext cx="206851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23" name="Google Shape;423;p26"/>
          <p:cNvSpPr txBox="1"/>
          <p:nvPr/>
        </p:nvSpPr>
        <p:spPr>
          <a:xfrm>
            <a:off x="9340850" y="2511425"/>
            <a:ext cx="206851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24" name="Google Shape;424;p26"/>
          <p:cNvSpPr txBox="1"/>
          <p:nvPr/>
        </p:nvSpPr>
        <p:spPr>
          <a:xfrm>
            <a:off x="9309100" y="4035425"/>
            <a:ext cx="20685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  <p:sp>
        <p:nvSpPr>
          <p:cNvPr id="425" name="Google Shape;425;p26"/>
          <p:cNvSpPr txBox="1"/>
          <p:nvPr/>
        </p:nvSpPr>
        <p:spPr>
          <a:xfrm>
            <a:off x="9309100" y="5559425"/>
            <a:ext cx="20685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16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75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75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75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75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6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75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75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75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75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75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75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75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75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850"/>
                                </p:stCondLst>
                                <p:childTnLst>
                                  <p:par>
                                    <p:cTn id="9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1" dur="75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2" dur="75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5" dur="75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6" dur="75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10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75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75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9" dur="75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0" dur="75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1" grpId="0"/>
          <p:bldP spid="402" grpId="0"/>
          <p:bldP spid="403" grpId="0"/>
          <p:bldP spid="404" grpId="0"/>
          <p:bldP spid="405" grpId="0"/>
          <p:bldP spid="406" grpId="0"/>
          <p:bldP spid="407" grpId="0"/>
          <p:bldP spid="408" grpId="0"/>
          <p:bldP spid="417" grpId="0"/>
          <p:bldP spid="418" grpId="0"/>
          <p:bldP spid="419" grpId="0"/>
          <p:bldP spid="420" grpId="0"/>
          <p:bldP spid="421" grpId="0"/>
          <p:bldP spid="422" grpId="0"/>
          <p:bldP spid="423" grpId="0"/>
          <p:bldP spid="424" grpId="0"/>
          <p:bldP spid="4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6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75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75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5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5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850"/>
                                </p:stCondLst>
                                <p:childTnLst>
                                  <p:par>
                                    <p:cTn id="9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75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75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75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75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10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75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75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75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1" grpId="0"/>
          <p:bldP spid="402" grpId="0"/>
          <p:bldP spid="403" grpId="0"/>
          <p:bldP spid="404" grpId="0"/>
          <p:bldP spid="405" grpId="0"/>
          <p:bldP spid="406" grpId="0"/>
          <p:bldP spid="407" grpId="0"/>
          <p:bldP spid="408" grpId="0"/>
          <p:bldP spid="417" grpId="0"/>
          <p:bldP spid="418" grpId="0"/>
          <p:bldP spid="419" grpId="0"/>
          <p:bldP spid="420" grpId="0"/>
          <p:bldP spid="421" grpId="0"/>
          <p:bldP spid="422" grpId="0"/>
          <p:bldP spid="423" grpId="0"/>
          <p:bldP spid="424" grpId="0"/>
          <p:bldP spid="425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"/>
          <p:cNvSpPr/>
          <p:nvPr/>
        </p:nvSpPr>
        <p:spPr>
          <a:xfrm>
            <a:off x="466725" y="2149475"/>
            <a:ext cx="2847975" cy="4097337"/>
          </a:xfrm>
          <a:custGeom>
            <a:avLst/>
            <a:gdLst/>
            <a:ahLst/>
            <a:cxnLst/>
            <a:rect l="l" t="t" r="r" b="b"/>
            <a:pathLst>
              <a:path w="649" h="933" extrusionOk="0">
                <a:moveTo>
                  <a:pt x="216" y="317"/>
                </a:moveTo>
                <a:cubicBezTo>
                  <a:pt x="217" y="317"/>
                  <a:pt x="217" y="317"/>
                  <a:pt x="218" y="318"/>
                </a:cubicBezTo>
                <a:cubicBezTo>
                  <a:pt x="219" y="317"/>
                  <a:pt x="222" y="316"/>
                  <a:pt x="222" y="315"/>
                </a:cubicBezTo>
                <a:cubicBezTo>
                  <a:pt x="226" y="310"/>
                  <a:pt x="229" y="305"/>
                  <a:pt x="231" y="300"/>
                </a:cubicBezTo>
                <a:cubicBezTo>
                  <a:pt x="235" y="294"/>
                  <a:pt x="237" y="288"/>
                  <a:pt x="240" y="282"/>
                </a:cubicBezTo>
                <a:cubicBezTo>
                  <a:pt x="241" y="282"/>
                  <a:pt x="242" y="283"/>
                  <a:pt x="243" y="283"/>
                </a:cubicBezTo>
                <a:cubicBezTo>
                  <a:pt x="203" y="363"/>
                  <a:pt x="164" y="443"/>
                  <a:pt x="125" y="524"/>
                </a:cubicBezTo>
                <a:cubicBezTo>
                  <a:pt x="126" y="524"/>
                  <a:pt x="127" y="524"/>
                  <a:pt x="127" y="525"/>
                </a:cubicBezTo>
                <a:cubicBezTo>
                  <a:pt x="177" y="424"/>
                  <a:pt x="227" y="323"/>
                  <a:pt x="277" y="221"/>
                </a:cubicBezTo>
                <a:cubicBezTo>
                  <a:pt x="274" y="225"/>
                  <a:pt x="272" y="228"/>
                  <a:pt x="270" y="232"/>
                </a:cubicBezTo>
                <a:cubicBezTo>
                  <a:pt x="263" y="244"/>
                  <a:pt x="256" y="255"/>
                  <a:pt x="250" y="267"/>
                </a:cubicBezTo>
                <a:cubicBezTo>
                  <a:pt x="248" y="270"/>
                  <a:pt x="247" y="270"/>
                  <a:pt x="241" y="266"/>
                </a:cubicBezTo>
                <a:cubicBezTo>
                  <a:pt x="243" y="266"/>
                  <a:pt x="245" y="266"/>
                  <a:pt x="249" y="267"/>
                </a:cubicBezTo>
                <a:cubicBezTo>
                  <a:pt x="246" y="265"/>
                  <a:pt x="244" y="264"/>
                  <a:pt x="242" y="263"/>
                </a:cubicBezTo>
                <a:cubicBezTo>
                  <a:pt x="245" y="263"/>
                  <a:pt x="246" y="263"/>
                  <a:pt x="248" y="263"/>
                </a:cubicBezTo>
                <a:cubicBezTo>
                  <a:pt x="247" y="262"/>
                  <a:pt x="246" y="261"/>
                  <a:pt x="244" y="259"/>
                </a:cubicBezTo>
                <a:cubicBezTo>
                  <a:pt x="246" y="260"/>
                  <a:pt x="248" y="260"/>
                  <a:pt x="251" y="260"/>
                </a:cubicBezTo>
                <a:cubicBezTo>
                  <a:pt x="249" y="259"/>
                  <a:pt x="247" y="258"/>
                  <a:pt x="246" y="256"/>
                </a:cubicBezTo>
                <a:cubicBezTo>
                  <a:pt x="248" y="256"/>
                  <a:pt x="249" y="256"/>
                  <a:pt x="251" y="256"/>
                </a:cubicBezTo>
                <a:cubicBezTo>
                  <a:pt x="250" y="255"/>
                  <a:pt x="249" y="254"/>
                  <a:pt x="248" y="253"/>
                </a:cubicBezTo>
                <a:cubicBezTo>
                  <a:pt x="249" y="253"/>
                  <a:pt x="250" y="253"/>
                  <a:pt x="252" y="253"/>
                </a:cubicBezTo>
                <a:cubicBezTo>
                  <a:pt x="247" y="249"/>
                  <a:pt x="251" y="250"/>
                  <a:pt x="254" y="250"/>
                </a:cubicBezTo>
                <a:cubicBezTo>
                  <a:pt x="247" y="245"/>
                  <a:pt x="255" y="248"/>
                  <a:pt x="256" y="247"/>
                </a:cubicBezTo>
                <a:cubicBezTo>
                  <a:pt x="254" y="246"/>
                  <a:pt x="254" y="245"/>
                  <a:pt x="252" y="243"/>
                </a:cubicBezTo>
                <a:cubicBezTo>
                  <a:pt x="254" y="244"/>
                  <a:pt x="256" y="244"/>
                  <a:pt x="258" y="244"/>
                </a:cubicBezTo>
                <a:cubicBezTo>
                  <a:pt x="256" y="242"/>
                  <a:pt x="255" y="242"/>
                  <a:pt x="254" y="241"/>
                </a:cubicBezTo>
                <a:cubicBezTo>
                  <a:pt x="256" y="241"/>
                  <a:pt x="257" y="241"/>
                  <a:pt x="259" y="240"/>
                </a:cubicBezTo>
                <a:cubicBezTo>
                  <a:pt x="258" y="239"/>
                  <a:pt x="257" y="239"/>
                  <a:pt x="255" y="237"/>
                </a:cubicBezTo>
                <a:cubicBezTo>
                  <a:pt x="257" y="237"/>
                  <a:pt x="259" y="237"/>
                  <a:pt x="261" y="237"/>
                </a:cubicBezTo>
                <a:cubicBezTo>
                  <a:pt x="259" y="236"/>
                  <a:pt x="258" y="235"/>
                  <a:pt x="256" y="233"/>
                </a:cubicBezTo>
                <a:cubicBezTo>
                  <a:pt x="259" y="234"/>
                  <a:pt x="261" y="235"/>
                  <a:pt x="263" y="235"/>
                </a:cubicBezTo>
                <a:cubicBezTo>
                  <a:pt x="263" y="235"/>
                  <a:pt x="263" y="234"/>
                  <a:pt x="262" y="234"/>
                </a:cubicBezTo>
                <a:cubicBezTo>
                  <a:pt x="261" y="233"/>
                  <a:pt x="260" y="232"/>
                  <a:pt x="259" y="231"/>
                </a:cubicBezTo>
                <a:cubicBezTo>
                  <a:pt x="266" y="231"/>
                  <a:pt x="268" y="229"/>
                  <a:pt x="263" y="225"/>
                </a:cubicBezTo>
                <a:cubicBezTo>
                  <a:pt x="265" y="225"/>
                  <a:pt x="267" y="225"/>
                  <a:pt x="268" y="224"/>
                </a:cubicBezTo>
                <a:cubicBezTo>
                  <a:pt x="270" y="223"/>
                  <a:pt x="271" y="221"/>
                  <a:pt x="273" y="219"/>
                </a:cubicBezTo>
                <a:cubicBezTo>
                  <a:pt x="277" y="211"/>
                  <a:pt x="282" y="202"/>
                  <a:pt x="287" y="194"/>
                </a:cubicBezTo>
                <a:cubicBezTo>
                  <a:pt x="295" y="180"/>
                  <a:pt x="303" y="166"/>
                  <a:pt x="311" y="151"/>
                </a:cubicBezTo>
                <a:cubicBezTo>
                  <a:pt x="318" y="139"/>
                  <a:pt x="325" y="126"/>
                  <a:pt x="333" y="113"/>
                </a:cubicBezTo>
                <a:cubicBezTo>
                  <a:pt x="333" y="112"/>
                  <a:pt x="335" y="113"/>
                  <a:pt x="336" y="112"/>
                </a:cubicBezTo>
                <a:cubicBezTo>
                  <a:pt x="335" y="116"/>
                  <a:pt x="334" y="119"/>
                  <a:pt x="332" y="122"/>
                </a:cubicBezTo>
                <a:cubicBezTo>
                  <a:pt x="331" y="126"/>
                  <a:pt x="329" y="130"/>
                  <a:pt x="327" y="133"/>
                </a:cubicBezTo>
                <a:cubicBezTo>
                  <a:pt x="327" y="134"/>
                  <a:pt x="327" y="135"/>
                  <a:pt x="327" y="136"/>
                </a:cubicBezTo>
                <a:cubicBezTo>
                  <a:pt x="328" y="135"/>
                  <a:pt x="329" y="135"/>
                  <a:pt x="330" y="134"/>
                </a:cubicBezTo>
                <a:cubicBezTo>
                  <a:pt x="335" y="126"/>
                  <a:pt x="339" y="118"/>
                  <a:pt x="344" y="109"/>
                </a:cubicBezTo>
                <a:cubicBezTo>
                  <a:pt x="353" y="94"/>
                  <a:pt x="362" y="79"/>
                  <a:pt x="371" y="64"/>
                </a:cubicBezTo>
                <a:cubicBezTo>
                  <a:pt x="376" y="54"/>
                  <a:pt x="381" y="44"/>
                  <a:pt x="387" y="35"/>
                </a:cubicBezTo>
                <a:cubicBezTo>
                  <a:pt x="390" y="30"/>
                  <a:pt x="393" y="26"/>
                  <a:pt x="396" y="21"/>
                </a:cubicBezTo>
                <a:cubicBezTo>
                  <a:pt x="399" y="15"/>
                  <a:pt x="401" y="10"/>
                  <a:pt x="404" y="4"/>
                </a:cubicBezTo>
                <a:cubicBezTo>
                  <a:pt x="405" y="3"/>
                  <a:pt x="406" y="1"/>
                  <a:pt x="407" y="0"/>
                </a:cubicBezTo>
                <a:cubicBezTo>
                  <a:pt x="407" y="0"/>
                  <a:pt x="408" y="1"/>
                  <a:pt x="408" y="1"/>
                </a:cubicBezTo>
                <a:cubicBezTo>
                  <a:pt x="407" y="4"/>
                  <a:pt x="406" y="7"/>
                  <a:pt x="405" y="10"/>
                </a:cubicBezTo>
                <a:cubicBezTo>
                  <a:pt x="399" y="22"/>
                  <a:pt x="404" y="24"/>
                  <a:pt x="398" y="37"/>
                </a:cubicBezTo>
                <a:cubicBezTo>
                  <a:pt x="394" y="46"/>
                  <a:pt x="389" y="62"/>
                  <a:pt x="384" y="70"/>
                </a:cubicBezTo>
                <a:cubicBezTo>
                  <a:pt x="368" y="101"/>
                  <a:pt x="362" y="114"/>
                  <a:pt x="345" y="145"/>
                </a:cubicBezTo>
                <a:cubicBezTo>
                  <a:pt x="329" y="175"/>
                  <a:pt x="298" y="231"/>
                  <a:pt x="283" y="262"/>
                </a:cubicBezTo>
                <a:cubicBezTo>
                  <a:pt x="256" y="318"/>
                  <a:pt x="225" y="367"/>
                  <a:pt x="200" y="424"/>
                </a:cubicBezTo>
                <a:cubicBezTo>
                  <a:pt x="186" y="457"/>
                  <a:pt x="171" y="491"/>
                  <a:pt x="159" y="524"/>
                </a:cubicBezTo>
                <a:cubicBezTo>
                  <a:pt x="158" y="525"/>
                  <a:pt x="158" y="526"/>
                  <a:pt x="158" y="528"/>
                </a:cubicBezTo>
                <a:cubicBezTo>
                  <a:pt x="157" y="529"/>
                  <a:pt x="157" y="530"/>
                  <a:pt x="157" y="531"/>
                </a:cubicBezTo>
                <a:cubicBezTo>
                  <a:pt x="158" y="531"/>
                  <a:pt x="158" y="531"/>
                  <a:pt x="158" y="531"/>
                </a:cubicBezTo>
                <a:cubicBezTo>
                  <a:pt x="167" y="511"/>
                  <a:pt x="176" y="491"/>
                  <a:pt x="185" y="471"/>
                </a:cubicBezTo>
                <a:cubicBezTo>
                  <a:pt x="188" y="464"/>
                  <a:pt x="192" y="457"/>
                  <a:pt x="195" y="450"/>
                </a:cubicBezTo>
                <a:cubicBezTo>
                  <a:pt x="200" y="438"/>
                  <a:pt x="205" y="425"/>
                  <a:pt x="211" y="413"/>
                </a:cubicBezTo>
                <a:cubicBezTo>
                  <a:pt x="214" y="405"/>
                  <a:pt x="219" y="397"/>
                  <a:pt x="223" y="389"/>
                </a:cubicBezTo>
                <a:cubicBezTo>
                  <a:pt x="225" y="386"/>
                  <a:pt x="227" y="383"/>
                  <a:pt x="228" y="379"/>
                </a:cubicBezTo>
                <a:cubicBezTo>
                  <a:pt x="230" y="375"/>
                  <a:pt x="231" y="371"/>
                  <a:pt x="233" y="367"/>
                </a:cubicBezTo>
                <a:cubicBezTo>
                  <a:pt x="235" y="362"/>
                  <a:pt x="238" y="358"/>
                  <a:pt x="240" y="353"/>
                </a:cubicBezTo>
                <a:cubicBezTo>
                  <a:pt x="242" y="348"/>
                  <a:pt x="243" y="343"/>
                  <a:pt x="245" y="338"/>
                </a:cubicBezTo>
                <a:cubicBezTo>
                  <a:pt x="246" y="337"/>
                  <a:pt x="246" y="335"/>
                  <a:pt x="247" y="334"/>
                </a:cubicBezTo>
                <a:cubicBezTo>
                  <a:pt x="249" y="333"/>
                  <a:pt x="251" y="332"/>
                  <a:pt x="250" y="331"/>
                </a:cubicBezTo>
                <a:cubicBezTo>
                  <a:pt x="248" y="327"/>
                  <a:pt x="251" y="328"/>
                  <a:pt x="253" y="328"/>
                </a:cubicBezTo>
                <a:cubicBezTo>
                  <a:pt x="248" y="324"/>
                  <a:pt x="252" y="325"/>
                  <a:pt x="255" y="325"/>
                </a:cubicBezTo>
                <a:cubicBezTo>
                  <a:pt x="250" y="321"/>
                  <a:pt x="254" y="322"/>
                  <a:pt x="256" y="322"/>
                </a:cubicBezTo>
                <a:cubicBezTo>
                  <a:pt x="255" y="321"/>
                  <a:pt x="255" y="320"/>
                  <a:pt x="253" y="318"/>
                </a:cubicBezTo>
                <a:cubicBezTo>
                  <a:pt x="255" y="318"/>
                  <a:pt x="257" y="319"/>
                  <a:pt x="259" y="319"/>
                </a:cubicBezTo>
                <a:cubicBezTo>
                  <a:pt x="257" y="318"/>
                  <a:pt x="256" y="317"/>
                  <a:pt x="255" y="316"/>
                </a:cubicBezTo>
                <a:cubicBezTo>
                  <a:pt x="257" y="315"/>
                  <a:pt x="258" y="315"/>
                  <a:pt x="260" y="315"/>
                </a:cubicBezTo>
                <a:cubicBezTo>
                  <a:pt x="259" y="314"/>
                  <a:pt x="258" y="314"/>
                  <a:pt x="257" y="313"/>
                </a:cubicBezTo>
                <a:cubicBezTo>
                  <a:pt x="258" y="312"/>
                  <a:pt x="260" y="312"/>
                  <a:pt x="261" y="312"/>
                </a:cubicBezTo>
                <a:cubicBezTo>
                  <a:pt x="256" y="308"/>
                  <a:pt x="262" y="310"/>
                  <a:pt x="262" y="308"/>
                </a:cubicBezTo>
                <a:cubicBezTo>
                  <a:pt x="262" y="307"/>
                  <a:pt x="263" y="307"/>
                  <a:pt x="263" y="306"/>
                </a:cubicBezTo>
                <a:cubicBezTo>
                  <a:pt x="263" y="306"/>
                  <a:pt x="264" y="305"/>
                  <a:pt x="264" y="305"/>
                </a:cubicBezTo>
                <a:cubicBezTo>
                  <a:pt x="264" y="303"/>
                  <a:pt x="265" y="301"/>
                  <a:pt x="266" y="300"/>
                </a:cubicBezTo>
                <a:cubicBezTo>
                  <a:pt x="266" y="298"/>
                  <a:pt x="268" y="297"/>
                  <a:pt x="269" y="295"/>
                </a:cubicBezTo>
                <a:cubicBezTo>
                  <a:pt x="270" y="293"/>
                  <a:pt x="271" y="290"/>
                  <a:pt x="272" y="287"/>
                </a:cubicBezTo>
                <a:cubicBezTo>
                  <a:pt x="273" y="284"/>
                  <a:pt x="275" y="282"/>
                  <a:pt x="276" y="279"/>
                </a:cubicBezTo>
                <a:cubicBezTo>
                  <a:pt x="277" y="277"/>
                  <a:pt x="278" y="274"/>
                  <a:pt x="279" y="271"/>
                </a:cubicBezTo>
                <a:cubicBezTo>
                  <a:pt x="280" y="269"/>
                  <a:pt x="283" y="266"/>
                  <a:pt x="284" y="264"/>
                </a:cubicBezTo>
                <a:cubicBezTo>
                  <a:pt x="286" y="261"/>
                  <a:pt x="285" y="258"/>
                  <a:pt x="287" y="255"/>
                </a:cubicBezTo>
                <a:cubicBezTo>
                  <a:pt x="288" y="251"/>
                  <a:pt x="290" y="247"/>
                  <a:pt x="293" y="243"/>
                </a:cubicBezTo>
                <a:cubicBezTo>
                  <a:pt x="294" y="242"/>
                  <a:pt x="294" y="240"/>
                  <a:pt x="295" y="239"/>
                </a:cubicBezTo>
                <a:cubicBezTo>
                  <a:pt x="295" y="237"/>
                  <a:pt x="298" y="237"/>
                  <a:pt x="298" y="235"/>
                </a:cubicBezTo>
                <a:cubicBezTo>
                  <a:pt x="298" y="232"/>
                  <a:pt x="300" y="231"/>
                  <a:pt x="301" y="229"/>
                </a:cubicBezTo>
                <a:cubicBezTo>
                  <a:pt x="302" y="228"/>
                  <a:pt x="302" y="226"/>
                  <a:pt x="303" y="224"/>
                </a:cubicBezTo>
                <a:cubicBezTo>
                  <a:pt x="303" y="222"/>
                  <a:pt x="304" y="221"/>
                  <a:pt x="305" y="220"/>
                </a:cubicBezTo>
                <a:cubicBezTo>
                  <a:pt x="306" y="218"/>
                  <a:pt x="307" y="216"/>
                  <a:pt x="308" y="215"/>
                </a:cubicBezTo>
                <a:cubicBezTo>
                  <a:pt x="309" y="213"/>
                  <a:pt x="310" y="211"/>
                  <a:pt x="311" y="209"/>
                </a:cubicBezTo>
                <a:cubicBezTo>
                  <a:pt x="309" y="207"/>
                  <a:pt x="312" y="207"/>
                  <a:pt x="314" y="207"/>
                </a:cubicBezTo>
                <a:cubicBezTo>
                  <a:pt x="313" y="206"/>
                  <a:pt x="313" y="205"/>
                  <a:pt x="312" y="204"/>
                </a:cubicBezTo>
                <a:cubicBezTo>
                  <a:pt x="313" y="204"/>
                  <a:pt x="314" y="204"/>
                  <a:pt x="315" y="204"/>
                </a:cubicBezTo>
                <a:cubicBezTo>
                  <a:pt x="315" y="203"/>
                  <a:pt x="314" y="201"/>
                  <a:pt x="314" y="201"/>
                </a:cubicBezTo>
                <a:cubicBezTo>
                  <a:pt x="316" y="201"/>
                  <a:pt x="318" y="200"/>
                  <a:pt x="316" y="198"/>
                </a:cubicBezTo>
                <a:cubicBezTo>
                  <a:pt x="319" y="198"/>
                  <a:pt x="318" y="196"/>
                  <a:pt x="318" y="195"/>
                </a:cubicBezTo>
                <a:cubicBezTo>
                  <a:pt x="318" y="194"/>
                  <a:pt x="319" y="193"/>
                  <a:pt x="320" y="193"/>
                </a:cubicBezTo>
                <a:cubicBezTo>
                  <a:pt x="320" y="191"/>
                  <a:pt x="321" y="190"/>
                  <a:pt x="322" y="189"/>
                </a:cubicBezTo>
                <a:cubicBezTo>
                  <a:pt x="321" y="189"/>
                  <a:pt x="321" y="188"/>
                  <a:pt x="320" y="188"/>
                </a:cubicBezTo>
                <a:cubicBezTo>
                  <a:pt x="322" y="188"/>
                  <a:pt x="323" y="188"/>
                  <a:pt x="325" y="189"/>
                </a:cubicBezTo>
                <a:cubicBezTo>
                  <a:pt x="323" y="187"/>
                  <a:pt x="323" y="186"/>
                  <a:pt x="321" y="184"/>
                </a:cubicBezTo>
                <a:cubicBezTo>
                  <a:pt x="323" y="185"/>
                  <a:pt x="325" y="185"/>
                  <a:pt x="326" y="186"/>
                </a:cubicBezTo>
                <a:cubicBezTo>
                  <a:pt x="325" y="184"/>
                  <a:pt x="324" y="183"/>
                  <a:pt x="323" y="182"/>
                </a:cubicBezTo>
                <a:cubicBezTo>
                  <a:pt x="325" y="182"/>
                  <a:pt x="326" y="182"/>
                  <a:pt x="328" y="182"/>
                </a:cubicBezTo>
                <a:cubicBezTo>
                  <a:pt x="327" y="181"/>
                  <a:pt x="326" y="180"/>
                  <a:pt x="325" y="179"/>
                </a:cubicBezTo>
                <a:cubicBezTo>
                  <a:pt x="327" y="179"/>
                  <a:pt x="328" y="179"/>
                  <a:pt x="330" y="179"/>
                </a:cubicBezTo>
                <a:cubicBezTo>
                  <a:pt x="329" y="178"/>
                  <a:pt x="328" y="177"/>
                  <a:pt x="327" y="176"/>
                </a:cubicBezTo>
                <a:cubicBezTo>
                  <a:pt x="328" y="176"/>
                  <a:pt x="330" y="176"/>
                  <a:pt x="331" y="176"/>
                </a:cubicBezTo>
                <a:cubicBezTo>
                  <a:pt x="330" y="175"/>
                  <a:pt x="330" y="174"/>
                  <a:pt x="329" y="172"/>
                </a:cubicBezTo>
                <a:cubicBezTo>
                  <a:pt x="331" y="173"/>
                  <a:pt x="332" y="173"/>
                  <a:pt x="334" y="173"/>
                </a:cubicBezTo>
                <a:cubicBezTo>
                  <a:pt x="332" y="172"/>
                  <a:pt x="332" y="171"/>
                  <a:pt x="330" y="169"/>
                </a:cubicBezTo>
                <a:cubicBezTo>
                  <a:pt x="332" y="170"/>
                  <a:pt x="334" y="170"/>
                  <a:pt x="336" y="170"/>
                </a:cubicBezTo>
                <a:cubicBezTo>
                  <a:pt x="334" y="168"/>
                  <a:pt x="333" y="167"/>
                  <a:pt x="332" y="166"/>
                </a:cubicBezTo>
                <a:cubicBezTo>
                  <a:pt x="337" y="167"/>
                  <a:pt x="338" y="167"/>
                  <a:pt x="334" y="163"/>
                </a:cubicBezTo>
                <a:cubicBezTo>
                  <a:pt x="339" y="164"/>
                  <a:pt x="337" y="162"/>
                  <a:pt x="337" y="161"/>
                </a:cubicBezTo>
                <a:cubicBezTo>
                  <a:pt x="339" y="158"/>
                  <a:pt x="342" y="156"/>
                  <a:pt x="344" y="154"/>
                </a:cubicBezTo>
                <a:cubicBezTo>
                  <a:pt x="348" y="147"/>
                  <a:pt x="351" y="140"/>
                  <a:pt x="355" y="133"/>
                </a:cubicBezTo>
                <a:cubicBezTo>
                  <a:pt x="364" y="118"/>
                  <a:pt x="373" y="103"/>
                  <a:pt x="381" y="88"/>
                </a:cubicBezTo>
                <a:cubicBezTo>
                  <a:pt x="388" y="77"/>
                  <a:pt x="394" y="65"/>
                  <a:pt x="400" y="54"/>
                </a:cubicBezTo>
                <a:cubicBezTo>
                  <a:pt x="405" y="47"/>
                  <a:pt x="409" y="40"/>
                  <a:pt x="413" y="33"/>
                </a:cubicBezTo>
                <a:cubicBezTo>
                  <a:pt x="414" y="32"/>
                  <a:pt x="415" y="32"/>
                  <a:pt x="415" y="32"/>
                </a:cubicBezTo>
                <a:cubicBezTo>
                  <a:pt x="416" y="33"/>
                  <a:pt x="416" y="34"/>
                  <a:pt x="416" y="34"/>
                </a:cubicBezTo>
                <a:cubicBezTo>
                  <a:pt x="413" y="40"/>
                  <a:pt x="410" y="46"/>
                  <a:pt x="407" y="52"/>
                </a:cubicBezTo>
                <a:cubicBezTo>
                  <a:pt x="401" y="63"/>
                  <a:pt x="395" y="74"/>
                  <a:pt x="390" y="85"/>
                </a:cubicBezTo>
                <a:cubicBezTo>
                  <a:pt x="386" y="93"/>
                  <a:pt x="382" y="100"/>
                  <a:pt x="379" y="107"/>
                </a:cubicBezTo>
                <a:cubicBezTo>
                  <a:pt x="389" y="90"/>
                  <a:pt x="400" y="72"/>
                  <a:pt x="410" y="55"/>
                </a:cubicBezTo>
                <a:cubicBezTo>
                  <a:pt x="416" y="45"/>
                  <a:pt x="421" y="36"/>
                  <a:pt x="426" y="26"/>
                </a:cubicBezTo>
                <a:cubicBezTo>
                  <a:pt x="426" y="26"/>
                  <a:pt x="427" y="25"/>
                  <a:pt x="429" y="25"/>
                </a:cubicBezTo>
                <a:cubicBezTo>
                  <a:pt x="429" y="26"/>
                  <a:pt x="430" y="27"/>
                  <a:pt x="430" y="27"/>
                </a:cubicBezTo>
                <a:cubicBezTo>
                  <a:pt x="429" y="30"/>
                  <a:pt x="427" y="33"/>
                  <a:pt x="426" y="36"/>
                </a:cubicBezTo>
                <a:cubicBezTo>
                  <a:pt x="424" y="44"/>
                  <a:pt x="423" y="51"/>
                  <a:pt x="420" y="58"/>
                </a:cubicBezTo>
                <a:cubicBezTo>
                  <a:pt x="411" y="77"/>
                  <a:pt x="410" y="103"/>
                  <a:pt x="400" y="121"/>
                </a:cubicBezTo>
                <a:cubicBezTo>
                  <a:pt x="368" y="180"/>
                  <a:pt x="338" y="235"/>
                  <a:pt x="307" y="295"/>
                </a:cubicBezTo>
                <a:cubicBezTo>
                  <a:pt x="264" y="378"/>
                  <a:pt x="229" y="462"/>
                  <a:pt x="183" y="549"/>
                </a:cubicBezTo>
                <a:cubicBezTo>
                  <a:pt x="182" y="551"/>
                  <a:pt x="182" y="553"/>
                  <a:pt x="181" y="556"/>
                </a:cubicBezTo>
                <a:cubicBezTo>
                  <a:pt x="182" y="556"/>
                  <a:pt x="183" y="556"/>
                  <a:pt x="183" y="557"/>
                </a:cubicBezTo>
                <a:cubicBezTo>
                  <a:pt x="187" y="549"/>
                  <a:pt x="191" y="541"/>
                  <a:pt x="195" y="532"/>
                </a:cubicBezTo>
                <a:cubicBezTo>
                  <a:pt x="199" y="524"/>
                  <a:pt x="201" y="516"/>
                  <a:pt x="205" y="508"/>
                </a:cubicBezTo>
                <a:cubicBezTo>
                  <a:pt x="217" y="483"/>
                  <a:pt x="229" y="458"/>
                  <a:pt x="241" y="432"/>
                </a:cubicBezTo>
                <a:cubicBezTo>
                  <a:pt x="247" y="419"/>
                  <a:pt x="252" y="406"/>
                  <a:pt x="259" y="393"/>
                </a:cubicBezTo>
                <a:cubicBezTo>
                  <a:pt x="267" y="376"/>
                  <a:pt x="275" y="360"/>
                  <a:pt x="283" y="343"/>
                </a:cubicBezTo>
                <a:cubicBezTo>
                  <a:pt x="287" y="335"/>
                  <a:pt x="292" y="327"/>
                  <a:pt x="296" y="318"/>
                </a:cubicBezTo>
                <a:cubicBezTo>
                  <a:pt x="299" y="311"/>
                  <a:pt x="303" y="303"/>
                  <a:pt x="307" y="295"/>
                </a:cubicBezTo>
                <a:cubicBezTo>
                  <a:pt x="311" y="288"/>
                  <a:pt x="315" y="281"/>
                  <a:pt x="318" y="274"/>
                </a:cubicBezTo>
                <a:cubicBezTo>
                  <a:pt x="321" y="270"/>
                  <a:pt x="323" y="265"/>
                  <a:pt x="325" y="260"/>
                </a:cubicBezTo>
                <a:cubicBezTo>
                  <a:pt x="327" y="257"/>
                  <a:pt x="329" y="253"/>
                  <a:pt x="331" y="249"/>
                </a:cubicBezTo>
                <a:cubicBezTo>
                  <a:pt x="333" y="245"/>
                  <a:pt x="335" y="242"/>
                  <a:pt x="337" y="239"/>
                </a:cubicBezTo>
                <a:cubicBezTo>
                  <a:pt x="339" y="235"/>
                  <a:pt x="341" y="231"/>
                  <a:pt x="343" y="227"/>
                </a:cubicBezTo>
                <a:cubicBezTo>
                  <a:pt x="344" y="224"/>
                  <a:pt x="345" y="221"/>
                  <a:pt x="346" y="219"/>
                </a:cubicBezTo>
                <a:cubicBezTo>
                  <a:pt x="347" y="216"/>
                  <a:pt x="349" y="213"/>
                  <a:pt x="350" y="211"/>
                </a:cubicBezTo>
                <a:cubicBezTo>
                  <a:pt x="351" y="210"/>
                  <a:pt x="353" y="209"/>
                  <a:pt x="353" y="207"/>
                </a:cubicBezTo>
                <a:cubicBezTo>
                  <a:pt x="354" y="206"/>
                  <a:pt x="354" y="204"/>
                  <a:pt x="355" y="202"/>
                </a:cubicBezTo>
                <a:cubicBezTo>
                  <a:pt x="355" y="201"/>
                  <a:pt x="357" y="200"/>
                  <a:pt x="357" y="198"/>
                </a:cubicBezTo>
                <a:cubicBezTo>
                  <a:pt x="358" y="197"/>
                  <a:pt x="360" y="196"/>
                  <a:pt x="360" y="194"/>
                </a:cubicBezTo>
                <a:cubicBezTo>
                  <a:pt x="361" y="193"/>
                  <a:pt x="361" y="190"/>
                  <a:pt x="362" y="189"/>
                </a:cubicBezTo>
                <a:cubicBezTo>
                  <a:pt x="363" y="187"/>
                  <a:pt x="365" y="187"/>
                  <a:pt x="365" y="185"/>
                </a:cubicBezTo>
                <a:cubicBezTo>
                  <a:pt x="366" y="184"/>
                  <a:pt x="366" y="181"/>
                  <a:pt x="366" y="180"/>
                </a:cubicBezTo>
                <a:cubicBezTo>
                  <a:pt x="368" y="177"/>
                  <a:pt x="371" y="175"/>
                  <a:pt x="372" y="173"/>
                </a:cubicBezTo>
                <a:cubicBezTo>
                  <a:pt x="373" y="167"/>
                  <a:pt x="377" y="163"/>
                  <a:pt x="379" y="158"/>
                </a:cubicBezTo>
                <a:cubicBezTo>
                  <a:pt x="380" y="155"/>
                  <a:pt x="383" y="152"/>
                  <a:pt x="385" y="149"/>
                </a:cubicBezTo>
                <a:cubicBezTo>
                  <a:pt x="389" y="143"/>
                  <a:pt x="392" y="136"/>
                  <a:pt x="396" y="131"/>
                </a:cubicBezTo>
                <a:cubicBezTo>
                  <a:pt x="400" y="125"/>
                  <a:pt x="404" y="120"/>
                  <a:pt x="408" y="114"/>
                </a:cubicBezTo>
                <a:cubicBezTo>
                  <a:pt x="414" y="104"/>
                  <a:pt x="420" y="93"/>
                  <a:pt x="427" y="83"/>
                </a:cubicBezTo>
                <a:cubicBezTo>
                  <a:pt x="433" y="72"/>
                  <a:pt x="413" y="115"/>
                  <a:pt x="419" y="104"/>
                </a:cubicBezTo>
                <a:cubicBezTo>
                  <a:pt x="427" y="90"/>
                  <a:pt x="435" y="76"/>
                  <a:pt x="442" y="62"/>
                </a:cubicBezTo>
                <a:cubicBezTo>
                  <a:pt x="443" y="61"/>
                  <a:pt x="444" y="61"/>
                  <a:pt x="444" y="60"/>
                </a:cubicBezTo>
                <a:cubicBezTo>
                  <a:pt x="446" y="61"/>
                  <a:pt x="446" y="62"/>
                  <a:pt x="446" y="62"/>
                </a:cubicBezTo>
                <a:cubicBezTo>
                  <a:pt x="437" y="79"/>
                  <a:pt x="429" y="97"/>
                  <a:pt x="420" y="114"/>
                </a:cubicBezTo>
                <a:cubicBezTo>
                  <a:pt x="412" y="128"/>
                  <a:pt x="404" y="142"/>
                  <a:pt x="400" y="158"/>
                </a:cubicBezTo>
                <a:cubicBezTo>
                  <a:pt x="400" y="159"/>
                  <a:pt x="400" y="160"/>
                  <a:pt x="400" y="160"/>
                </a:cubicBezTo>
                <a:cubicBezTo>
                  <a:pt x="404" y="157"/>
                  <a:pt x="406" y="152"/>
                  <a:pt x="409" y="148"/>
                </a:cubicBezTo>
                <a:cubicBezTo>
                  <a:pt x="420" y="128"/>
                  <a:pt x="431" y="108"/>
                  <a:pt x="442" y="88"/>
                </a:cubicBezTo>
                <a:cubicBezTo>
                  <a:pt x="443" y="86"/>
                  <a:pt x="446" y="83"/>
                  <a:pt x="448" y="80"/>
                </a:cubicBezTo>
                <a:cubicBezTo>
                  <a:pt x="448" y="81"/>
                  <a:pt x="449" y="81"/>
                  <a:pt x="450" y="81"/>
                </a:cubicBezTo>
                <a:cubicBezTo>
                  <a:pt x="441" y="102"/>
                  <a:pt x="433" y="122"/>
                  <a:pt x="423" y="142"/>
                </a:cubicBezTo>
                <a:cubicBezTo>
                  <a:pt x="413" y="162"/>
                  <a:pt x="429" y="128"/>
                  <a:pt x="418" y="147"/>
                </a:cubicBezTo>
                <a:cubicBezTo>
                  <a:pt x="419" y="148"/>
                  <a:pt x="419" y="148"/>
                  <a:pt x="420" y="148"/>
                </a:cubicBezTo>
                <a:cubicBezTo>
                  <a:pt x="447" y="108"/>
                  <a:pt x="442" y="117"/>
                  <a:pt x="469" y="76"/>
                </a:cubicBezTo>
                <a:cubicBezTo>
                  <a:pt x="470" y="77"/>
                  <a:pt x="470" y="77"/>
                  <a:pt x="471" y="78"/>
                </a:cubicBezTo>
                <a:cubicBezTo>
                  <a:pt x="441" y="135"/>
                  <a:pt x="436" y="140"/>
                  <a:pt x="406" y="198"/>
                </a:cubicBezTo>
                <a:cubicBezTo>
                  <a:pt x="406" y="198"/>
                  <a:pt x="407" y="199"/>
                  <a:pt x="407" y="199"/>
                </a:cubicBezTo>
                <a:cubicBezTo>
                  <a:pt x="430" y="160"/>
                  <a:pt x="426" y="173"/>
                  <a:pt x="449" y="134"/>
                </a:cubicBezTo>
                <a:cubicBezTo>
                  <a:pt x="450" y="134"/>
                  <a:pt x="451" y="135"/>
                  <a:pt x="452" y="135"/>
                </a:cubicBezTo>
                <a:cubicBezTo>
                  <a:pt x="442" y="157"/>
                  <a:pt x="444" y="157"/>
                  <a:pt x="434" y="179"/>
                </a:cubicBezTo>
                <a:cubicBezTo>
                  <a:pt x="435" y="179"/>
                  <a:pt x="435" y="179"/>
                  <a:pt x="435" y="179"/>
                </a:cubicBezTo>
                <a:cubicBezTo>
                  <a:pt x="436" y="178"/>
                  <a:pt x="411" y="231"/>
                  <a:pt x="412" y="230"/>
                </a:cubicBezTo>
                <a:cubicBezTo>
                  <a:pt x="420" y="216"/>
                  <a:pt x="428" y="202"/>
                  <a:pt x="436" y="189"/>
                </a:cubicBezTo>
                <a:cubicBezTo>
                  <a:pt x="443" y="177"/>
                  <a:pt x="449" y="165"/>
                  <a:pt x="456" y="153"/>
                </a:cubicBezTo>
                <a:cubicBezTo>
                  <a:pt x="457" y="152"/>
                  <a:pt x="458" y="151"/>
                  <a:pt x="460" y="150"/>
                </a:cubicBezTo>
                <a:cubicBezTo>
                  <a:pt x="460" y="151"/>
                  <a:pt x="461" y="151"/>
                  <a:pt x="462" y="152"/>
                </a:cubicBezTo>
                <a:cubicBezTo>
                  <a:pt x="439" y="194"/>
                  <a:pt x="443" y="183"/>
                  <a:pt x="421" y="225"/>
                </a:cubicBezTo>
                <a:cubicBezTo>
                  <a:pt x="421" y="225"/>
                  <a:pt x="422" y="225"/>
                  <a:pt x="422" y="226"/>
                </a:cubicBezTo>
                <a:cubicBezTo>
                  <a:pt x="424" y="222"/>
                  <a:pt x="427" y="219"/>
                  <a:pt x="429" y="216"/>
                </a:cubicBezTo>
                <a:cubicBezTo>
                  <a:pt x="439" y="199"/>
                  <a:pt x="423" y="235"/>
                  <a:pt x="433" y="218"/>
                </a:cubicBezTo>
                <a:cubicBezTo>
                  <a:pt x="447" y="194"/>
                  <a:pt x="462" y="169"/>
                  <a:pt x="476" y="145"/>
                </a:cubicBezTo>
                <a:cubicBezTo>
                  <a:pt x="477" y="144"/>
                  <a:pt x="478" y="143"/>
                  <a:pt x="479" y="142"/>
                </a:cubicBezTo>
                <a:cubicBezTo>
                  <a:pt x="481" y="143"/>
                  <a:pt x="481" y="143"/>
                  <a:pt x="481" y="143"/>
                </a:cubicBezTo>
                <a:cubicBezTo>
                  <a:pt x="471" y="162"/>
                  <a:pt x="461" y="182"/>
                  <a:pt x="451" y="201"/>
                </a:cubicBezTo>
                <a:cubicBezTo>
                  <a:pt x="446" y="210"/>
                  <a:pt x="441" y="220"/>
                  <a:pt x="436" y="229"/>
                </a:cubicBezTo>
                <a:cubicBezTo>
                  <a:pt x="435" y="231"/>
                  <a:pt x="435" y="233"/>
                  <a:pt x="435" y="235"/>
                </a:cubicBezTo>
                <a:cubicBezTo>
                  <a:pt x="436" y="235"/>
                  <a:pt x="436" y="235"/>
                  <a:pt x="437" y="236"/>
                </a:cubicBezTo>
                <a:cubicBezTo>
                  <a:pt x="437" y="235"/>
                  <a:pt x="438" y="235"/>
                  <a:pt x="438" y="235"/>
                </a:cubicBezTo>
                <a:cubicBezTo>
                  <a:pt x="444" y="227"/>
                  <a:pt x="446" y="217"/>
                  <a:pt x="456" y="211"/>
                </a:cubicBezTo>
                <a:cubicBezTo>
                  <a:pt x="460" y="209"/>
                  <a:pt x="460" y="205"/>
                  <a:pt x="462" y="202"/>
                </a:cubicBezTo>
                <a:cubicBezTo>
                  <a:pt x="464" y="200"/>
                  <a:pt x="465" y="198"/>
                  <a:pt x="467" y="196"/>
                </a:cubicBezTo>
                <a:cubicBezTo>
                  <a:pt x="467" y="196"/>
                  <a:pt x="468" y="197"/>
                  <a:pt x="469" y="197"/>
                </a:cubicBezTo>
                <a:cubicBezTo>
                  <a:pt x="447" y="247"/>
                  <a:pt x="459" y="209"/>
                  <a:pt x="435" y="258"/>
                </a:cubicBezTo>
                <a:cubicBezTo>
                  <a:pt x="436" y="258"/>
                  <a:pt x="436" y="257"/>
                  <a:pt x="436" y="257"/>
                </a:cubicBezTo>
                <a:cubicBezTo>
                  <a:pt x="446" y="239"/>
                  <a:pt x="442" y="252"/>
                  <a:pt x="452" y="234"/>
                </a:cubicBezTo>
                <a:cubicBezTo>
                  <a:pt x="457" y="224"/>
                  <a:pt x="463" y="215"/>
                  <a:pt x="469" y="206"/>
                </a:cubicBezTo>
                <a:cubicBezTo>
                  <a:pt x="469" y="205"/>
                  <a:pt x="470" y="205"/>
                  <a:pt x="471" y="205"/>
                </a:cubicBezTo>
                <a:cubicBezTo>
                  <a:pt x="471" y="205"/>
                  <a:pt x="472" y="205"/>
                  <a:pt x="472" y="206"/>
                </a:cubicBezTo>
                <a:cubicBezTo>
                  <a:pt x="467" y="216"/>
                  <a:pt x="463" y="225"/>
                  <a:pt x="458" y="235"/>
                </a:cubicBezTo>
                <a:cubicBezTo>
                  <a:pt x="459" y="235"/>
                  <a:pt x="459" y="236"/>
                  <a:pt x="460" y="236"/>
                </a:cubicBezTo>
                <a:cubicBezTo>
                  <a:pt x="488" y="188"/>
                  <a:pt x="491" y="193"/>
                  <a:pt x="519" y="144"/>
                </a:cubicBezTo>
                <a:cubicBezTo>
                  <a:pt x="520" y="145"/>
                  <a:pt x="520" y="145"/>
                  <a:pt x="521" y="145"/>
                </a:cubicBezTo>
                <a:cubicBezTo>
                  <a:pt x="504" y="187"/>
                  <a:pt x="505" y="173"/>
                  <a:pt x="485" y="213"/>
                </a:cubicBezTo>
                <a:cubicBezTo>
                  <a:pt x="488" y="209"/>
                  <a:pt x="464" y="257"/>
                  <a:pt x="467" y="253"/>
                </a:cubicBezTo>
                <a:cubicBezTo>
                  <a:pt x="478" y="234"/>
                  <a:pt x="489" y="214"/>
                  <a:pt x="500" y="195"/>
                </a:cubicBezTo>
                <a:cubicBezTo>
                  <a:pt x="500" y="193"/>
                  <a:pt x="502" y="192"/>
                  <a:pt x="503" y="191"/>
                </a:cubicBezTo>
                <a:cubicBezTo>
                  <a:pt x="504" y="191"/>
                  <a:pt x="504" y="192"/>
                  <a:pt x="505" y="192"/>
                </a:cubicBezTo>
                <a:cubicBezTo>
                  <a:pt x="494" y="221"/>
                  <a:pt x="502" y="194"/>
                  <a:pt x="491" y="223"/>
                </a:cubicBezTo>
                <a:cubicBezTo>
                  <a:pt x="492" y="223"/>
                  <a:pt x="492" y="222"/>
                  <a:pt x="492" y="222"/>
                </a:cubicBezTo>
                <a:cubicBezTo>
                  <a:pt x="504" y="202"/>
                  <a:pt x="489" y="235"/>
                  <a:pt x="501" y="215"/>
                </a:cubicBezTo>
                <a:cubicBezTo>
                  <a:pt x="509" y="202"/>
                  <a:pt x="517" y="189"/>
                  <a:pt x="525" y="175"/>
                </a:cubicBezTo>
                <a:cubicBezTo>
                  <a:pt x="525" y="174"/>
                  <a:pt x="527" y="174"/>
                  <a:pt x="528" y="173"/>
                </a:cubicBezTo>
                <a:cubicBezTo>
                  <a:pt x="528" y="176"/>
                  <a:pt x="528" y="177"/>
                  <a:pt x="527" y="179"/>
                </a:cubicBezTo>
                <a:cubicBezTo>
                  <a:pt x="525" y="183"/>
                  <a:pt x="522" y="188"/>
                  <a:pt x="519" y="193"/>
                </a:cubicBezTo>
                <a:cubicBezTo>
                  <a:pt x="510" y="211"/>
                  <a:pt x="502" y="229"/>
                  <a:pt x="493" y="246"/>
                </a:cubicBezTo>
                <a:cubicBezTo>
                  <a:pt x="467" y="293"/>
                  <a:pt x="496" y="261"/>
                  <a:pt x="470" y="308"/>
                </a:cubicBezTo>
                <a:cubicBezTo>
                  <a:pt x="442" y="361"/>
                  <a:pt x="412" y="420"/>
                  <a:pt x="388" y="475"/>
                </a:cubicBezTo>
                <a:cubicBezTo>
                  <a:pt x="376" y="502"/>
                  <a:pt x="356" y="521"/>
                  <a:pt x="345" y="547"/>
                </a:cubicBezTo>
                <a:cubicBezTo>
                  <a:pt x="343" y="552"/>
                  <a:pt x="341" y="558"/>
                  <a:pt x="340" y="561"/>
                </a:cubicBezTo>
                <a:cubicBezTo>
                  <a:pt x="343" y="555"/>
                  <a:pt x="347" y="547"/>
                  <a:pt x="351" y="538"/>
                </a:cubicBezTo>
                <a:cubicBezTo>
                  <a:pt x="386" y="467"/>
                  <a:pt x="421" y="395"/>
                  <a:pt x="461" y="326"/>
                </a:cubicBezTo>
                <a:cubicBezTo>
                  <a:pt x="483" y="287"/>
                  <a:pt x="489" y="279"/>
                  <a:pt x="511" y="240"/>
                </a:cubicBezTo>
                <a:cubicBezTo>
                  <a:pt x="528" y="210"/>
                  <a:pt x="535" y="203"/>
                  <a:pt x="552" y="173"/>
                </a:cubicBezTo>
                <a:cubicBezTo>
                  <a:pt x="556" y="166"/>
                  <a:pt x="560" y="160"/>
                  <a:pt x="564" y="154"/>
                </a:cubicBezTo>
                <a:cubicBezTo>
                  <a:pt x="565" y="153"/>
                  <a:pt x="566" y="153"/>
                  <a:pt x="567" y="152"/>
                </a:cubicBezTo>
                <a:cubicBezTo>
                  <a:pt x="567" y="153"/>
                  <a:pt x="568" y="153"/>
                  <a:pt x="568" y="154"/>
                </a:cubicBezTo>
                <a:cubicBezTo>
                  <a:pt x="568" y="154"/>
                  <a:pt x="567" y="155"/>
                  <a:pt x="567" y="156"/>
                </a:cubicBezTo>
                <a:cubicBezTo>
                  <a:pt x="564" y="163"/>
                  <a:pt x="561" y="170"/>
                  <a:pt x="557" y="177"/>
                </a:cubicBezTo>
                <a:cubicBezTo>
                  <a:pt x="543" y="208"/>
                  <a:pt x="551" y="185"/>
                  <a:pt x="536" y="216"/>
                </a:cubicBezTo>
                <a:cubicBezTo>
                  <a:pt x="516" y="259"/>
                  <a:pt x="504" y="293"/>
                  <a:pt x="480" y="334"/>
                </a:cubicBezTo>
                <a:cubicBezTo>
                  <a:pt x="452" y="383"/>
                  <a:pt x="427" y="444"/>
                  <a:pt x="394" y="491"/>
                </a:cubicBezTo>
                <a:cubicBezTo>
                  <a:pt x="392" y="496"/>
                  <a:pt x="390" y="501"/>
                  <a:pt x="388" y="506"/>
                </a:cubicBezTo>
                <a:cubicBezTo>
                  <a:pt x="389" y="506"/>
                  <a:pt x="390" y="505"/>
                  <a:pt x="390" y="505"/>
                </a:cubicBezTo>
                <a:cubicBezTo>
                  <a:pt x="406" y="475"/>
                  <a:pt x="422" y="444"/>
                  <a:pt x="437" y="414"/>
                </a:cubicBezTo>
                <a:cubicBezTo>
                  <a:pt x="452" y="387"/>
                  <a:pt x="465" y="360"/>
                  <a:pt x="480" y="334"/>
                </a:cubicBezTo>
                <a:cubicBezTo>
                  <a:pt x="502" y="297"/>
                  <a:pt x="524" y="260"/>
                  <a:pt x="546" y="223"/>
                </a:cubicBezTo>
                <a:cubicBezTo>
                  <a:pt x="555" y="209"/>
                  <a:pt x="537" y="247"/>
                  <a:pt x="546" y="232"/>
                </a:cubicBezTo>
                <a:cubicBezTo>
                  <a:pt x="550" y="226"/>
                  <a:pt x="558" y="222"/>
                  <a:pt x="561" y="215"/>
                </a:cubicBezTo>
                <a:cubicBezTo>
                  <a:pt x="561" y="214"/>
                  <a:pt x="562" y="213"/>
                  <a:pt x="563" y="213"/>
                </a:cubicBezTo>
                <a:cubicBezTo>
                  <a:pt x="563" y="213"/>
                  <a:pt x="563" y="213"/>
                  <a:pt x="564" y="213"/>
                </a:cubicBezTo>
                <a:cubicBezTo>
                  <a:pt x="561" y="220"/>
                  <a:pt x="559" y="226"/>
                  <a:pt x="557" y="232"/>
                </a:cubicBezTo>
                <a:cubicBezTo>
                  <a:pt x="557" y="232"/>
                  <a:pt x="557" y="232"/>
                  <a:pt x="558" y="232"/>
                </a:cubicBezTo>
                <a:cubicBezTo>
                  <a:pt x="564" y="222"/>
                  <a:pt x="570" y="211"/>
                  <a:pt x="577" y="201"/>
                </a:cubicBezTo>
                <a:cubicBezTo>
                  <a:pt x="578" y="201"/>
                  <a:pt x="579" y="202"/>
                  <a:pt x="579" y="202"/>
                </a:cubicBezTo>
                <a:cubicBezTo>
                  <a:pt x="558" y="248"/>
                  <a:pt x="557" y="238"/>
                  <a:pt x="534" y="283"/>
                </a:cubicBezTo>
                <a:cubicBezTo>
                  <a:pt x="537" y="278"/>
                  <a:pt x="540" y="274"/>
                  <a:pt x="543" y="269"/>
                </a:cubicBezTo>
                <a:cubicBezTo>
                  <a:pt x="559" y="242"/>
                  <a:pt x="549" y="267"/>
                  <a:pt x="565" y="240"/>
                </a:cubicBezTo>
                <a:cubicBezTo>
                  <a:pt x="571" y="230"/>
                  <a:pt x="603" y="167"/>
                  <a:pt x="609" y="157"/>
                </a:cubicBezTo>
                <a:cubicBezTo>
                  <a:pt x="610" y="156"/>
                  <a:pt x="611" y="156"/>
                  <a:pt x="612" y="156"/>
                </a:cubicBezTo>
                <a:cubicBezTo>
                  <a:pt x="613" y="157"/>
                  <a:pt x="614" y="158"/>
                  <a:pt x="613" y="159"/>
                </a:cubicBezTo>
                <a:cubicBezTo>
                  <a:pt x="612" y="162"/>
                  <a:pt x="610" y="164"/>
                  <a:pt x="609" y="166"/>
                </a:cubicBezTo>
                <a:cubicBezTo>
                  <a:pt x="604" y="175"/>
                  <a:pt x="599" y="185"/>
                  <a:pt x="594" y="194"/>
                </a:cubicBezTo>
                <a:cubicBezTo>
                  <a:pt x="591" y="200"/>
                  <a:pt x="588" y="207"/>
                  <a:pt x="585" y="213"/>
                </a:cubicBezTo>
                <a:cubicBezTo>
                  <a:pt x="587" y="210"/>
                  <a:pt x="589" y="207"/>
                  <a:pt x="592" y="204"/>
                </a:cubicBezTo>
                <a:cubicBezTo>
                  <a:pt x="592" y="204"/>
                  <a:pt x="592" y="205"/>
                  <a:pt x="593" y="205"/>
                </a:cubicBezTo>
                <a:cubicBezTo>
                  <a:pt x="584" y="229"/>
                  <a:pt x="571" y="251"/>
                  <a:pt x="558" y="273"/>
                </a:cubicBezTo>
                <a:cubicBezTo>
                  <a:pt x="546" y="296"/>
                  <a:pt x="533" y="318"/>
                  <a:pt x="521" y="341"/>
                </a:cubicBezTo>
                <a:cubicBezTo>
                  <a:pt x="521" y="341"/>
                  <a:pt x="522" y="341"/>
                  <a:pt x="522" y="342"/>
                </a:cubicBezTo>
                <a:cubicBezTo>
                  <a:pt x="555" y="287"/>
                  <a:pt x="587" y="232"/>
                  <a:pt x="620" y="176"/>
                </a:cubicBezTo>
                <a:cubicBezTo>
                  <a:pt x="620" y="177"/>
                  <a:pt x="621" y="177"/>
                  <a:pt x="622" y="178"/>
                </a:cubicBezTo>
                <a:cubicBezTo>
                  <a:pt x="619" y="185"/>
                  <a:pt x="615" y="193"/>
                  <a:pt x="611" y="200"/>
                </a:cubicBezTo>
                <a:cubicBezTo>
                  <a:pt x="612" y="201"/>
                  <a:pt x="613" y="201"/>
                  <a:pt x="613" y="201"/>
                </a:cubicBezTo>
                <a:cubicBezTo>
                  <a:pt x="615" y="200"/>
                  <a:pt x="616" y="199"/>
                  <a:pt x="617" y="198"/>
                </a:cubicBezTo>
                <a:cubicBezTo>
                  <a:pt x="618" y="199"/>
                  <a:pt x="619" y="199"/>
                  <a:pt x="619" y="199"/>
                </a:cubicBezTo>
                <a:cubicBezTo>
                  <a:pt x="579" y="280"/>
                  <a:pt x="530" y="356"/>
                  <a:pt x="489" y="436"/>
                </a:cubicBezTo>
                <a:cubicBezTo>
                  <a:pt x="507" y="407"/>
                  <a:pt x="524" y="377"/>
                  <a:pt x="541" y="348"/>
                </a:cubicBezTo>
                <a:cubicBezTo>
                  <a:pt x="559" y="318"/>
                  <a:pt x="576" y="289"/>
                  <a:pt x="594" y="260"/>
                </a:cubicBezTo>
                <a:cubicBezTo>
                  <a:pt x="611" y="231"/>
                  <a:pt x="629" y="202"/>
                  <a:pt x="647" y="173"/>
                </a:cubicBezTo>
                <a:cubicBezTo>
                  <a:pt x="648" y="174"/>
                  <a:pt x="648" y="174"/>
                  <a:pt x="649" y="174"/>
                </a:cubicBezTo>
                <a:cubicBezTo>
                  <a:pt x="649" y="175"/>
                  <a:pt x="649" y="175"/>
                  <a:pt x="648" y="176"/>
                </a:cubicBezTo>
                <a:cubicBezTo>
                  <a:pt x="644" y="186"/>
                  <a:pt x="639" y="196"/>
                  <a:pt x="634" y="205"/>
                </a:cubicBezTo>
                <a:cubicBezTo>
                  <a:pt x="616" y="236"/>
                  <a:pt x="598" y="267"/>
                  <a:pt x="580" y="298"/>
                </a:cubicBezTo>
                <a:cubicBezTo>
                  <a:pt x="560" y="332"/>
                  <a:pt x="539" y="366"/>
                  <a:pt x="520" y="400"/>
                </a:cubicBezTo>
                <a:cubicBezTo>
                  <a:pt x="502" y="433"/>
                  <a:pt x="485" y="466"/>
                  <a:pt x="468" y="500"/>
                </a:cubicBezTo>
                <a:cubicBezTo>
                  <a:pt x="454" y="528"/>
                  <a:pt x="440" y="556"/>
                  <a:pt x="426" y="585"/>
                </a:cubicBezTo>
                <a:cubicBezTo>
                  <a:pt x="405" y="625"/>
                  <a:pt x="385" y="666"/>
                  <a:pt x="364" y="706"/>
                </a:cubicBezTo>
                <a:cubicBezTo>
                  <a:pt x="363" y="709"/>
                  <a:pt x="363" y="713"/>
                  <a:pt x="362" y="717"/>
                </a:cubicBezTo>
                <a:cubicBezTo>
                  <a:pt x="362" y="718"/>
                  <a:pt x="361" y="718"/>
                  <a:pt x="360" y="719"/>
                </a:cubicBezTo>
                <a:cubicBezTo>
                  <a:pt x="359" y="720"/>
                  <a:pt x="357" y="720"/>
                  <a:pt x="357" y="722"/>
                </a:cubicBezTo>
                <a:cubicBezTo>
                  <a:pt x="355" y="724"/>
                  <a:pt x="354" y="727"/>
                  <a:pt x="352" y="729"/>
                </a:cubicBezTo>
                <a:cubicBezTo>
                  <a:pt x="341" y="757"/>
                  <a:pt x="329" y="784"/>
                  <a:pt x="318" y="811"/>
                </a:cubicBezTo>
                <a:cubicBezTo>
                  <a:pt x="309" y="833"/>
                  <a:pt x="301" y="774"/>
                  <a:pt x="294" y="796"/>
                </a:cubicBezTo>
                <a:cubicBezTo>
                  <a:pt x="288" y="813"/>
                  <a:pt x="295" y="806"/>
                  <a:pt x="289" y="823"/>
                </a:cubicBezTo>
                <a:cubicBezTo>
                  <a:pt x="283" y="842"/>
                  <a:pt x="281" y="852"/>
                  <a:pt x="274" y="871"/>
                </a:cubicBezTo>
                <a:cubicBezTo>
                  <a:pt x="270" y="882"/>
                  <a:pt x="277" y="871"/>
                  <a:pt x="272" y="882"/>
                </a:cubicBezTo>
                <a:cubicBezTo>
                  <a:pt x="271" y="884"/>
                  <a:pt x="261" y="901"/>
                  <a:pt x="259" y="903"/>
                </a:cubicBezTo>
                <a:cubicBezTo>
                  <a:pt x="259" y="903"/>
                  <a:pt x="258" y="903"/>
                  <a:pt x="257" y="903"/>
                </a:cubicBezTo>
                <a:cubicBezTo>
                  <a:pt x="257" y="901"/>
                  <a:pt x="256" y="900"/>
                  <a:pt x="256" y="899"/>
                </a:cubicBezTo>
                <a:cubicBezTo>
                  <a:pt x="255" y="889"/>
                  <a:pt x="262" y="864"/>
                  <a:pt x="262" y="854"/>
                </a:cubicBezTo>
                <a:cubicBezTo>
                  <a:pt x="262" y="847"/>
                  <a:pt x="253" y="863"/>
                  <a:pt x="255" y="857"/>
                </a:cubicBezTo>
                <a:cubicBezTo>
                  <a:pt x="255" y="855"/>
                  <a:pt x="254" y="854"/>
                  <a:pt x="254" y="853"/>
                </a:cubicBezTo>
                <a:cubicBezTo>
                  <a:pt x="254" y="852"/>
                  <a:pt x="253" y="852"/>
                  <a:pt x="252" y="852"/>
                </a:cubicBezTo>
                <a:cubicBezTo>
                  <a:pt x="252" y="853"/>
                  <a:pt x="251" y="854"/>
                  <a:pt x="251" y="855"/>
                </a:cubicBezTo>
                <a:cubicBezTo>
                  <a:pt x="246" y="864"/>
                  <a:pt x="252" y="850"/>
                  <a:pt x="247" y="858"/>
                </a:cubicBezTo>
                <a:cubicBezTo>
                  <a:pt x="247" y="859"/>
                  <a:pt x="245" y="860"/>
                  <a:pt x="244" y="861"/>
                </a:cubicBezTo>
                <a:cubicBezTo>
                  <a:pt x="244" y="860"/>
                  <a:pt x="243" y="860"/>
                  <a:pt x="242" y="860"/>
                </a:cubicBezTo>
                <a:cubicBezTo>
                  <a:pt x="242" y="858"/>
                  <a:pt x="242" y="857"/>
                  <a:pt x="242" y="856"/>
                </a:cubicBezTo>
                <a:cubicBezTo>
                  <a:pt x="245" y="847"/>
                  <a:pt x="237" y="862"/>
                  <a:pt x="239" y="854"/>
                </a:cubicBezTo>
                <a:cubicBezTo>
                  <a:pt x="240" y="852"/>
                  <a:pt x="244" y="933"/>
                  <a:pt x="238" y="930"/>
                </a:cubicBezTo>
                <a:cubicBezTo>
                  <a:pt x="238" y="929"/>
                  <a:pt x="238" y="928"/>
                  <a:pt x="238" y="927"/>
                </a:cubicBezTo>
                <a:cubicBezTo>
                  <a:pt x="238" y="925"/>
                  <a:pt x="238" y="923"/>
                  <a:pt x="238" y="922"/>
                </a:cubicBezTo>
                <a:cubicBezTo>
                  <a:pt x="240" y="898"/>
                  <a:pt x="242" y="886"/>
                  <a:pt x="250" y="865"/>
                </a:cubicBezTo>
                <a:cubicBezTo>
                  <a:pt x="251" y="861"/>
                  <a:pt x="249" y="857"/>
                  <a:pt x="246" y="853"/>
                </a:cubicBezTo>
                <a:cubicBezTo>
                  <a:pt x="245" y="856"/>
                  <a:pt x="244" y="859"/>
                  <a:pt x="243" y="861"/>
                </a:cubicBezTo>
                <a:cubicBezTo>
                  <a:pt x="240" y="870"/>
                  <a:pt x="238" y="879"/>
                  <a:pt x="235" y="887"/>
                </a:cubicBezTo>
                <a:cubicBezTo>
                  <a:pt x="228" y="904"/>
                  <a:pt x="226" y="910"/>
                  <a:pt x="220" y="926"/>
                </a:cubicBezTo>
                <a:cubicBezTo>
                  <a:pt x="220" y="927"/>
                  <a:pt x="218" y="928"/>
                  <a:pt x="217" y="928"/>
                </a:cubicBezTo>
                <a:cubicBezTo>
                  <a:pt x="217" y="928"/>
                  <a:pt x="216" y="928"/>
                  <a:pt x="216" y="928"/>
                </a:cubicBezTo>
                <a:cubicBezTo>
                  <a:pt x="215" y="926"/>
                  <a:pt x="215" y="925"/>
                  <a:pt x="215" y="924"/>
                </a:cubicBezTo>
                <a:cubicBezTo>
                  <a:pt x="216" y="915"/>
                  <a:pt x="212" y="916"/>
                  <a:pt x="215" y="908"/>
                </a:cubicBezTo>
                <a:cubicBezTo>
                  <a:pt x="220" y="888"/>
                  <a:pt x="225" y="869"/>
                  <a:pt x="231" y="850"/>
                </a:cubicBezTo>
                <a:cubicBezTo>
                  <a:pt x="236" y="832"/>
                  <a:pt x="230" y="839"/>
                  <a:pt x="236" y="821"/>
                </a:cubicBezTo>
                <a:cubicBezTo>
                  <a:pt x="243" y="804"/>
                  <a:pt x="249" y="786"/>
                  <a:pt x="252" y="766"/>
                </a:cubicBezTo>
                <a:cubicBezTo>
                  <a:pt x="252" y="763"/>
                  <a:pt x="252" y="760"/>
                  <a:pt x="253" y="757"/>
                </a:cubicBezTo>
                <a:cubicBezTo>
                  <a:pt x="252" y="757"/>
                  <a:pt x="252" y="756"/>
                  <a:pt x="251" y="756"/>
                </a:cubicBezTo>
                <a:cubicBezTo>
                  <a:pt x="251" y="758"/>
                  <a:pt x="250" y="760"/>
                  <a:pt x="249" y="762"/>
                </a:cubicBezTo>
                <a:cubicBezTo>
                  <a:pt x="248" y="769"/>
                  <a:pt x="246" y="776"/>
                  <a:pt x="244" y="783"/>
                </a:cubicBezTo>
                <a:cubicBezTo>
                  <a:pt x="242" y="792"/>
                  <a:pt x="240" y="801"/>
                  <a:pt x="237" y="810"/>
                </a:cubicBezTo>
                <a:cubicBezTo>
                  <a:pt x="235" y="818"/>
                  <a:pt x="233" y="825"/>
                  <a:pt x="231" y="832"/>
                </a:cubicBezTo>
                <a:cubicBezTo>
                  <a:pt x="227" y="843"/>
                  <a:pt x="236" y="830"/>
                  <a:pt x="232" y="841"/>
                </a:cubicBezTo>
                <a:cubicBezTo>
                  <a:pt x="227" y="852"/>
                  <a:pt x="222" y="864"/>
                  <a:pt x="218" y="875"/>
                </a:cubicBezTo>
                <a:cubicBezTo>
                  <a:pt x="217" y="876"/>
                  <a:pt x="216" y="876"/>
                  <a:pt x="215" y="877"/>
                </a:cubicBezTo>
                <a:cubicBezTo>
                  <a:pt x="215" y="877"/>
                  <a:pt x="214" y="877"/>
                  <a:pt x="214" y="876"/>
                </a:cubicBezTo>
                <a:cubicBezTo>
                  <a:pt x="213" y="875"/>
                  <a:pt x="213" y="873"/>
                  <a:pt x="213" y="872"/>
                </a:cubicBezTo>
                <a:cubicBezTo>
                  <a:pt x="213" y="867"/>
                  <a:pt x="206" y="878"/>
                  <a:pt x="207" y="874"/>
                </a:cubicBezTo>
                <a:cubicBezTo>
                  <a:pt x="208" y="872"/>
                  <a:pt x="207" y="870"/>
                  <a:pt x="203" y="868"/>
                </a:cubicBezTo>
                <a:cubicBezTo>
                  <a:pt x="202" y="869"/>
                  <a:pt x="202" y="869"/>
                  <a:pt x="202" y="870"/>
                </a:cubicBezTo>
                <a:cubicBezTo>
                  <a:pt x="198" y="879"/>
                  <a:pt x="195" y="888"/>
                  <a:pt x="191" y="897"/>
                </a:cubicBezTo>
                <a:cubicBezTo>
                  <a:pt x="191" y="898"/>
                  <a:pt x="191" y="899"/>
                  <a:pt x="189" y="900"/>
                </a:cubicBezTo>
                <a:cubicBezTo>
                  <a:pt x="185" y="900"/>
                  <a:pt x="185" y="903"/>
                  <a:pt x="184" y="906"/>
                </a:cubicBezTo>
                <a:cubicBezTo>
                  <a:pt x="183" y="907"/>
                  <a:pt x="182" y="907"/>
                  <a:pt x="181" y="908"/>
                </a:cubicBezTo>
                <a:cubicBezTo>
                  <a:pt x="180" y="908"/>
                  <a:pt x="180" y="907"/>
                  <a:pt x="179" y="907"/>
                </a:cubicBezTo>
                <a:cubicBezTo>
                  <a:pt x="179" y="905"/>
                  <a:pt x="175" y="911"/>
                  <a:pt x="175" y="908"/>
                </a:cubicBezTo>
                <a:cubicBezTo>
                  <a:pt x="180" y="889"/>
                  <a:pt x="171" y="896"/>
                  <a:pt x="177" y="877"/>
                </a:cubicBezTo>
                <a:cubicBezTo>
                  <a:pt x="187" y="844"/>
                  <a:pt x="198" y="811"/>
                  <a:pt x="204" y="777"/>
                </a:cubicBezTo>
                <a:cubicBezTo>
                  <a:pt x="204" y="773"/>
                  <a:pt x="205" y="770"/>
                  <a:pt x="205" y="767"/>
                </a:cubicBezTo>
                <a:cubicBezTo>
                  <a:pt x="204" y="767"/>
                  <a:pt x="203" y="768"/>
                  <a:pt x="203" y="769"/>
                </a:cubicBezTo>
                <a:cubicBezTo>
                  <a:pt x="200" y="779"/>
                  <a:pt x="196" y="789"/>
                  <a:pt x="193" y="800"/>
                </a:cubicBezTo>
                <a:cubicBezTo>
                  <a:pt x="190" y="808"/>
                  <a:pt x="186" y="816"/>
                  <a:pt x="183" y="824"/>
                </a:cubicBezTo>
                <a:cubicBezTo>
                  <a:pt x="178" y="842"/>
                  <a:pt x="172" y="860"/>
                  <a:pt x="166" y="878"/>
                </a:cubicBezTo>
                <a:cubicBezTo>
                  <a:pt x="165" y="880"/>
                  <a:pt x="163" y="882"/>
                  <a:pt x="161" y="884"/>
                </a:cubicBezTo>
                <a:cubicBezTo>
                  <a:pt x="161" y="884"/>
                  <a:pt x="160" y="885"/>
                  <a:pt x="160" y="886"/>
                </a:cubicBezTo>
                <a:cubicBezTo>
                  <a:pt x="158" y="890"/>
                  <a:pt x="157" y="895"/>
                  <a:pt x="156" y="900"/>
                </a:cubicBezTo>
                <a:cubicBezTo>
                  <a:pt x="153" y="907"/>
                  <a:pt x="164" y="888"/>
                  <a:pt x="162" y="895"/>
                </a:cubicBezTo>
                <a:cubicBezTo>
                  <a:pt x="162" y="897"/>
                  <a:pt x="160" y="897"/>
                  <a:pt x="159" y="899"/>
                </a:cubicBezTo>
                <a:cubicBezTo>
                  <a:pt x="159" y="898"/>
                  <a:pt x="158" y="898"/>
                  <a:pt x="158" y="898"/>
                </a:cubicBezTo>
                <a:cubicBezTo>
                  <a:pt x="157" y="896"/>
                  <a:pt x="157" y="895"/>
                  <a:pt x="157" y="893"/>
                </a:cubicBezTo>
                <a:cubicBezTo>
                  <a:pt x="158" y="888"/>
                  <a:pt x="147" y="909"/>
                  <a:pt x="148" y="903"/>
                </a:cubicBezTo>
                <a:cubicBezTo>
                  <a:pt x="150" y="892"/>
                  <a:pt x="151" y="881"/>
                  <a:pt x="153" y="870"/>
                </a:cubicBezTo>
                <a:cubicBezTo>
                  <a:pt x="154" y="861"/>
                  <a:pt x="156" y="853"/>
                  <a:pt x="158" y="844"/>
                </a:cubicBezTo>
                <a:cubicBezTo>
                  <a:pt x="156" y="849"/>
                  <a:pt x="154" y="855"/>
                  <a:pt x="152" y="861"/>
                </a:cubicBezTo>
                <a:cubicBezTo>
                  <a:pt x="149" y="871"/>
                  <a:pt x="146" y="882"/>
                  <a:pt x="143" y="892"/>
                </a:cubicBezTo>
                <a:cubicBezTo>
                  <a:pt x="143" y="894"/>
                  <a:pt x="142" y="895"/>
                  <a:pt x="141" y="896"/>
                </a:cubicBezTo>
                <a:cubicBezTo>
                  <a:pt x="140" y="895"/>
                  <a:pt x="139" y="895"/>
                  <a:pt x="138" y="895"/>
                </a:cubicBezTo>
                <a:cubicBezTo>
                  <a:pt x="138" y="892"/>
                  <a:pt x="138" y="889"/>
                  <a:pt x="139" y="887"/>
                </a:cubicBezTo>
                <a:cubicBezTo>
                  <a:pt x="144" y="866"/>
                  <a:pt x="149" y="845"/>
                  <a:pt x="154" y="824"/>
                </a:cubicBezTo>
                <a:cubicBezTo>
                  <a:pt x="158" y="809"/>
                  <a:pt x="162" y="794"/>
                  <a:pt x="165" y="778"/>
                </a:cubicBezTo>
                <a:cubicBezTo>
                  <a:pt x="167" y="773"/>
                  <a:pt x="167" y="767"/>
                  <a:pt x="168" y="761"/>
                </a:cubicBezTo>
                <a:cubicBezTo>
                  <a:pt x="167" y="762"/>
                  <a:pt x="166" y="764"/>
                  <a:pt x="166" y="765"/>
                </a:cubicBezTo>
                <a:cubicBezTo>
                  <a:pt x="163" y="770"/>
                  <a:pt x="164" y="776"/>
                  <a:pt x="158" y="780"/>
                </a:cubicBezTo>
                <a:cubicBezTo>
                  <a:pt x="155" y="781"/>
                  <a:pt x="156" y="785"/>
                  <a:pt x="155" y="788"/>
                </a:cubicBezTo>
                <a:cubicBezTo>
                  <a:pt x="149" y="808"/>
                  <a:pt x="144" y="828"/>
                  <a:pt x="138" y="848"/>
                </a:cubicBezTo>
                <a:cubicBezTo>
                  <a:pt x="136" y="858"/>
                  <a:pt x="134" y="868"/>
                  <a:pt x="131" y="878"/>
                </a:cubicBezTo>
                <a:cubicBezTo>
                  <a:pt x="131" y="880"/>
                  <a:pt x="131" y="883"/>
                  <a:pt x="126" y="882"/>
                </a:cubicBezTo>
                <a:cubicBezTo>
                  <a:pt x="128" y="847"/>
                  <a:pt x="136" y="816"/>
                  <a:pt x="141" y="783"/>
                </a:cubicBezTo>
                <a:cubicBezTo>
                  <a:pt x="138" y="786"/>
                  <a:pt x="139" y="791"/>
                  <a:pt x="134" y="793"/>
                </a:cubicBezTo>
                <a:cubicBezTo>
                  <a:pt x="134" y="778"/>
                  <a:pt x="107" y="829"/>
                  <a:pt x="108" y="815"/>
                </a:cubicBezTo>
                <a:cubicBezTo>
                  <a:pt x="106" y="815"/>
                  <a:pt x="105" y="815"/>
                  <a:pt x="104" y="816"/>
                </a:cubicBezTo>
                <a:cubicBezTo>
                  <a:pt x="101" y="830"/>
                  <a:pt x="128" y="781"/>
                  <a:pt x="124" y="796"/>
                </a:cubicBezTo>
                <a:cubicBezTo>
                  <a:pt x="122" y="807"/>
                  <a:pt x="119" y="818"/>
                  <a:pt x="116" y="829"/>
                </a:cubicBezTo>
                <a:cubicBezTo>
                  <a:pt x="116" y="830"/>
                  <a:pt x="115" y="831"/>
                  <a:pt x="115" y="832"/>
                </a:cubicBezTo>
                <a:cubicBezTo>
                  <a:pt x="114" y="832"/>
                  <a:pt x="113" y="832"/>
                  <a:pt x="112" y="831"/>
                </a:cubicBezTo>
                <a:cubicBezTo>
                  <a:pt x="112" y="830"/>
                  <a:pt x="111" y="828"/>
                  <a:pt x="111" y="827"/>
                </a:cubicBezTo>
                <a:cubicBezTo>
                  <a:pt x="112" y="821"/>
                  <a:pt x="113" y="816"/>
                  <a:pt x="113" y="810"/>
                </a:cubicBezTo>
                <a:cubicBezTo>
                  <a:pt x="115" y="794"/>
                  <a:pt x="86" y="841"/>
                  <a:pt x="87" y="825"/>
                </a:cubicBezTo>
                <a:cubicBezTo>
                  <a:pt x="87" y="824"/>
                  <a:pt x="87" y="822"/>
                  <a:pt x="86" y="822"/>
                </a:cubicBezTo>
                <a:cubicBezTo>
                  <a:pt x="81" y="818"/>
                  <a:pt x="83" y="816"/>
                  <a:pt x="83" y="813"/>
                </a:cubicBezTo>
                <a:cubicBezTo>
                  <a:pt x="83" y="805"/>
                  <a:pt x="79" y="807"/>
                  <a:pt x="79" y="799"/>
                </a:cubicBezTo>
                <a:cubicBezTo>
                  <a:pt x="79" y="793"/>
                  <a:pt x="80" y="786"/>
                  <a:pt x="81" y="780"/>
                </a:cubicBezTo>
                <a:cubicBezTo>
                  <a:pt x="81" y="775"/>
                  <a:pt x="83" y="770"/>
                  <a:pt x="84" y="765"/>
                </a:cubicBezTo>
                <a:cubicBezTo>
                  <a:pt x="80" y="773"/>
                  <a:pt x="78" y="782"/>
                  <a:pt x="76" y="790"/>
                </a:cubicBezTo>
                <a:cubicBezTo>
                  <a:pt x="73" y="800"/>
                  <a:pt x="71" y="810"/>
                  <a:pt x="69" y="820"/>
                </a:cubicBezTo>
                <a:cubicBezTo>
                  <a:pt x="69" y="821"/>
                  <a:pt x="68" y="822"/>
                  <a:pt x="68" y="823"/>
                </a:cubicBezTo>
                <a:cubicBezTo>
                  <a:pt x="67" y="823"/>
                  <a:pt x="66" y="823"/>
                  <a:pt x="65" y="822"/>
                </a:cubicBezTo>
                <a:cubicBezTo>
                  <a:pt x="65" y="821"/>
                  <a:pt x="64" y="819"/>
                  <a:pt x="65" y="818"/>
                </a:cubicBezTo>
                <a:cubicBezTo>
                  <a:pt x="65" y="812"/>
                  <a:pt x="66" y="805"/>
                  <a:pt x="67" y="799"/>
                </a:cubicBezTo>
                <a:cubicBezTo>
                  <a:pt x="67" y="795"/>
                  <a:pt x="68" y="792"/>
                  <a:pt x="68" y="788"/>
                </a:cubicBezTo>
                <a:cubicBezTo>
                  <a:pt x="67" y="789"/>
                  <a:pt x="67" y="790"/>
                  <a:pt x="66" y="791"/>
                </a:cubicBezTo>
                <a:cubicBezTo>
                  <a:pt x="62" y="808"/>
                  <a:pt x="59" y="824"/>
                  <a:pt x="55" y="841"/>
                </a:cubicBezTo>
                <a:cubicBezTo>
                  <a:pt x="54" y="842"/>
                  <a:pt x="53" y="844"/>
                  <a:pt x="52" y="845"/>
                </a:cubicBezTo>
                <a:cubicBezTo>
                  <a:pt x="52" y="845"/>
                  <a:pt x="51" y="845"/>
                  <a:pt x="50" y="844"/>
                </a:cubicBezTo>
                <a:cubicBezTo>
                  <a:pt x="50" y="842"/>
                  <a:pt x="49" y="840"/>
                  <a:pt x="50" y="838"/>
                </a:cubicBezTo>
                <a:cubicBezTo>
                  <a:pt x="51" y="823"/>
                  <a:pt x="53" y="809"/>
                  <a:pt x="54" y="794"/>
                </a:cubicBezTo>
                <a:cubicBezTo>
                  <a:pt x="55" y="787"/>
                  <a:pt x="55" y="780"/>
                  <a:pt x="51" y="771"/>
                </a:cubicBezTo>
                <a:cubicBezTo>
                  <a:pt x="48" y="767"/>
                  <a:pt x="48" y="763"/>
                  <a:pt x="48" y="759"/>
                </a:cubicBezTo>
                <a:cubicBezTo>
                  <a:pt x="50" y="749"/>
                  <a:pt x="24" y="795"/>
                  <a:pt x="29" y="786"/>
                </a:cubicBezTo>
                <a:cubicBezTo>
                  <a:pt x="33" y="777"/>
                  <a:pt x="30" y="765"/>
                  <a:pt x="32" y="755"/>
                </a:cubicBezTo>
                <a:cubicBezTo>
                  <a:pt x="31" y="755"/>
                  <a:pt x="30" y="756"/>
                  <a:pt x="30" y="756"/>
                </a:cubicBezTo>
                <a:cubicBezTo>
                  <a:pt x="25" y="768"/>
                  <a:pt x="21" y="779"/>
                  <a:pt x="16" y="790"/>
                </a:cubicBezTo>
                <a:cubicBezTo>
                  <a:pt x="13" y="800"/>
                  <a:pt x="10" y="810"/>
                  <a:pt x="7" y="819"/>
                </a:cubicBezTo>
                <a:cubicBezTo>
                  <a:pt x="7" y="821"/>
                  <a:pt x="5" y="822"/>
                  <a:pt x="4" y="824"/>
                </a:cubicBezTo>
                <a:cubicBezTo>
                  <a:pt x="4" y="823"/>
                  <a:pt x="3" y="823"/>
                  <a:pt x="2" y="823"/>
                </a:cubicBezTo>
                <a:cubicBezTo>
                  <a:pt x="2" y="821"/>
                  <a:pt x="1" y="819"/>
                  <a:pt x="2" y="817"/>
                </a:cubicBezTo>
                <a:cubicBezTo>
                  <a:pt x="4" y="809"/>
                  <a:pt x="6" y="801"/>
                  <a:pt x="8" y="794"/>
                </a:cubicBezTo>
                <a:cubicBezTo>
                  <a:pt x="8" y="792"/>
                  <a:pt x="8" y="791"/>
                  <a:pt x="8" y="789"/>
                </a:cubicBezTo>
                <a:cubicBezTo>
                  <a:pt x="8" y="789"/>
                  <a:pt x="7" y="789"/>
                  <a:pt x="7" y="789"/>
                </a:cubicBezTo>
                <a:cubicBezTo>
                  <a:pt x="5" y="792"/>
                  <a:pt x="4" y="794"/>
                  <a:pt x="3" y="797"/>
                </a:cubicBezTo>
                <a:cubicBezTo>
                  <a:pt x="2" y="797"/>
                  <a:pt x="1" y="797"/>
                  <a:pt x="1" y="796"/>
                </a:cubicBezTo>
                <a:cubicBezTo>
                  <a:pt x="0" y="795"/>
                  <a:pt x="0" y="793"/>
                  <a:pt x="0" y="791"/>
                </a:cubicBezTo>
                <a:cubicBezTo>
                  <a:pt x="3" y="777"/>
                  <a:pt x="6" y="762"/>
                  <a:pt x="10" y="748"/>
                </a:cubicBezTo>
                <a:cubicBezTo>
                  <a:pt x="16" y="730"/>
                  <a:pt x="23" y="712"/>
                  <a:pt x="31" y="695"/>
                </a:cubicBezTo>
                <a:cubicBezTo>
                  <a:pt x="38" y="678"/>
                  <a:pt x="124" y="505"/>
                  <a:pt x="132" y="489"/>
                </a:cubicBezTo>
                <a:cubicBezTo>
                  <a:pt x="141" y="471"/>
                  <a:pt x="150" y="454"/>
                  <a:pt x="158" y="436"/>
                </a:cubicBezTo>
                <a:cubicBezTo>
                  <a:pt x="164" y="424"/>
                  <a:pt x="171" y="411"/>
                  <a:pt x="176" y="399"/>
                </a:cubicBezTo>
                <a:cubicBezTo>
                  <a:pt x="179" y="394"/>
                  <a:pt x="180" y="389"/>
                  <a:pt x="183" y="384"/>
                </a:cubicBezTo>
                <a:cubicBezTo>
                  <a:pt x="183" y="382"/>
                  <a:pt x="184" y="380"/>
                  <a:pt x="185" y="377"/>
                </a:cubicBezTo>
                <a:cubicBezTo>
                  <a:pt x="187" y="375"/>
                  <a:pt x="189" y="374"/>
                  <a:pt x="190" y="372"/>
                </a:cubicBezTo>
                <a:cubicBezTo>
                  <a:pt x="191" y="371"/>
                  <a:pt x="189" y="368"/>
                  <a:pt x="191" y="368"/>
                </a:cubicBezTo>
                <a:cubicBezTo>
                  <a:pt x="194" y="368"/>
                  <a:pt x="193" y="366"/>
                  <a:pt x="191" y="364"/>
                </a:cubicBezTo>
                <a:cubicBezTo>
                  <a:pt x="195" y="365"/>
                  <a:pt x="195" y="364"/>
                  <a:pt x="192" y="361"/>
                </a:cubicBezTo>
                <a:cubicBezTo>
                  <a:pt x="193" y="361"/>
                  <a:pt x="194" y="362"/>
                  <a:pt x="195" y="362"/>
                </a:cubicBezTo>
                <a:cubicBezTo>
                  <a:pt x="195" y="361"/>
                  <a:pt x="195" y="360"/>
                  <a:pt x="196" y="358"/>
                </a:cubicBezTo>
                <a:cubicBezTo>
                  <a:pt x="199" y="359"/>
                  <a:pt x="198" y="357"/>
                  <a:pt x="197" y="356"/>
                </a:cubicBezTo>
                <a:cubicBezTo>
                  <a:pt x="204" y="343"/>
                  <a:pt x="210" y="330"/>
                  <a:pt x="216" y="317"/>
                </a:cubicBezTo>
                <a:close/>
                <a:moveTo>
                  <a:pt x="235" y="675"/>
                </a:moveTo>
                <a:cubicBezTo>
                  <a:pt x="243" y="657"/>
                  <a:pt x="262" y="612"/>
                  <a:pt x="270" y="594"/>
                </a:cubicBezTo>
                <a:cubicBezTo>
                  <a:pt x="275" y="583"/>
                  <a:pt x="281" y="571"/>
                  <a:pt x="287" y="561"/>
                </a:cubicBezTo>
                <a:cubicBezTo>
                  <a:pt x="295" y="545"/>
                  <a:pt x="305" y="523"/>
                  <a:pt x="312" y="508"/>
                </a:cubicBezTo>
                <a:cubicBezTo>
                  <a:pt x="324" y="482"/>
                  <a:pt x="340" y="453"/>
                  <a:pt x="352" y="428"/>
                </a:cubicBezTo>
                <a:cubicBezTo>
                  <a:pt x="365" y="401"/>
                  <a:pt x="374" y="387"/>
                  <a:pt x="387" y="360"/>
                </a:cubicBezTo>
                <a:cubicBezTo>
                  <a:pt x="392" y="349"/>
                  <a:pt x="406" y="333"/>
                  <a:pt x="410" y="322"/>
                </a:cubicBezTo>
                <a:cubicBezTo>
                  <a:pt x="391" y="340"/>
                  <a:pt x="234" y="665"/>
                  <a:pt x="221" y="711"/>
                </a:cubicBezTo>
                <a:cubicBezTo>
                  <a:pt x="222" y="712"/>
                  <a:pt x="222" y="712"/>
                  <a:pt x="223" y="712"/>
                </a:cubicBezTo>
                <a:cubicBezTo>
                  <a:pt x="230" y="699"/>
                  <a:pt x="229" y="689"/>
                  <a:pt x="235" y="675"/>
                </a:cubicBezTo>
                <a:close/>
                <a:moveTo>
                  <a:pt x="251" y="484"/>
                </a:moveTo>
                <a:cubicBezTo>
                  <a:pt x="274" y="435"/>
                  <a:pt x="296" y="386"/>
                  <a:pt x="319" y="337"/>
                </a:cubicBezTo>
                <a:cubicBezTo>
                  <a:pt x="319" y="336"/>
                  <a:pt x="318" y="336"/>
                  <a:pt x="318" y="336"/>
                </a:cubicBezTo>
                <a:cubicBezTo>
                  <a:pt x="293" y="384"/>
                  <a:pt x="272" y="434"/>
                  <a:pt x="251" y="484"/>
                </a:cubicBezTo>
                <a:close/>
                <a:moveTo>
                  <a:pt x="298" y="695"/>
                </a:moveTo>
                <a:cubicBezTo>
                  <a:pt x="287" y="715"/>
                  <a:pt x="279" y="737"/>
                  <a:pt x="277" y="763"/>
                </a:cubicBezTo>
                <a:cubicBezTo>
                  <a:pt x="284" y="740"/>
                  <a:pt x="291" y="717"/>
                  <a:pt x="298" y="695"/>
                </a:cubicBezTo>
                <a:close/>
                <a:moveTo>
                  <a:pt x="403" y="379"/>
                </a:moveTo>
                <a:cubicBezTo>
                  <a:pt x="403" y="379"/>
                  <a:pt x="403" y="379"/>
                  <a:pt x="403" y="379"/>
                </a:cubicBezTo>
                <a:cubicBezTo>
                  <a:pt x="387" y="411"/>
                  <a:pt x="372" y="442"/>
                  <a:pt x="356" y="474"/>
                </a:cubicBezTo>
                <a:cubicBezTo>
                  <a:pt x="356" y="474"/>
                  <a:pt x="357" y="474"/>
                  <a:pt x="357" y="474"/>
                </a:cubicBezTo>
                <a:cubicBezTo>
                  <a:pt x="372" y="443"/>
                  <a:pt x="388" y="411"/>
                  <a:pt x="403" y="379"/>
                </a:cubicBezTo>
                <a:close/>
                <a:moveTo>
                  <a:pt x="263" y="713"/>
                </a:moveTo>
                <a:cubicBezTo>
                  <a:pt x="264" y="713"/>
                  <a:pt x="264" y="713"/>
                  <a:pt x="265" y="714"/>
                </a:cubicBezTo>
                <a:cubicBezTo>
                  <a:pt x="277" y="701"/>
                  <a:pt x="277" y="682"/>
                  <a:pt x="283" y="666"/>
                </a:cubicBezTo>
                <a:cubicBezTo>
                  <a:pt x="276" y="682"/>
                  <a:pt x="270" y="697"/>
                  <a:pt x="263" y="713"/>
                </a:cubicBezTo>
                <a:close/>
                <a:moveTo>
                  <a:pt x="213" y="573"/>
                </a:moveTo>
                <a:cubicBezTo>
                  <a:pt x="213" y="573"/>
                  <a:pt x="214" y="573"/>
                  <a:pt x="214" y="573"/>
                </a:cubicBezTo>
                <a:cubicBezTo>
                  <a:pt x="219" y="563"/>
                  <a:pt x="224" y="552"/>
                  <a:pt x="229" y="542"/>
                </a:cubicBezTo>
                <a:cubicBezTo>
                  <a:pt x="228" y="541"/>
                  <a:pt x="227" y="541"/>
                  <a:pt x="227" y="540"/>
                </a:cubicBezTo>
                <a:cubicBezTo>
                  <a:pt x="222" y="551"/>
                  <a:pt x="218" y="562"/>
                  <a:pt x="213" y="573"/>
                </a:cubicBezTo>
                <a:close/>
                <a:moveTo>
                  <a:pt x="465" y="444"/>
                </a:moveTo>
                <a:cubicBezTo>
                  <a:pt x="465" y="444"/>
                  <a:pt x="465" y="444"/>
                  <a:pt x="466" y="444"/>
                </a:cubicBezTo>
                <a:cubicBezTo>
                  <a:pt x="476" y="425"/>
                  <a:pt x="487" y="405"/>
                  <a:pt x="497" y="386"/>
                </a:cubicBezTo>
                <a:cubicBezTo>
                  <a:pt x="497" y="386"/>
                  <a:pt x="497" y="386"/>
                  <a:pt x="496" y="385"/>
                </a:cubicBezTo>
                <a:cubicBezTo>
                  <a:pt x="486" y="405"/>
                  <a:pt x="475" y="424"/>
                  <a:pt x="465" y="444"/>
                </a:cubicBezTo>
                <a:close/>
                <a:moveTo>
                  <a:pt x="349" y="277"/>
                </a:moveTo>
                <a:cubicBezTo>
                  <a:pt x="349" y="277"/>
                  <a:pt x="349" y="277"/>
                  <a:pt x="349" y="277"/>
                </a:cubicBezTo>
                <a:cubicBezTo>
                  <a:pt x="340" y="293"/>
                  <a:pt x="331" y="310"/>
                  <a:pt x="323" y="326"/>
                </a:cubicBezTo>
                <a:cubicBezTo>
                  <a:pt x="323" y="327"/>
                  <a:pt x="324" y="327"/>
                  <a:pt x="324" y="327"/>
                </a:cubicBezTo>
                <a:cubicBezTo>
                  <a:pt x="333" y="311"/>
                  <a:pt x="341" y="294"/>
                  <a:pt x="349" y="277"/>
                </a:cubicBezTo>
                <a:close/>
                <a:moveTo>
                  <a:pt x="329" y="532"/>
                </a:moveTo>
                <a:cubicBezTo>
                  <a:pt x="330" y="532"/>
                  <a:pt x="330" y="532"/>
                  <a:pt x="330" y="532"/>
                </a:cubicBezTo>
                <a:cubicBezTo>
                  <a:pt x="336" y="519"/>
                  <a:pt x="343" y="505"/>
                  <a:pt x="350" y="491"/>
                </a:cubicBezTo>
                <a:cubicBezTo>
                  <a:pt x="350" y="491"/>
                  <a:pt x="349" y="491"/>
                  <a:pt x="349" y="491"/>
                </a:cubicBezTo>
                <a:cubicBezTo>
                  <a:pt x="343" y="505"/>
                  <a:pt x="336" y="518"/>
                  <a:pt x="329" y="532"/>
                </a:cubicBezTo>
                <a:close/>
                <a:moveTo>
                  <a:pt x="192" y="684"/>
                </a:moveTo>
                <a:cubicBezTo>
                  <a:pt x="196" y="682"/>
                  <a:pt x="198" y="677"/>
                  <a:pt x="198" y="666"/>
                </a:cubicBezTo>
                <a:cubicBezTo>
                  <a:pt x="196" y="672"/>
                  <a:pt x="194" y="678"/>
                  <a:pt x="192" y="684"/>
                </a:cubicBezTo>
                <a:close/>
                <a:moveTo>
                  <a:pt x="507" y="367"/>
                </a:moveTo>
                <a:cubicBezTo>
                  <a:pt x="507" y="367"/>
                  <a:pt x="507" y="367"/>
                  <a:pt x="507" y="367"/>
                </a:cubicBezTo>
                <a:cubicBezTo>
                  <a:pt x="504" y="372"/>
                  <a:pt x="502" y="377"/>
                  <a:pt x="499" y="382"/>
                </a:cubicBezTo>
                <a:cubicBezTo>
                  <a:pt x="499" y="382"/>
                  <a:pt x="500" y="382"/>
                  <a:pt x="500" y="382"/>
                </a:cubicBezTo>
                <a:cubicBezTo>
                  <a:pt x="502" y="377"/>
                  <a:pt x="505" y="372"/>
                  <a:pt x="507" y="367"/>
                </a:cubicBezTo>
                <a:close/>
              </a:path>
            </a:pathLst>
          </a:custGeom>
          <a:solidFill>
            <a:srgbClr val="FFC5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3740150" y="3228975"/>
            <a:ext cx="4462462" cy="1687512"/>
          </a:xfrm>
          <a:custGeom>
            <a:avLst/>
            <a:gdLst/>
            <a:ahLst/>
            <a:cxnLst/>
            <a:rect l="l" t="t" r="r" b="b"/>
            <a:pathLst>
              <a:path w="1017" h="384" extrusionOk="0">
                <a:moveTo>
                  <a:pt x="818" y="2"/>
                </a:moveTo>
                <a:cubicBezTo>
                  <a:pt x="812" y="6"/>
                  <a:pt x="853" y="1"/>
                  <a:pt x="847" y="4"/>
                </a:cubicBezTo>
                <a:cubicBezTo>
                  <a:pt x="846" y="4"/>
                  <a:pt x="845" y="6"/>
                  <a:pt x="844" y="7"/>
                </a:cubicBezTo>
                <a:cubicBezTo>
                  <a:pt x="845" y="7"/>
                  <a:pt x="845" y="8"/>
                  <a:pt x="845" y="9"/>
                </a:cubicBezTo>
                <a:cubicBezTo>
                  <a:pt x="846" y="8"/>
                  <a:pt x="847" y="8"/>
                  <a:pt x="848" y="8"/>
                </a:cubicBezTo>
                <a:cubicBezTo>
                  <a:pt x="858" y="7"/>
                  <a:pt x="820" y="14"/>
                  <a:pt x="829" y="13"/>
                </a:cubicBezTo>
                <a:cubicBezTo>
                  <a:pt x="830" y="13"/>
                  <a:pt x="831" y="14"/>
                  <a:pt x="833" y="14"/>
                </a:cubicBezTo>
                <a:cubicBezTo>
                  <a:pt x="833" y="15"/>
                  <a:pt x="833" y="16"/>
                  <a:pt x="833" y="17"/>
                </a:cubicBezTo>
                <a:cubicBezTo>
                  <a:pt x="832" y="17"/>
                  <a:pt x="831" y="19"/>
                  <a:pt x="830" y="19"/>
                </a:cubicBezTo>
                <a:cubicBezTo>
                  <a:pt x="822" y="22"/>
                  <a:pt x="862" y="17"/>
                  <a:pt x="854" y="19"/>
                </a:cubicBezTo>
                <a:cubicBezTo>
                  <a:pt x="852" y="20"/>
                  <a:pt x="850" y="18"/>
                  <a:pt x="850" y="25"/>
                </a:cubicBezTo>
                <a:cubicBezTo>
                  <a:pt x="850" y="26"/>
                  <a:pt x="849" y="26"/>
                  <a:pt x="849" y="27"/>
                </a:cubicBezTo>
                <a:cubicBezTo>
                  <a:pt x="847" y="28"/>
                  <a:pt x="846" y="29"/>
                  <a:pt x="844" y="30"/>
                </a:cubicBezTo>
                <a:cubicBezTo>
                  <a:pt x="825" y="42"/>
                  <a:pt x="846" y="42"/>
                  <a:pt x="826" y="49"/>
                </a:cubicBezTo>
                <a:cubicBezTo>
                  <a:pt x="822" y="50"/>
                  <a:pt x="821" y="54"/>
                  <a:pt x="819" y="58"/>
                </a:cubicBezTo>
                <a:cubicBezTo>
                  <a:pt x="822" y="58"/>
                  <a:pt x="824" y="57"/>
                  <a:pt x="827" y="56"/>
                </a:cubicBezTo>
                <a:cubicBezTo>
                  <a:pt x="835" y="53"/>
                  <a:pt x="843" y="51"/>
                  <a:pt x="852" y="48"/>
                </a:cubicBezTo>
                <a:cubicBezTo>
                  <a:pt x="868" y="44"/>
                  <a:pt x="842" y="47"/>
                  <a:pt x="858" y="43"/>
                </a:cubicBezTo>
                <a:cubicBezTo>
                  <a:pt x="859" y="43"/>
                  <a:pt x="860" y="44"/>
                  <a:pt x="861" y="44"/>
                </a:cubicBezTo>
                <a:cubicBezTo>
                  <a:pt x="861" y="45"/>
                  <a:pt x="861" y="45"/>
                  <a:pt x="862" y="46"/>
                </a:cubicBezTo>
                <a:cubicBezTo>
                  <a:pt x="861" y="47"/>
                  <a:pt x="860" y="48"/>
                  <a:pt x="859" y="49"/>
                </a:cubicBezTo>
                <a:cubicBezTo>
                  <a:pt x="851" y="53"/>
                  <a:pt x="854" y="56"/>
                  <a:pt x="847" y="59"/>
                </a:cubicBezTo>
                <a:cubicBezTo>
                  <a:pt x="829" y="66"/>
                  <a:pt x="843" y="68"/>
                  <a:pt x="825" y="74"/>
                </a:cubicBezTo>
                <a:cubicBezTo>
                  <a:pt x="808" y="80"/>
                  <a:pt x="817" y="81"/>
                  <a:pt x="800" y="86"/>
                </a:cubicBezTo>
                <a:cubicBezTo>
                  <a:pt x="782" y="91"/>
                  <a:pt x="760" y="62"/>
                  <a:pt x="744" y="71"/>
                </a:cubicBezTo>
                <a:cubicBezTo>
                  <a:pt x="741" y="73"/>
                  <a:pt x="738" y="74"/>
                  <a:pt x="736" y="76"/>
                </a:cubicBezTo>
                <a:cubicBezTo>
                  <a:pt x="736" y="76"/>
                  <a:pt x="736" y="77"/>
                  <a:pt x="736" y="78"/>
                </a:cubicBezTo>
                <a:cubicBezTo>
                  <a:pt x="738" y="77"/>
                  <a:pt x="740" y="76"/>
                  <a:pt x="741" y="76"/>
                </a:cubicBezTo>
                <a:cubicBezTo>
                  <a:pt x="748" y="73"/>
                  <a:pt x="754" y="70"/>
                  <a:pt x="761" y="67"/>
                </a:cubicBezTo>
                <a:cubicBezTo>
                  <a:pt x="769" y="64"/>
                  <a:pt x="777" y="61"/>
                  <a:pt x="786" y="58"/>
                </a:cubicBezTo>
                <a:cubicBezTo>
                  <a:pt x="792" y="55"/>
                  <a:pt x="806" y="88"/>
                  <a:pt x="813" y="86"/>
                </a:cubicBezTo>
                <a:cubicBezTo>
                  <a:pt x="823" y="83"/>
                  <a:pt x="807" y="81"/>
                  <a:pt x="817" y="78"/>
                </a:cubicBezTo>
                <a:cubicBezTo>
                  <a:pt x="829" y="75"/>
                  <a:pt x="840" y="73"/>
                  <a:pt x="851" y="71"/>
                </a:cubicBezTo>
                <a:cubicBezTo>
                  <a:pt x="852" y="70"/>
                  <a:pt x="853" y="71"/>
                  <a:pt x="854" y="71"/>
                </a:cubicBezTo>
                <a:cubicBezTo>
                  <a:pt x="854" y="72"/>
                  <a:pt x="855" y="73"/>
                  <a:pt x="855" y="73"/>
                </a:cubicBezTo>
                <a:cubicBezTo>
                  <a:pt x="854" y="74"/>
                  <a:pt x="853" y="76"/>
                  <a:pt x="852" y="76"/>
                </a:cubicBezTo>
                <a:cubicBezTo>
                  <a:pt x="848" y="79"/>
                  <a:pt x="860" y="79"/>
                  <a:pt x="856" y="80"/>
                </a:cubicBezTo>
                <a:cubicBezTo>
                  <a:pt x="854" y="81"/>
                  <a:pt x="853" y="83"/>
                  <a:pt x="854" y="88"/>
                </a:cubicBezTo>
                <a:cubicBezTo>
                  <a:pt x="855" y="88"/>
                  <a:pt x="856" y="88"/>
                  <a:pt x="857" y="87"/>
                </a:cubicBezTo>
                <a:cubicBezTo>
                  <a:pt x="866" y="85"/>
                  <a:pt x="843" y="88"/>
                  <a:pt x="851" y="86"/>
                </a:cubicBezTo>
                <a:cubicBezTo>
                  <a:pt x="852" y="85"/>
                  <a:pt x="885" y="80"/>
                  <a:pt x="886" y="81"/>
                </a:cubicBezTo>
                <a:cubicBezTo>
                  <a:pt x="889" y="84"/>
                  <a:pt x="892" y="83"/>
                  <a:pt x="894" y="82"/>
                </a:cubicBezTo>
                <a:cubicBezTo>
                  <a:pt x="895" y="82"/>
                  <a:pt x="896" y="83"/>
                  <a:pt x="897" y="83"/>
                </a:cubicBezTo>
                <a:cubicBezTo>
                  <a:pt x="898" y="84"/>
                  <a:pt x="898" y="85"/>
                  <a:pt x="898" y="86"/>
                </a:cubicBezTo>
                <a:cubicBezTo>
                  <a:pt x="896" y="87"/>
                  <a:pt x="903" y="87"/>
                  <a:pt x="901" y="88"/>
                </a:cubicBezTo>
                <a:cubicBezTo>
                  <a:pt x="883" y="95"/>
                  <a:pt x="894" y="99"/>
                  <a:pt x="876" y="105"/>
                </a:cubicBezTo>
                <a:cubicBezTo>
                  <a:pt x="845" y="116"/>
                  <a:pt x="856" y="113"/>
                  <a:pt x="812" y="118"/>
                </a:cubicBezTo>
                <a:cubicBezTo>
                  <a:pt x="809" y="120"/>
                  <a:pt x="773" y="110"/>
                  <a:pt x="770" y="112"/>
                </a:cubicBezTo>
                <a:cubicBezTo>
                  <a:pt x="771" y="113"/>
                  <a:pt x="772" y="113"/>
                  <a:pt x="772" y="113"/>
                </a:cubicBezTo>
                <a:cubicBezTo>
                  <a:pt x="782" y="109"/>
                  <a:pt x="802" y="128"/>
                  <a:pt x="812" y="125"/>
                </a:cubicBezTo>
                <a:cubicBezTo>
                  <a:pt x="819" y="123"/>
                  <a:pt x="823" y="133"/>
                  <a:pt x="831" y="131"/>
                </a:cubicBezTo>
                <a:cubicBezTo>
                  <a:pt x="848" y="126"/>
                  <a:pt x="865" y="120"/>
                  <a:pt x="882" y="114"/>
                </a:cubicBezTo>
                <a:cubicBezTo>
                  <a:pt x="885" y="114"/>
                  <a:pt x="887" y="115"/>
                  <a:pt x="890" y="115"/>
                </a:cubicBezTo>
                <a:cubicBezTo>
                  <a:pt x="891" y="115"/>
                  <a:pt x="891" y="115"/>
                  <a:pt x="892" y="115"/>
                </a:cubicBezTo>
                <a:cubicBezTo>
                  <a:pt x="897" y="114"/>
                  <a:pt x="901" y="112"/>
                  <a:pt x="905" y="110"/>
                </a:cubicBezTo>
                <a:cubicBezTo>
                  <a:pt x="912" y="108"/>
                  <a:pt x="891" y="110"/>
                  <a:pt x="898" y="107"/>
                </a:cubicBezTo>
                <a:cubicBezTo>
                  <a:pt x="899" y="107"/>
                  <a:pt x="901" y="108"/>
                  <a:pt x="902" y="108"/>
                </a:cubicBezTo>
                <a:cubicBezTo>
                  <a:pt x="902" y="108"/>
                  <a:pt x="902" y="109"/>
                  <a:pt x="903" y="110"/>
                </a:cubicBezTo>
                <a:cubicBezTo>
                  <a:pt x="901" y="111"/>
                  <a:pt x="900" y="112"/>
                  <a:pt x="899" y="113"/>
                </a:cubicBezTo>
                <a:cubicBezTo>
                  <a:pt x="894" y="115"/>
                  <a:pt x="917" y="113"/>
                  <a:pt x="912" y="115"/>
                </a:cubicBezTo>
                <a:cubicBezTo>
                  <a:pt x="903" y="120"/>
                  <a:pt x="870" y="129"/>
                  <a:pt x="860" y="134"/>
                </a:cubicBezTo>
                <a:cubicBezTo>
                  <a:pt x="853" y="138"/>
                  <a:pt x="845" y="141"/>
                  <a:pt x="837" y="145"/>
                </a:cubicBezTo>
                <a:cubicBezTo>
                  <a:pt x="843" y="144"/>
                  <a:pt x="848" y="142"/>
                  <a:pt x="853" y="140"/>
                </a:cubicBezTo>
                <a:cubicBezTo>
                  <a:pt x="863" y="137"/>
                  <a:pt x="873" y="133"/>
                  <a:pt x="883" y="130"/>
                </a:cubicBezTo>
                <a:cubicBezTo>
                  <a:pt x="884" y="129"/>
                  <a:pt x="885" y="130"/>
                  <a:pt x="887" y="130"/>
                </a:cubicBezTo>
                <a:cubicBezTo>
                  <a:pt x="887" y="130"/>
                  <a:pt x="887" y="131"/>
                  <a:pt x="887" y="132"/>
                </a:cubicBezTo>
                <a:cubicBezTo>
                  <a:pt x="885" y="134"/>
                  <a:pt x="883" y="136"/>
                  <a:pt x="881" y="136"/>
                </a:cubicBezTo>
                <a:cubicBezTo>
                  <a:pt x="862" y="144"/>
                  <a:pt x="862" y="114"/>
                  <a:pt x="843" y="122"/>
                </a:cubicBezTo>
                <a:cubicBezTo>
                  <a:pt x="829" y="128"/>
                  <a:pt x="815" y="134"/>
                  <a:pt x="801" y="140"/>
                </a:cubicBezTo>
                <a:cubicBezTo>
                  <a:pt x="796" y="142"/>
                  <a:pt x="791" y="145"/>
                  <a:pt x="786" y="148"/>
                </a:cubicBezTo>
                <a:cubicBezTo>
                  <a:pt x="788" y="148"/>
                  <a:pt x="789" y="148"/>
                  <a:pt x="791" y="147"/>
                </a:cubicBezTo>
                <a:cubicBezTo>
                  <a:pt x="796" y="147"/>
                  <a:pt x="800" y="143"/>
                  <a:pt x="806" y="145"/>
                </a:cubicBezTo>
                <a:cubicBezTo>
                  <a:pt x="809" y="147"/>
                  <a:pt x="812" y="144"/>
                  <a:pt x="814" y="143"/>
                </a:cubicBezTo>
                <a:cubicBezTo>
                  <a:pt x="811" y="144"/>
                  <a:pt x="829" y="138"/>
                  <a:pt x="870" y="123"/>
                </a:cubicBezTo>
                <a:cubicBezTo>
                  <a:pt x="879" y="119"/>
                  <a:pt x="870" y="152"/>
                  <a:pt x="879" y="148"/>
                </a:cubicBezTo>
                <a:cubicBezTo>
                  <a:pt x="880" y="148"/>
                  <a:pt x="900" y="108"/>
                  <a:pt x="903" y="113"/>
                </a:cubicBezTo>
                <a:cubicBezTo>
                  <a:pt x="856" y="145"/>
                  <a:pt x="826" y="154"/>
                  <a:pt x="818" y="158"/>
                </a:cubicBezTo>
                <a:cubicBezTo>
                  <a:pt x="822" y="159"/>
                  <a:pt x="826" y="155"/>
                  <a:pt x="830" y="158"/>
                </a:cubicBezTo>
                <a:cubicBezTo>
                  <a:pt x="819" y="168"/>
                  <a:pt x="917" y="154"/>
                  <a:pt x="905" y="162"/>
                </a:cubicBezTo>
                <a:cubicBezTo>
                  <a:pt x="907" y="163"/>
                  <a:pt x="908" y="165"/>
                  <a:pt x="909" y="164"/>
                </a:cubicBezTo>
                <a:cubicBezTo>
                  <a:pt x="922" y="159"/>
                  <a:pt x="893" y="160"/>
                  <a:pt x="906" y="155"/>
                </a:cubicBezTo>
                <a:cubicBezTo>
                  <a:pt x="916" y="151"/>
                  <a:pt x="833" y="161"/>
                  <a:pt x="843" y="157"/>
                </a:cubicBezTo>
                <a:cubicBezTo>
                  <a:pt x="845" y="156"/>
                  <a:pt x="846" y="156"/>
                  <a:pt x="847" y="156"/>
                </a:cubicBezTo>
                <a:cubicBezTo>
                  <a:pt x="847" y="157"/>
                  <a:pt x="848" y="158"/>
                  <a:pt x="848" y="159"/>
                </a:cubicBezTo>
                <a:cubicBezTo>
                  <a:pt x="847" y="160"/>
                  <a:pt x="915" y="151"/>
                  <a:pt x="913" y="152"/>
                </a:cubicBezTo>
                <a:cubicBezTo>
                  <a:pt x="909" y="154"/>
                  <a:pt x="904" y="157"/>
                  <a:pt x="899" y="160"/>
                </a:cubicBezTo>
                <a:cubicBezTo>
                  <a:pt x="886" y="168"/>
                  <a:pt x="939" y="166"/>
                  <a:pt x="925" y="174"/>
                </a:cubicBezTo>
                <a:cubicBezTo>
                  <a:pt x="925" y="175"/>
                  <a:pt x="923" y="176"/>
                  <a:pt x="923" y="177"/>
                </a:cubicBezTo>
                <a:cubicBezTo>
                  <a:pt x="924" y="184"/>
                  <a:pt x="921" y="183"/>
                  <a:pt x="919" y="185"/>
                </a:cubicBezTo>
                <a:cubicBezTo>
                  <a:pt x="912" y="189"/>
                  <a:pt x="916" y="192"/>
                  <a:pt x="910" y="196"/>
                </a:cubicBezTo>
                <a:cubicBezTo>
                  <a:pt x="905" y="200"/>
                  <a:pt x="923" y="200"/>
                  <a:pt x="918" y="203"/>
                </a:cubicBezTo>
                <a:cubicBezTo>
                  <a:pt x="914" y="205"/>
                  <a:pt x="909" y="207"/>
                  <a:pt x="905" y="209"/>
                </a:cubicBezTo>
                <a:cubicBezTo>
                  <a:pt x="913" y="207"/>
                  <a:pt x="897" y="208"/>
                  <a:pt x="905" y="205"/>
                </a:cubicBezTo>
                <a:cubicBezTo>
                  <a:pt x="914" y="201"/>
                  <a:pt x="923" y="197"/>
                  <a:pt x="931" y="193"/>
                </a:cubicBezTo>
                <a:cubicBezTo>
                  <a:pt x="933" y="192"/>
                  <a:pt x="934" y="192"/>
                  <a:pt x="935" y="192"/>
                </a:cubicBezTo>
                <a:cubicBezTo>
                  <a:pt x="935" y="193"/>
                  <a:pt x="936" y="194"/>
                  <a:pt x="936" y="195"/>
                </a:cubicBezTo>
                <a:cubicBezTo>
                  <a:pt x="935" y="196"/>
                  <a:pt x="934" y="197"/>
                  <a:pt x="933" y="198"/>
                </a:cubicBezTo>
                <a:cubicBezTo>
                  <a:pt x="927" y="201"/>
                  <a:pt x="922" y="204"/>
                  <a:pt x="917" y="207"/>
                </a:cubicBezTo>
                <a:cubicBezTo>
                  <a:pt x="914" y="209"/>
                  <a:pt x="911" y="211"/>
                  <a:pt x="908" y="212"/>
                </a:cubicBezTo>
                <a:cubicBezTo>
                  <a:pt x="909" y="213"/>
                  <a:pt x="910" y="213"/>
                  <a:pt x="911" y="212"/>
                </a:cubicBezTo>
                <a:cubicBezTo>
                  <a:pt x="926" y="206"/>
                  <a:pt x="941" y="200"/>
                  <a:pt x="956" y="193"/>
                </a:cubicBezTo>
                <a:cubicBezTo>
                  <a:pt x="957" y="193"/>
                  <a:pt x="959" y="193"/>
                  <a:pt x="961" y="193"/>
                </a:cubicBezTo>
                <a:cubicBezTo>
                  <a:pt x="961" y="193"/>
                  <a:pt x="961" y="194"/>
                  <a:pt x="961" y="195"/>
                </a:cubicBezTo>
                <a:cubicBezTo>
                  <a:pt x="960" y="197"/>
                  <a:pt x="958" y="198"/>
                  <a:pt x="956" y="199"/>
                </a:cubicBezTo>
                <a:cubicBezTo>
                  <a:pt x="944" y="207"/>
                  <a:pt x="977" y="206"/>
                  <a:pt x="965" y="214"/>
                </a:cubicBezTo>
                <a:cubicBezTo>
                  <a:pt x="960" y="218"/>
                  <a:pt x="954" y="222"/>
                  <a:pt x="950" y="231"/>
                </a:cubicBezTo>
                <a:cubicBezTo>
                  <a:pt x="948" y="235"/>
                  <a:pt x="969" y="235"/>
                  <a:pt x="966" y="236"/>
                </a:cubicBezTo>
                <a:cubicBezTo>
                  <a:pt x="957" y="241"/>
                  <a:pt x="983" y="240"/>
                  <a:pt x="974" y="241"/>
                </a:cubicBezTo>
                <a:cubicBezTo>
                  <a:pt x="964" y="243"/>
                  <a:pt x="981" y="249"/>
                  <a:pt x="972" y="253"/>
                </a:cubicBezTo>
                <a:cubicBezTo>
                  <a:pt x="973" y="254"/>
                  <a:pt x="973" y="254"/>
                  <a:pt x="974" y="254"/>
                </a:cubicBezTo>
                <a:cubicBezTo>
                  <a:pt x="985" y="251"/>
                  <a:pt x="973" y="253"/>
                  <a:pt x="984" y="250"/>
                </a:cubicBezTo>
                <a:cubicBezTo>
                  <a:pt x="993" y="247"/>
                  <a:pt x="1002" y="244"/>
                  <a:pt x="1012" y="241"/>
                </a:cubicBezTo>
                <a:cubicBezTo>
                  <a:pt x="1013" y="240"/>
                  <a:pt x="1015" y="241"/>
                  <a:pt x="1016" y="241"/>
                </a:cubicBezTo>
                <a:cubicBezTo>
                  <a:pt x="1017" y="241"/>
                  <a:pt x="1017" y="242"/>
                  <a:pt x="1017" y="243"/>
                </a:cubicBezTo>
                <a:cubicBezTo>
                  <a:pt x="1015" y="244"/>
                  <a:pt x="1014" y="246"/>
                  <a:pt x="1013" y="247"/>
                </a:cubicBezTo>
                <a:cubicBezTo>
                  <a:pt x="1005" y="250"/>
                  <a:pt x="998" y="252"/>
                  <a:pt x="991" y="255"/>
                </a:cubicBezTo>
                <a:cubicBezTo>
                  <a:pt x="990" y="256"/>
                  <a:pt x="989" y="256"/>
                  <a:pt x="988" y="257"/>
                </a:cubicBezTo>
                <a:cubicBezTo>
                  <a:pt x="988" y="258"/>
                  <a:pt x="988" y="258"/>
                  <a:pt x="988" y="259"/>
                </a:cubicBezTo>
                <a:cubicBezTo>
                  <a:pt x="991" y="259"/>
                  <a:pt x="994" y="258"/>
                  <a:pt x="997" y="258"/>
                </a:cubicBezTo>
                <a:cubicBezTo>
                  <a:pt x="997" y="258"/>
                  <a:pt x="997" y="259"/>
                  <a:pt x="997" y="260"/>
                </a:cubicBezTo>
                <a:cubicBezTo>
                  <a:pt x="996" y="261"/>
                  <a:pt x="995" y="263"/>
                  <a:pt x="994" y="263"/>
                </a:cubicBezTo>
                <a:cubicBezTo>
                  <a:pt x="981" y="269"/>
                  <a:pt x="992" y="272"/>
                  <a:pt x="978" y="277"/>
                </a:cubicBezTo>
                <a:cubicBezTo>
                  <a:pt x="961" y="282"/>
                  <a:pt x="944" y="286"/>
                  <a:pt x="926" y="290"/>
                </a:cubicBezTo>
                <a:cubicBezTo>
                  <a:pt x="909" y="293"/>
                  <a:pt x="614" y="338"/>
                  <a:pt x="597" y="341"/>
                </a:cubicBezTo>
                <a:cubicBezTo>
                  <a:pt x="578" y="343"/>
                  <a:pt x="560" y="346"/>
                  <a:pt x="541" y="349"/>
                </a:cubicBezTo>
                <a:cubicBezTo>
                  <a:pt x="529" y="351"/>
                  <a:pt x="516" y="353"/>
                  <a:pt x="503" y="355"/>
                </a:cubicBezTo>
                <a:cubicBezTo>
                  <a:pt x="498" y="356"/>
                  <a:pt x="493" y="357"/>
                  <a:pt x="488" y="359"/>
                </a:cubicBezTo>
                <a:cubicBezTo>
                  <a:pt x="486" y="359"/>
                  <a:pt x="483" y="360"/>
                  <a:pt x="481" y="360"/>
                </a:cubicBezTo>
                <a:cubicBezTo>
                  <a:pt x="479" y="360"/>
                  <a:pt x="476" y="359"/>
                  <a:pt x="474" y="359"/>
                </a:cubicBezTo>
                <a:cubicBezTo>
                  <a:pt x="473" y="359"/>
                  <a:pt x="471" y="362"/>
                  <a:pt x="471" y="361"/>
                </a:cubicBezTo>
                <a:cubicBezTo>
                  <a:pt x="469" y="358"/>
                  <a:pt x="468" y="360"/>
                  <a:pt x="468" y="363"/>
                </a:cubicBezTo>
                <a:cubicBezTo>
                  <a:pt x="466" y="359"/>
                  <a:pt x="465" y="360"/>
                  <a:pt x="464" y="364"/>
                </a:cubicBezTo>
                <a:cubicBezTo>
                  <a:pt x="464" y="363"/>
                  <a:pt x="464" y="362"/>
                  <a:pt x="464" y="361"/>
                </a:cubicBezTo>
                <a:cubicBezTo>
                  <a:pt x="463" y="362"/>
                  <a:pt x="462" y="362"/>
                  <a:pt x="461" y="363"/>
                </a:cubicBezTo>
                <a:cubicBezTo>
                  <a:pt x="459" y="359"/>
                  <a:pt x="458" y="361"/>
                  <a:pt x="458" y="362"/>
                </a:cubicBezTo>
                <a:cubicBezTo>
                  <a:pt x="444" y="364"/>
                  <a:pt x="431" y="367"/>
                  <a:pt x="417" y="369"/>
                </a:cubicBezTo>
                <a:cubicBezTo>
                  <a:pt x="417" y="368"/>
                  <a:pt x="417" y="367"/>
                  <a:pt x="417" y="367"/>
                </a:cubicBezTo>
                <a:cubicBezTo>
                  <a:pt x="415" y="366"/>
                  <a:pt x="414" y="364"/>
                  <a:pt x="413" y="364"/>
                </a:cubicBezTo>
                <a:cubicBezTo>
                  <a:pt x="407" y="364"/>
                  <a:pt x="401" y="365"/>
                  <a:pt x="396" y="366"/>
                </a:cubicBezTo>
                <a:cubicBezTo>
                  <a:pt x="389" y="366"/>
                  <a:pt x="383" y="367"/>
                  <a:pt x="377" y="368"/>
                </a:cubicBezTo>
                <a:cubicBezTo>
                  <a:pt x="377" y="368"/>
                  <a:pt x="376" y="367"/>
                  <a:pt x="376" y="366"/>
                </a:cubicBezTo>
                <a:cubicBezTo>
                  <a:pt x="460" y="353"/>
                  <a:pt x="544" y="339"/>
                  <a:pt x="627" y="326"/>
                </a:cubicBezTo>
                <a:cubicBezTo>
                  <a:pt x="627" y="325"/>
                  <a:pt x="627" y="325"/>
                  <a:pt x="627" y="324"/>
                </a:cubicBezTo>
                <a:cubicBezTo>
                  <a:pt x="521" y="340"/>
                  <a:pt x="439" y="352"/>
                  <a:pt x="333" y="368"/>
                </a:cubicBezTo>
                <a:cubicBezTo>
                  <a:pt x="337" y="369"/>
                  <a:pt x="318" y="372"/>
                  <a:pt x="322" y="372"/>
                </a:cubicBezTo>
                <a:cubicBezTo>
                  <a:pt x="335" y="371"/>
                  <a:pt x="347" y="370"/>
                  <a:pt x="360" y="369"/>
                </a:cubicBezTo>
                <a:cubicBezTo>
                  <a:pt x="363" y="369"/>
                  <a:pt x="364" y="370"/>
                  <a:pt x="364" y="377"/>
                </a:cubicBezTo>
                <a:cubicBezTo>
                  <a:pt x="363" y="375"/>
                  <a:pt x="362" y="373"/>
                  <a:pt x="361" y="370"/>
                </a:cubicBezTo>
                <a:cubicBezTo>
                  <a:pt x="361" y="373"/>
                  <a:pt x="361" y="375"/>
                  <a:pt x="361" y="379"/>
                </a:cubicBezTo>
                <a:cubicBezTo>
                  <a:pt x="360" y="376"/>
                  <a:pt x="359" y="374"/>
                  <a:pt x="358" y="372"/>
                </a:cubicBezTo>
                <a:cubicBezTo>
                  <a:pt x="358" y="375"/>
                  <a:pt x="358" y="376"/>
                  <a:pt x="358" y="379"/>
                </a:cubicBezTo>
                <a:cubicBezTo>
                  <a:pt x="356" y="376"/>
                  <a:pt x="355" y="375"/>
                  <a:pt x="354" y="372"/>
                </a:cubicBezTo>
                <a:cubicBezTo>
                  <a:pt x="354" y="375"/>
                  <a:pt x="354" y="376"/>
                  <a:pt x="354" y="379"/>
                </a:cubicBezTo>
                <a:cubicBezTo>
                  <a:pt x="353" y="377"/>
                  <a:pt x="352" y="376"/>
                  <a:pt x="351" y="374"/>
                </a:cubicBezTo>
                <a:cubicBezTo>
                  <a:pt x="351" y="376"/>
                  <a:pt x="351" y="377"/>
                  <a:pt x="351" y="379"/>
                </a:cubicBezTo>
                <a:cubicBezTo>
                  <a:pt x="350" y="378"/>
                  <a:pt x="349" y="377"/>
                  <a:pt x="348" y="375"/>
                </a:cubicBezTo>
                <a:cubicBezTo>
                  <a:pt x="348" y="382"/>
                  <a:pt x="346" y="378"/>
                  <a:pt x="345" y="376"/>
                </a:cubicBezTo>
                <a:cubicBezTo>
                  <a:pt x="344" y="384"/>
                  <a:pt x="342" y="376"/>
                  <a:pt x="341" y="376"/>
                </a:cubicBezTo>
                <a:cubicBezTo>
                  <a:pt x="341" y="377"/>
                  <a:pt x="341" y="379"/>
                  <a:pt x="340" y="381"/>
                </a:cubicBezTo>
                <a:cubicBezTo>
                  <a:pt x="340" y="379"/>
                  <a:pt x="339" y="377"/>
                  <a:pt x="338" y="375"/>
                </a:cubicBezTo>
                <a:cubicBezTo>
                  <a:pt x="338" y="378"/>
                  <a:pt x="338" y="379"/>
                  <a:pt x="337" y="381"/>
                </a:cubicBezTo>
                <a:cubicBezTo>
                  <a:pt x="336" y="379"/>
                  <a:pt x="335" y="378"/>
                  <a:pt x="334" y="376"/>
                </a:cubicBezTo>
                <a:cubicBezTo>
                  <a:pt x="334" y="378"/>
                  <a:pt x="334" y="380"/>
                  <a:pt x="334" y="382"/>
                </a:cubicBezTo>
                <a:cubicBezTo>
                  <a:pt x="333" y="380"/>
                  <a:pt x="332" y="378"/>
                  <a:pt x="331" y="377"/>
                </a:cubicBezTo>
                <a:cubicBezTo>
                  <a:pt x="331" y="379"/>
                  <a:pt x="331" y="380"/>
                  <a:pt x="330" y="383"/>
                </a:cubicBezTo>
                <a:cubicBezTo>
                  <a:pt x="329" y="380"/>
                  <a:pt x="329" y="378"/>
                  <a:pt x="328" y="376"/>
                </a:cubicBezTo>
                <a:cubicBezTo>
                  <a:pt x="328" y="376"/>
                  <a:pt x="328" y="377"/>
                  <a:pt x="327" y="378"/>
                </a:cubicBezTo>
                <a:cubicBezTo>
                  <a:pt x="327" y="379"/>
                  <a:pt x="327" y="380"/>
                  <a:pt x="327" y="382"/>
                </a:cubicBezTo>
                <a:cubicBezTo>
                  <a:pt x="323" y="376"/>
                  <a:pt x="321" y="376"/>
                  <a:pt x="321" y="382"/>
                </a:cubicBezTo>
                <a:cubicBezTo>
                  <a:pt x="319" y="381"/>
                  <a:pt x="342" y="375"/>
                  <a:pt x="341" y="374"/>
                </a:cubicBezTo>
                <a:cubicBezTo>
                  <a:pt x="339" y="373"/>
                  <a:pt x="336" y="373"/>
                  <a:pt x="334" y="373"/>
                </a:cubicBezTo>
                <a:cubicBezTo>
                  <a:pt x="325" y="374"/>
                  <a:pt x="316" y="375"/>
                  <a:pt x="307" y="376"/>
                </a:cubicBezTo>
                <a:cubicBezTo>
                  <a:pt x="291" y="377"/>
                  <a:pt x="331" y="370"/>
                  <a:pt x="316" y="371"/>
                </a:cubicBezTo>
                <a:cubicBezTo>
                  <a:pt x="302" y="372"/>
                  <a:pt x="288" y="374"/>
                  <a:pt x="274" y="375"/>
                </a:cubicBezTo>
                <a:cubicBezTo>
                  <a:pt x="274" y="375"/>
                  <a:pt x="273" y="373"/>
                  <a:pt x="272" y="372"/>
                </a:cubicBezTo>
                <a:cubicBezTo>
                  <a:pt x="275" y="371"/>
                  <a:pt x="278" y="370"/>
                  <a:pt x="281" y="370"/>
                </a:cubicBezTo>
                <a:cubicBezTo>
                  <a:pt x="285" y="369"/>
                  <a:pt x="289" y="368"/>
                  <a:pt x="293" y="368"/>
                </a:cubicBezTo>
                <a:cubicBezTo>
                  <a:pt x="294" y="367"/>
                  <a:pt x="294" y="367"/>
                  <a:pt x="295" y="367"/>
                </a:cubicBezTo>
                <a:cubicBezTo>
                  <a:pt x="294" y="366"/>
                  <a:pt x="293" y="365"/>
                  <a:pt x="292" y="365"/>
                </a:cubicBezTo>
                <a:cubicBezTo>
                  <a:pt x="283" y="365"/>
                  <a:pt x="274" y="366"/>
                  <a:pt x="265" y="367"/>
                </a:cubicBezTo>
                <a:cubicBezTo>
                  <a:pt x="248" y="368"/>
                  <a:pt x="232" y="369"/>
                  <a:pt x="215" y="371"/>
                </a:cubicBezTo>
                <a:cubicBezTo>
                  <a:pt x="205" y="372"/>
                  <a:pt x="194" y="373"/>
                  <a:pt x="184" y="374"/>
                </a:cubicBezTo>
                <a:cubicBezTo>
                  <a:pt x="179" y="374"/>
                  <a:pt x="173" y="374"/>
                  <a:pt x="168" y="374"/>
                </a:cubicBezTo>
                <a:cubicBezTo>
                  <a:pt x="162" y="375"/>
                  <a:pt x="132" y="380"/>
                  <a:pt x="126" y="380"/>
                </a:cubicBezTo>
                <a:cubicBezTo>
                  <a:pt x="125" y="381"/>
                  <a:pt x="124" y="380"/>
                  <a:pt x="122" y="380"/>
                </a:cubicBezTo>
                <a:cubicBezTo>
                  <a:pt x="122" y="380"/>
                  <a:pt x="122" y="379"/>
                  <a:pt x="122" y="378"/>
                </a:cubicBezTo>
                <a:cubicBezTo>
                  <a:pt x="125" y="378"/>
                  <a:pt x="128" y="377"/>
                  <a:pt x="130" y="376"/>
                </a:cubicBezTo>
                <a:cubicBezTo>
                  <a:pt x="143" y="374"/>
                  <a:pt x="180" y="369"/>
                  <a:pt x="193" y="367"/>
                </a:cubicBezTo>
                <a:cubicBezTo>
                  <a:pt x="202" y="365"/>
                  <a:pt x="211" y="362"/>
                  <a:pt x="221" y="361"/>
                </a:cubicBezTo>
                <a:cubicBezTo>
                  <a:pt x="253" y="357"/>
                  <a:pt x="286" y="353"/>
                  <a:pt x="319" y="350"/>
                </a:cubicBezTo>
                <a:cubicBezTo>
                  <a:pt x="351" y="347"/>
                  <a:pt x="330" y="348"/>
                  <a:pt x="362" y="343"/>
                </a:cubicBezTo>
                <a:cubicBezTo>
                  <a:pt x="421" y="334"/>
                  <a:pt x="461" y="328"/>
                  <a:pt x="519" y="316"/>
                </a:cubicBezTo>
                <a:cubicBezTo>
                  <a:pt x="552" y="309"/>
                  <a:pt x="576" y="305"/>
                  <a:pt x="609" y="296"/>
                </a:cubicBezTo>
                <a:cubicBezTo>
                  <a:pt x="610" y="296"/>
                  <a:pt x="611" y="296"/>
                  <a:pt x="612" y="295"/>
                </a:cubicBezTo>
                <a:cubicBezTo>
                  <a:pt x="613" y="295"/>
                  <a:pt x="614" y="294"/>
                  <a:pt x="615" y="294"/>
                </a:cubicBezTo>
                <a:cubicBezTo>
                  <a:pt x="615" y="293"/>
                  <a:pt x="615" y="293"/>
                  <a:pt x="615" y="293"/>
                </a:cubicBezTo>
                <a:cubicBezTo>
                  <a:pt x="594" y="297"/>
                  <a:pt x="574" y="301"/>
                  <a:pt x="553" y="305"/>
                </a:cubicBezTo>
                <a:cubicBezTo>
                  <a:pt x="546" y="307"/>
                  <a:pt x="539" y="307"/>
                  <a:pt x="532" y="309"/>
                </a:cubicBezTo>
                <a:cubicBezTo>
                  <a:pt x="520" y="311"/>
                  <a:pt x="507" y="314"/>
                  <a:pt x="494" y="317"/>
                </a:cubicBezTo>
                <a:cubicBezTo>
                  <a:pt x="486" y="318"/>
                  <a:pt x="478" y="319"/>
                  <a:pt x="469" y="320"/>
                </a:cubicBezTo>
                <a:cubicBezTo>
                  <a:pt x="466" y="320"/>
                  <a:pt x="462" y="321"/>
                  <a:pt x="458" y="321"/>
                </a:cubicBezTo>
                <a:cubicBezTo>
                  <a:pt x="454" y="322"/>
                  <a:pt x="451" y="323"/>
                  <a:pt x="447" y="324"/>
                </a:cubicBezTo>
                <a:cubicBezTo>
                  <a:pt x="442" y="325"/>
                  <a:pt x="437" y="326"/>
                  <a:pt x="432" y="327"/>
                </a:cubicBezTo>
                <a:cubicBezTo>
                  <a:pt x="427" y="328"/>
                  <a:pt x="422" y="330"/>
                  <a:pt x="417" y="330"/>
                </a:cubicBezTo>
                <a:cubicBezTo>
                  <a:pt x="416" y="331"/>
                  <a:pt x="415" y="332"/>
                  <a:pt x="414" y="331"/>
                </a:cubicBezTo>
                <a:cubicBezTo>
                  <a:pt x="412" y="331"/>
                  <a:pt x="409" y="329"/>
                  <a:pt x="409" y="331"/>
                </a:cubicBezTo>
                <a:cubicBezTo>
                  <a:pt x="408" y="335"/>
                  <a:pt x="406" y="331"/>
                  <a:pt x="405" y="330"/>
                </a:cubicBezTo>
                <a:cubicBezTo>
                  <a:pt x="405" y="336"/>
                  <a:pt x="403" y="332"/>
                  <a:pt x="402" y="330"/>
                </a:cubicBezTo>
                <a:cubicBezTo>
                  <a:pt x="402" y="337"/>
                  <a:pt x="400" y="333"/>
                  <a:pt x="399" y="331"/>
                </a:cubicBezTo>
                <a:cubicBezTo>
                  <a:pt x="398" y="332"/>
                  <a:pt x="398" y="333"/>
                  <a:pt x="398" y="336"/>
                </a:cubicBezTo>
                <a:cubicBezTo>
                  <a:pt x="397" y="334"/>
                  <a:pt x="396" y="332"/>
                  <a:pt x="395" y="330"/>
                </a:cubicBezTo>
                <a:cubicBezTo>
                  <a:pt x="395" y="333"/>
                  <a:pt x="395" y="334"/>
                  <a:pt x="395" y="335"/>
                </a:cubicBezTo>
                <a:cubicBezTo>
                  <a:pt x="393" y="334"/>
                  <a:pt x="393" y="333"/>
                  <a:pt x="392" y="332"/>
                </a:cubicBezTo>
                <a:cubicBezTo>
                  <a:pt x="392" y="333"/>
                  <a:pt x="391" y="334"/>
                  <a:pt x="391" y="336"/>
                </a:cubicBezTo>
                <a:cubicBezTo>
                  <a:pt x="390" y="334"/>
                  <a:pt x="389" y="333"/>
                  <a:pt x="388" y="332"/>
                </a:cubicBezTo>
                <a:cubicBezTo>
                  <a:pt x="388" y="339"/>
                  <a:pt x="386" y="333"/>
                  <a:pt x="385" y="333"/>
                </a:cubicBezTo>
                <a:cubicBezTo>
                  <a:pt x="384" y="334"/>
                  <a:pt x="384" y="334"/>
                  <a:pt x="383" y="334"/>
                </a:cubicBezTo>
                <a:cubicBezTo>
                  <a:pt x="382" y="334"/>
                  <a:pt x="382" y="334"/>
                  <a:pt x="381" y="334"/>
                </a:cubicBezTo>
                <a:cubicBezTo>
                  <a:pt x="380" y="335"/>
                  <a:pt x="378" y="335"/>
                  <a:pt x="376" y="336"/>
                </a:cubicBezTo>
                <a:cubicBezTo>
                  <a:pt x="375" y="336"/>
                  <a:pt x="373" y="335"/>
                  <a:pt x="371" y="336"/>
                </a:cubicBezTo>
                <a:cubicBezTo>
                  <a:pt x="369" y="336"/>
                  <a:pt x="366" y="337"/>
                  <a:pt x="363" y="338"/>
                </a:cubicBezTo>
                <a:cubicBezTo>
                  <a:pt x="360" y="338"/>
                  <a:pt x="358" y="338"/>
                  <a:pt x="355" y="339"/>
                </a:cubicBezTo>
                <a:cubicBezTo>
                  <a:pt x="352" y="339"/>
                  <a:pt x="350" y="340"/>
                  <a:pt x="347" y="341"/>
                </a:cubicBezTo>
                <a:cubicBezTo>
                  <a:pt x="344" y="341"/>
                  <a:pt x="341" y="340"/>
                  <a:pt x="338" y="340"/>
                </a:cubicBezTo>
                <a:cubicBezTo>
                  <a:pt x="336" y="341"/>
                  <a:pt x="333" y="343"/>
                  <a:pt x="330" y="344"/>
                </a:cubicBezTo>
                <a:cubicBezTo>
                  <a:pt x="326" y="345"/>
                  <a:pt x="322" y="345"/>
                  <a:pt x="317" y="345"/>
                </a:cubicBezTo>
                <a:cubicBezTo>
                  <a:pt x="316" y="345"/>
                  <a:pt x="315" y="345"/>
                  <a:pt x="313" y="346"/>
                </a:cubicBezTo>
                <a:cubicBezTo>
                  <a:pt x="312" y="346"/>
                  <a:pt x="333" y="340"/>
                  <a:pt x="332" y="341"/>
                </a:cubicBezTo>
                <a:cubicBezTo>
                  <a:pt x="330" y="343"/>
                  <a:pt x="328" y="343"/>
                  <a:pt x="326" y="342"/>
                </a:cubicBezTo>
                <a:cubicBezTo>
                  <a:pt x="324" y="342"/>
                  <a:pt x="323" y="344"/>
                  <a:pt x="321" y="344"/>
                </a:cubicBezTo>
                <a:cubicBezTo>
                  <a:pt x="320" y="345"/>
                  <a:pt x="318" y="345"/>
                  <a:pt x="316" y="345"/>
                </a:cubicBezTo>
                <a:cubicBezTo>
                  <a:pt x="315" y="345"/>
                  <a:pt x="313" y="345"/>
                  <a:pt x="311" y="345"/>
                </a:cubicBezTo>
                <a:cubicBezTo>
                  <a:pt x="309" y="345"/>
                  <a:pt x="307" y="345"/>
                  <a:pt x="305" y="345"/>
                </a:cubicBezTo>
                <a:cubicBezTo>
                  <a:pt x="305" y="349"/>
                  <a:pt x="303" y="346"/>
                  <a:pt x="302" y="344"/>
                </a:cubicBezTo>
                <a:cubicBezTo>
                  <a:pt x="301" y="346"/>
                  <a:pt x="301" y="347"/>
                  <a:pt x="301" y="348"/>
                </a:cubicBezTo>
                <a:cubicBezTo>
                  <a:pt x="300" y="347"/>
                  <a:pt x="299" y="346"/>
                  <a:pt x="298" y="345"/>
                </a:cubicBezTo>
                <a:cubicBezTo>
                  <a:pt x="298" y="346"/>
                  <a:pt x="297" y="348"/>
                  <a:pt x="297" y="347"/>
                </a:cubicBezTo>
                <a:cubicBezTo>
                  <a:pt x="296" y="346"/>
                  <a:pt x="295" y="345"/>
                  <a:pt x="294" y="348"/>
                </a:cubicBezTo>
                <a:cubicBezTo>
                  <a:pt x="292" y="345"/>
                  <a:pt x="291" y="348"/>
                  <a:pt x="290" y="348"/>
                </a:cubicBezTo>
                <a:cubicBezTo>
                  <a:pt x="289" y="348"/>
                  <a:pt x="288" y="348"/>
                  <a:pt x="288" y="348"/>
                </a:cubicBezTo>
                <a:cubicBezTo>
                  <a:pt x="286" y="348"/>
                  <a:pt x="285" y="348"/>
                  <a:pt x="284" y="348"/>
                </a:cubicBezTo>
                <a:cubicBezTo>
                  <a:pt x="284" y="349"/>
                  <a:pt x="283" y="350"/>
                  <a:pt x="283" y="350"/>
                </a:cubicBezTo>
                <a:cubicBezTo>
                  <a:pt x="283" y="349"/>
                  <a:pt x="282" y="347"/>
                  <a:pt x="282" y="346"/>
                </a:cubicBezTo>
                <a:cubicBezTo>
                  <a:pt x="281" y="348"/>
                  <a:pt x="281" y="349"/>
                  <a:pt x="280" y="351"/>
                </a:cubicBezTo>
                <a:cubicBezTo>
                  <a:pt x="279" y="349"/>
                  <a:pt x="279" y="348"/>
                  <a:pt x="278" y="346"/>
                </a:cubicBezTo>
                <a:cubicBezTo>
                  <a:pt x="278" y="348"/>
                  <a:pt x="277" y="349"/>
                  <a:pt x="277" y="351"/>
                </a:cubicBezTo>
                <a:cubicBezTo>
                  <a:pt x="276" y="349"/>
                  <a:pt x="276" y="348"/>
                  <a:pt x="275" y="346"/>
                </a:cubicBezTo>
                <a:cubicBezTo>
                  <a:pt x="274" y="349"/>
                  <a:pt x="274" y="350"/>
                  <a:pt x="274" y="352"/>
                </a:cubicBezTo>
                <a:cubicBezTo>
                  <a:pt x="273" y="350"/>
                  <a:pt x="272" y="348"/>
                  <a:pt x="271" y="347"/>
                </a:cubicBezTo>
                <a:cubicBezTo>
                  <a:pt x="271" y="349"/>
                  <a:pt x="271" y="350"/>
                  <a:pt x="270" y="351"/>
                </a:cubicBezTo>
                <a:cubicBezTo>
                  <a:pt x="270" y="350"/>
                  <a:pt x="269" y="349"/>
                  <a:pt x="268" y="348"/>
                </a:cubicBezTo>
                <a:cubicBezTo>
                  <a:pt x="268" y="349"/>
                  <a:pt x="267" y="350"/>
                  <a:pt x="267" y="352"/>
                </a:cubicBezTo>
                <a:cubicBezTo>
                  <a:pt x="266" y="350"/>
                  <a:pt x="265" y="349"/>
                  <a:pt x="265" y="347"/>
                </a:cubicBezTo>
                <a:cubicBezTo>
                  <a:pt x="264" y="349"/>
                  <a:pt x="319" y="342"/>
                  <a:pt x="319" y="344"/>
                </a:cubicBezTo>
                <a:cubicBezTo>
                  <a:pt x="318" y="342"/>
                  <a:pt x="317" y="340"/>
                  <a:pt x="317" y="338"/>
                </a:cubicBezTo>
                <a:cubicBezTo>
                  <a:pt x="316" y="341"/>
                  <a:pt x="316" y="342"/>
                  <a:pt x="316" y="344"/>
                </a:cubicBezTo>
                <a:cubicBezTo>
                  <a:pt x="314" y="339"/>
                  <a:pt x="313" y="339"/>
                  <a:pt x="312" y="344"/>
                </a:cubicBezTo>
                <a:cubicBezTo>
                  <a:pt x="311" y="339"/>
                  <a:pt x="310" y="342"/>
                  <a:pt x="308" y="342"/>
                </a:cubicBezTo>
                <a:cubicBezTo>
                  <a:pt x="306" y="343"/>
                  <a:pt x="302" y="341"/>
                  <a:pt x="299" y="341"/>
                </a:cubicBezTo>
                <a:cubicBezTo>
                  <a:pt x="292" y="342"/>
                  <a:pt x="285" y="343"/>
                  <a:pt x="277" y="343"/>
                </a:cubicBezTo>
                <a:cubicBezTo>
                  <a:pt x="261" y="345"/>
                  <a:pt x="244" y="346"/>
                  <a:pt x="228" y="347"/>
                </a:cubicBezTo>
                <a:cubicBezTo>
                  <a:pt x="215" y="348"/>
                  <a:pt x="203" y="349"/>
                  <a:pt x="191" y="350"/>
                </a:cubicBezTo>
                <a:cubicBezTo>
                  <a:pt x="183" y="351"/>
                  <a:pt x="175" y="351"/>
                  <a:pt x="168" y="351"/>
                </a:cubicBezTo>
                <a:cubicBezTo>
                  <a:pt x="167" y="351"/>
                  <a:pt x="166" y="351"/>
                  <a:pt x="165" y="350"/>
                </a:cubicBezTo>
                <a:cubicBezTo>
                  <a:pt x="166" y="350"/>
                  <a:pt x="166" y="348"/>
                  <a:pt x="167" y="348"/>
                </a:cubicBezTo>
                <a:cubicBezTo>
                  <a:pt x="173" y="347"/>
                  <a:pt x="179" y="347"/>
                  <a:pt x="185" y="346"/>
                </a:cubicBezTo>
                <a:cubicBezTo>
                  <a:pt x="197" y="345"/>
                  <a:pt x="209" y="343"/>
                  <a:pt x="221" y="341"/>
                </a:cubicBezTo>
                <a:cubicBezTo>
                  <a:pt x="229" y="340"/>
                  <a:pt x="236" y="339"/>
                  <a:pt x="244" y="338"/>
                </a:cubicBezTo>
                <a:cubicBezTo>
                  <a:pt x="225" y="339"/>
                  <a:pt x="182" y="343"/>
                  <a:pt x="162" y="345"/>
                </a:cubicBezTo>
                <a:cubicBezTo>
                  <a:pt x="152" y="346"/>
                  <a:pt x="142" y="347"/>
                  <a:pt x="132" y="348"/>
                </a:cubicBezTo>
                <a:cubicBezTo>
                  <a:pt x="131" y="348"/>
                  <a:pt x="130" y="347"/>
                  <a:pt x="129" y="346"/>
                </a:cubicBezTo>
                <a:cubicBezTo>
                  <a:pt x="130" y="345"/>
                  <a:pt x="130" y="344"/>
                  <a:pt x="130" y="344"/>
                </a:cubicBezTo>
                <a:cubicBezTo>
                  <a:pt x="133" y="343"/>
                  <a:pt x="136" y="343"/>
                  <a:pt x="139" y="342"/>
                </a:cubicBezTo>
                <a:cubicBezTo>
                  <a:pt x="146" y="340"/>
                  <a:pt x="153" y="336"/>
                  <a:pt x="160" y="335"/>
                </a:cubicBezTo>
                <a:cubicBezTo>
                  <a:pt x="195" y="329"/>
                  <a:pt x="216" y="315"/>
                  <a:pt x="219" y="315"/>
                </a:cubicBezTo>
                <a:cubicBezTo>
                  <a:pt x="282" y="307"/>
                  <a:pt x="286" y="310"/>
                  <a:pt x="349" y="302"/>
                </a:cubicBezTo>
                <a:cubicBezTo>
                  <a:pt x="438" y="290"/>
                  <a:pt x="528" y="267"/>
                  <a:pt x="620" y="256"/>
                </a:cubicBezTo>
                <a:cubicBezTo>
                  <a:pt x="622" y="255"/>
                  <a:pt x="618" y="259"/>
                  <a:pt x="621" y="258"/>
                </a:cubicBezTo>
                <a:cubicBezTo>
                  <a:pt x="620" y="257"/>
                  <a:pt x="620" y="256"/>
                  <a:pt x="620" y="256"/>
                </a:cubicBezTo>
                <a:cubicBezTo>
                  <a:pt x="612" y="257"/>
                  <a:pt x="603" y="258"/>
                  <a:pt x="595" y="260"/>
                </a:cubicBezTo>
                <a:cubicBezTo>
                  <a:pt x="587" y="261"/>
                  <a:pt x="579" y="264"/>
                  <a:pt x="571" y="265"/>
                </a:cubicBezTo>
                <a:cubicBezTo>
                  <a:pt x="545" y="270"/>
                  <a:pt x="518" y="274"/>
                  <a:pt x="492" y="279"/>
                </a:cubicBezTo>
                <a:cubicBezTo>
                  <a:pt x="479" y="281"/>
                  <a:pt x="465" y="284"/>
                  <a:pt x="452" y="286"/>
                </a:cubicBezTo>
                <a:cubicBezTo>
                  <a:pt x="435" y="289"/>
                  <a:pt x="417" y="292"/>
                  <a:pt x="400" y="294"/>
                </a:cubicBezTo>
                <a:cubicBezTo>
                  <a:pt x="391" y="295"/>
                  <a:pt x="383" y="297"/>
                  <a:pt x="374" y="298"/>
                </a:cubicBezTo>
                <a:cubicBezTo>
                  <a:pt x="366" y="299"/>
                  <a:pt x="358" y="301"/>
                  <a:pt x="349" y="302"/>
                </a:cubicBezTo>
                <a:cubicBezTo>
                  <a:pt x="342" y="303"/>
                  <a:pt x="335" y="304"/>
                  <a:pt x="327" y="304"/>
                </a:cubicBezTo>
                <a:cubicBezTo>
                  <a:pt x="322" y="305"/>
                  <a:pt x="318" y="306"/>
                  <a:pt x="313" y="307"/>
                </a:cubicBezTo>
                <a:cubicBezTo>
                  <a:pt x="309" y="307"/>
                  <a:pt x="305" y="308"/>
                  <a:pt x="301" y="308"/>
                </a:cubicBezTo>
                <a:cubicBezTo>
                  <a:pt x="297" y="309"/>
                  <a:pt x="293" y="309"/>
                  <a:pt x="290" y="309"/>
                </a:cubicBezTo>
                <a:cubicBezTo>
                  <a:pt x="285" y="310"/>
                  <a:pt x="281" y="310"/>
                  <a:pt x="277" y="311"/>
                </a:cubicBezTo>
                <a:cubicBezTo>
                  <a:pt x="274" y="311"/>
                  <a:pt x="272" y="312"/>
                  <a:pt x="269" y="313"/>
                </a:cubicBezTo>
                <a:cubicBezTo>
                  <a:pt x="266" y="313"/>
                  <a:pt x="264" y="314"/>
                  <a:pt x="261" y="314"/>
                </a:cubicBezTo>
                <a:cubicBezTo>
                  <a:pt x="259" y="314"/>
                  <a:pt x="258" y="313"/>
                  <a:pt x="256" y="313"/>
                </a:cubicBezTo>
                <a:cubicBezTo>
                  <a:pt x="254" y="313"/>
                  <a:pt x="253" y="315"/>
                  <a:pt x="251" y="315"/>
                </a:cubicBezTo>
                <a:cubicBezTo>
                  <a:pt x="250" y="315"/>
                  <a:pt x="248" y="315"/>
                  <a:pt x="247" y="315"/>
                </a:cubicBezTo>
                <a:cubicBezTo>
                  <a:pt x="245" y="315"/>
                  <a:pt x="244" y="315"/>
                  <a:pt x="242" y="315"/>
                </a:cubicBezTo>
                <a:cubicBezTo>
                  <a:pt x="241" y="315"/>
                  <a:pt x="239" y="317"/>
                  <a:pt x="237" y="317"/>
                </a:cubicBezTo>
                <a:cubicBezTo>
                  <a:pt x="236" y="317"/>
                  <a:pt x="289" y="307"/>
                  <a:pt x="288" y="307"/>
                </a:cubicBezTo>
                <a:cubicBezTo>
                  <a:pt x="286" y="307"/>
                  <a:pt x="285" y="309"/>
                  <a:pt x="283" y="309"/>
                </a:cubicBezTo>
                <a:cubicBezTo>
                  <a:pt x="280" y="310"/>
                  <a:pt x="277" y="308"/>
                  <a:pt x="275" y="309"/>
                </a:cubicBezTo>
                <a:cubicBezTo>
                  <a:pt x="270" y="311"/>
                  <a:pt x="264" y="309"/>
                  <a:pt x="259" y="311"/>
                </a:cubicBezTo>
                <a:cubicBezTo>
                  <a:pt x="256" y="312"/>
                  <a:pt x="252" y="311"/>
                  <a:pt x="249" y="311"/>
                </a:cubicBezTo>
                <a:cubicBezTo>
                  <a:pt x="242" y="312"/>
                  <a:pt x="235" y="312"/>
                  <a:pt x="228" y="312"/>
                </a:cubicBezTo>
                <a:cubicBezTo>
                  <a:pt x="222" y="312"/>
                  <a:pt x="216" y="311"/>
                  <a:pt x="209" y="312"/>
                </a:cubicBezTo>
                <a:cubicBezTo>
                  <a:pt x="198" y="312"/>
                  <a:pt x="202" y="311"/>
                  <a:pt x="191" y="311"/>
                </a:cubicBezTo>
                <a:cubicBezTo>
                  <a:pt x="179" y="312"/>
                  <a:pt x="167" y="313"/>
                  <a:pt x="156" y="314"/>
                </a:cubicBezTo>
                <a:cubicBezTo>
                  <a:pt x="141" y="316"/>
                  <a:pt x="125" y="317"/>
                  <a:pt x="110" y="319"/>
                </a:cubicBezTo>
                <a:cubicBezTo>
                  <a:pt x="110" y="319"/>
                  <a:pt x="109" y="318"/>
                  <a:pt x="108" y="318"/>
                </a:cubicBezTo>
                <a:cubicBezTo>
                  <a:pt x="108" y="316"/>
                  <a:pt x="108" y="316"/>
                  <a:pt x="109" y="316"/>
                </a:cubicBezTo>
                <a:cubicBezTo>
                  <a:pt x="127" y="313"/>
                  <a:pt x="145" y="310"/>
                  <a:pt x="163" y="308"/>
                </a:cubicBezTo>
                <a:cubicBezTo>
                  <a:pt x="178" y="306"/>
                  <a:pt x="178" y="307"/>
                  <a:pt x="192" y="301"/>
                </a:cubicBezTo>
                <a:cubicBezTo>
                  <a:pt x="193" y="301"/>
                  <a:pt x="193" y="300"/>
                  <a:pt x="194" y="300"/>
                </a:cubicBezTo>
                <a:cubicBezTo>
                  <a:pt x="189" y="299"/>
                  <a:pt x="200" y="297"/>
                  <a:pt x="195" y="297"/>
                </a:cubicBezTo>
                <a:cubicBezTo>
                  <a:pt x="174" y="299"/>
                  <a:pt x="153" y="301"/>
                  <a:pt x="131" y="303"/>
                </a:cubicBezTo>
                <a:cubicBezTo>
                  <a:pt x="128" y="304"/>
                  <a:pt x="125" y="303"/>
                  <a:pt x="121" y="303"/>
                </a:cubicBezTo>
                <a:cubicBezTo>
                  <a:pt x="121" y="302"/>
                  <a:pt x="121" y="301"/>
                  <a:pt x="121" y="300"/>
                </a:cubicBezTo>
                <a:cubicBezTo>
                  <a:pt x="142" y="296"/>
                  <a:pt x="162" y="292"/>
                  <a:pt x="183" y="288"/>
                </a:cubicBezTo>
                <a:cubicBezTo>
                  <a:pt x="203" y="285"/>
                  <a:pt x="208" y="285"/>
                  <a:pt x="229" y="283"/>
                </a:cubicBezTo>
                <a:cubicBezTo>
                  <a:pt x="229" y="282"/>
                  <a:pt x="229" y="282"/>
                  <a:pt x="229" y="281"/>
                </a:cubicBezTo>
                <a:cubicBezTo>
                  <a:pt x="182" y="281"/>
                  <a:pt x="97" y="295"/>
                  <a:pt x="51" y="296"/>
                </a:cubicBezTo>
                <a:cubicBezTo>
                  <a:pt x="51" y="295"/>
                  <a:pt x="51" y="294"/>
                  <a:pt x="51" y="293"/>
                </a:cubicBezTo>
                <a:cubicBezTo>
                  <a:pt x="112" y="285"/>
                  <a:pt x="158" y="280"/>
                  <a:pt x="220" y="273"/>
                </a:cubicBezTo>
                <a:cubicBezTo>
                  <a:pt x="220" y="272"/>
                  <a:pt x="220" y="271"/>
                  <a:pt x="220" y="271"/>
                </a:cubicBezTo>
                <a:cubicBezTo>
                  <a:pt x="177" y="274"/>
                  <a:pt x="150" y="275"/>
                  <a:pt x="106" y="279"/>
                </a:cubicBezTo>
                <a:cubicBezTo>
                  <a:pt x="106" y="278"/>
                  <a:pt x="106" y="277"/>
                  <a:pt x="106" y="276"/>
                </a:cubicBezTo>
                <a:cubicBezTo>
                  <a:pt x="128" y="271"/>
                  <a:pt x="135" y="269"/>
                  <a:pt x="157" y="264"/>
                </a:cubicBezTo>
                <a:cubicBezTo>
                  <a:pt x="157" y="264"/>
                  <a:pt x="157" y="263"/>
                  <a:pt x="157" y="262"/>
                </a:cubicBezTo>
                <a:cubicBezTo>
                  <a:pt x="156" y="262"/>
                  <a:pt x="155" y="262"/>
                  <a:pt x="154" y="262"/>
                </a:cubicBezTo>
                <a:cubicBezTo>
                  <a:pt x="139" y="263"/>
                  <a:pt x="139" y="262"/>
                  <a:pt x="124" y="263"/>
                </a:cubicBezTo>
                <a:cubicBezTo>
                  <a:pt x="111" y="264"/>
                  <a:pt x="98" y="265"/>
                  <a:pt x="85" y="266"/>
                </a:cubicBezTo>
                <a:cubicBezTo>
                  <a:pt x="84" y="266"/>
                  <a:pt x="83" y="265"/>
                  <a:pt x="82" y="265"/>
                </a:cubicBezTo>
                <a:cubicBezTo>
                  <a:pt x="82" y="264"/>
                  <a:pt x="82" y="263"/>
                  <a:pt x="82" y="262"/>
                </a:cubicBezTo>
                <a:cubicBezTo>
                  <a:pt x="126" y="257"/>
                  <a:pt x="155" y="254"/>
                  <a:pt x="200" y="249"/>
                </a:cubicBezTo>
                <a:cubicBezTo>
                  <a:pt x="200" y="248"/>
                  <a:pt x="200" y="247"/>
                  <a:pt x="200" y="247"/>
                </a:cubicBezTo>
                <a:cubicBezTo>
                  <a:pt x="196" y="247"/>
                  <a:pt x="193" y="247"/>
                  <a:pt x="189" y="247"/>
                </a:cubicBezTo>
                <a:cubicBezTo>
                  <a:pt x="170" y="248"/>
                  <a:pt x="151" y="249"/>
                  <a:pt x="133" y="251"/>
                </a:cubicBezTo>
                <a:cubicBezTo>
                  <a:pt x="106" y="252"/>
                  <a:pt x="95" y="252"/>
                  <a:pt x="68" y="253"/>
                </a:cubicBezTo>
                <a:cubicBezTo>
                  <a:pt x="67" y="253"/>
                  <a:pt x="65" y="253"/>
                  <a:pt x="64" y="253"/>
                </a:cubicBezTo>
                <a:cubicBezTo>
                  <a:pt x="64" y="251"/>
                  <a:pt x="64" y="250"/>
                  <a:pt x="64" y="250"/>
                </a:cubicBezTo>
                <a:cubicBezTo>
                  <a:pt x="85" y="248"/>
                  <a:pt x="105" y="245"/>
                  <a:pt x="126" y="243"/>
                </a:cubicBezTo>
                <a:cubicBezTo>
                  <a:pt x="136" y="241"/>
                  <a:pt x="130" y="243"/>
                  <a:pt x="140" y="241"/>
                </a:cubicBezTo>
                <a:cubicBezTo>
                  <a:pt x="142" y="241"/>
                  <a:pt x="143" y="239"/>
                  <a:pt x="145" y="238"/>
                </a:cubicBezTo>
                <a:cubicBezTo>
                  <a:pt x="144" y="238"/>
                  <a:pt x="144" y="237"/>
                  <a:pt x="144" y="236"/>
                </a:cubicBezTo>
                <a:cubicBezTo>
                  <a:pt x="144" y="236"/>
                  <a:pt x="143" y="236"/>
                  <a:pt x="143" y="236"/>
                </a:cubicBezTo>
                <a:cubicBezTo>
                  <a:pt x="134" y="235"/>
                  <a:pt x="125" y="240"/>
                  <a:pt x="114" y="234"/>
                </a:cubicBezTo>
                <a:cubicBezTo>
                  <a:pt x="111" y="232"/>
                  <a:pt x="123" y="232"/>
                  <a:pt x="120" y="232"/>
                </a:cubicBezTo>
                <a:cubicBezTo>
                  <a:pt x="117" y="232"/>
                  <a:pt x="115" y="231"/>
                  <a:pt x="113" y="231"/>
                </a:cubicBezTo>
                <a:cubicBezTo>
                  <a:pt x="113" y="230"/>
                  <a:pt x="113" y="230"/>
                  <a:pt x="113" y="229"/>
                </a:cubicBezTo>
                <a:cubicBezTo>
                  <a:pt x="163" y="218"/>
                  <a:pt x="199" y="219"/>
                  <a:pt x="249" y="211"/>
                </a:cubicBezTo>
                <a:cubicBezTo>
                  <a:pt x="249" y="211"/>
                  <a:pt x="248" y="211"/>
                  <a:pt x="248" y="211"/>
                </a:cubicBezTo>
                <a:cubicBezTo>
                  <a:pt x="229" y="213"/>
                  <a:pt x="209" y="214"/>
                  <a:pt x="190" y="216"/>
                </a:cubicBezTo>
                <a:cubicBezTo>
                  <a:pt x="180" y="217"/>
                  <a:pt x="169" y="217"/>
                  <a:pt x="159" y="217"/>
                </a:cubicBezTo>
                <a:cubicBezTo>
                  <a:pt x="158" y="217"/>
                  <a:pt x="158" y="217"/>
                  <a:pt x="157" y="216"/>
                </a:cubicBezTo>
                <a:cubicBezTo>
                  <a:pt x="157" y="216"/>
                  <a:pt x="157" y="215"/>
                  <a:pt x="157" y="215"/>
                </a:cubicBezTo>
                <a:cubicBezTo>
                  <a:pt x="167" y="213"/>
                  <a:pt x="177" y="211"/>
                  <a:pt x="187" y="210"/>
                </a:cubicBezTo>
                <a:cubicBezTo>
                  <a:pt x="187" y="209"/>
                  <a:pt x="187" y="208"/>
                  <a:pt x="187" y="207"/>
                </a:cubicBezTo>
                <a:cubicBezTo>
                  <a:pt x="134" y="211"/>
                  <a:pt x="97" y="212"/>
                  <a:pt x="44" y="216"/>
                </a:cubicBezTo>
                <a:cubicBezTo>
                  <a:pt x="44" y="215"/>
                  <a:pt x="44" y="214"/>
                  <a:pt x="43" y="214"/>
                </a:cubicBezTo>
                <a:cubicBezTo>
                  <a:pt x="85" y="204"/>
                  <a:pt x="113" y="205"/>
                  <a:pt x="156" y="199"/>
                </a:cubicBezTo>
                <a:cubicBezTo>
                  <a:pt x="151" y="199"/>
                  <a:pt x="146" y="199"/>
                  <a:pt x="141" y="200"/>
                </a:cubicBezTo>
                <a:cubicBezTo>
                  <a:pt x="120" y="202"/>
                  <a:pt x="114" y="201"/>
                  <a:pt x="93" y="203"/>
                </a:cubicBezTo>
                <a:cubicBezTo>
                  <a:pt x="92" y="203"/>
                  <a:pt x="90" y="203"/>
                  <a:pt x="89" y="202"/>
                </a:cubicBezTo>
                <a:cubicBezTo>
                  <a:pt x="89" y="202"/>
                  <a:pt x="88" y="201"/>
                  <a:pt x="88" y="200"/>
                </a:cubicBezTo>
                <a:cubicBezTo>
                  <a:pt x="117" y="193"/>
                  <a:pt x="131" y="195"/>
                  <a:pt x="159" y="187"/>
                </a:cubicBezTo>
                <a:cubicBezTo>
                  <a:pt x="159" y="187"/>
                  <a:pt x="158" y="187"/>
                  <a:pt x="158" y="187"/>
                </a:cubicBezTo>
                <a:cubicBezTo>
                  <a:pt x="136" y="189"/>
                  <a:pt x="130" y="188"/>
                  <a:pt x="109" y="190"/>
                </a:cubicBezTo>
                <a:cubicBezTo>
                  <a:pt x="94" y="191"/>
                  <a:pt x="79" y="192"/>
                  <a:pt x="64" y="193"/>
                </a:cubicBezTo>
                <a:cubicBezTo>
                  <a:pt x="63" y="193"/>
                  <a:pt x="62" y="192"/>
                  <a:pt x="61" y="191"/>
                </a:cubicBezTo>
                <a:cubicBezTo>
                  <a:pt x="63" y="189"/>
                  <a:pt x="64" y="189"/>
                  <a:pt x="66" y="189"/>
                </a:cubicBezTo>
                <a:cubicBezTo>
                  <a:pt x="71" y="188"/>
                  <a:pt x="76" y="188"/>
                  <a:pt x="81" y="187"/>
                </a:cubicBezTo>
                <a:cubicBezTo>
                  <a:pt x="100" y="184"/>
                  <a:pt x="102" y="183"/>
                  <a:pt x="121" y="181"/>
                </a:cubicBezTo>
                <a:cubicBezTo>
                  <a:pt x="172" y="176"/>
                  <a:pt x="218" y="156"/>
                  <a:pt x="269" y="150"/>
                </a:cubicBezTo>
                <a:cubicBezTo>
                  <a:pt x="325" y="144"/>
                  <a:pt x="387" y="136"/>
                  <a:pt x="443" y="124"/>
                </a:cubicBezTo>
                <a:cubicBezTo>
                  <a:pt x="470" y="118"/>
                  <a:pt x="492" y="124"/>
                  <a:pt x="519" y="118"/>
                </a:cubicBezTo>
                <a:cubicBezTo>
                  <a:pt x="524" y="117"/>
                  <a:pt x="533" y="116"/>
                  <a:pt x="536" y="115"/>
                </a:cubicBezTo>
                <a:cubicBezTo>
                  <a:pt x="529" y="116"/>
                  <a:pt x="521" y="118"/>
                  <a:pt x="513" y="119"/>
                </a:cubicBezTo>
                <a:cubicBezTo>
                  <a:pt x="438" y="131"/>
                  <a:pt x="363" y="143"/>
                  <a:pt x="287" y="149"/>
                </a:cubicBezTo>
                <a:cubicBezTo>
                  <a:pt x="245" y="152"/>
                  <a:pt x="203" y="156"/>
                  <a:pt x="161" y="160"/>
                </a:cubicBezTo>
                <a:cubicBezTo>
                  <a:pt x="129" y="163"/>
                  <a:pt x="72" y="169"/>
                  <a:pt x="39" y="171"/>
                </a:cubicBezTo>
                <a:cubicBezTo>
                  <a:pt x="32" y="172"/>
                  <a:pt x="25" y="172"/>
                  <a:pt x="18" y="172"/>
                </a:cubicBezTo>
                <a:cubicBezTo>
                  <a:pt x="17" y="172"/>
                  <a:pt x="16" y="171"/>
                  <a:pt x="15" y="170"/>
                </a:cubicBezTo>
                <a:cubicBezTo>
                  <a:pt x="15" y="170"/>
                  <a:pt x="0" y="171"/>
                  <a:pt x="0" y="171"/>
                </a:cubicBezTo>
                <a:cubicBezTo>
                  <a:pt x="0" y="171"/>
                  <a:pt x="1" y="171"/>
                  <a:pt x="2" y="171"/>
                </a:cubicBezTo>
                <a:cubicBezTo>
                  <a:pt x="9" y="170"/>
                  <a:pt x="17" y="168"/>
                  <a:pt x="24" y="166"/>
                </a:cubicBezTo>
                <a:cubicBezTo>
                  <a:pt x="56" y="161"/>
                  <a:pt x="89" y="158"/>
                  <a:pt x="121" y="153"/>
                </a:cubicBezTo>
                <a:cubicBezTo>
                  <a:pt x="165" y="146"/>
                  <a:pt x="238" y="130"/>
                  <a:pt x="283" y="126"/>
                </a:cubicBezTo>
                <a:cubicBezTo>
                  <a:pt x="336" y="122"/>
                  <a:pt x="410" y="104"/>
                  <a:pt x="465" y="104"/>
                </a:cubicBezTo>
                <a:cubicBezTo>
                  <a:pt x="470" y="103"/>
                  <a:pt x="462" y="106"/>
                  <a:pt x="467" y="105"/>
                </a:cubicBezTo>
                <a:cubicBezTo>
                  <a:pt x="466" y="104"/>
                  <a:pt x="465" y="105"/>
                  <a:pt x="465" y="105"/>
                </a:cubicBezTo>
                <a:cubicBezTo>
                  <a:pt x="433" y="109"/>
                  <a:pt x="401" y="113"/>
                  <a:pt x="369" y="116"/>
                </a:cubicBezTo>
                <a:cubicBezTo>
                  <a:pt x="340" y="120"/>
                  <a:pt x="311" y="124"/>
                  <a:pt x="283" y="126"/>
                </a:cubicBezTo>
                <a:cubicBezTo>
                  <a:pt x="242" y="130"/>
                  <a:pt x="162" y="138"/>
                  <a:pt x="121" y="140"/>
                </a:cubicBezTo>
                <a:cubicBezTo>
                  <a:pt x="105" y="142"/>
                  <a:pt x="89" y="143"/>
                  <a:pt x="73" y="144"/>
                </a:cubicBezTo>
                <a:cubicBezTo>
                  <a:pt x="66" y="144"/>
                  <a:pt x="58" y="139"/>
                  <a:pt x="51" y="141"/>
                </a:cubicBezTo>
                <a:cubicBezTo>
                  <a:pt x="50" y="141"/>
                  <a:pt x="49" y="141"/>
                  <a:pt x="48" y="141"/>
                </a:cubicBezTo>
                <a:cubicBezTo>
                  <a:pt x="48" y="140"/>
                  <a:pt x="48" y="140"/>
                  <a:pt x="48" y="139"/>
                </a:cubicBezTo>
                <a:cubicBezTo>
                  <a:pt x="54" y="138"/>
                  <a:pt x="60" y="136"/>
                  <a:pt x="67" y="134"/>
                </a:cubicBezTo>
                <a:cubicBezTo>
                  <a:pt x="66" y="134"/>
                  <a:pt x="66" y="134"/>
                  <a:pt x="66" y="134"/>
                </a:cubicBezTo>
                <a:cubicBezTo>
                  <a:pt x="55" y="134"/>
                  <a:pt x="43" y="135"/>
                  <a:pt x="31" y="135"/>
                </a:cubicBezTo>
                <a:cubicBezTo>
                  <a:pt x="31" y="134"/>
                  <a:pt x="31" y="133"/>
                  <a:pt x="31" y="132"/>
                </a:cubicBezTo>
                <a:cubicBezTo>
                  <a:pt x="78" y="124"/>
                  <a:pt x="166" y="116"/>
                  <a:pt x="214" y="109"/>
                </a:cubicBezTo>
                <a:cubicBezTo>
                  <a:pt x="208" y="109"/>
                  <a:pt x="203" y="110"/>
                  <a:pt x="197" y="110"/>
                </a:cubicBezTo>
                <a:cubicBezTo>
                  <a:pt x="167" y="112"/>
                  <a:pt x="98" y="120"/>
                  <a:pt x="68" y="122"/>
                </a:cubicBezTo>
                <a:cubicBezTo>
                  <a:pt x="57" y="123"/>
                  <a:pt x="46" y="124"/>
                  <a:pt x="35" y="124"/>
                </a:cubicBezTo>
                <a:cubicBezTo>
                  <a:pt x="34" y="124"/>
                  <a:pt x="33" y="123"/>
                  <a:pt x="32" y="122"/>
                </a:cubicBezTo>
                <a:cubicBezTo>
                  <a:pt x="33" y="121"/>
                  <a:pt x="33" y="119"/>
                  <a:pt x="34" y="119"/>
                </a:cubicBezTo>
                <a:cubicBezTo>
                  <a:pt x="37" y="119"/>
                  <a:pt x="40" y="119"/>
                  <a:pt x="42" y="119"/>
                </a:cubicBezTo>
                <a:cubicBezTo>
                  <a:pt x="52" y="118"/>
                  <a:pt x="62" y="117"/>
                  <a:pt x="71" y="115"/>
                </a:cubicBezTo>
                <a:cubicBezTo>
                  <a:pt x="78" y="115"/>
                  <a:pt x="85" y="113"/>
                  <a:pt x="91" y="112"/>
                </a:cubicBezTo>
                <a:cubicBezTo>
                  <a:pt x="88" y="112"/>
                  <a:pt x="85" y="112"/>
                  <a:pt x="81" y="112"/>
                </a:cubicBezTo>
                <a:cubicBezTo>
                  <a:pt x="81" y="111"/>
                  <a:pt x="81" y="111"/>
                  <a:pt x="81" y="110"/>
                </a:cubicBezTo>
                <a:cubicBezTo>
                  <a:pt x="104" y="104"/>
                  <a:pt x="168" y="96"/>
                  <a:pt x="193" y="94"/>
                </a:cubicBezTo>
                <a:cubicBezTo>
                  <a:pt x="217" y="91"/>
                  <a:pt x="241" y="89"/>
                  <a:pt x="265" y="87"/>
                </a:cubicBezTo>
                <a:cubicBezTo>
                  <a:pt x="265" y="86"/>
                  <a:pt x="268" y="102"/>
                  <a:pt x="268" y="102"/>
                </a:cubicBezTo>
                <a:cubicBezTo>
                  <a:pt x="207" y="106"/>
                  <a:pt x="105" y="99"/>
                  <a:pt x="44" y="104"/>
                </a:cubicBezTo>
                <a:cubicBezTo>
                  <a:pt x="44" y="102"/>
                  <a:pt x="44" y="101"/>
                  <a:pt x="44" y="100"/>
                </a:cubicBezTo>
                <a:cubicBezTo>
                  <a:pt x="51" y="99"/>
                  <a:pt x="59" y="98"/>
                  <a:pt x="67" y="97"/>
                </a:cubicBezTo>
                <a:cubicBezTo>
                  <a:pt x="67" y="96"/>
                  <a:pt x="67" y="95"/>
                  <a:pt x="67" y="94"/>
                </a:cubicBezTo>
                <a:cubicBezTo>
                  <a:pt x="65" y="94"/>
                  <a:pt x="64" y="93"/>
                  <a:pt x="62" y="93"/>
                </a:cubicBezTo>
                <a:cubicBezTo>
                  <a:pt x="62" y="92"/>
                  <a:pt x="62" y="91"/>
                  <a:pt x="62" y="90"/>
                </a:cubicBezTo>
                <a:cubicBezTo>
                  <a:pt x="146" y="78"/>
                  <a:pt x="274" y="87"/>
                  <a:pt x="359" y="75"/>
                </a:cubicBezTo>
                <a:cubicBezTo>
                  <a:pt x="327" y="77"/>
                  <a:pt x="294" y="79"/>
                  <a:pt x="262" y="82"/>
                </a:cubicBezTo>
                <a:cubicBezTo>
                  <a:pt x="230" y="84"/>
                  <a:pt x="155" y="75"/>
                  <a:pt x="123" y="77"/>
                </a:cubicBezTo>
                <a:cubicBezTo>
                  <a:pt x="90" y="78"/>
                  <a:pt x="58" y="80"/>
                  <a:pt x="26" y="81"/>
                </a:cubicBezTo>
                <a:cubicBezTo>
                  <a:pt x="26" y="81"/>
                  <a:pt x="26" y="80"/>
                  <a:pt x="26" y="79"/>
                </a:cubicBezTo>
                <a:cubicBezTo>
                  <a:pt x="26" y="79"/>
                  <a:pt x="27" y="79"/>
                  <a:pt x="27" y="79"/>
                </a:cubicBezTo>
                <a:cubicBezTo>
                  <a:pt x="38" y="77"/>
                  <a:pt x="48" y="75"/>
                  <a:pt x="58" y="74"/>
                </a:cubicBezTo>
                <a:cubicBezTo>
                  <a:pt x="92" y="71"/>
                  <a:pt x="166" y="63"/>
                  <a:pt x="200" y="60"/>
                </a:cubicBezTo>
                <a:cubicBezTo>
                  <a:pt x="237" y="57"/>
                  <a:pt x="277" y="72"/>
                  <a:pt x="314" y="69"/>
                </a:cubicBezTo>
                <a:cubicBezTo>
                  <a:pt x="350" y="65"/>
                  <a:pt x="385" y="61"/>
                  <a:pt x="420" y="56"/>
                </a:cubicBezTo>
                <a:cubicBezTo>
                  <a:pt x="450" y="52"/>
                  <a:pt x="481" y="56"/>
                  <a:pt x="510" y="51"/>
                </a:cubicBezTo>
                <a:cubicBezTo>
                  <a:pt x="553" y="45"/>
                  <a:pt x="596" y="39"/>
                  <a:pt x="638" y="33"/>
                </a:cubicBezTo>
                <a:cubicBezTo>
                  <a:pt x="642" y="33"/>
                  <a:pt x="644" y="30"/>
                  <a:pt x="648" y="29"/>
                </a:cubicBezTo>
                <a:cubicBezTo>
                  <a:pt x="648" y="29"/>
                  <a:pt x="649" y="29"/>
                  <a:pt x="650" y="29"/>
                </a:cubicBezTo>
                <a:cubicBezTo>
                  <a:pt x="652" y="29"/>
                  <a:pt x="653" y="31"/>
                  <a:pt x="654" y="31"/>
                </a:cubicBezTo>
                <a:cubicBezTo>
                  <a:pt x="657" y="31"/>
                  <a:pt x="660" y="30"/>
                  <a:pt x="663" y="30"/>
                </a:cubicBezTo>
                <a:cubicBezTo>
                  <a:pt x="690" y="24"/>
                  <a:pt x="718" y="18"/>
                  <a:pt x="745" y="12"/>
                </a:cubicBezTo>
                <a:cubicBezTo>
                  <a:pt x="767" y="6"/>
                  <a:pt x="789" y="7"/>
                  <a:pt x="811" y="0"/>
                </a:cubicBezTo>
                <a:lnTo>
                  <a:pt x="818" y="2"/>
                </a:lnTo>
                <a:close/>
                <a:moveTo>
                  <a:pt x="376" y="75"/>
                </a:moveTo>
                <a:cubicBezTo>
                  <a:pt x="376" y="75"/>
                  <a:pt x="376" y="74"/>
                  <a:pt x="376" y="74"/>
                </a:cubicBezTo>
                <a:cubicBezTo>
                  <a:pt x="355" y="76"/>
                  <a:pt x="334" y="78"/>
                  <a:pt x="313" y="81"/>
                </a:cubicBezTo>
                <a:cubicBezTo>
                  <a:pt x="313" y="81"/>
                  <a:pt x="313" y="81"/>
                  <a:pt x="313" y="82"/>
                </a:cubicBezTo>
                <a:cubicBezTo>
                  <a:pt x="334" y="80"/>
                  <a:pt x="355" y="77"/>
                  <a:pt x="376" y="75"/>
                </a:cubicBezTo>
                <a:close/>
                <a:moveTo>
                  <a:pt x="293" y="83"/>
                </a:moveTo>
                <a:cubicBezTo>
                  <a:pt x="293" y="84"/>
                  <a:pt x="293" y="84"/>
                  <a:pt x="293" y="84"/>
                </a:cubicBezTo>
                <a:cubicBezTo>
                  <a:pt x="299" y="83"/>
                  <a:pt x="304" y="82"/>
                  <a:pt x="309" y="81"/>
                </a:cubicBezTo>
                <a:cubicBezTo>
                  <a:pt x="309" y="81"/>
                  <a:pt x="309" y="81"/>
                  <a:pt x="309" y="81"/>
                </a:cubicBezTo>
                <a:cubicBezTo>
                  <a:pt x="304" y="82"/>
                  <a:pt x="298" y="83"/>
                  <a:pt x="293" y="83"/>
                </a:cubicBezTo>
                <a:close/>
              </a:path>
            </a:pathLst>
          </a:custGeom>
          <a:solidFill>
            <a:srgbClr val="5148A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5741987" y="6350"/>
            <a:ext cx="1649412" cy="2051050"/>
          </a:xfrm>
          <a:custGeom>
            <a:avLst/>
            <a:gdLst/>
            <a:ahLst/>
            <a:cxnLst/>
            <a:rect l="l" t="t" r="r" b="b"/>
            <a:pathLst>
              <a:path w="376" h="467" extrusionOk="0">
                <a:moveTo>
                  <a:pt x="366" y="0"/>
                </a:moveTo>
                <a:cubicBezTo>
                  <a:pt x="364" y="46"/>
                  <a:pt x="362" y="92"/>
                  <a:pt x="360" y="137"/>
                </a:cubicBezTo>
                <a:cubicBezTo>
                  <a:pt x="359" y="137"/>
                  <a:pt x="358" y="137"/>
                  <a:pt x="357" y="137"/>
                </a:cubicBezTo>
                <a:cubicBezTo>
                  <a:pt x="358" y="92"/>
                  <a:pt x="360" y="46"/>
                  <a:pt x="362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338" y="5"/>
                  <a:pt x="338" y="10"/>
                  <a:pt x="337" y="15"/>
                </a:cubicBezTo>
                <a:cubicBezTo>
                  <a:pt x="334" y="50"/>
                  <a:pt x="330" y="87"/>
                  <a:pt x="325" y="122"/>
                </a:cubicBezTo>
                <a:cubicBezTo>
                  <a:pt x="325" y="123"/>
                  <a:pt x="324" y="124"/>
                  <a:pt x="324" y="126"/>
                </a:cubicBezTo>
                <a:cubicBezTo>
                  <a:pt x="324" y="127"/>
                  <a:pt x="323" y="128"/>
                  <a:pt x="323" y="129"/>
                </a:cubicBezTo>
                <a:cubicBezTo>
                  <a:pt x="322" y="129"/>
                  <a:pt x="322" y="128"/>
                  <a:pt x="322" y="128"/>
                </a:cubicBezTo>
                <a:cubicBezTo>
                  <a:pt x="324" y="106"/>
                  <a:pt x="326" y="85"/>
                  <a:pt x="327" y="63"/>
                </a:cubicBezTo>
                <a:cubicBezTo>
                  <a:pt x="328" y="55"/>
                  <a:pt x="328" y="48"/>
                  <a:pt x="328" y="40"/>
                </a:cubicBezTo>
                <a:cubicBezTo>
                  <a:pt x="330" y="27"/>
                  <a:pt x="331" y="13"/>
                  <a:pt x="332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9" y="43"/>
                  <a:pt x="286" y="87"/>
                  <a:pt x="286" y="132"/>
                </a:cubicBezTo>
                <a:cubicBezTo>
                  <a:pt x="286" y="134"/>
                  <a:pt x="285" y="137"/>
                  <a:pt x="284" y="139"/>
                </a:cubicBezTo>
                <a:cubicBezTo>
                  <a:pt x="283" y="139"/>
                  <a:pt x="283" y="139"/>
                  <a:pt x="282" y="139"/>
                </a:cubicBezTo>
                <a:cubicBezTo>
                  <a:pt x="282" y="130"/>
                  <a:pt x="282" y="121"/>
                  <a:pt x="283" y="112"/>
                </a:cubicBezTo>
                <a:cubicBezTo>
                  <a:pt x="284" y="104"/>
                  <a:pt x="285" y="95"/>
                  <a:pt x="286" y="86"/>
                </a:cubicBezTo>
                <a:cubicBezTo>
                  <a:pt x="288" y="58"/>
                  <a:pt x="289" y="30"/>
                  <a:pt x="291" y="2"/>
                </a:cubicBezTo>
                <a:cubicBezTo>
                  <a:pt x="291" y="1"/>
                  <a:pt x="291" y="1"/>
                  <a:pt x="291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5" y="14"/>
                  <a:pt x="254" y="29"/>
                  <a:pt x="252" y="43"/>
                </a:cubicBezTo>
                <a:cubicBezTo>
                  <a:pt x="253" y="29"/>
                  <a:pt x="254" y="14"/>
                  <a:pt x="255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7" y="1"/>
                  <a:pt x="177" y="2"/>
                  <a:pt x="177" y="2"/>
                </a:cubicBezTo>
                <a:cubicBezTo>
                  <a:pt x="177" y="14"/>
                  <a:pt x="177" y="25"/>
                  <a:pt x="176" y="35"/>
                </a:cubicBezTo>
                <a:cubicBezTo>
                  <a:pt x="176" y="36"/>
                  <a:pt x="176" y="38"/>
                  <a:pt x="176" y="39"/>
                </a:cubicBezTo>
                <a:cubicBezTo>
                  <a:pt x="175" y="57"/>
                  <a:pt x="174" y="76"/>
                  <a:pt x="173" y="94"/>
                </a:cubicBezTo>
                <a:cubicBezTo>
                  <a:pt x="173" y="94"/>
                  <a:pt x="173" y="94"/>
                  <a:pt x="173" y="94"/>
                </a:cubicBezTo>
                <a:cubicBezTo>
                  <a:pt x="173" y="106"/>
                  <a:pt x="173" y="119"/>
                  <a:pt x="172" y="131"/>
                </a:cubicBezTo>
                <a:cubicBezTo>
                  <a:pt x="171" y="146"/>
                  <a:pt x="168" y="177"/>
                  <a:pt x="165" y="200"/>
                </a:cubicBezTo>
                <a:cubicBezTo>
                  <a:pt x="165" y="206"/>
                  <a:pt x="164" y="212"/>
                  <a:pt x="164" y="218"/>
                </a:cubicBezTo>
                <a:cubicBezTo>
                  <a:pt x="163" y="219"/>
                  <a:pt x="163" y="219"/>
                  <a:pt x="163" y="220"/>
                </a:cubicBezTo>
                <a:cubicBezTo>
                  <a:pt x="163" y="220"/>
                  <a:pt x="163" y="220"/>
                  <a:pt x="163" y="220"/>
                </a:cubicBezTo>
                <a:cubicBezTo>
                  <a:pt x="161" y="238"/>
                  <a:pt x="159" y="251"/>
                  <a:pt x="158" y="258"/>
                </a:cubicBezTo>
                <a:cubicBezTo>
                  <a:pt x="157" y="258"/>
                  <a:pt x="156" y="258"/>
                  <a:pt x="156" y="258"/>
                </a:cubicBezTo>
                <a:cubicBezTo>
                  <a:pt x="156" y="243"/>
                  <a:pt x="162" y="234"/>
                  <a:pt x="163" y="220"/>
                </a:cubicBezTo>
                <a:cubicBezTo>
                  <a:pt x="163" y="219"/>
                  <a:pt x="163" y="219"/>
                  <a:pt x="164" y="218"/>
                </a:cubicBezTo>
                <a:cubicBezTo>
                  <a:pt x="164" y="213"/>
                  <a:pt x="165" y="207"/>
                  <a:pt x="165" y="200"/>
                </a:cubicBezTo>
                <a:cubicBezTo>
                  <a:pt x="168" y="170"/>
                  <a:pt x="171" y="133"/>
                  <a:pt x="173" y="94"/>
                </a:cubicBezTo>
                <a:cubicBezTo>
                  <a:pt x="173" y="78"/>
                  <a:pt x="175" y="56"/>
                  <a:pt x="176" y="39"/>
                </a:cubicBezTo>
                <a:cubicBezTo>
                  <a:pt x="176" y="27"/>
                  <a:pt x="177" y="15"/>
                  <a:pt x="177" y="2"/>
                </a:cubicBezTo>
                <a:cubicBezTo>
                  <a:pt x="177" y="2"/>
                  <a:pt x="177" y="1"/>
                  <a:pt x="177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0" y="17"/>
                  <a:pt x="120" y="26"/>
                </a:cubicBezTo>
                <a:cubicBezTo>
                  <a:pt x="121" y="35"/>
                  <a:pt x="121" y="45"/>
                  <a:pt x="120" y="55"/>
                </a:cubicBezTo>
                <a:cubicBezTo>
                  <a:pt x="120" y="60"/>
                  <a:pt x="119" y="66"/>
                  <a:pt x="118" y="70"/>
                </a:cubicBezTo>
                <a:cubicBezTo>
                  <a:pt x="118" y="62"/>
                  <a:pt x="119" y="53"/>
                  <a:pt x="119" y="44"/>
                </a:cubicBezTo>
                <a:cubicBezTo>
                  <a:pt x="119" y="38"/>
                  <a:pt x="120" y="32"/>
                  <a:pt x="120" y="26"/>
                </a:cubicBezTo>
                <a:cubicBezTo>
                  <a:pt x="119" y="17"/>
                  <a:pt x="118" y="9"/>
                  <a:pt x="11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8" y="17"/>
                  <a:pt x="17" y="33"/>
                  <a:pt x="17" y="50"/>
                </a:cubicBezTo>
                <a:cubicBezTo>
                  <a:pt x="16" y="95"/>
                  <a:pt x="15" y="141"/>
                  <a:pt x="13" y="186"/>
                </a:cubicBezTo>
                <a:cubicBezTo>
                  <a:pt x="13" y="190"/>
                  <a:pt x="11" y="193"/>
                  <a:pt x="10" y="196"/>
                </a:cubicBezTo>
                <a:cubicBezTo>
                  <a:pt x="10" y="197"/>
                  <a:pt x="10" y="198"/>
                  <a:pt x="10" y="199"/>
                </a:cubicBezTo>
                <a:cubicBezTo>
                  <a:pt x="11" y="201"/>
                  <a:pt x="13" y="202"/>
                  <a:pt x="13" y="203"/>
                </a:cubicBezTo>
                <a:cubicBezTo>
                  <a:pt x="13" y="206"/>
                  <a:pt x="13" y="209"/>
                  <a:pt x="13" y="212"/>
                </a:cubicBezTo>
                <a:cubicBezTo>
                  <a:pt x="10" y="242"/>
                  <a:pt x="7" y="271"/>
                  <a:pt x="3" y="300"/>
                </a:cubicBezTo>
                <a:cubicBezTo>
                  <a:pt x="0" y="324"/>
                  <a:pt x="41" y="275"/>
                  <a:pt x="37" y="298"/>
                </a:cubicBezTo>
                <a:cubicBezTo>
                  <a:pt x="33" y="316"/>
                  <a:pt x="30" y="307"/>
                  <a:pt x="27" y="324"/>
                </a:cubicBezTo>
                <a:cubicBezTo>
                  <a:pt x="23" y="344"/>
                  <a:pt x="19" y="353"/>
                  <a:pt x="16" y="374"/>
                </a:cubicBezTo>
                <a:cubicBezTo>
                  <a:pt x="14" y="386"/>
                  <a:pt x="13" y="373"/>
                  <a:pt x="12" y="385"/>
                </a:cubicBezTo>
                <a:cubicBezTo>
                  <a:pt x="11" y="387"/>
                  <a:pt x="12" y="407"/>
                  <a:pt x="13" y="409"/>
                </a:cubicBezTo>
                <a:cubicBezTo>
                  <a:pt x="14" y="409"/>
                  <a:pt x="15" y="409"/>
                  <a:pt x="16" y="410"/>
                </a:cubicBezTo>
                <a:cubicBezTo>
                  <a:pt x="17" y="409"/>
                  <a:pt x="19" y="408"/>
                  <a:pt x="19" y="407"/>
                </a:cubicBezTo>
                <a:cubicBezTo>
                  <a:pt x="25" y="399"/>
                  <a:pt x="32" y="373"/>
                  <a:pt x="37" y="365"/>
                </a:cubicBezTo>
                <a:cubicBezTo>
                  <a:pt x="41" y="358"/>
                  <a:pt x="41" y="377"/>
                  <a:pt x="44" y="370"/>
                </a:cubicBezTo>
                <a:cubicBezTo>
                  <a:pt x="44" y="369"/>
                  <a:pt x="45" y="368"/>
                  <a:pt x="46" y="367"/>
                </a:cubicBezTo>
                <a:cubicBezTo>
                  <a:pt x="47" y="367"/>
                  <a:pt x="48" y="367"/>
                  <a:pt x="49" y="367"/>
                </a:cubicBezTo>
                <a:cubicBezTo>
                  <a:pt x="48" y="368"/>
                  <a:pt x="48" y="370"/>
                  <a:pt x="48" y="371"/>
                </a:cubicBezTo>
                <a:cubicBezTo>
                  <a:pt x="49" y="380"/>
                  <a:pt x="50" y="368"/>
                  <a:pt x="50" y="374"/>
                </a:cubicBezTo>
                <a:cubicBezTo>
                  <a:pt x="51" y="373"/>
                  <a:pt x="53" y="372"/>
                  <a:pt x="54" y="371"/>
                </a:cubicBezTo>
                <a:cubicBezTo>
                  <a:pt x="54" y="374"/>
                  <a:pt x="53" y="376"/>
                  <a:pt x="53" y="379"/>
                </a:cubicBezTo>
                <a:cubicBezTo>
                  <a:pt x="53" y="379"/>
                  <a:pt x="54" y="379"/>
                  <a:pt x="55" y="379"/>
                </a:cubicBezTo>
                <a:cubicBezTo>
                  <a:pt x="55" y="378"/>
                  <a:pt x="57" y="376"/>
                  <a:pt x="57" y="375"/>
                </a:cubicBezTo>
                <a:cubicBezTo>
                  <a:pt x="58" y="370"/>
                  <a:pt x="59" y="375"/>
                  <a:pt x="60" y="377"/>
                </a:cubicBezTo>
                <a:cubicBezTo>
                  <a:pt x="61" y="376"/>
                  <a:pt x="61" y="375"/>
                  <a:pt x="61" y="375"/>
                </a:cubicBezTo>
                <a:cubicBezTo>
                  <a:pt x="60" y="378"/>
                  <a:pt x="60" y="378"/>
                  <a:pt x="60" y="377"/>
                </a:cubicBezTo>
                <a:cubicBezTo>
                  <a:pt x="58" y="379"/>
                  <a:pt x="55" y="384"/>
                  <a:pt x="51" y="389"/>
                </a:cubicBezTo>
                <a:cubicBezTo>
                  <a:pt x="49" y="395"/>
                  <a:pt x="48" y="401"/>
                  <a:pt x="47" y="407"/>
                </a:cubicBezTo>
                <a:cubicBezTo>
                  <a:pt x="45" y="424"/>
                  <a:pt x="43" y="431"/>
                  <a:pt x="41" y="448"/>
                </a:cubicBezTo>
                <a:cubicBezTo>
                  <a:pt x="41" y="449"/>
                  <a:pt x="42" y="450"/>
                  <a:pt x="43" y="451"/>
                </a:cubicBezTo>
                <a:cubicBezTo>
                  <a:pt x="43" y="451"/>
                  <a:pt x="44" y="451"/>
                  <a:pt x="45" y="451"/>
                </a:cubicBezTo>
                <a:cubicBezTo>
                  <a:pt x="46" y="450"/>
                  <a:pt x="47" y="449"/>
                  <a:pt x="48" y="448"/>
                </a:cubicBezTo>
                <a:cubicBezTo>
                  <a:pt x="51" y="440"/>
                  <a:pt x="55" y="443"/>
                  <a:pt x="57" y="434"/>
                </a:cubicBezTo>
                <a:cubicBezTo>
                  <a:pt x="62" y="415"/>
                  <a:pt x="67" y="395"/>
                  <a:pt x="72" y="376"/>
                </a:cubicBezTo>
                <a:cubicBezTo>
                  <a:pt x="76" y="357"/>
                  <a:pt x="79" y="366"/>
                  <a:pt x="82" y="348"/>
                </a:cubicBezTo>
                <a:cubicBezTo>
                  <a:pt x="85" y="329"/>
                  <a:pt x="89" y="311"/>
                  <a:pt x="96" y="292"/>
                </a:cubicBezTo>
                <a:cubicBezTo>
                  <a:pt x="98" y="289"/>
                  <a:pt x="99" y="286"/>
                  <a:pt x="101" y="283"/>
                </a:cubicBezTo>
                <a:cubicBezTo>
                  <a:pt x="101" y="283"/>
                  <a:pt x="102" y="283"/>
                  <a:pt x="102" y="283"/>
                </a:cubicBezTo>
                <a:cubicBezTo>
                  <a:pt x="102" y="285"/>
                  <a:pt x="102" y="287"/>
                  <a:pt x="101" y="289"/>
                </a:cubicBezTo>
                <a:cubicBezTo>
                  <a:pt x="99" y="296"/>
                  <a:pt x="96" y="303"/>
                  <a:pt x="94" y="311"/>
                </a:cubicBezTo>
                <a:cubicBezTo>
                  <a:pt x="92" y="320"/>
                  <a:pt x="89" y="329"/>
                  <a:pt x="87" y="338"/>
                </a:cubicBezTo>
                <a:cubicBezTo>
                  <a:pt x="85" y="345"/>
                  <a:pt x="83" y="352"/>
                  <a:pt x="82" y="360"/>
                </a:cubicBezTo>
                <a:cubicBezTo>
                  <a:pt x="79" y="371"/>
                  <a:pt x="78" y="356"/>
                  <a:pt x="76" y="367"/>
                </a:cubicBezTo>
                <a:cubicBezTo>
                  <a:pt x="74" y="379"/>
                  <a:pt x="73" y="392"/>
                  <a:pt x="72" y="404"/>
                </a:cubicBezTo>
                <a:cubicBezTo>
                  <a:pt x="71" y="405"/>
                  <a:pt x="72" y="406"/>
                  <a:pt x="73" y="407"/>
                </a:cubicBezTo>
                <a:cubicBezTo>
                  <a:pt x="74" y="407"/>
                  <a:pt x="74" y="407"/>
                  <a:pt x="75" y="407"/>
                </a:cubicBezTo>
                <a:cubicBezTo>
                  <a:pt x="76" y="406"/>
                  <a:pt x="77" y="405"/>
                  <a:pt x="78" y="403"/>
                </a:cubicBezTo>
                <a:cubicBezTo>
                  <a:pt x="80" y="399"/>
                  <a:pt x="81" y="412"/>
                  <a:pt x="83" y="408"/>
                </a:cubicBezTo>
                <a:cubicBezTo>
                  <a:pt x="84" y="405"/>
                  <a:pt x="85" y="404"/>
                  <a:pt x="91" y="404"/>
                </a:cubicBezTo>
                <a:cubicBezTo>
                  <a:pt x="91" y="405"/>
                  <a:pt x="91" y="406"/>
                  <a:pt x="91" y="407"/>
                </a:cubicBezTo>
                <a:cubicBezTo>
                  <a:pt x="89" y="417"/>
                  <a:pt x="88" y="426"/>
                  <a:pt x="87" y="435"/>
                </a:cubicBezTo>
                <a:cubicBezTo>
                  <a:pt x="86" y="437"/>
                  <a:pt x="86" y="438"/>
                  <a:pt x="87" y="439"/>
                </a:cubicBezTo>
                <a:cubicBezTo>
                  <a:pt x="91" y="442"/>
                  <a:pt x="90" y="444"/>
                  <a:pt x="90" y="447"/>
                </a:cubicBezTo>
                <a:cubicBezTo>
                  <a:pt x="90" y="448"/>
                  <a:pt x="91" y="449"/>
                  <a:pt x="91" y="450"/>
                </a:cubicBezTo>
                <a:cubicBezTo>
                  <a:pt x="92" y="450"/>
                  <a:pt x="93" y="450"/>
                  <a:pt x="94" y="450"/>
                </a:cubicBezTo>
                <a:cubicBezTo>
                  <a:pt x="95" y="448"/>
                  <a:pt x="96" y="456"/>
                  <a:pt x="97" y="453"/>
                </a:cubicBezTo>
                <a:cubicBezTo>
                  <a:pt x="103" y="434"/>
                  <a:pt x="108" y="444"/>
                  <a:pt x="113" y="425"/>
                </a:cubicBezTo>
                <a:cubicBezTo>
                  <a:pt x="120" y="391"/>
                  <a:pt x="127" y="357"/>
                  <a:pt x="140" y="323"/>
                </a:cubicBezTo>
                <a:cubicBezTo>
                  <a:pt x="141" y="320"/>
                  <a:pt x="143" y="317"/>
                  <a:pt x="144" y="314"/>
                </a:cubicBezTo>
                <a:cubicBezTo>
                  <a:pt x="145" y="315"/>
                  <a:pt x="145" y="316"/>
                  <a:pt x="145" y="317"/>
                </a:cubicBezTo>
                <a:cubicBezTo>
                  <a:pt x="143" y="328"/>
                  <a:pt x="141" y="338"/>
                  <a:pt x="139" y="349"/>
                </a:cubicBezTo>
                <a:cubicBezTo>
                  <a:pt x="137" y="358"/>
                  <a:pt x="137" y="366"/>
                  <a:pt x="135" y="375"/>
                </a:cubicBezTo>
                <a:cubicBezTo>
                  <a:pt x="131" y="393"/>
                  <a:pt x="127" y="412"/>
                  <a:pt x="123" y="431"/>
                </a:cubicBezTo>
                <a:cubicBezTo>
                  <a:pt x="123" y="433"/>
                  <a:pt x="124" y="436"/>
                  <a:pt x="125" y="438"/>
                </a:cubicBezTo>
                <a:cubicBezTo>
                  <a:pt x="125" y="439"/>
                  <a:pt x="126" y="440"/>
                  <a:pt x="125" y="440"/>
                </a:cubicBezTo>
                <a:cubicBezTo>
                  <a:pt x="125" y="443"/>
                  <a:pt x="124" y="446"/>
                  <a:pt x="123" y="449"/>
                </a:cubicBezTo>
                <a:cubicBezTo>
                  <a:pt x="123" y="449"/>
                  <a:pt x="124" y="449"/>
                  <a:pt x="124" y="448"/>
                </a:cubicBezTo>
                <a:cubicBezTo>
                  <a:pt x="126" y="443"/>
                  <a:pt x="126" y="467"/>
                  <a:pt x="128" y="462"/>
                </a:cubicBezTo>
                <a:cubicBezTo>
                  <a:pt x="132" y="451"/>
                  <a:pt x="137" y="441"/>
                  <a:pt x="141" y="430"/>
                </a:cubicBezTo>
                <a:cubicBezTo>
                  <a:pt x="144" y="422"/>
                  <a:pt x="147" y="413"/>
                  <a:pt x="150" y="405"/>
                </a:cubicBezTo>
                <a:cubicBezTo>
                  <a:pt x="150" y="411"/>
                  <a:pt x="148" y="416"/>
                  <a:pt x="147" y="422"/>
                </a:cubicBezTo>
                <a:cubicBezTo>
                  <a:pt x="144" y="433"/>
                  <a:pt x="141" y="444"/>
                  <a:pt x="139" y="454"/>
                </a:cubicBezTo>
                <a:cubicBezTo>
                  <a:pt x="139" y="456"/>
                  <a:pt x="139" y="457"/>
                  <a:pt x="139" y="458"/>
                </a:cubicBezTo>
                <a:cubicBezTo>
                  <a:pt x="140" y="459"/>
                  <a:pt x="141" y="459"/>
                  <a:pt x="142" y="459"/>
                </a:cubicBezTo>
                <a:cubicBezTo>
                  <a:pt x="144" y="456"/>
                  <a:pt x="145" y="454"/>
                  <a:pt x="146" y="452"/>
                </a:cubicBezTo>
                <a:cubicBezTo>
                  <a:pt x="152" y="431"/>
                  <a:pt x="158" y="410"/>
                  <a:pt x="165" y="389"/>
                </a:cubicBezTo>
                <a:cubicBezTo>
                  <a:pt x="169" y="374"/>
                  <a:pt x="174" y="358"/>
                  <a:pt x="179" y="343"/>
                </a:cubicBezTo>
                <a:cubicBezTo>
                  <a:pt x="180" y="338"/>
                  <a:pt x="183" y="332"/>
                  <a:pt x="185" y="327"/>
                </a:cubicBezTo>
                <a:cubicBezTo>
                  <a:pt x="186" y="328"/>
                  <a:pt x="185" y="330"/>
                  <a:pt x="185" y="332"/>
                </a:cubicBezTo>
                <a:cubicBezTo>
                  <a:pt x="185" y="337"/>
                  <a:pt x="182" y="342"/>
                  <a:pt x="185" y="348"/>
                </a:cubicBezTo>
                <a:cubicBezTo>
                  <a:pt x="187" y="351"/>
                  <a:pt x="184" y="354"/>
                  <a:pt x="184" y="357"/>
                </a:cubicBezTo>
                <a:cubicBezTo>
                  <a:pt x="179" y="377"/>
                  <a:pt x="174" y="397"/>
                  <a:pt x="168" y="417"/>
                </a:cubicBezTo>
                <a:cubicBezTo>
                  <a:pt x="166" y="427"/>
                  <a:pt x="162" y="437"/>
                  <a:pt x="159" y="448"/>
                </a:cubicBezTo>
                <a:cubicBezTo>
                  <a:pt x="158" y="449"/>
                  <a:pt x="156" y="451"/>
                  <a:pt x="162" y="453"/>
                </a:cubicBezTo>
                <a:cubicBezTo>
                  <a:pt x="179" y="422"/>
                  <a:pt x="188" y="390"/>
                  <a:pt x="201" y="359"/>
                </a:cubicBezTo>
                <a:cubicBezTo>
                  <a:pt x="202" y="363"/>
                  <a:pt x="198" y="367"/>
                  <a:pt x="202" y="371"/>
                </a:cubicBezTo>
                <a:cubicBezTo>
                  <a:pt x="206" y="366"/>
                  <a:pt x="208" y="373"/>
                  <a:pt x="210" y="382"/>
                </a:cubicBezTo>
                <a:cubicBezTo>
                  <a:pt x="210" y="381"/>
                  <a:pt x="211" y="379"/>
                  <a:pt x="211" y="378"/>
                </a:cubicBezTo>
                <a:cubicBezTo>
                  <a:pt x="213" y="370"/>
                  <a:pt x="215" y="383"/>
                  <a:pt x="216" y="393"/>
                </a:cubicBezTo>
                <a:cubicBezTo>
                  <a:pt x="222" y="389"/>
                  <a:pt x="227" y="435"/>
                  <a:pt x="234" y="421"/>
                </a:cubicBezTo>
                <a:cubicBezTo>
                  <a:pt x="234" y="420"/>
                  <a:pt x="235" y="419"/>
                  <a:pt x="236" y="419"/>
                </a:cubicBezTo>
                <a:cubicBezTo>
                  <a:pt x="244" y="418"/>
                  <a:pt x="243" y="415"/>
                  <a:pt x="244" y="413"/>
                </a:cubicBezTo>
                <a:cubicBezTo>
                  <a:pt x="249" y="406"/>
                  <a:pt x="252" y="409"/>
                  <a:pt x="256" y="402"/>
                </a:cubicBezTo>
                <a:cubicBezTo>
                  <a:pt x="259" y="396"/>
                  <a:pt x="262" y="390"/>
                  <a:pt x="265" y="384"/>
                </a:cubicBezTo>
                <a:cubicBezTo>
                  <a:pt x="267" y="379"/>
                  <a:pt x="269" y="375"/>
                  <a:pt x="270" y="370"/>
                </a:cubicBezTo>
                <a:cubicBezTo>
                  <a:pt x="269" y="379"/>
                  <a:pt x="267" y="387"/>
                  <a:pt x="264" y="396"/>
                </a:cubicBezTo>
                <a:cubicBezTo>
                  <a:pt x="261" y="406"/>
                  <a:pt x="258" y="415"/>
                  <a:pt x="255" y="425"/>
                </a:cubicBezTo>
                <a:cubicBezTo>
                  <a:pt x="254" y="426"/>
                  <a:pt x="255" y="428"/>
                  <a:pt x="255" y="429"/>
                </a:cubicBezTo>
                <a:cubicBezTo>
                  <a:pt x="256" y="429"/>
                  <a:pt x="257" y="429"/>
                  <a:pt x="258" y="429"/>
                </a:cubicBezTo>
                <a:cubicBezTo>
                  <a:pt x="259" y="428"/>
                  <a:pt x="260" y="427"/>
                  <a:pt x="261" y="426"/>
                </a:cubicBezTo>
                <a:cubicBezTo>
                  <a:pt x="263" y="420"/>
                  <a:pt x="266" y="414"/>
                  <a:pt x="269" y="408"/>
                </a:cubicBezTo>
                <a:cubicBezTo>
                  <a:pt x="270" y="404"/>
                  <a:pt x="271" y="401"/>
                  <a:pt x="273" y="398"/>
                </a:cubicBezTo>
                <a:cubicBezTo>
                  <a:pt x="274" y="399"/>
                  <a:pt x="274" y="400"/>
                  <a:pt x="273" y="401"/>
                </a:cubicBezTo>
                <a:cubicBezTo>
                  <a:pt x="268" y="418"/>
                  <a:pt x="263" y="434"/>
                  <a:pt x="258" y="450"/>
                </a:cubicBezTo>
                <a:cubicBezTo>
                  <a:pt x="258" y="452"/>
                  <a:pt x="258" y="454"/>
                  <a:pt x="258" y="455"/>
                </a:cubicBezTo>
                <a:cubicBezTo>
                  <a:pt x="259" y="456"/>
                  <a:pt x="260" y="456"/>
                  <a:pt x="261" y="456"/>
                </a:cubicBezTo>
                <a:cubicBezTo>
                  <a:pt x="262" y="454"/>
                  <a:pt x="264" y="452"/>
                  <a:pt x="265" y="450"/>
                </a:cubicBezTo>
                <a:cubicBezTo>
                  <a:pt x="271" y="437"/>
                  <a:pt x="277" y="423"/>
                  <a:pt x="284" y="409"/>
                </a:cubicBezTo>
                <a:cubicBezTo>
                  <a:pt x="288" y="403"/>
                  <a:pt x="291" y="396"/>
                  <a:pt x="301" y="391"/>
                </a:cubicBezTo>
                <a:cubicBezTo>
                  <a:pt x="305" y="388"/>
                  <a:pt x="308" y="385"/>
                  <a:pt x="310" y="382"/>
                </a:cubicBezTo>
                <a:cubicBezTo>
                  <a:pt x="313" y="372"/>
                  <a:pt x="315" y="424"/>
                  <a:pt x="315" y="414"/>
                </a:cubicBezTo>
                <a:cubicBezTo>
                  <a:pt x="315" y="404"/>
                  <a:pt x="325" y="395"/>
                  <a:pt x="329" y="385"/>
                </a:cubicBezTo>
                <a:cubicBezTo>
                  <a:pt x="330" y="386"/>
                  <a:pt x="330" y="387"/>
                  <a:pt x="330" y="387"/>
                </a:cubicBezTo>
                <a:cubicBezTo>
                  <a:pt x="329" y="399"/>
                  <a:pt x="328" y="412"/>
                  <a:pt x="326" y="424"/>
                </a:cubicBezTo>
                <a:cubicBezTo>
                  <a:pt x="324" y="434"/>
                  <a:pt x="321" y="444"/>
                  <a:pt x="319" y="454"/>
                </a:cubicBezTo>
                <a:cubicBezTo>
                  <a:pt x="319" y="456"/>
                  <a:pt x="319" y="457"/>
                  <a:pt x="320" y="459"/>
                </a:cubicBezTo>
                <a:cubicBezTo>
                  <a:pt x="321" y="459"/>
                  <a:pt x="322" y="459"/>
                  <a:pt x="323" y="459"/>
                </a:cubicBezTo>
                <a:cubicBezTo>
                  <a:pt x="324" y="457"/>
                  <a:pt x="325" y="456"/>
                  <a:pt x="326" y="454"/>
                </a:cubicBezTo>
                <a:cubicBezTo>
                  <a:pt x="328" y="446"/>
                  <a:pt x="330" y="439"/>
                  <a:pt x="332" y="431"/>
                </a:cubicBezTo>
                <a:cubicBezTo>
                  <a:pt x="333" y="429"/>
                  <a:pt x="333" y="428"/>
                  <a:pt x="334" y="427"/>
                </a:cubicBezTo>
                <a:cubicBezTo>
                  <a:pt x="335" y="427"/>
                  <a:pt x="335" y="427"/>
                  <a:pt x="336" y="427"/>
                </a:cubicBezTo>
                <a:cubicBezTo>
                  <a:pt x="336" y="430"/>
                  <a:pt x="336" y="433"/>
                  <a:pt x="336" y="436"/>
                </a:cubicBezTo>
                <a:cubicBezTo>
                  <a:pt x="337" y="436"/>
                  <a:pt x="337" y="437"/>
                  <a:pt x="338" y="437"/>
                </a:cubicBezTo>
                <a:cubicBezTo>
                  <a:pt x="339" y="435"/>
                  <a:pt x="341" y="434"/>
                  <a:pt x="341" y="432"/>
                </a:cubicBezTo>
                <a:cubicBezTo>
                  <a:pt x="346" y="418"/>
                  <a:pt x="352" y="404"/>
                  <a:pt x="355" y="389"/>
                </a:cubicBezTo>
                <a:cubicBezTo>
                  <a:pt x="359" y="371"/>
                  <a:pt x="361" y="352"/>
                  <a:pt x="363" y="333"/>
                </a:cubicBezTo>
                <a:cubicBezTo>
                  <a:pt x="364" y="315"/>
                  <a:pt x="371" y="122"/>
                  <a:pt x="372" y="103"/>
                </a:cubicBezTo>
                <a:cubicBezTo>
                  <a:pt x="372" y="84"/>
                  <a:pt x="373" y="64"/>
                  <a:pt x="374" y="45"/>
                </a:cubicBezTo>
                <a:cubicBezTo>
                  <a:pt x="374" y="31"/>
                  <a:pt x="375" y="17"/>
                  <a:pt x="375" y="3"/>
                </a:cubicBezTo>
                <a:cubicBezTo>
                  <a:pt x="376" y="2"/>
                  <a:pt x="376" y="1"/>
                  <a:pt x="376" y="0"/>
                </a:cubicBezTo>
                <a:lnTo>
                  <a:pt x="366" y="0"/>
                </a:lnTo>
                <a:close/>
                <a:moveTo>
                  <a:pt x="72" y="277"/>
                </a:moveTo>
                <a:cubicBezTo>
                  <a:pt x="77" y="253"/>
                  <a:pt x="83" y="230"/>
                  <a:pt x="88" y="207"/>
                </a:cubicBezTo>
                <a:cubicBezTo>
                  <a:pt x="88" y="230"/>
                  <a:pt x="84" y="254"/>
                  <a:pt x="72" y="277"/>
                </a:cubicBezTo>
                <a:close/>
                <a:moveTo>
                  <a:pt x="114" y="239"/>
                </a:moveTo>
                <a:cubicBezTo>
                  <a:pt x="113" y="239"/>
                  <a:pt x="113" y="239"/>
                  <a:pt x="112" y="239"/>
                </a:cubicBezTo>
                <a:cubicBezTo>
                  <a:pt x="107" y="222"/>
                  <a:pt x="116" y="206"/>
                  <a:pt x="119" y="189"/>
                </a:cubicBezTo>
                <a:cubicBezTo>
                  <a:pt x="117" y="206"/>
                  <a:pt x="116" y="223"/>
                  <a:pt x="114" y="239"/>
                </a:cubicBezTo>
                <a:close/>
                <a:moveTo>
                  <a:pt x="145" y="49"/>
                </a:moveTo>
                <a:cubicBezTo>
                  <a:pt x="145" y="49"/>
                  <a:pt x="144" y="49"/>
                  <a:pt x="144" y="49"/>
                </a:cubicBezTo>
                <a:cubicBezTo>
                  <a:pt x="145" y="34"/>
                  <a:pt x="146" y="18"/>
                  <a:pt x="146" y="3"/>
                </a:cubicBezTo>
                <a:cubicBezTo>
                  <a:pt x="146" y="3"/>
                  <a:pt x="147" y="3"/>
                  <a:pt x="147" y="3"/>
                </a:cubicBezTo>
                <a:cubicBezTo>
                  <a:pt x="146" y="18"/>
                  <a:pt x="145" y="34"/>
                  <a:pt x="145" y="49"/>
                </a:cubicBezTo>
                <a:close/>
                <a:moveTo>
                  <a:pt x="203" y="247"/>
                </a:moveTo>
                <a:cubicBezTo>
                  <a:pt x="200" y="244"/>
                  <a:pt x="201" y="239"/>
                  <a:pt x="206" y="229"/>
                </a:cubicBezTo>
                <a:cubicBezTo>
                  <a:pt x="205" y="235"/>
                  <a:pt x="204" y="241"/>
                  <a:pt x="203" y="247"/>
                </a:cubicBezTo>
                <a:close/>
                <a:moveTo>
                  <a:pt x="242" y="139"/>
                </a:moveTo>
                <a:cubicBezTo>
                  <a:pt x="242" y="139"/>
                  <a:pt x="242" y="139"/>
                  <a:pt x="241" y="139"/>
                </a:cubicBezTo>
                <a:cubicBezTo>
                  <a:pt x="242" y="128"/>
                  <a:pt x="242" y="116"/>
                  <a:pt x="243" y="104"/>
                </a:cubicBezTo>
                <a:cubicBezTo>
                  <a:pt x="244" y="104"/>
                  <a:pt x="245" y="104"/>
                  <a:pt x="246" y="104"/>
                </a:cubicBezTo>
                <a:cubicBezTo>
                  <a:pt x="245" y="116"/>
                  <a:pt x="244" y="128"/>
                  <a:pt x="242" y="139"/>
                </a:cubicBezTo>
                <a:close/>
              </a:path>
            </a:pathLst>
          </a:custGeom>
          <a:solidFill>
            <a:srgbClr val="A4D91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7351712" y="3611562"/>
            <a:ext cx="3786187" cy="3294062"/>
          </a:xfrm>
          <a:custGeom>
            <a:avLst/>
            <a:gdLst/>
            <a:ahLst/>
            <a:cxnLst/>
            <a:rect l="l" t="t" r="r" b="b"/>
            <a:pathLst>
              <a:path w="863" h="750" extrusionOk="0">
                <a:moveTo>
                  <a:pt x="862" y="258"/>
                </a:moveTo>
                <a:cubicBezTo>
                  <a:pt x="862" y="257"/>
                  <a:pt x="862" y="255"/>
                  <a:pt x="863" y="253"/>
                </a:cubicBezTo>
                <a:cubicBezTo>
                  <a:pt x="862" y="252"/>
                  <a:pt x="861" y="252"/>
                  <a:pt x="860" y="251"/>
                </a:cubicBezTo>
                <a:cubicBezTo>
                  <a:pt x="859" y="252"/>
                  <a:pt x="857" y="253"/>
                  <a:pt x="856" y="254"/>
                </a:cubicBezTo>
                <a:cubicBezTo>
                  <a:pt x="851" y="263"/>
                  <a:pt x="846" y="272"/>
                  <a:pt x="840" y="280"/>
                </a:cubicBezTo>
                <a:cubicBezTo>
                  <a:pt x="833" y="290"/>
                  <a:pt x="825" y="299"/>
                  <a:pt x="817" y="308"/>
                </a:cubicBezTo>
                <a:cubicBezTo>
                  <a:pt x="817" y="309"/>
                  <a:pt x="816" y="309"/>
                  <a:pt x="815" y="309"/>
                </a:cubicBezTo>
                <a:cubicBezTo>
                  <a:pt x="819" y="300"/>
                  <a:pt x="818" y="288"/>
                  <a:pt x="825" y="280"/>
                </a:cubicBezTo>
                <a:cubicBezTo>
                  <a:pt x="832" y="273"/>
                  <a:pt x="793" y="309"/>
                  <a:pt x="798" y="300"/>
                </a:cubicBezTo>
                <a:cubicBezTo>
                  <a:pt x="799" y="297"/>
                  <a:pt x="799" y="293"/>
                  <a:pt x="797" y="288"/>
                </a:cubicBezTo>
                <a:cubicBezTo>
                  <a:pt x="794" y="278"/>
                  <a:pt x="796" y="272"/>
                  <a:pt x="798" y="265"/>
                </a:cubicBezTo>
                <a:cubicBezTo>
                  <a:pt x="802" y="251"/>
                  <a:pt x="807" y="238"/>
                  <a:pt x="812" y="224"/>
                </a:cubicBezTo>
                <a:cubicBezTo>
                  <a:pt x="813" y="222"/>
                  <a:pt x="813" y="220"/>
                  <a:pt x="813" y="218"/>
                </a:cubicBezTo>
                <a:cubicBezTo>
                  <a:pt x="812" y="217"/>
                  <a:pt x="811" y="216"/>
                  <a:pt x="810" y="216"/>
                </a:cubicBezTo>
                <a:cubicBezTo>
                  <a:pt x="809" y="217"/>
                  <a:pt x="808" y="218"/>
                  <a:pt x="807" y="220"/>
                </a:cubicBezTo>
                <a:cubicBezTo>
                  <a:pt x="799" y="234"/>
                  <a:pt x="791" y="249"/>
                  <a:pt x="784" y="264"/>
                </a:cubicBezTo>
                <a:cubicBezTo>
                  <a:pt x="783" y="265"/>
                  <a:pt x="782" y="266"/>
                  <a:pt x="781" y="266"/>
                </a:cubicBezTo>
                <a:cubicBezTo>
                  <a:pt x="782" y="263"/>
                  <a:pt x="783" y="260"/>
                  <a:pt x="784" y="256"/>
                </a:cubicBezTo>
                <a:cubicBezTo>
                  <a:pt x="787" y="251"/>
                  <a:pt x="789" y="245"/>
                  <a:pt x="791" y="239"/>
                </a:cubicBezTo>
                <a:cubicBezTo>
                  <a:pt x="791" y="238"/>
                  <a:pt x="791" y="236"/>
                  <a:pt x="791" y="234"/>
                </a:cubicBezTo>
                <a:cubicBezTo>
                  <a:pt x="790" y="234"/>
                  <a:pt x="790" y="233"/>
                  <a:pt x="789" y="233"/>
                </a:cubicBezTo>
                <a:cubicBezTo>
                  <a:pt x="788" y="234"/>
                  <a:pt x="787" y="234"/>
                  <a:pt x="786" y="236"/>
                </a:cubicBezTo>
                <a:cubicBezTo>
                  <a:pt x="782" y="244"/>
                  <a:pt x="777" y="253"/>
                  <a:pt x="773" y="262"/>
                </a:cubicBezTo>
                <a:cubicBezTo>
                  <a:pt x="769" y="270"/>
                  <a:pt x="764" y="278"/>
                  <a:pt x="759" y="284"/>
                </a:cubicBezTo>
                <a:cubicBezTo>
                  <a:pt x="761" y="280"/>
                  <a:pt x="763" y="276"/>
                  <a:pt x="765" y="271"/>
                </a:cubicBezTo>
                <a:cubicBezTo>
                  <a:pt x="767" y="265"/>
                  <a:pt x="769" y="259"/>
                  <a:pt x="771" y="253"/>
                </a:cubicBezTo>
                <a:cubicBezTo>
                  <a:pt x="773" y="245"/>
                  <a:pt x="767" y="246"/>
                  <a:pt x="769" y="238"/>
                </a:cubicBezTo>
                <a:cubicBezTo>
                  <a:pt x="770" y="235"/>
                  <a:pt x="773" y="234"/>
                  <a:pt x="767" y="229"/>
                </a:cubicBezTo>
                <a:cubicBezTo>
                  <a:pt x="766" y="228"/>
                  <a:pt x="767" y="226"/>
                  <a:pt x="767" y="225"/>
                </a:cubicBezTo>
                <a:cubicBezTo>
                  <a:pt x="772" y="211"/>
                  <a:pt x="736" y="241"/>
                  <a:pt x="734" y="234"/>
                </a:cubicBezTo>
                <a:cubicBezTo>
                  <a:pt x="725" y="241"/>
                  <a:pt x="715" y="249"/>
                  <a:pt x="719" y="242"/>
                </a:cubicBezTo>
                <a:cubicBezTo>
                  <a:pt x="719" y="241"/>
                  <a:pt x="720" y="240"/>
                  <a:pt x="721" y="239"/>
                </a:cubicBezTo>
                <a:cubicBezTo>
                  <a:pt x="713" y="244"/>
                  <a:pt x="706" y="248"/>
                  <a:pt x="707" y="242"/>
                </a:cubicBezTo>
                <a:cubicBezTo>
                  <a:pt x="701" y="242"/>
                  <a:pt x="701" y="248"/>
                  <a:pt x="697" y="250"/>
                </a:cubicBezTo>
                <a:cubicBezTo>
                  <a:pt x="709" y="220"/>
                  <a:pt x="725" y="192"/>
                  <a:pt x="734" y="159"/>
                </a:cubicBezTo>
                <a:cubicBezTo>
                  <a:pt x="729" y="157"/>
                  <a:pt x="729" y="159"/>
                  <a:pt x="728" y="161"/>
                </a:cubicBezTo>
                <a:cubicBezTo>
                  <a:pt x="723" y="170"/>
                  <a:pt x="719" y="179"/>
                  <a:pt x="714" y="188"/>
                </a:cubicBezTo>
                <a:cubicBezTo>
                  <a:pt x="703" y="206"/>
                  <a:pt x="693" y="223"/>
                  <a:pt x="683" y="241"/>
                </a:cubicBezTo>
                <a:cubicBezTo>
                  <a:pt x="681" y="243"/>
                  <a:pt x="681" y="247"/>
                  <a:pt x="677" y="248"/>
                </a:cubicBezTo>
                <a:cubicBezTo>
                  <a:pt x="671" y="250"/>
                  <a:pt x="670" y="256"/>
                  <a:pt x="666" y="260"/>
                </a:cubicBezTo>
                <a:cubicBezTo>
                  <a:pt x="665" y="261"/>
                  <a:pt x="664" y="262"/>
                  <a:pt x="662" y="263"/>
                </a:cubicBezTo>
                <a:cubicBezTo>
                  <a:pt x="664" y="258"/>
                  <a:pt x="666" y="252"/>
                  <a:pt x="669" y="247"/>
                </a:cubicBezTo>
                <a:cubicBezTo>
                  <a:pt x="676" y="233"/>
                  <a:pt x="683" y="220"/>
                  <a:pt x="691" y="206"/>
                </a:cubicBezTo>
                <a:cubicBezTo>
                  <a:pt x="701" y="187"/>
                  <a:pt x="711" y="169"/>
                  <a:pt x="721" y="150"/>
                </a:cubicBezTo>
                <a:cubicBezTo>
                  <a:pt x="722" y="148"/>
                  <a:pt x="722" y="145"/>
                  <a:pt x="723" y="143"/>
                </a:cubicBezTo>
                <a:cubicBezTo>
                  <a:pt x="722" y="142"/>
                  <a:pt x="721" y="142"/>
                  <a:pt x="721" y="141"/>
                </a:cubicBezTo>
                <a:cubicBezTo>
                  <a:pt x="719" y="142"/>
                  <a:pt x="718" y="142"/>
                  <a:pt x="717" y="144"/>
                </a:cubicBezTo>
                <a:cubicBezTo>
                  <a:pt x="712" y="153"/>
                  <a:pt x="706" y="162"/>
                  <a:pt x="700" y="172"/>
                </a:cubicBezTo>
                <a:cubicBezTo>
                  <a:pt x="698" y="177"/>
                  <a:pt x="694" y="181"/>
                  <a:pt x="690" y="186"/>
                </a:cubicBezTo>
                <a:cubicBezTo>
                  <a:pt x="694" y="178"/>
                  <a:pt x="698" y="170"/>
                  <a:pt x="702" y="162"/>
                </a:cubicBezTo>
                <a:cubicBezTo>
                  <a:pt x="706" y="152"/>
                  <a:pt x="710" y="142"/>
                  <a:pt x="714" y="132"/>
                </a:cubicBezTo>
                <a:cubicBezTo>
                  <a:pt x="716" y="126"/>
                  <a:pt x="699" y="144"/>
                  <a:pt x="701" y="139"/>
                </a:cubicBezTo>
                <a:cubicBezTo>
                  <a:pt x="701" y="138"/>
                  <a:pt x="701" y="138"/>
                  <a:pt x="701" y="138"/>
                </a:cubicBezTo>
                <a:cubicBezTo>
                  <a:pt x="700" y="140"/>
                  <a:pt x="698" y="143"/>
                  <a:pt x="697" y="145"/>
                </a:cubicBezTo>
                <a:cubicBezTo>
                  <a:pt x="697" y="146"/>
                  <a:pt x="696" y="146"/>
                  <a:pt x="695" y="147"/>
                </a:cubicBezTo>
                <a:cubicBezTo>
                  <a:pt x="693" y="148"/>
                  <a:pt x="690" y="149"/>
                  <a:pt x="688" y="151"/>
                </a:cubicBezTo>
                <a:cubicBezTo>
                  <a:pt x="678" y="166"/>
                  <a:pt x="668" y="182"/>
                  <a:pt x="658" y="198"/>
                </a:cubicBezTo>
                <a:cubicBezTo>
                  <a:pt x="653" y="205"/>
                  <a:pt x="647" y="212"/>
                  <a:pt x="642" y="219"/>
                </a:cubicBezTo>
                <a:cubicBezTo>
                  <a:pt x="636" y="227"/>
                  <a:pt x="630" y="236"/>
                  <a:pt x="624" y="245"/>
                </a:cubicBezTo>
                <a:cubicBezTo>
                  <a:pt x="624" y="246"/>
                  <a:pt x="623" y="247"/>
                  <a:pt x="622" y="247"/>
                </a:cubicBezTo>
                <a:cubicBezTo>
                  <a:pt x="623" y="244"/>
                  <a:pt x="624" y="240"/>
                  <a:pt x="625" y="238"/>
                </a:cubicBezTo>
                <a:cubicBezTo>
                  <a:pt x="639" y="206"/>
                  <a:pt x="657" y="177"/>
                  <a:pt x="676" y="149"/>
                </a:cubicBezTo>
                <a:cubicBezTo>
                  <a:pt x="687" y="132"/>
                  <a:pt x="675" y="136"/>
                  <a:pt x="684" y="119"/>
                </a:cubicBezTo>
                <a:cubicBezTo>
                  <a:pt x="685" y="117"/>
                  <a:pt x="679" y="121"/>
                  <a:pt x="680" y="119"/>
                </a:cubicBezTo>
                <a:cubicBezTo>
                  <a:pt x="679" y="118"/>
                  <a:pt x="678" y="118"/>
                  <a:pt x="678" y="117"/>
                </a:cubicBezTo>
                <a:cubicBezTo>
                  <a:pt x="676" y="118"/>
                  <a:pt x="675" y="118"/>
                  <a:pt x="674" y="119"/>
                </a:cubicBezTo>
                <a:cubicBezTo>
                  <a:pt x="672" y="121"/>
                  <a:pt x="671" y="124"/>
                  <a:pt x="666" y="123"/>
                </a:cubicBezTo>
                <a:cubicBezTo>
                  <a:pt x="665" y="123"/>
                  <a:pt x="664" y="124"/>
                  <a:pt x="663" y="125"/>
                </a:cubicBezTo>
                <a:cubicBezTo>
                  <a:pt x="658" y="133"/>
                  <a:pt x="652" y="140"/>
                  <a:pt x="647" y="148"/>
                </a:cubicBezTo>
                <a:cubicBezTo>
                  <a:pt x="646" y="148"/>
                  <a:pt x="645" y="149"/>
                  <a:pt x="645" y="150"/>
                </a:cubicBezTo>
                <a:cubicBezTo>
                  <a:pt x="640" y="147"/>
                  <a:pt x="640" y="145"/>
                  <a:pt x="641" y="143"/>
                </a:cubicBezTo>
                <a:cubicBezTo>
                  <a:pt x="643" y="139"/>
                  <a:pt x="633" y="147"/>
                  <a:pt x="634" y="143"/>
                </a:cubicBezTo>
                <a:cubicBezTo>
                  <a:pt x="634" y="141"/>
                  <a:pt x="634" y="140"/>
                  <a:pt x="634" y="138"/>
                </a:cubicBezTo>
                <a:cubicBezTo>
                  <a:pt x="634" y="138"/>
                  <a:pt x="633" y="137"/>
                  <a:pt x="632" y="137"/>
                </a:cubicBezTo>
                <a:cubicBezTo>
                  <a:pt x="631" y="137"/>
                  <a:pt x="630" y="138"/>
                  <a:pt x="629" y="138"/>
                </a:cubicBezTo>
                <a:cubicBezTo>
                  <a:pt x="622" y="148"/>
                  <a:pt x="614" y="157"/>
                  <a:pt x="607" y="167"/>
                </a:cubicBezTo>
                <a:cubicBezTo>
                  <a:pt x="600" y="176"/>
                  <a:pt x="612" y="166"/>
                  <a:pt x="606" y="176"/>
                </a:cubicBezTo>
                <a:cubicBezTo>
                  <a:pt x="602" y="182"/>
                  <a:pt x="598" y="189"/>
                  <a:pt x="594" y="195"/>
                </a:cubicBezTo>
                <a:cubicBezTo>
                  <a:pt x="590" y="203"/>
                  <a:pt x="585" y="211"/>
                  <a:pt x="581" y="219"/>
                </a:cubicBezTo>
                <a:cubicBezTo>
                  <a:pt x="577" y="225"/>
                  <a:pt x="574" y="232"/>
                  <a:pt x="571" y="238"/>
                </a:cubicBezTo>
                <a:cubicBezTo>
                  <a:pt x="570" y="240"/>
                  <a:pt x="569" y="241"/>
                  <a:pt x="567" y="243"/>
                </a:cubicBezTo>
                <a:cubicBezTo>
                  <a:pt x="567" y="243"/>
                  <a:pt x="566" y="242"/>
                  <a:pt x="566" y="242"/>
                </a:cubicBezTo>
                <a:cubicBezTo>
                  <a:pt x="567" y="239"/>
                  <a:pt x="568" y="236"/>
                  <a:pt x="569" y="233"/>
                </a:cubicBezTo>
                <a:cubicBezTo>
                  <a:pt x="576" y="215"/>
                  <a:pt x="586" y="200"/>
                  <a:pt x="597" y="185"/>
                </a:cubicBezTo>
                <a:cubicBezTo>
                  <a:pt x="608" y="170"/>
                  <a:pt x="600" y="174"/>
                  <a:pt x="609" y="159"/>
                </a:cubicBezTo>
                <a:cubicBezTo>
                  <a:pt x="620" y="142"/>
                  <a:pt x="630" y="125"/>
                  <a:pt x="639" y="108"/>
                </a:cubicBezTo>
                <a:cubicBezTo>
                  <a:pt x="644" y="100"/>
                  <a:pt x="639" y="100"/>
                  <a:pt x="642" y="92"/>
                </a:cubicBezTo>
                <a:cubicBezTo>
                  <a:pt x="643" y="91"/>
                  <a:pt x="642" y="89"/>
                  <a:pt x="642" y="88"/>
                </a:cubicBezTo>
                <a:cubicBezTo>
                  <a:pt x="642" y="88"/>
                  <a:pt x="641" y="87"/>
                  <a:pt x="641" y="87"/>
                </a:cubicBezTo>
                <a:cubicBezTo>
                  <a:pt x="639" y="87"/>
                  <a:pt x="638" y="87"/>
                  <a:pt x="637" y="88"/>
                </a:cubicBezTo>
                <a:cubicBezTo>
                  <a:pt x="626" y="102"/>
                  <a:pt x="623" y="107"/>
                  <a:pt x="613" y="121"/>
                </a:cubicBezTo>
                <a:cubicBezTo>
                  <a:pt x="607" y="129"/>
                  <a:pt x="603" y="136"/>
                  <a:pt x="598" y="144"/>
                </a:cubicBezTo>
                <a:cubicBezTo>
                  <a:pt x="596" y="146"/>
                  <a:pt x="595" y="149"/>
                  <a:pt x="593" y="151"/>
                </a:cubicBezTo>
                <a:cubicBezTo>
                  <a:pt x="591" y="146"/>
                  <a:pt x="589" y="142"/>
                  <a:pt x="591" y="139"/>
                </a:cubicBezTo>
                <a:cubicBezTo>
                  <a:pt x="604" y="120"/>
                  <a:pt x="609" y="110"/>
                  <a:pt x="616" y="87"/>
                </a:cubicBezTo>
                <a:cubicBezTo>
                  <a:pt x="617" y="86"/>
                  <a:pt x="617" y="84"/>
                  <a:pt x="617" y="82"/>
                </a:cubicBezTo>
                <a:cubicBezTo>
                  <a:pt x="617" y="81"/>
                  <a:pt x="617" y="80"/>
                  <a:pt x="617" y="79"/>
                </a:cubicBezTo>
                <a:cubicBezTo>
                  <a:pt x="611" y="75"/>
                  <a:pt x="615" y="74"/>
                  <a:pt x="616" y="73"/>
                </a:cubicBezTo>
                <a:cubicBezTo>
                  <a:pt x="620" y="66"/>
                  <a:pt x="625" y="59"/>
                  <a:pt x="630" y="51"/>
                </a:cubicBezTo>
                <a:cubicBezTo>
                  <a:pt x="630" y="50"/>
                  <a:pt x="630" y="49"/>
                  <a:pt x="630" y="47"/>
                </a:cubicBezTo>
                <a:cubicBezTo>
                  <a:pt x="630" y="47"/>
                  <a:pt x="629" y="46"/>
                  <a:pt x="628" y="46"/>
                </a:cubicBezTo>
                <a:cubicBezTo>
                  <a:pt x="627" y="46"/>
                  <a:pt x="626" y="46"/>
                  <a:pt x="625" y="47"/>
                </a:cubicBezTo>
                <a:cubicBezTo>
                  <a:pt x="617" y="54"/>
                  <a:pt x="610" y="61"/>
                  <a:pt x="603" y="68"/>
                </a:cubicBezTo>
                <a:cubicBezTo>
                  <a:pt x="602" y="69"/>
                  <a:pt x="601" y="70"/>
                  <a:pt x="600" y="71"/>
                </a:cubicBezTo>
                <a:cubicBezTo>
                  <a:pt x="600" y="70"/>
                  <a:pt x="599" y="70"/>
                  <a:pt x="598" y="69"/>
                </a:cubicBezTo>
                <a:cubicBezTo>
                  <a:pt x="598" y="68"/>
                  <a:pt x="598" y="67"/>
                  <a:pt x="599" y="65"/>
                </a:cubicBezTo>
                <a:cubicBezTo>
                  <a:pt x="602" y="59"/>
                  <a:pt x="605" y="54"/>
                  <a:pt x="607" y="47"/>
                </a:cubicBezTo>
                <a:cubicBezTo>
                  <a:pt x="609" y="38"/>
                  <a:pt x="622" y="15"/>
                  <a:pt x="623" y="6"/>
                </a:cubicBezTo>
                <a:cubicBezTo>
                  <a:pt x="623" y="5"/>
                  <a:pt x="623" y="3"/>
                  <a:pt x="622" y="2"/>
                </a:cubicBezTo>
                <a:cubicBezTo>
                  <a:pt x="621" y="1"/>
                  <a:pt x="621" y="1"/>
                  <a:pt x="620" y="0"/>
                </a:cubicBezTo>
                <a:cubicBezTo>
                  <a:pt x="618" y="1"/>
                  <a:pt x="603" y="15"/>
                  <a:pt x="601" y="17"/>
                </a:cubicBezTo>
                <a:cubicBezTo>
                  <a:pt x="594" y="26"/>
                  <a:pt x="586" y="36"/>
                  <a:pt x="579" y="46"/>
                </a:cubicBezTo>
                <a:cubicBezTo>
                  <a:pt x="568" y="63"/>
                  <a:pt x="564" y="71"/>
                  <a:pt x="553" y="88"/>
                </a:cubicBezTo>
                <a:cubicBezTo>
                  <a:pt x="543" y="103"/>
                  <a:pt x="552" y="98"/>
                  <a:pt x="542" y="112"/>
                </a:cubicBezTo>
                <a:cubicBezTo>
                  <a:pt x="529" y="132"/>
                  <a:pt x="517" y="152"/>
                  <a:pt x="503" y="170"/>
                </a:cubicBezTo>
                <a:cubicBezTo>
                  <a:pt x="485" y="194"/>
                  <a:pt x="466" y="216"/>
                  <a:pt x="447" y="239"/>
                </a:cubicBezTo>
                <a:cubicBezTo>
                  <a:pt x="446" y="241"/>
                  <a:pt x="444" y="244"/>
                  <a:pt x="441" y="245"/>
                </a:cubicBezTo>
                <a:cubicBezTo>
                  <a:pt x="440" y="246"/>
                  <a:pt x="438" y="246"/>
                  <a:pt x="436" y="247"/>
                </a:cubicBezTo>
                <a:cubicBezTo>
                  <a:pt x="435" y="247"/>
                  <a:pt x="435" y="248"/>
                  <a:pt x="434" y="249"/>
                </a:cubicBezTo>
                <a:cubicBezTo>
                  <a:pt x="433" y="252"/>
                  <a:pt x="432" y="255"/>
                  <a:pt x="429" y="258"/>
                </a:cubicBezTo>
                <a:cubicBezTo>
                  <a:pt x="398" y="291"/>
                  <a:pt x="367" y="324"/>
                  <a:pt x="336" y="357"/>
                </a:cubicBezTo>
                <a:cubicBezTo>
                  <a:pt x="314" y="381"/>
                  <a:pt x="292" y="404"/>
                  <a:pt x="270" y="427"/>
                </a:cubicBezTo>
                <a:cubicBezTo>
                  <a:pt x="244" y="454"/>
                  <a:pt x="218" y="481"/>
                  <a:pt x="191" y="507"/>
                </a:cubicBezTo>
                <a:cubicBezTo>
                  <a:pt x="163" y="535"/>
                  <a:pt x="133" y="561"/>
                  <a:pt x="103" y="588"/>
                </a:cubicBezTo>
                <a:cubicBezTo>
                  <a:pt x="77" y="613"/>
                  <a:pt x="50" y="638"/>
                  <a:pt x="23" y="662"/>
                </a:cubicBezTo>
                <a:cubicBezTo>
                  <a:pt x="15" y="670"/>
                  <a:pt x="8" y="678"/>
                  <a:pt x="1" y="687"/>
                </a:cubicBezTo>
                <a:cubicBezTo>
                  <a:pt x="1" y="687"/>
                  <a:pt x="0" y="688"/>
                  <a:pt x="0" y="688"/>
                </a:cubicBezTo>
                <a:cubicBezTo>
                  <a:pt x="1" y="689"/>
                  <a:pt x="1" y="689"/>
                  <a:pt x="2" y="689"/>
                </a:cubicBezTo>
                <a:cubicBezTo>
                  <a:pt x="28" y="667"/>
                  <a:pt x="54" y="644"/>
                  <a:pt x="79" y="621"/>
                </a:cubicBezTo>
                <a:cubicBezTo>
                  <a:pt x="105" y="598"/>
                  <a:pt x="131" y="575"/>
                  <a:pt x="157" y="552"/>
                </a:cubicBezTo>
                <a:cubicBezTo>
                  <a:pt x="182" y="529"/>
                  <a:pt x="208" y="505"/>
                  <a:pt x="233" y="482"/>
                </a:cubicBezTo>
                <a:cubicBezTo>
                  <a:pt x="171" y="548"/>
                  <a:pt x="100" y="606"/>
                  <a:pt x="39" y="672"/>
                </a:cubicBezTo>
                <a:cubicBezTo>
                  <a:pt x="39" y="673"/>
                  <a:pt x="40" y="673"/>
                  <a:pt x="41" y="674"/>
                </a:cubicBezTo>
                <a:cubicBezTo>
                  <a:pt x="42" y="673"/>
                  <a:pt x="44" y="673"/>
                  <a:pt x="46" y="672"/>
                </a:cubicBezTo>
                <a:cubicBezTo>
                  <a:pt x="46" y="673"/>
                  <a:pt x="47" y="673"/>
                  <a:pt x="48" y="674"/>
                </a:cubicBezTo>
                <a:cubicBezTo>
                  <a:pt x="42" y="680"/>
                  <a:pt x="36" y="686"/>
                  <a:pt x="31" y="692"/>
                </a:cubicBezTo>
                <a:cubicBezTo>
                  <a:pt x="32" y="693"/>
                  <a:pt x="33" y="694"/>
                  <a:pt x="34" y="694"/>
                </a:cubicBezTo>
                <a:cubicBezTo>
                  <a:pt x="81" y="651"/>
                  <a:pt x="129" y="607"/>
                  <a:pt x="177" y="564"/>
                </a:cubicBezTo>
                <a:cubicBezTo>
                  <a:pt x="177" y="564"/>
                  <a:pt x="178" y="564"/>
                  <a:pt x="178" y="565"/>
                </a:cubicBezTo>
                <a:cubicBezTo>
                  <a:pt x="160" y="583"/>
                  <a:pt x="141" y="601"/>
                  <a:pt x="123" y="619"/>
                </a:cubicBezTo>
                <a:cubicBezTo>
                  <a:pt x="104" y="637"/>
                  <a:pt x="84" y="654"/>
                  <a:pt x="70" y="675"/>
                </a:cubicBezTo>
                <a:cubicBezTo>
                  <a:pt x="70" y="675"/>
                  <a:pt x="70" y="676"/>
                  <a:pt x="71" y="676"/>
                </a:cubicBezTo>
                <a:cubicBezTo>
                  <a:pt x="74" y="674"/>
                  <a:pt x="78" y="671"/>
                  <a:pt x="80" y="670"/>
                </a:cubicBezTo>
                <a:cubicBezTo>
                  <a:pt x="76" y="674"/>
                  <a:pt x="71" y="680"/>
                  <a:pt x="66" y="685"/>
                </a:cubicBezTo>
                <a:cubicBezTo>
                  <a:pt x="58" y="693"/>
                  <a:pt x="51" y="700"/>
                  <a:pt x="44" y="707"/>
                </a:cubicBezTo>
                <a:cubicBezTo>
                  <a:pt x="42" y="709"/>
                  <a:pt x="39" y="711"/>
                  <a:pt x="37" y="713"/>
                </a:cubicBezTo>
                <a:cubicBezTo>
                  <a:pt x="37" y="714"/>
                  <a:pt x="37" y="715"/>
                  <a:pt x="38" y="716"/>
                </a:cubicBezTo>
                <a:cubicBezTo>
                  <a:pt x="39" y="716"/>
                  <a:pt x="41" y="717"/>
                  <a:pt x="41" y="716"/>
                </a:cubicBezTo>
                <a:cubicBezTo>
                  <a:pt x="50" y="709"/>
                  <a:pt x="59" y="701"/>
                  <a:pt x="68" y="693"/>
                </a:cubicBezTo>
                <a:cubicBezTo>
                  <a:pt x="91" y="671"/>
                  <a:pt x="115" y="649"/>
                  <a:pt x="139" y="628"/>
                </a:cubicBezTo>
                <a:cubicBezTo>
                  <a:pt x="143" y="624"/>
                  <a:pt x="147" y="620"/>
                  <a:pt x="152" y="617"/>
                </a:cubicBezTo>
                <a:cubicBezTo>
                  <a:pt x="117" y="654"/>
                  <a:pt x="77" y="687"/>
                  <a:pt x="44" y="725"/>
                </a:cubicBezTo>
                <a:cubicBezTo>
                  <a:pt x="45" y="726"/>
                  <a:pt x="46" y="726"/>
                  <a:pt x="47" y="727"/>
                </a:cubicBezTo>
                <a:cubicBezTo>
                  <a:pt x="56" y="719"/>
                  <a:pt x="66" y="711"/>
                  <a:pt x="75" y="702"/>
                </a:cubicBezTo>
                <a:cubicBezTo>
                  <a:pt x="75" y="702"/>
                  <a:pt x="75" y="703"/>
                  <a:pt x="76" y="703"/>
                </a:cubicBezTo>
                <a:cubicBezTo>
                  <a:pt x="72" y="708"/>
                  <a:pt x="68" y="714"/>
                  <a:pt x="64" y="719"/>
                </a:cubicBezTo>
                <a:cubicBezTo>
                  <a:pt x="64" y="719"/>
                  <a:pt x="65" y="720"/>
                  <a:pt x="65" y="720"/>
                </a:cubicBezTo>
                <a:cubicBezTo>
                  <a:pt x="66" y="719"/>
                  <a:pt x="67" y="719"/>
                  <a:pt x="68" y="718"/>
                </a:cubicBezTo>
                <a:cubicBezTo>
                  <a:pt x="72" y="712"/>
                  <a:pt x="82" y="711"/>
                  <a:pt x="88" y="706"/>
                </a:cubicBezTo>
                <a:cubicBezTo>
                  <a:pt x="101" y="695"/>
                  <a:pt x="113" y="682"/>
                  <a:pt x="126" y="671"/>
                </a:cubicBezTo>
                <a:cubicBezTo>
                  <a:pt x="158" y="642"/>
                  <a:pt x="191" y="613"/>
                  <a:pt x="223" y="583"/>
                </a:cubicBezTo>
                <a:cubicBezTo>
                  <a:pt x="256" y="552"/>
                  <a:pt x="290" y="513"/>
                  <a:pt x="326" y="479"/>
                </a:cubicBezTo>
                <a:cubicBezTo>
                  <a:pt x="337" y="468"/>
                  <a:pt x="348" y="457"/>
                  <a:pt x="360" y="445"/>
                </a:cubicBezTo>
                <a:cubicBezTo>
                  <a:pt x="360" y="445"/>
                  <a:pt x="361" y="444"/>
                  <a:pt x="362" y="444"/>
                </a:cubicBezTo>
                <a:cubicBezTo>
                  <a:pt x="359" y="448"/>
                  <a:pt x="356" y="453"/>
                  <a:pt x="352" y="457"/>
                </a:cubicBezTo>
                <a:cubicBezTo>
                  <a:pt x="343" y="464"/>
                  <a:pt x="335" y="471"/>
                  <a:pt x="326" y="479"/>
                </a:cubicBezTo>
                <a:cubicBezTo>
                  <a:pt x="313" y="492"/>
                  <a:pt x="300" y="505"/>
                  <a:pt x="288" y="518"/>
                </a:cubicBezTo>
                <a:cubicBezTo>
                  <a:pt x="266" y="540"/>
                  <a:pt x="245" y="562"/>
                  <a:pt x="223" y="583"/>
                </a:cubicBezTo>
                <a:cubicBezTo>
                  <a:pt x="188" y="616"/>
                  <a:pt x="167" y="646"/>
                  <a:pt x="136" y="680"/>
                </a:cubicBezTo>
                <a:cubicBezTo>
                  <a:pt x="117" y="701"/>
                  <a:pt x="98" y="720"/>
                  <a:pt x="79" y="740"/>
                </a:cubicBezTo>
                <a:cubicBezTo>
                  <a:pt x="84" y="740"/>
                  <a:pt x="84" y="740"/>
                  <a:pt x="84" y="740"/>
                </a:cubicBezTo>
                <a:cubicBezTo>
                  <a:pt x="97" y="726"/>
                  <a:pt x="109" y="714"/>
                  <a:pt x="109" y="713"/>
                </a:cubicBezTo>
                <a:cubicBezTo>
                  <a:pt x="115" y="709"/>
                  <a:pt x="121" y="704"/>
                  <a:pt x="127" y="699"/>
                </a:cubicBezTo>
                <a:cubicBezTo>
                  <a:pt x="153" y="675"/>
                  <a:pt x="120" y="714"/>
                  <a:pt x="146" y="690"/>
                </a:cubicBezTo>
                <a:cubicBezTo>
                  <a:pt x="173" y="664"/>
                  <a:pt x="200" y="639"/>
                  <a:pt x="227" y="613"/>
                </a:cubicBezTo>
                <a:cubicBezTo>
                  <a:pt x="228" y="612"/>
                  <a:pt x="228" y="612"/>
                  <a:pt x="229" y="611"/>
                </a:cubicBezTo>
                <a:cubicBezTo>
                  <a:pt x="272" y="568"/>
                  <a:pt x="318" y="521"/>
                  <a:pt x="356" y="474"/>
                </a:cubicBezTo>
                <a:cubicBezTo>
                  <a:pt x="368" y="460"/>
                  <a:pt x="384" y="449"/>
                  <a:pt x="398" y="438"/>
                </a:cubicBezTo>
                <a:cubicBezTo>
                  <a:pt x="402" y="433"/>
                  <a:pt x="406" y="429"/>
                  <a:pt x="411" y="424"/>
                </a:cubicBezTo>
                <a:cubicBezTo>
                  <a:pt x="417" y="417"/>
                  <a:pt x="423" y="411"/>
                  <a:pt x="428" y="405"/>
                </a:cubicBezTo>
                <a:cubicBezTo>
                  <a:pt x="425" y="409"/>
                  <a:pt x="422" y="413"/>
                  <a:pt x="419" y="417"/>
                </a:cubicBezTo>
                <a:cubicBezTo>
                  <a:pt x="413" y="425"/>
                  <a:pt x="406" y="431"/>
                  <a:pt x="398" y="438"/>
                </a:cubicBezTo>
                <a:cubicBezTo>
                  <a:pt x="348" y="492"/>
                  <a:pt x="298" y="546"/>
                  <a:pt x="243" y="597"/>
                </a:cubicBezTo>
                <a:cubicBezTo>
                  <a:pt x="238" y="603"/>
                  <a:pt x="232" y="608"/>
                  <a:pt x="227" y="613"/>
                </a:cubicBezTo>
                <a:cubicBezTo>
                  <a:pt x="192" y="648"/>
                  <a:pt x="224" y="633"/>
                  <a:pt x="186" y="670"/>
                </a:cubicBezTo>
                <a:cubicBezTo>
                  <a:pt x="172" y="684"/>
                  <a:pt x="159" y="699"/>
                  <a:pt x="145" y="714"/>
                </a:cubicBezTo>
                <a:cubicBezTo>
                  <a:pt x="141" y="718"/>
                  <a:pt x="137" y="721"/>
                  <a:pt x="133" y="725"/>
                </a:cubicBezTo>
                <a:cubicBezTo>
                  <a:pt x="132" y="726"/>
                  <a:pt x="132" y="728"/>
                  <a:pt x="132" y="730"/>
                </a:cubicBezTo>
                <a:cubicBezTo>
                  <a:pt x="133" y="730"/>
                  <a:pt x="135" y="730"/>
                  <a:pt x="136" y="729"/>
                </a:cubicBezTo>
                <a:cubicBezTo>
                  <a:pt x="147" y="719"/>
                  <a:pt x="159" y="708"/>
                  <a:pt x="171" y="698"/>
                </a:cubicBezTo>
                <a:cubicBezTo>
                  <a:pt x="188" y="682"/>
                  <a:pt x="147" y="729"/>
                  <a:pt x="164" y="713"/>
                </a:cubicBezTo>
                <a:cubicBezTo>
                  <a:pt x="164" y="713"/>
                  <a:pt x="164" y="712"/>
                  <a:pt x="165" y="712"/>
                </a:cubicBezTo>
                <a:cubicBezTo>
                  <a:pt x="147" y="737"/>
                  <a:pt x="180" y="694"/>
                  <a:pt x="161" y="719"/>
                </a:cubicBezTo>
                <a:cubicBezTo>
                  <a:pt x="162" y="719"/>
                  <a:pt x="162" y="720"/>
                  <a:pt x="163" y="721"/>
                </a:cubicBezTo>
                <a:cubicBezTo>
                  <a:pt x="165" y="720"/>
                  <a:pt x="167" y="719"/>
                  <a:pt x="168" y="718"/>
                </a:cubicBezTo>
                <a:cubicBezTo>
                  <a:pt x="184" y="702"/>
                  <a:pt x="142" y="750"/>
                  <a:pt x="159" y="734"/>
                </a:cubicBezTo>
                <a:cubicBezTo>
                  <a:pt x="162" y="731"/>
                  <a:pt x="166" y="727"/>
                  <a:pt x="171" y="724"/>
                </a:cubicBezTo>
                <a:cubicBezTo>
                  <a:pt x="161" y="734"/>
                  <a:pt x="156" y="738"/>
                  <a:pt x="154" y="740"/>
                </a:cubicBezTo>
                <a:cubicBezTo>
                  <a:pt x="161" y="740"/>
                  <a:pt x="161" y="740"/>
                  <a:pt x="161" y="740"/>
                </a:cubicBezTo>
                <a:cubicBezTo>
                  <a:pt x="173" y="732"/>
                  <a:pt x="174" y="735"/>
                  <a:pt x="203" y="709"/>
                </a:cubicBezTo>
                <a:cubicBezTo>
                  <a:pt x="204" y="709"/>
                  <a:pt x="205" y="710"/>
                  <a:pt x="206" y="711"/>
                </a:cubicBezTo>
                <a:cubicBezTo>
                  <a:pt x="198" y="719"/>
                  <a:pt x="191" y="727"/>
                  <a:pt x="183" y="735"/>
                </a:cubicBezTo>
                <a:cubicBezTo>
                  <a:pt x="184" y="735"/>
                  <a:pt x="184" y="735"/>
                  <a:pt x="185" y="736"/>
                </a:cubicBezTo>
                <a:cubicBezTo>
                  <a:pt x="186" y="736"/>
                  <a:pt x="187" y="736"/>
                  <a:pt x="187" y="735"/>
                </a:cubicBezTo>
                <a:cubicBezTo>
                  <a:pt x="195" y="728"/>
                  <a:pt x="204" y="721"/>
                  <a:pt x="212" y="713"/>
                </a:cubicBezTo>
                <a:cubicBezTo>
                  <a:pt x="213" y="713"/>
                  <a:pt x="213" y="712"/>
                  <a:pt x="214" y="711"/>
                </a:cubicBezTo>
                <a:cubicBezTo>
                  <a:pt x="222" y="703"/>
                  <a:pt x="226" y="700"/>
                  <a:pt x="229" y="697"/>
                </a:cubicBezTo>
                <a:cubicBezTo>
                  <a:pt x="238" y="689"/>
                  <a:pt x="248" y="680"/>
                  <a:pt x="257" y="671"/>
                </a:cubicBezTo>
                <a:cubicBezTo>
                  <a:pt x="258" y="671"/>
                  <a:pt x="258" y="670"/>
                  <a:pt x="259" y="670"/>
                </a:cubicBezTo>
                <a:cubicBezTo>
                  <a:pt x="239" y="691"/>
                  <a:pt x="234" y="694"/>
                  <a:pt x="229" y="697"/>
                </a:cubicBezTo>
                <a:cubicBezTo>
                  <a:pt x="224" y="702"/>
                  <a:pt x="219" y="707"/>
                  <a:pt x="214" y="711"/>
                </a:cubicBezTo>
                <a:cubicBezTo>
                  <a:pt x="211" y="715"/>
                  <a:pt x="208" y="719"/>
                  <a:pt x="203" y="724"/>
                </a:cubicBezTo>
                <a:cubicBezTo>
                  <a:pt x="204" y="725"/>
                  <a:pt x="204" y="726"/>
                  <a:pt x="205" y="726"/>
                </a:cubicBezTo>
                <a:cubicBezTo>
                  <a:pt x="207" y="725"/>
                  <a:pt x="209" y="723"/>
                  <a:pt x="211" y="722"/>
                </a:cubicBezTo>
                <a:cubicBezTo>
                  <a:pt x="214" y="720"/>
                  <a:pt x="216" y="716"/>
                  <a:pt x="220" y="715"/>
                </a:cubicBezTo>
                <a:cubicBezTo>
                  <a:pt x="227" y="714"/>
                  <a:pt x="216" y="727"/>
                  <a:pt x="205" y="740"/>
                </a:cubicBezTo>
                <a:cubicBezTo>
                  <a:pt x="212" y="740"/>
                  <a:pt x="212" y="740"/>
                  <a:pt x="212" y="740"/>
                </a:cubicBezTo>
                <a:cubicBezTo>
                  <a:pt x="216" y="735"/>
                  <a:pt x="220" y="731"/>
                  <a:pt x="224" y="726"/>
                </a:cubicBezTo>
                <a:cubicBezTo>
                  <a:pt x="227" y="723"/>
                  <a:pt x="221" y="730"/>
                  <a:pt x="213" y="740"/>
                </a:cubicBezTo>
                <a:cubicBezTo>
                  <a:pt x="221" y="740"/>
                  <a:pt x="221" y="740"/>
                  <a:pt x="221" y="740"/>
                </a:cubicBezTo>
                <a:cubicBezTo>
                  <a:pt x="230" y="731"/>
                  <a:pt x="239" y="723"/>
                  <a:pt x="248" y="715"/>
                </a:cubicBezTo>
                <a:cubicBezTo>
                  <a:pt x="260" y="704"/>
                  <a:pt x="234" y="735"/>
                  <a:pt x="231" y="740"/>
                </a:cubicBezTo>
                <a:cubicBezTo>
                  <a:pt x="232" y="740"/>
                  <a:pt x="232" y="740"/>
                  <a:pt x="232" y="740"/>
                </a:cubicBezTo>
                <a:cubicBezTo>
                  <a:pt x="233" y="739"/>
                  <a:pt x="234" y="739"/>
                  <a:pt x="234" y="738"/>
                </a:cubicBezTo>
                <a:cubicBezTo>
                  <a:pt x="237" y="735"/>
                  <a:pt x="241" y="733"/>
                  <a:pt x="244" y="730"/>
                </a:cubicBezTo>
                <a:cubicBezTo>
                  <a:pt x="244" y="731"/>
                  <a:pt x="245" y="731"/>
                  <a:pt x="246" y="732"/>
                </a:cubicBezTo>
                <a:cubicBezTo>
                  <a:pt x="242" y="735"/>
                  <a:pt x="240" y="737"/>
                  <a:pt x="238" y="740"/>
                </a:cubicBezTo>
                <a:cubicBezTo>
                  <a:pt x="274" y="740"/>
                  <a:pt x="274" y="740"/>
                  <a:pt x="274" y="740"/>
                </a:cubicBezTo>
                <a:cubicBezTo>
                  <a:pt x="275" y="738"/>
                  <a:pt x="277" y="737"/>
                  <a:pt x="278" y="735"/>
                </a:cubicBezTo>
                <a:cubicBezTo>
                  <a:pt x="279" y="736"/>
                  <a:pt x="279" y="736"/>
                  <a:pt x="280" y="737"/>
                </a:cubicBezTo>
                <a:cubicBezTo>
                  <a:pt x="279" y="738"/>
                  <a:pt x="278" y="739"/>
                  <a:pt x="277" y="740"/>
                </a:cubicBezTo>
                <a:cubicBezTo>
                  <a:pt x="344" y="740"/>
                  <a:pt x="344" y="740"/>
                  <a:pt x="344" y="740"/>
                </a:cubicBezTo>
                <a:cubicBezTo>
                  <a:pt x="360" y="724"/>
                  <a:pt x="376" y="708"/>
                  <a:pt x="392" y="692"/>
                </a:cubicBezTo>
                <a:cubicBezTo>
                  <a:pt x="393" y="691"/>
                  <a:pt x="393" y="690"/>
                  <a:pt x="394" y="689"/>
                </a:cubicBezTo>
                <a:cubicBezTo>
                  <a:pt x="400" y="684"/>
                  <a:pt x="405" y="678"/>
                  <a:pt x="411" y="672"/>
                </a:cubicBezTo>
                <a:cubicBezTo>
                  <a:pt x="417" y="666"/>
                  <a:pt x="423" y="660"/>
                  <a:pt x="429" y="653"/>
                </a:cubicBezTo>
                <a:cubicBezTo>
                  <a:pt x="435" y="646"/>
                  <a:pt x="441" y="640"/>
                  <a:pt x="447" y="633"/>
                </a:cubicBezTo>
                <a:cubicBezTo>
                  <a:pt x="451" y="629"/>
                  <a:pt x="456" y="624"/>
                  <a:pt x="460" y="620"/>
                </a:cubicBezTo>
                <a:cubicBezTo>
                  <a:pt x="476" y="602"/>
                  <a:pt x="491" y="585"/>
                  <a:pt x="507" y="567"/>
                </a:cubicBezTo>
                <a:cubicBezTo>
                  <a:pt x="509" y="564"/>
                  <a:pt x="511" y="562"/>
                  <a:pt x="513" y="559"/>
                </a:cubicBezTo>
                <a:cubicBezTo>
                  <a:pt x="532" y="538"/>
                  <a:pt x="551" y="517"/>
                  <a:pt x="570" y="496"/>
                </a:cubicBezTo>
                <a:cubicBezTo>
                  <a:pt x="575" y="490"/>
                  <a:pt x="580" y="483"/>
                  <a:pt x="586" y="476"/>
                </a:cubicBezTo>
                <a:cubicBezTo>
                  <a:pt x="591" y="469"/>
                  <a:pt x="598" y="463"/>
                  <a:pt x="604" y="456"/>
                </a:cubicBezTo>
                <a:cubicBezTo>
                  <a:pt x="604" y="457"/>
                  <a:pt x="605" y="457"/>
                  <a:pt x="606" y="457"/>
                </a:cubicBezTo>
                <a:cubicBezTo>
                  <a:pt x="605" y="460"/>
                  <a:pt x="604" y="462"/>
                  <a:pt x="602" y="464"/>
                </a:cubicBezTo>
                <a:cubicBezTo>
                  <a:pt x="568" y="498"/>
                  <a:pt x="538" y="533"/>
                  <a:pt x="507" y="567"/>
                </a:cubicBezTo>
                <a:cubicBezTo>
                  <a:pt x="500" y="575"/>
                  <a:pt x="493" y="584"/>
                  <a:pt x="486" y="592"/>
                </a:cubicBezTo>
                <a:cubicBezTo>
                  <a:pt x="477" y="601"/>
                  <a:pt x="468" y="611"/>
                  <a:pt x="460" y="620"/>
                </a:cubicBezTo>
                <a:cubicBezTo>
                  <a:pt x="444" y="638"/>
                  <a:pt x="427" y="655"/>
                  <a:pt x="411" y="672"/>
                </a:cubicBezTo>
                <a:cubicBezTo>
                  <a:pt x="404" y="679"/>
                  <a:pt x="398" y="685"/>
                  <a:pt x="392" y="692"/>
                </a:cubicBezTo>
                <a:cubicBezTo>
                  <a:pt x="389" y="694"/>
                  <a:pt x="386" y="697"/>
                  <a:pt x="384" y="700"/>
                </a:cubicBezTo>
                <a:cubicBezTo>
                  <a:pt x="381" y="704"/>
                  <a:pt x="378" y="707"/>
                  <a:pt x="375" y="710"/>
                </a:cubicBezTo>
                <a:cubicBezTo>
                  <a:pt x="372" y="713"/>
                  <a:pt x="369" y="715"/>
                  <a:pt x="366" y="718"/>
                </a:cubicBezTo>
                <a:cubicBezTo>
                  <a:pt x="363" y="721"/>
                  <a:pt x="360" y="724"/>
                  <a:pt x="356" y="728"/>
                </a:cubicBezTo>
                <a:cubicBezTo>
                  <a:pt x="355" y="730"/>
                  <a:pt x="353" y="732"/>
                  <a:pt x="351" y="734"/>
                </a:cubicBezTo>
                <a:cubicBezTo>
                  <a:pt x="350" y="736"/>
                  <a:pt x="348" y="738"/>
                  <a:pt x="347" y="740"/>
                </a:cubicBezTo>
                <a:cubicBezTo>
                  <a:pt x="401" y="740"/>
                  <a:pt x="401" y="740"/>
                  <a:pt x="401" y="740"/>
                </a:cubicBezTo>
                <a:cubicBezTo>
                  <a:pt x="410" y="730"/>
                  <a:pt x="420" y="721"/>
                  <a:pt x="427" y="713"/>
                </a:cubicBezTo>
                <a:cubicBezTo>
                  <a:pt x="428" y="712"/>
                  <a:pt x="429" y="712"/>
                  <a:pt x="429" y="711"/>
                </a:cubicBezTo>
                <a:cubicBezTo>
                  <a:pt x="430" y="710"/>
                  <a:pt x="430" y="710"/>
                  <a:pt x="430" y="709"/>
                </a:cubicBezTo>
                <a:cubicBezTo>
                  <a:pt x="431" y="709"/>
                  <a:pt x="431" y="708"/>
                  <a:pt x="432" y="708"/>
                </a:cubicBezTo>
                <a:cubicBezTo>
                  <a:pt x="439" y="700"/>
                  <a:pt x="447" y="692"/>
                  <a:pt x="454" y="684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9" y="679"/>
                  <a:pt x="463" y="674"/>
                  <a:pt x="467" y="670"/>
                </a:cubicBezTo>
                <a:cubicBezTo>
                  <a:pt x="467" y="670"/>
                  <a:pt x="466" y="670"/>
                  <a:pt x="466" y="669"/>
                </a:cubicBezTo>
                <a:cubicBezTo>
                  <a:pt x="466" y="669"/>
                  <a:pt x="467" y="669"/>
                  <a:pt x="467" y="670"/>
                </a:cubicBezTo>
                <a:cubicBezTo>
                  <a:pt x="468" y="669"/>
                  <a:pt x="469" y="668"/>
                  <a:pt x="469" y="667"/>
                </a:cubicBezTo>
                <a:cubicBezTo>
                  <a:pt x="469" y="667"/>
                  <a:pt x="469" y="667"/>
                  <a:pt x="469" y="667"/>
                </a:cubicBezTo>
                <a:cubicBezTo>
                  <a:pt x="469" y="667"/>
                  <a:pt x="469" y="667"/>
                  <a:pt x="470" y="667"/>
                </a:cubicBezTo>
                <a:cubicBezTo>
                  <a:pt x="470" y="666"/>
                  <a:pt x="471" y="665"/>
                  <a:pt x="472" y="665"/>
                </a:cubicBezTo>
                <a:cubicBezTo>
                  <a:pt x="471" y="664"/>
                  <a:pt x="471" y="664"/>
                  <a:pt x="471" y="663"/>
                </a:cubicBezTo>
                <a:cubicBezTo>
                  <a:pt x="471" y="664"/>
                  <a:pt x="472" y="664"/>
                  <a:pt x="472" y="664"/>
                </a:cubicBezTo>
                <a:cubicBezTo>
                  <a:pt x="473" y="663"/>
                  <a:pt x="474" y="663"/>
                  <a:pt x="474" y="662"/>
                </a:cubicBezTo>
                <a:cubicBezTo>
                  <a:pt x="474" y="662"/>
                  <a:pt x="474" y="662"/>
                  <a:pt x="474" y="661"/>
                </a:cubicBezTo>
                <a:cubicBezTo>
                  <a:pt x="474" y="662"/>
                  <a:pt x="474" y="662"/>
                  <a:pt x="475" y="662"/>
                </a:cubicBezTo>
                <a:cubicBezTo>
                  <a:pt x="475" y="661"/>
                  <a:pt x="476" y="660"/>
                  <a:pt x="477" y="660"/>
                </a:cubicBezTo>
                <a:cubicBezTo>
                  <a:pt x="476" y="659"/>
                  <a:pt x="476" y="659"/>
                  <a:pt x="476" y="659"/>
                </a:cubicBezTo>
                <a:cubicBezTo>
                  <a:pt x="476" y="659"/>
                  <a:pt x="477" y="659"/>
                  <a:pt x="477" y="659"/>
                </a:cubicBezTo>
                <a:cubicBezTo>
                  <a:pt x="478" y="658"/>
                  <a:pt x="478" y="658"/>
                  <a:pt x="479" y="657"/>
                </a:cubicBezTo>
                <a:cubicBezTo>
                  <a:pt x="479" y="657"/>
                  <a:pt x="479" y="657"/>
                  <a:pt x="479" y="656"/>
                </a:cubicBezTo>
                <a:cubicBezTo>
                  <a:pt x="479" y="657"/>
                  <a:pt x="479" y="657"/>
                  <a:pt x="479" y="657"/>
                </a:cubicBezTo>
                <a:cubicBezTo>
                  <a:pt x="491" y="643"/>
                  <a:pt x="503" y="630"/>
                  <a:pt x="515" y="616"/>
                </a:cubicBezTo>
                <a:cubicBezTo>
                  <a:pt x="516" y="616"/>
                  <a:pt x="516" y="615"/>
                  <a:pt x="517" y="614"/>
                </a:cubicBezTo>
                <a:cubicBezTo>
                  <a:pt x="518" y="613"/>
                  <a:pt x="520" y="611"/>
                  <a:pt x="522" y="610"/>
                </a:cubicBezTo>
                <a:cubicBezTo>
                  <a:pt x="532" y="598"/>
                  <a:pt x="542" y="586"/>
                  <a:pt x="553" y="573"/>
                </a:cubicBezTo>
                <a:cubicBezTo>
                  <a:pt x="572" y="550"/>
                  <a:pt x="590" y="526"/>
                  <a:pt x="613" y="505"/>
                </a:cubicBezTo>
                <a:cubicBezTo>
                  <a:pt x="618" y="499"/>
                  <a:pt x="622" y="494"/>
                  <a:pt x="627" y="488"/>
                </a:cubicBezTo>
                <a:cubicBezTo>
                  <a:pt x="627" y="488"/>
                  <a:pt x="627" y="488"/>
                  <a:pt x="629" y="489"/>
                </a:cubicBezTo>
                <a:cubicBezTo>
                  <a:pt x="628" y="490"/>
                  <a:pt x="627" y="491"/>
                  <a:pt x="627" y="492"/>
                </a:cubicBezTo>
                <a:cubicBezTo>
                  <a:pt x="626" y="493"/>
                  <a:pt x="626" y="494"/>
                  <a:pt x="625" y="495"/>
                </a:cubicBezTo>
                <a:cubicBezTo>
                  <a:pt x="621" y="498"/>
                  <a:pt x="617" y="501"/>
                  <a:pt x="613" y="505"/>
                </a:cubicBezTo>
                <a:cubicBezTo>
                  <a:pt x="604" y="516"/>
                  <a:pt x="594" y="527"/>
                  <a:pt x="585" y="539"/>
                </a:cubicBezTo>
                <a:cubicBezTo>
                  <a:pt x="580" y="544"/>
                  <a:pt x="574" y="550"/>
                  <a:pt x="570" y="555"/>
                </a:cubicBezTo>
                <a:cubicBezTo>
                  <a:pt x="561" y="566"/>
                  <a:pt x="553" y="577"/>
                  <a:pt x="544" y="587"/>
                </a:cubicBezTo>
                <a:cubicBezTo>
                  <a:pt x="538" y="594"/>
                  <a:pt x="531" y="600"/>
                  <a:pt x="525" y="606"/>
                </a:cubicBezTo>
                <a:cubicBezTo>
                  <a:pt x="524" y="607"/>
                  <a:pt x="523" y="608"/>
                  <a:pt x="522" y="610"/>
                </a:cubicBezTo>
                <a:cubicBezTo>
                  <a:pt x="520" y="612"/>
                  <a:pt x="517" y="614"/>
                  <a:pt x="515" y="616"/>
                </a:cubicBezTo>
                <a:cubicBezTo>
                  <a:pt x="513" y="619"/>
                  <a:pt x="511" y="622"/>
                  <a:pt x="509" y="624"/>
                </a:cubicBezTo>
                <a:cubicBezTo>
                  <a:pt x="506" y="628"/>
                  <a:pt x="502" y="632"/>
                  <a:pt x="499" y="636"/>
                </a:cubicBezTo>
                <a:cubicBezTo>
                  <a:pt x="496" y="640"/>
                  <a:pt x="494" y="645"/>
                  <a:pt x="490" y="649"/>
                </a:cubicBezTo>
                <a:cubicBezTo>
                  <a:pt x="488" y="650"/>
                  <a:pt x="488" y="651"/>
                  <a:pt x="487" y="652"/>
                </a:cubicBezTo>
                <a:cubicBezTo>
                  <a:pt x="485" y="653"/>
                  <a:pt x="481" y="653"/>
                  <a:pt x="482" y="655"/>
                </a:cubicBezTo>
                <a:cubicBezTo>
                  <a:pt x="484" y="658"/>
                  <a:pt x="481" y="657"/>
                  <a:pt x="479" y="657"/>
                </a:cubicBezTo>
                <a:cubicBezTo>
                  <a:pt x="479" y="657"/>
                  <a:pt x="479" y="657"/>
                  <a:pt x="479" y="657"/>
                </a:cubicBezTo>
                <a:cubicBezTo>
                  <a:pt x="483" y="661"/>
                  <a:pt x="480" y="660"/>
                  <a:pt x="477" y="659"/>
                </a:cubicBezTo>
                <a:cubicBezTo>
                  <a:pt x="477" y="659"/>
                  <a:pt x="477" y="659"/>
                  <a:pt x="477" y="660"/>
                </a:cubicBezTo>
                <a:cubicBezTo>
                  <a:pt x="480" y="664"/>
                  <a:pt x="477" y="662"/>
                  <a:pt x="475" y="662"/>
                </a:cubicBezTo>
                <a:cubicBezTo>
                  <a:pt x="474" y="662"/>
                  <a:pt x="474" y="662"/>
                  <a:pt x="474" y="662"/>
                </a:cubicBezTo>
                <a:cubicBezTo>
                  <a:pt x="475" y="663"/>
                  <a:pt x="476" y="664"/>
                  <a:pt x="477" y="666"/>
                </a:cubicBezTo>
                <a:cubicBezTo>
                  <a:pt x="475" y="665"/>
                  <a:pt x="474" y="665"/>
                  <a:pt x="472" y="664"/>
                </a:cubicBezTo>
                <a:cubicBezTo>
                  <a:pt x="472" y="664"/>
                  <a:pt x="472" y="665"/>
                  <a:pt x="472" y="665"/>
                </a:cubicBezTo>
                <a:cubicBezTo>
                  <a:pt x="473" y="666"/>
                  <a:pt x="473" y="667"/>
                  <a:pt x="474" y="668"/>
                </a:cubicBezTo>
                <a:cubicBezTo>
                  <a:pt x="472" y="667"/>
                  <a:pt x="471" y="667"/>
                  <a:pt x="470" y="667"/>
                </a:cubicBezTo>
                <a:cubicBezTo>
                  <a:pt x="470" y="667"/>
                  <a:pt x="469" y="667"/>
                  <a:pt x="469" y="667"/>
                </a:cubicBezTo>
                <a:cubicBezTo>
                  <a:pt x="470" y="668"/>
                  <a:pt x="471" y="669"/>
                  <a:pt x="471" y="670"/>
                </a:cubicBezTo>
                <a:cubicBezTo>
                  <a:pt x="470" y="670"/>
                  <a:pt x="469" y="670"/>
                  <a:pt x="467" y="670"/>
                </a:cubicBezTo>
                <a:cubicBezTo>
                  <a:pt x="467" y="670"/>
                  <a:pt x="467" y="670"/>
                  <a:pt x="467" y="670"/>
                </a:cubicBezTo>
                <a:cubicBezTo>
                  <a:pt x="471" y="674"/>
                  <a:pt x="465" y="672"/>
                  <a:pt x="465" y="673"/>
                </a:cubicBezTo>
                <a:cubicBezTo>
                  <a:pt x="464" y="674"/>
                  <a:pt x="464" y="674"/>
                  <a:pt x="463" y="675"/>
                </a:cubicBezTo>
                <a:cubicBezTo>
                  <a:pt x="463" y="675"/>
                  <a:pt x="462" y="675"/>
                  <a:pt x="462" y="676"/>
                </a:cubicBezTo>
                <a:cubicBezTo>
                  <a:pt x="461" y="677"/>
                  <a:pt x="460" y="679"/>
                  <a:pt x="459" y="680"/>
                </a:cubicBezTo>
                <a:cubicBezTo>
                  <a:pt x="458" y="681"/>
                  <a:pt x="456" y="682"/>
                  <a:pt x="455" y="683"/>
                </a:cubicBezTo>
                <a:cubicBezTo>
                  <a:pt x="455" y="683"/>
                  <a:pt x="455" y="683"/>
                  <a:pt x="454" y="684"/>
                </a:cubicBezTo>
                <a:cubicBezTo>
                  <a:pt x="453" y="686"/>
                  <a:pt x="451" y="688"/>
                  <a:pt x="449" y="691"/>
                </a:cubicBezTo>
                <a:cubicBezTo>
                  <a:pt x="447" y="693"/>
                  <a:pt x="445" y="695"/>
                  <a:pt x="443" y="697"/>
                </a:cubicBezTo>
                <a:cubicBezTo>
                  <a:pt x="441" y="699"/>
                  <a:pt x="440" y="702"/>
                  <a:pt x="438" y="704"/>
                </a:cubicBezTo>
                <a:cubicBezTo>
                  <a:pt x="436" y="705"/>
                  <a:pt x="434" y="707"/>
                  <a:pt x="432" y="708"/>
                </a:cubicBezTo>
                <a:cubicBezTo>
                  <a:pt x="431" y="709"/>
                  <a:pt x="430" y="710"/>
                  <a:pt x="429" y="711"/>
                </a:cubicBezTo>
                <a:cubicBezTo>
                  <a:pt x="428" y="713"/>
                  <a:pt x="427" y="715"/>
                  <a:pt x="426" y="717"/>
                </a:cubicBezTo>
                <a:cubicBezTo>
                  <a:pt x="423" y="720"/>
                  <a:pt x="420" y="724"/>
                  <a:pt x="416" y="727"/>
                </a:cubicBezTo>
                <a:cubicBezTo>
                  <a:pt x="415" y="728"/>
                  <a:pt x="414" y="729"/>
                  <a:pt x="413" y="730"/>
                </a:cubicBezTo>
                <a:cubicBezTo>
                  <a:pt x="412" y="731"/>
                  <a:pt x="409" y="731"/>
                  <a:pt x="409" y="733"/>
                </a:cubicBezTo>
                <a:cubicBezTo>
                  <a:pt x="408" y="736"/>
                  <a:pt x="406" y="737"/>
                  <a:pt x="404" y="738"/>
                </a:cubicBezTo>
                <a:cubicBezTo>
                  <a:pt x="403" y="738"/>
                  <a:pt x="403" y="739"/>
                  <a:pt x="403" y="740"/>
                </a:cubicBezTo>
                <a:cubicBezTo>
                  <a:pt x="442" y="740"/>
                  <a:pt x="442" y="740"/>
                  <a:pt x="442" y="740"/>
                </a:cubicBezTo>
                <a:cubicBezTo>
                  <a:pt x="515" y="661"/>
                  <a:pt x="588" y="582"/>
                  <a:pt x="661" y="503"/>
                </a:cubicBezTo>
                <a:cubicBezTo>
                  <a:pt x="661" y="504"/>
                  <a:pt x="662" y="505"/>
                  <a:pt x="663" y="505"/>
                </a:cubicBezTo>
                <a:cubicBezTo>
                  <a:pt x="603" y="571"/>
                  <a:pt x="542" y="637"/>
                  <a:pt x="481" y="703"/>
                </a:cubicBezTo>
                <a:cubicBezTo>
                  <a:pt x="482" y="704"/>
                  <a:pt x="483" y="704"/>
                  <a:pt x="484" y="705"/>
                </a:cubicBezTo>
                <a:cubicBezTo>
                  <a:pt x="488" y="700"/>
                  <a:pt x="493" y="695"/>
                  <a:pt x="497" y="690"/>
                </a:cubicBezTo>
                <a:cubicBezTo>
                  <a:pt x="502" y="686"/>
                  <a:pt x="506" y="682"/>
                  <a:pt x="511" y="678"/>
                </a:cubicBezTo>
                <a:cubicBezTo>
                  <a:pt x="512" y="677"/>
                  <a:pt x="514" y="677"/>
                  <a:pt x="516" y="677"/>
                </a:cubicBezTo>
                <a:cubicBezTo>
                  <a:pt x="517" y="677"/>
                  <a:pt x="517" y="678"/>
                  <a:pt x="518" y="678"/>
                </a:cubicBezTo>
                <a:cubicBezTo>
                  <a:pt x="528" y="667"/>
                  <a:pt x="537" y="657"/>
                  <a:pt x="547" y="646"/>
                </a:cubicBezTo>
                <a:cubicBezTo>
                  <a:pt x="547" y="644"/>
                  <a:pt x="546" y="643"/>
                  <a:pt x="550" y="644"/>
                </a:cubicBezTo>
                <a:cubicBezTo>
                  <a:pt x="551" y="643"/>
                  <a:pt x="551" y="642"/>
                  <a:pt x="552" y="641"/>
                </a:cubicBezTo>
                <a:cubicBezTo>
                  <a:pt x="553" y="642"/>
                  <a:pt x="553" y="642"/>
                  <a:pt x="554" y="643"/>
                </a:cubicBezTo>
                <a:cubicBezTo>
                  <a:pt x="551" y="639"/>
                  <a:pt x="552" y="638"/>
                  <a:pt x="556" y="640"/>
                </a:cubicBezTo>
                <a:cubicBezTo>
                  <a:pt x="555" y="637"/>
                  <a:pt x="553" y="635"/>
                  <a:pt x="557" y="636"/>
                </a:cubicBezTo>
                <a:cubicBezTo>
                  <a:pt x="559" y="637"/>
                  <a:pt x="558" y="634"/>
                  <a:pt x="559" y="633"/>
                </a:cubicBezTo>
                <a:cubicBezTo>
                  <a:pt x="561" y="631"/>
                  <a:pt x="563" y="630"/>
                  <a:pt x="565" y="629"/>
                </a:cubicBezTo>
                <a:cubicBezTo>
                  <a:pt x="567" y="627"/>
                  <a:pt x="568" y="625"/>
                  <a:pt x="570" y="623"/>
                </a:cubicBezTo>
                <a:cubicBezTo>
                  <a:pt x="573" y="619"/>
                  <a:pt x="576" y="615"/>
                  <a:pt x="580" y="611"/>
                </a:cubicBezTo>
                <a:cubicBezTo>
                  <a:pt x="589" y="600"/>
                  <a:pt x="598" y="590"/>
                  <a:pt x="608" y="580"/>
                </a:cubicBezTo>
                <a:cubicBezTo>
                  <a:pt x="621" y="565"/>
                  <a:pt x="634" y="551"/>
                  <a:pt x="648" y="537"/>
                </a:cubicBezTo>
                <a:cubicBezTo>
                  <a:pt x="661" y="523"/>
                  <a:pt x="792" y="382"/>
                  <a:pt x="804" y="367"/>
                </a:cubicBezTo>
                <a:cubicBezTo>
                  <a:pt x="816" y="353"/>
                  <a:pt x="828" y="338"/>
                  <a:pt x="838" y="323"/>
                </a:cubicBezTo>
                <a:cubicBezTo>
                  <a:pt x="846" y="310"/>
                  <a:pt x="852" y="297"/>
                  <a:pt x="858" y="284"/>
                </a:cubicBezTo>
                <a:cubicBezTo>
                  <a:pt x="859" y="282"/>
                  <a:pt x="859" y="280"/>
                  <a:pt x="859" y="278"/>
                </a:cubicBezTo>
                <a:cubicBezTo>
                  <a:pt x="858" y="278"/>
                  <a:pt x="857" y="278"/>
                  <a:pt x="857" y="277"/>
                </a:cubicBezTo>
                <a:cubicBezTo>
                  <a:pt x="855" y="279"/>
                  <a:pt x="852" y="282"/>
                  <a:pt x="850" y="284"/>
                </a:cubicBezTo>
                <a:cubicBezTo>
                  <a:pt x="850" y="284"/>
                  <a:pt x="849" y="283"/>
                  <a:pt x="849" y="283"/>
                </a:cubicBezTo>
                <a:cubicBezTo>
                  <a:pt x="849" y="282"/>
                  <a:pt x="849" y="280"/>
                  <a:pt x="850" y="279"/>
                </a:cubicBezTo>
                <a:cubicBezTo>
                  <a:pt x="854" y="272"/>
                  <a:pt x="858" y="265"/>
                  <a:pt x="862" y="258"/>
                </a:cubicBezTo>
                <a:close/>
                <a:moveTo>
                  <a:pt x="200" y="544"/>
                </a:moveTo>
                <a:cubicBezTo>
                  <a:pt x="200" y="544"/>
                  <a:pt x="200" y="544"/>
                  <a:pt x="199" y="544"/>
                </a:cubicBezTo>
                <a:cubicBezTo>
                  <a:pt x="203" y="540"/>
                  <a:pt x="207" y="535"/>
                  <a:pt x="211" y="531"/>
                </a:cubicBezTo>
                <a:cubicBezTo>
                  <a:pt x="211" y="531"/>
                  <a:pt x="211" y="531"/>
                  <a:pt x="211" y="531"/>
                </a:cubicBezTo>
                <a:cubicBezTo>
                  <a:pt x="207" y="536"/>
                  <a:pt x="204" y="540"/>
                  <a:pt x="200" y="544"/>
                </a:cubicBezTo>
                <a:close/>
                <a:moveTo>
                  <a:pt x="215" y="529"/>
                </a:moveTo>
                <a:cubicBezTo>
                  <a:pt x="215" y="529"/>
                  <a:pt x="215" y="528"/>
                  <a:pt x="214" y="528"/>
                </a:cubicBezTo>
                <a:cubicBezTo>
                  <a:pt x="230" y="513"/>
                  <a:pt x="246" y="497"/>
                  <a:pt x="262" y="481"/>
                </a:cubicBezTo>
                <a:cubicBezTo>
                  <a:pt x="262" y="482"/>
                  <a:pt x="262" y="482"/>
                  <a:pt x="263" y="482"/>
                </a:cubicBezTo>
                <a:cubicBezTo>
                  <a:pt x="247" y="498"/>
                  <a:pt x="231" y="513"/>
                  <a:pt x="215" y="529"/>
                </a:cubicBezTo>
                <a:close/>
                <a:moveTo>
                  <a:pt x="544" y="280"/>
                </a:moveTo>
                <a:cubicBezTo>
                  <a:pt x="544" y="281"/>
                  <a:pt x="545" y="281"/>
                  <a:pt x="545" y="282"/>
                </a:cubicBezTo>
                <a:cubicBezTo>
                  <a:pt x="535" y="295"/>
                  <a:pt x="524" y="308"/>
                  <a:pt x="514" y="321"/>
                </a:cubicBezTo>
                <a:cubicBezTo>
                  <a:pt x="523" y="307"/>
                  <a:pt x="528" y="289"/>
                  <a:pt x="544" y="280"/>
                </a:cubicBezTo>
                <a:close/>
                <a:moveTo>
                  <a:pt x="539" y="229"/>
                </a:moveTo>
                <a:cubicBezTo>
                  <a:pt x="532" y="253"/>
                  <a:pt x="518" y="272"/>
                  <a:pt x="502" y="289"/>
                </a:cubicBezTo>
                <a:cubicBezTo>
                  <a:pt x="514" y="270"/>
                  <a:pt x="527" y="249"/>
                  <a:pt x="539" y="229"/>
                </a:cubicBezTo>
                <a:close/>
                <a:moveTo>
                  <a:pt x="433" y="436"/>
                </a:moveTo>
                <a:cubicBezTo>
                  <a:pt x="433" y="436"/>
                  <a:pt x="434" y="437"/>
                  <a:pt x="434" y="437"/>
                </a:cubicBezTo>
                <a:cubicBezTo>
                  <a:pt x="423" y="448"/>
                  <a:pt x="413" y="459"/>
                  <a:pt x="403" y="470"/>
                </a:cubicBezTo>
                <a:cubicBezTo>
                  <a:pt x="403" y="470"/>
                  <a:pt x="403" y="470"/>
                  <a:pt x="402" y="470"/>
                </a:cubicBezTo>
                <a:cubicBezTo>
                  <a:pt x="413" y="459"/>
                  <a:pt x="423" y="448"/>
                  <a:pt x="433" y="436"/>
                </a:cubicBezTo>
                <a:close/>
                <a:moveTo>
                  <a:pt x="391" y="484"/>
                </a:moveTo>
                <a:cubicBezTo>
                  <a:pt x="391" y="484"/>
                  <a:pt x="391" y="484"/>
                  <a:pt x="392" y="485"/>
                </a:cubicBezTo>
                <a:cubicBezTo>
                  <a:pt x="368" y="511"/>
                  <a:pt x="344" y="537"/>
                  <a:pt x="320" y="563"/>
                </a:cubicBezTo>
                <a:cubicBezTo>
                  <a:pt x="320" y="563"/>
                  <a:pt x="319" y="562"/>
                  <a:pt x="319" y="562"/>
                </a:cubicBezTo>
                <a:cubicBezTo>
                  <a:pt x="343" y="536"/>
                  <a:pt x="367" y="510"/>
                  <a:pt x="391" y="484"/>
                </a:cubicBezTo>
                <a:close/>
                <a:moveTo>
                  <a:pt x="360" y="677"/>
                </a:moveTo>
                <a:cubicBezTo>
                  <a:pt x="360" y="677"/>
                  <a:pt x="360" y="677"/>
                  <a:pt x="360" y="677"/>
                </a:cubicBezTo>
                <a:cubicBezTo>
                  <a:pt x="373" y="663"/>
                  <a:pt x="385" y="650"/>
                  <a:pt x="398" y="636"/>
                </a:cubicBezTo>
                <a:cubicBezTo>
                  <a:pt x="399" y="636"/>
                  <a:pt x="399" y="637"/>
                  <a:pt x="400" y="637"/>
                </a:cubicBezTo>
                <a:cubicBezTo>
                  <a:pt x="386" y="651"/>
                  <a:pt x="373" y="664"/>
                  <a:pt x="360" y="677"/>
                </a:cubicBezTo>
                <a:close/>
                <a:moveTo>
                  <a:pt x="407" y="630"/>
                </a:moveTo>
                <a:cubicBezTo>
                  <a:pt x="406" y="629"/>
                  <a:pt x="406" y="629"/>
                  <a:pt x="406" y="629"/>
                </a:cubicBezTo>
                <a:cubicBezTo>
                  <a:pt x="441" y="588"/>
                  <a:pt x="477" y="547"/>
                  <a:pt x="513" y="507"/>
                </a:cubicBezTo>
                <a:cubicBezTo>
                  <a:pt x="479" y="549"/>
                  <a:pt x="445" y="591"/>
                  <a:pt x="407" y="630"/>
                </a:cubicBezTo>
                <a:close/>
                <a:moveTo>
                  <a:pt x="552" y="459"/>
                </a:moveTo>
                <a:cubicBezTo>
                  <a:pt x="551" y="458"/>
                  <a:pt x="550" y="458"/>
                  <a:pt x="549" y="457"/>
                </a:cubicBezTo>
                <a:cubicBezTo>
                  <a:pt x="557" y="449"/>
                  <a:pt x="565" y="440"/>
                  <a:pt x="573" y="431"/>
                </a:cubicBezTo>
                <a:cubicBezTo>
                  <a:pt x="573" y="432"/>
                  <a:pt x="573" y="432"/>
                  <a:pt x="573" y="432"/>
                </a:cubicBezTo>
                <a:cubicBezTo>
                  <a:pt x="566" y="441"/>
                  <a:pt x="559" y="450"/>
                  <a:pt x="552" y="459"/>
                </a:cubicBezTo>
                <a:close/>
                <a:moveTo>
                  <a:pt x="570" y="326"/>
                </a:moveTo>
                <a:cubicBezTo>
                  <a:pt x="570" y="326"/>
                  <a:pt x="570" y="326"/>
                  <a:pt x="569" y="326"/>
                </a:cubicBezTo>
                <a:cubicBezTo>
                  <a:pt x="569" y="326"/>
                  <a:pt x="569" y="327"/>
                  <a:pt x="569" y="327"/>
                </a:cubicBezTo>
                <a:cubicBezTo>
                  <a:pt x="565" y="332"/>
                  <a:pt x="561" y="336"/>
                  <a:pt x="557" y="342"/>
                </a:cubicBezTo>
                <a:cubicBezTo>
                  <a:pt x="542" y="359"/>
                  <a:pt x="523" y="383"/>
                  <a:pt x="513" y="395"/>
                </a:cubicBezTo>
                <a:cubicBezTo>
                  <a:pt x="506" y="404"/>
                  <a:pt x="496" y="413"/>
                  <a:pt x="487" y="422"/>
                </a:cubicBezTo>
                <a:cubicBezTo>
                  <a:pt x="487" y="422"/>
                  <a:pt x="487" y="422"/>
                  <a:pt x="487" y="422"/>
                </a:cubicBezTo>
                <a:cubicBezTo>
                  <a:pt x="475" y="435"/>
                  <a:pt x="463" y="449"/>
                  <a:pt x="451" y="462"/>
                </a:cubicBezTo>
                <a:cubicBezTo>
                  <a:pt x="450" y="463"/>
                  <a:pt x="449" y="464"/>
                  <a:pt x="448" y="465"/>
                </a:cubicBezTo>
                <a:cubicBezTo>
                  <a:pt x="441" y="473"/>
                  <a:pt x="434" y="481"/>
                  <a:pt x="426" y="490"/>
                </a:cubicBezTo>
                <a:cubicBezTo>
                  <a:pt x="413" y="504"/>
                  <a:pt x="400" y="518"/>
                  <a:pt x="388" y="531"/>
                </a:cubicBezTo>
                <a:cubicBezTo>
                  <a:pt x="387" y="531"/>
                  <a:pt x="387" y="531"/>
                  <a:pt x="387" y="531"/>
                </a:cubicBezTo>
                <a:cubicBezTo>
                  <a:pt x="380" y="539"/>
                  <a:pt x="373" y="546"/>
                  <a:pt x="367" y="553"/>
                </a:cubicBezTo>
                <a:cubicBezTo>
                  <a:pt x="355" y="565"/>
                  <a:pt x="343" y="576"/>
                  <a:pt x="334" y="586"/>
                </a:cubicBezTo>
                <a:cubicBezTo>
                  <a:pt x="334" y="586"/>
                  <a:pt x="334" y="586"/>
                  <a:pt x="334" y="586"/>
                </a:cubicBezTo>
                <a:cubicBezTo>
                  <a:pt x="333" y="587"/>
                  <a:pt x="331" y="588"/>
                  <a:pt x="330" y="590"/>
                </a:cubicBezTo>
                <a:cubicBezTo>
                  <a:pt x="315" y="604"/>
                  <a:pt x="304" y="614"/>
                  <a:pt x="300" y="616"/>
                </a:cubicBezTo>
                <a:cubicBezTo>
                  <a:pt x="306" y="608"/>
                  <a:pt x="321" y="598"/>
                  <a:pt x="330" y="590"/>
                </a:cubicBezTo>
                <a:cubicBezTo>
                  <a:pt x="331" y="589"/>
                  <a:pt x="332" y="587"/>
                  <a:pt x="334" y="586"/>
                </a:cubicBezTo>
                <a:cubicBezTo>
                  <a:pt x="346" y="572"/>
                  <a:pt x="356" y="563"/>
                  <a:pt x="367" y="553"/>
                </a:cubicBezTo>
                <a:cubicBezTo>
                  <a:pt x="373" y="546"/>
                  <a:pt x="380" y="538"/>
                  <a:pt x="388" y="531"/>
                </a:cubicBezTo>
                <a:cubicBezTo>
                  <a:pt x="399" y="518"/>
                  <a:pt x="413" y="503"/>
                  <a:pt x="426" y="490"/>
                </a:cubicBezTo>
                <a:cubicBezTo>
                  <a:pt x="434" y="481"/>
                  <a:pt x="442" y="472"/>
                  <a:pt x="451" y="462"/>
                </a:cubicBezTo>
                <a:cubicBezTo>
                  <a:pt x="462" y="450"/>
                  <a:pt x="476" y="433"/>
                  <a:pt x="487" y="422"/>
                </a:cubicBezTo>
                <a:cubicBezTo>
                  <a:pt x="514" y="392"/>
                  <a:pt x="538" y="364"/>
                  <a:pt x="557" y="342"/>
                </a:cubicBezTo>
                <a:cubicBezTo>
                  <a:pt x="561" y="336"/>
                  <a:pt x="565" y="331"/>
                  <a:pt x="569" y="327"/>
                </a:cubicBezTo>
                <a:cubicBezTo>
                  <a:pt x="569" y="327"/>
                  <a:pt x="569" y="326"/>
                  <a:pt x="570" y="326"/>
                </a:cubicBezTo>
                <a:cubicBezTo>
                  <a:pt x="579" y="315"/>
                  <a:pt x="580" y="305"/>
                  <a:pt x="591" y="294"/>
                </a:cubicBezTo>
                <a:cubicBezTo>
                  <a:pt x="591" y="295"/>
                  <a:pt x="592" y="295"/>
                  <a:pt x="592" y="295"/>
                </a:cubicBezTo>
                <a:cubicBezTo>
                  <a:pt x="589" y="301"/>
                  <a:pt x="581" y="312"/>
                  <a:pt x="570" y="326"/>
                </a:cubicBezTo>
                <a:close/>
                <a:moveTo>
                  <a:pt x="609" y="346"/>
                </a:moveTo>
                <a:cubicBezTo>
                  <a:pt x="612" y="336"/>
                  <a:pt x="615" y="331"/>
                  <a:pt x="620" y="331"/>
                </a:cubicBezTo>
                <a:cubicBezTo>
                  <a:pt x="616" y="336"/>
                  <a:pt x="613" y="341"/>
                  <a:pt x="609" y="346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8896350" y="-3175"/>
            <a:ext cx="2706687" cy="3346450"/>
          </a:xfrm>
          <a:custGeom>
            <a:avLst/>
            <a:gdLst/>
            <a:ahLst/>
            <a:cxnLst/>
            <a:rect l="l" t="t" r="r" b="b"/>
            <a:pathLst>
              <a:path w="617" h="762" extrusionOk="0">
                <a:moveTo>
                  <a:pt x="590" y="455"/>
                </a:moveTo>
                <a:cubicBezTo>
                  <a:pt x="583" y="439"/>
                  <a:pt x="505" y="275"/>
                  <a:pt x="497" y="260"/>
                </a:cubicBezTo>
                <a:cubicBezTo>
                  <a:pt x="489" y="243"/>
                  <a:pt x="481" y="226"/>
                  <a:pt x="473" y="210"/>
                </a:cubicBezTo>
                <a:cubicBezTo>
                  <a:pt x="467" y="198"/>
                  <a:pt x="462" y="186"/>
                  <a:pt x="456" y="174"/>
                </a:cubicBezTo>
                <a:cubicBezTo>
                  <a:pt x="454" y="170"/>
                  <a:pt x="453" y="165"/>
                  <a:pt x="451" y="160"/>
                </a:cubicBezTo>
                <a:cubicBezTo>
                  <a:pt x="450" y="158"/>
                  <a:pt x="449" y="156"/>
                  <a:pt x="448" y="154"/>
                </a:cubicBezTo>
                <a:cubicBezTo>
                  <a:pt x="447" y="152"/>
                  <a:pt x="445" y="151"/>
                  <a:pt x="444" y="149"/>
                </a:cubicBezTo>
                <a:cubicBezTo>
                  <a:pt x="443" y="148"/>
                  <a:pt x="444" y="145"/>
                  <a:pt x="443" y="145"/>
                </a:cubicBezTo>
                <a:cubicBezTo>
                  <a:pt x="440" y="145"/>
                  <a:pt x="441" y="143"/>
                  <a:pt x="443" y="142"/>
                </a:cubicBezTo>
                <a:cubicBezTo>
                  <a:pt x="439" y="142"/>
                  <a:pt x="439" y="141"/>
                  <a:pt x="442" y="138"/>
                </a:cubicBezTo>
                <a:cubicBezTo>
                  <a:pt x="441" y="139"/>
                  <a:pt x="440" y="139"/>
                  <a:pt x="440" y="139"/>
                </a:cubicBezTo>
                <a:cubicBezTo>
                  <a:pt x="439" y="138"/>
                  <a:pt x="439" y="137"/>
                  <a:pt x="439" y="136"/>
                </a:cubicBezTo>
                <a:cubicBezTo>
                  <a:pt x="435" y="136"/>
                  <a:pt x="436" y="135"/>
                  <a:pt x="437" y="133"/>
                </a:cubicBezTo>
                <a:cubicBezTo>
                  <a:pt x="431" y="121"/>
                  <a:pt x="425" y="109"/>
                  <a:pt x="419" y="96"/>
                </a:cubicBezTo>
                <a:cubicBezTo>
                  <a:pt x="419" y="97"/>
                  <a:pt x="418" y="97"/>
                  <a:pt x="418" y="97"/>
                </a:cubicBezTo>
                <a:cubicBezTo>
                  <a:pt x="416" y="97"/>
                  <a:pt x="414" y="96"/>
                  <a:pt x="413" y="95"/>
                </a:cubicBezTo>
                <a:cubicBezTo>
                  <a:pt x="410" y="90"/>
                  <a:pt x="407" y="86"/>
                  <a:pt x="405" y="81"/>
                </a:cubicBezTo>
                <a:cubicBezTo>
                  <a:pt x="402" y="75"/>
                  <a:pt x="399" y="69"/>
                  <a:pt x="397" y="63"/>
                </a:cubicBezTo>
                <a:cubicBezTo>
                  <a:pt x="396" y="64"/>
                  <a:pt x="390" y="63"/>
                  <a:pt x="389" y="63"/>
                </a:cubicBezTo>
                <a:cubicBezTo>
                  <a:pt x="426" y="140"/>
                  <a:pt x="463" y="217"/>
                  <a:pt x="500" y="294"/>
                </a:cubicBezTo>
                <a:cubicBezTo>
                  <a:pt x="500" y="294"/>
                  <a:pt x="500" y="294"/>
                  <a:pt x="500" y="294"/>
                </a:cubicBezTo>
                <a:cubicBezTo>
                  <a:pt x="500" y="294"/>
                  <a:pt x="500" y="294"/>
                  <a:pt x="500" y="294"/>
                </a:cubicBezTo>
                <a:cubicBezTo>
                  <a:pt x="500" y="294"/>
                  <a:pt x="499" y="294"/>
                  <a:pt x="499" y="294"/>
                </a:cubicBezTo>
                <a:cubicBezTo>
                  <a:pt x="463" y="218"/>
                  <a:pt x="425" y="139"/>
                  <a:pt x="389" y="63"/>
                </a:cubicBezTo>
                <a:cubicBezTo>
                  <a:pt x="389" y="63"/>
                  <a:pt x="389" y="63"/>
                  <a:pt x="389" y="63"/>
                </a:cubicBezTo>
                <a:cubicBezTo>
                  <a:pt x="380" y="44"/>
                  <a:pt x="371" y="25"/>
                  <a:pt x="362" y="6"/>
                </a:cubicBezTo>
                <a:cubicBezTo>
                  <a:pt x="365" y="9"/>
                  <a:pt x="367" y="13"/>
                  <a:pt x="369" y="16"/>
                </a:cubicBezTo>
                <a:cubicBezTo>
                  <a:pt x="375" y="27"/>
                  <a:pt x="382" y="39"/>
                  <a:pt x="388" y="50"/>
                </a:cubicBezTo>
                <a:cubicBezTo>
                  <a:pt x="389" y="52"/>
                  <a:pt x="391" y="52"/>
                  <a:pt x="397" y="48"/>
                </a:cubicBezTo>
                <a:cubicBezTo>
                  <a:pt x="394" y="48"/>
                  <a:pt x="392" y="49"/>
                  <a:pt x="389" y="49"/>
                </a:cubicBezTo>
                <a:cubicBezTo>
                  <a:pt x="392" y="48"/>
                  <a:pt x="393" y="47"/>
                  <a:pt x="396" y="45"/>
                </a:cubicBezTo>
                <a:cubicBezTo>
                  <a:pt x="393" y="45"/>
                  <a:pt x="391" y="45"/>
                  <a:pt x="389" y="45"/>
                </a:cubicBezTo>
                <a:cubicBezTo>
                  <a:pt x="391" y="44"/>
                  <a:pt x="392" y="43"/>
                  <a:pt x="394" y="42"/>
                </a:cubicBezTo>
                <a:cubicBezTo>
                  <a:pt x="392" y="42"/>
                  <a:pt x="390" y="42"/>
                  <a:pt x="387" y="43"/>
                </a:cubicBezTo>
                <a:cubicBezTo>
                  <a:pt x="389" y="41"/>
                  <a:pt x="391" y="40"/>
                  <a:pt x="392" y="39"/>
                </a:cubicBezTo>
                <a:cubicBezTo>
                  <a:pt x="390" y="39"/>
                  <a:pt x="389" y="39"/>
                  <a:pt x="387" y="39"/>
                </a:cubicBezTo>
                <a:cubicBezTo>
                  <a:pt x="388" y="38"/>
                  <a:pt x="389" y="37"/>
                  <a:pt x="391" y="36"/>
                </a:cubicBezTo>
                <a:cubicBezTo>
                  <a:pt x="389" y="36"/>
                  <a:pt x="388" y="36"/>
                  <a:pt x="386" y="36"/>
                </a:cubicBezTo>
                <a:cubicBezTo>
                  <a:pt x="392" y="32"/>
                  <a:pt x="387" y="33"/>
                  <a:pt x="385" y="33"/>
                </a:cubicBezTo>
                <a:cubicBezTo>
                  <a:pt x="391" y="28"/>
                  <a:pt x="384" y="31"/>
                  <a:pt x="383" y="30"/>
                </a:cubicBezTo>
                <a:cubicBezTo>
                  <a:pt x="384" y="29"/>
                  <a:pt x="385" y="28"/>
                  <a:pt x="387" y="26"/>
                </a:cubicBezTo>
                <a:cubicBezTo>
                  <a:pt x="384" y="27"/>
                  <a:pt x="383" y="27"/>
                  <a:pt x="380" y="28"/>
                </a:cubicBezTo>
                <a:cubicBezTo>
                  <a:pt x="383" y="26"/>
                  <a:pt x="384" y="25"/>
                  <a:pt x="385" y="24"/>
                </a:cubicBezTo>
                <a:cubicBezTo>
                  <a:pt x="383" y="24"/>
                  <a:pt x="381" y="24"/>
                  <a:pt x="379" y="24"/>
                </a:cubicBezTo>
                <a:cubicBezTo>
                  <a:pt x="381" y="23"/>
                  <a:pt x="382" y="22"/>
                  <a:pt x="384" y="21"/>
                </a:cubicBezTo>
                <a:cubicBezTo>
                  <a:pt x="381" y="21"/>
                  <a:pt x="380" y="21"/>
                  <a:pt x="378" y="21"/>
                </a:cubicBezTo>
                <a:cubicBezTo>
                  <a:pt x="379" y="20"/>
                  <a:pt x="380" y="19"/>
                  <a:pt x="383" y="17"/>
                </a:cubicBezTo>
                <a:cubicBezTo>
                  <a:pt x="380" y="18"/>
                  <a:pt x="377" y="19"/>
                  <a:pt x="375" y="19"/>
                </a:cubicBezTo>
                <a:cubicBezTo>
                  <a:pt x="376" y="19"/>
                  <a:pt x="376" y="18"/>
                  <a:pt x="377" y="18"/>
                </a:cubicBezTo>
                <a:cubicBezTo>
                  <a:pt x="378" y="17"/>
                  <a:pt x="379" y="16"/>
                  <a:pt x="380" y="15"/>
                </a:cubicBezTo>
                <a:cubicBezTo>
                  <a:pt x="373" y="15"/>
                  <a:pt x="371" y="13"/>
                  <a:pt x="376" y="10"/>
                </a:cubicBezTo>
                <a:cubicBezTo>
                  <a:pt x="375" y="9"/>
                  <a:pt x="372" y="10"/>
                  <a:pt x="371" y="9"/>
                </a:cubicBezTo>
                <a:cubicBezTo>
                  <a:pt x="369" y="8"/>
                  <a:pt x="368" y="6"/>
                  <a:pt x="367" y="4"/>
                </a:cubicBezTo>
                <a:cubicBezTo>
                  <a:pt x="366" y="3"/>
                  <a:pt x="366" y="3"/>
                  <a:pt x="366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42" y="16"/>
                  <a:pt x="348" y="30"/>
                  <a:pt x="355" y="43"/>
                </a:cubicBezTo>
                <a:cubicBezTo>
                  <a:pt x="364" y="62"/>
                  <a:pt x="373" y="80"/>
                  <a:pt x="381" y="99"/>
                </a:cubicBezTo>
                <a:cubicBezTo>
                  <a:pt x="381" y="99"/>
                  <a:pt x="382" y="99"/>
                  <a:pt x="382" y="99"/>
                </a:cubicBezTo>
                <a:cubicBezTo>
                  <a:pt x="382" y="99"/>
                  <a:pt x="382" y="99"/>
                  <a:pt x="381" y="99"/>
                </a:cubicBezTo>
                <a:cubicBezTo>
                  <a:pt x="397" y="132"/>
                  <a:pt x="412" y="164"/>
                  <a:pt x="426" y="199"/>
                </a:cubicBezTo>
                <a:cubicBezTo>
                  <a:pt x="438" y="227"/>
                  <a:pt x="454" y="258"/>
                  <a:pt x="465" y="287"/>
                </a:cubicBezTo>
                <a:cubicBezTo>
                  <a:pt x="466" y="288"/>
                  <a:pt x="466" y="289"/>
                  <a:pt x="466" y="290"/>
                </a:cubicBezTo>
                <a:cubicBezTo>
                  <a:pt x="466" y="290"/>
                  <a:pt x="466" y="290"/>
                  <a:pt x="466" y="290"/>
                </a:cubicBezTo>
                <a:cubicBezTo>
                  <a:pt x="467" y="292"/>
                  <a:pt x="467" y="293"/>
                  <a:pt x="468" y="294"/>
                </a:cubicBezTo>
                <a:cubicBezTo>
                  <a:pt x="468" y="295"/>
                  <a:pt x="469" y="297"/>
                  <a:pt x="469" y="298"/>
                </a:cubicBezTo>
                <a:cubicBezTo>
                  <a:pt x="469" y="299"/>
                  <a:pt x="469" y="300"/>
                  <a:pt x="470" y="301"/>
                </a:cubicBezTo>
                <a:cubicBezTo>
                  <a:pt x="469" y="301"/>
                  <a:pt x="467" y="293"/>
                  <a:pt x="466" y="290"/>
                </a:cubicBezTo>
                <a:cubicBezTo>
                  <a:pt x="466" y="289"/>
                  <a:pt x="466" y="288"/>
                  <a:pt x="465" y="287"/>
                </a:cubicBezTo>
                <a:cubicBezTo>
                  <a:pt x="458" y="270"/>
                  <a:pt x="453" y="259"/>
                  <a:pt x="445" y="241"/>
                </a:cubicBezTo>
                <a:cubicBezTo>
                  <a:pt x="442" y="234"/>
                  <a:pt x="434" y="217"/>
                  <a:pt x="431" y="211"/>
                </a:cubicBezTo>
                <a:cubicBezTo>
                  <a:pt x="426" y="199"/>
                  <a:pt x="426" y="201"/>
                  <a:pt x="421" y="189"/>
                </a:cubicBezTo>
                <a:cubicBezTo>
                  <a:pt x="417" y="181"/>
                  <a:pt x="415" y="173"/>
                  <a:pt x="411" y="166"/>
                </a:cubicBezTo>
                <a:cubicBezTo>
                  <a:pt x="409" y="163"/>
                  <a:pt x="407" y="156"/>
                  <a:pt x="405" y="153"/>
                </a:cubicBezTo>
                <a:cubicBezTo>
                  <a:pt x="404" y="149"/>
                  <a:pt x="401" y="143"/>
                  <a:pt x="400" y="140"/>
                </a:cubicBezTo>
                <a:cubicBezTo>
                  <a:pt x="398" y="135"/>
                  <a:pt x="396" y="134"/>
                  <a:pt x="395" y="129"/>
                </a:cubicBezTo>
                <a:cubicBezTo>
                  <a:pt x="393" y="125"/>
                  <a:pt x="391" y="122"/>
                  <a:pt x="389" y="118"/>
                </a:cubicBezTo>
                <a:cubicBezTo>
                  <a:pt x="388" y="117"/>
                  <a:pt x="388" y="115"/>
                  <a:pt x="387" y="114"/>
                </a:cubicBezTo>
                <a:cubicBezTo>
                  <a:pt x="386" y="113"/>
                  <a:pt x="383" y="112"/>
                  <a:pt x="384" y="111"/>
                </a:cubicBezTo>
                <a:cubicBezTo>
                  <a:pt x="387" y="107"/>
                  <a:pt x="383" y="108"/>
                  <a:pt x="381" y="108"/>
                </a:cubicBezTo>
                <a:cubicBezTo>
                  <a:pt x="387" y="104"/>
                  <a:pt x="382" y="105"/>
                  <a:pt x="380" y="105"/>
                </a:cubicBezTo>
                <a:cubicBezTo>
                  <a:pt x="385" y="101"/>
                  <a:pt x="381" y="102"/>
                  <a:pt x="378" y="102"/>
                </a:cubicBezTo>
                <a:cubicBezTo>
                  <a:pt x="379" y="101"/>
                  <a:pt x="380" y="100"/>
                  <a:pt x="381" y="99"/>
                </a:cubicBezTo>
                <a:cubicBezTo>
                  <a:pt x="381" y="99"/>
                  <a:pt x="381" y="99"/>
                  <a:pt x="381" y="99"/>
                </a:cubicBezTo>
                <a:cubicBezTo>
                  <a:pt x="379" y="99"/>
                  <a:pt x="378" y="99"/>
                  <a:pt x="376" y="100"/>
                </a:cubicBezTo>
                <a:cubicBezTo>
                  <a:pt x="378" y="98"/>
                  <a:pt x="379" y="97"/>
                  <a:pt x="380" y="96"/>
                </a:cubicBezTo>
                <a:cubicBezTo>
                  <a:pt x="378" y="96"/>
                  <a:pt x="377" y="96"/>
                  <a:pt x="375" y="96"/>
                </a:cubicBezTo>
                <a:cubicBezTo>
                  <a:pt x="376" y="95"/>
                  <a:pt x="377" y="94"/>
                  <a:pt x="378" y="93"/>
                </a:cubicBezTo>
                <a:cubicBezTo>
                  <a:pt x="377" y="93"/>
                  <a:pt x="375" y="93"/>
                  <a:pt x="374" y="93"/>
                </a:cubicBezTo>
                <a:cubicBezTo>
                  <a:pt x="380" y="89"/>
                  <a:pt x="374" y="91"/>
                  <a:pt x="373" y="90"/>
                </a:cubicBezTo>
                <a:cubicBezTo>
                  <a:pt x="373" y="89"/>
                  <a:pt x="373" y="88"/>
                  <a:pt x="372" y="87"/>
                </a:cubicBezTo>
                <a:cubicBezTo>
                  <a:pt x="372" y="87"/>
                  <a:pt x="372" y="87"/>
                  <a:pt x="372" y="86"/>
                </a:cubicBezTo>
                <a:cubicBezTo>
                  <a:pt x="371" y="85"/>
                  <a:pt x="371" y="83"/>
                  <a:pt x="370" y="81"/>
                </a:cubicBezTo>
                <a:cubicBezTo>
                  <a:pt x="369" y="80"/>
                  <a:pt x="368" y="79"/>
                  <a:pt x="367" y="77"/>
                </a:cubicBezTo>
                <a:cubicBezTo>
                  <a:pt x="366" y="75"/>
                  <a:pt x="365" y="72"/>
                  <a:pt x="364" y="69"/>
                </a:cubicBezTo>
                <a:cubicBezTo>
                  <a:pt x="363" y="67"/>
                  <a:pt x="361" y="64"/>
                  <a:pt x="360" y="62"/>
                </a:cubicBezTo>
                <a:cubicBezTo>
                  <a:pt x="359" y="59"/>
                  <a:pt x="359" y="57"/>
                  <a:pt x="358" y="54"/>
                </a:cubicBezTo>
                <a:cubicBezTo>
                  <a:pt x="356" y="52"/>
                  <a:pt x="354" y="50"/>
                  <a:pt x="353" y="47"/>
                </a:cubicBezTo>
                <a:cubicBezTo>
                  <a:pt x="352" y="45"/>
                  <a:pt x="352" y="42"/>
                  <a:pt x="351" y="39"/>
                </a:cubicBezTo>
                <a:cubicBezTo>
                  <a:pt x="349" y="35"/>
                  <a:pt x="347" y="31"/>
                  <a:pt x="345" y="27"/>
                </a:cubicBezTo>
                <a:cubicBezTo>
                  <a:pt x="344" y="26"/>
                  <a:pt x="343" y="25"/>
                  <a:pt x="343" y="24"/>
                </a:cubicBezTo>
                <a:cubicBezTo>
                  <a:pt x="343" y="22"/>
                  <a:pt x="340" y="21"/>
                  <a:pt x="340" y="20"/>
                </a:cubicBezTo>
                <a:cubicBezTo>
                  <a:pt x="340" y="17"/>
                  <a:pt x="339" y="16"/>
                  <a:pt x="337" y="14"/>
                </a:cubicBezTo>
                <a:cubicBezTo>
                  <a:pt x="336" y="13"/>
                  <a:pt x="337" y="11"/>
                  <a:pt x="336" y="9"/>
                </a:cubicBezTo>
                <a:cubicBezTo>
                  <a:pt x="335" y="8"/>
                  <a:pt x="334" y="7"/>
                  <a:pt x="334" y="5"/>
                </a:cubicBezTo>
                <a:cubicBezTo>
                  <a:pt x="333" y="4"/>
                  <a:pt x="333" y="3"/>
                  <a:pt x="332" y="2"/>
                </a:cubicBezTo>
                <a:cubicBezTo>
                  <a:pt x="290" y="2"/>
                  <a:pt x="290" y="2"/>
                  <a:pt x="290" y="2"/>
                </a:cubicBezTo>
                <a:cubicBezTo>
                  <a:pt x="291" y="3"/>
                  <a:pt x="291" y="4"/>
                  <a:pt x="292" y="6"/>
                </a:cubicBezTo>
                <a:cubicBezTo>
                  <a:pt x="293" y="8"/>
                  <a:pt x="293" y="11"/>
                  <a:pt x="295" y="13"/>
                </a:cubicBezTo>
                <a:cubicBezTo>
                  <a:pt x="296" y="17"/>
                  <a:pt x="298" y="21"/>
                  <a:pt x="300" y="24"/>
                </a:cubicBezTo>
                <a:cubicBezTo>
                  <a:pt x="302" y="28"/>
                  <a:pt x="304" y="31"/>
                  <a:pt x="306" y="34"/>
                </a:cubicBezTo>
                <a:cubicBezTo>
                  <a:pt x="308" y="38"/>
                  <a:pt x="309" y="41"/>
                  <a:pt x="311" y="45"/>
                </a:cubicBezTo>
                <a:cubicBezTo>
                  <a:pt x="313" y="49"/>
                  <a:pt x="315" y="54"/>
                  <a:pt x="318" y="58"/>
                </a:cubicBezTo>
                <a:cubicBezTo>
                  <a:pt x="318" y="59"/>
                  <a:pt x="318" y="59"/>
                  <a:pt x="318" y="60"/>
                </a:cubicBezTo>
                <a:cubicBezTo>
                  <a:pt x="321" y="65"/>
                  <a:pt x="324" y="70"/>
                  <a:pt x="328" y="78"/>
                </a:cubicBezTo>
                <a:cubicBezTo>
                  <a:pt x="334" y="90"/>
                  <a:pt x="340" y="102"/>
                  <a:pt x="345" y="114"/>
                </a:cubicBezTo>
                <a:cubicBezTo>
                  <a:pt x="347" y="117"/>
                  <a:pt x="348" y="120"/>
                  <a:pt x="350" y="123"/>
                </a:cubicBezTo>
                <a:cubicBezTo>
                  <a:pt x="357" y="139"/>
                  <a:pt x="365" y="155"/>
                  <a:pt x="372" y="171"/>
                </a:cubicBezTo>
                <a:cubicBezTo>
                  <a:pt x="378" y="183"/>
                  <a:pt x="383" y="196"/>
                  <a:pt x="389" y="208"/>
                </a:cubicBezTo>
                <a:cubicBezTo>
                  <a:pt x="399" y="232"/>
                  <a:pt x="411" y="256"/>
                  <a:pt x="422" y="280"/>
                </a:cubicBezTo>
                <a:cubicBezTo>
                  <a:pt x="425" y="288"/>
                  <a:pt x="427" y="296"/>
                  <a:pt x="431" y="303"/>
                </a:cubicBezTo>
                <a:cubicBezTo>
                  <a:pt x="433" y="309"/>
                  <a:pt x="436" y="314"/>
                  <a:pt x="438" y="320"/>
                </a:cubicBezTo>
                <a:cubicBezTo>
                  <a:pt x="439" y="322"/>
                  <a:pt x="441" y="323"/>
                  <a:pt x="441" y="325"/>
                </a:cubicBezTo>
                <a:cubicBezTo>
                  <a:pt x="441" y="325"/>
                  <a:pt x="441" y="325"/>
                  <a:pt x="441" y="325"/>
                </a:cubicBezTo>
                <a:cubicBezTo>
                  <a:pt x="441" y="325"/>
                  <a:pt x="441" y="325"/>
                  <a:pt x="441" y="325"/>
                </a:cubicBezTo>
                <a:cubicBezTo>
                  <a:pt x="441" y="325"/>
                  <a:pt x="442" y="326"/>
                  <a:pt x="441" y="326"/>
                </a:cubicBezTo>
                <a:cubicBezTo>
                  <a:pt x="441" y="326"/>
                  <a:pt x="441" y="325"/>
                  <a:pt x="441" y="325"/>
                </a:cubicBezTo>
                <a:cubicBezTo>
                  <a:pt x="441" y="325"/>
                  <a:pt x="441" y="325"/>
                  <a:pt x="441" y="325"/>
                </a:cubicBezTo>
                <a:cubicBezTo>
                  <a:pt x="440" y="323"/>
                  <a:pt x="439" y="322"/>
                  <a:pt x="438" y="320"/>
                </a:cubicBezTo>
                <a:cubicBezTo>
                  <a:pt x="438" y="319"/>
                  <a:pt x="437" y="318"/>
                  <a:pt x="437" y="317"/>
                </a:cubicBezTo>
                <a:cubicBezTo>
                  <a:pt x="401" y="247"/>
                  <a:pt x="376" y="181"/>
                  <a:pt x="345" y="114"/>
                </a:cubicBezTo>
                <a:cubicBezTo>
                  <a:pt x="343" y="109"/>
                  <a:pt x="341" y="105"/>
                  <a:pt x="338" y="100"/>
                </a:cubicBezTo>
                <a:cubicBezTo>
                  <a:pt x="335" y="93"/>
                  <a:pt x="331" y="85"/>
                  <a:pt x="328" y="78"/>
                </a:cubicBezTo>
                <a:cubicBezTo>
                  <a:pt x="325" y="72"/>
                  <a:pt x="322" y="66"/>
                  <a:pt x="318" y="60"/>
                </a:cubicBezTo>
                <a:cubicBezTo>
                  <a:pt x="302" y="29"/>
                  <a:pt x="304" y="39"/>
                  <a:pt x="284" y="2"/>
                </a:cubicBezTo>
                <a:cubicBezTo>
                  <a:pt x="251" y="2"/>
                  <a:pt x="251" y="2"/>
                  <a:pt x="251" y="2"/>
                </a:cubicBezTo>
                <a:cubicBezTo>
                  <a:pt x="254" y="7"/>
                  <a:pt x="256" y="13"/>
                  <a:pt x="259" y="18"/>
                </a:cubicBezTo>
                <a:cubicBezTo>
                  <a:pt x="259" y="18"/>
                  <a:pt x="258" y="19"/>
                  <a:pt x="257" y="19"/>
                </a:cubicBezTo>
                <a:cubicBezTo>
                  <a:pt x="254" y="13"/>
                  <a:pt x="250" y="8"/>
                  <a:pt x="247" y="2"/>
                </a:cubicBezTo>
                <a:cubicBezTo>
                  <a:pt x="221" y="2"/>
                  <a:pt x="221" y="2"/>
                  <a:pt x="221" y="2"/>
                </a:cubicBezTo>
                <a:cubicBezTo>
                  <a:pt x="223" y="8"/>
                  <a:pt x="225" y="14"/>
                  <a:pt x="228" y="20"/>
                </a:cubicBezTo>
                <a:cubicBezTo>
                  <a:pt x="227" y="20"/>
                  <a:pt x="227" y="20"/>
                  <a:pt x="226" y="20"/>
                </a:cubicBezTo>
                <a:cubicBezTo>
                  <a:pt x="225" y="19"/>
                  <a:pt x="224" y="19"/>
                  <a:pt x="224" y="18"/>
                </a:cubicBezTo>
                <a:cubicBezTo>
                  <a:pt x="221" y="13"/>
                  <a:pt x="218" y="7"/>
                  <a:pt x="215" y="2"/>
                </a:cubicBezTo>
                <a:cubicBezTo>
                  <a:pt x="203" y="2"/>
                  <a:pt x="203" y="2"/>
                  <a:pt x="203" y="2"/>
                </a:cubicBezTo>
                <a:cubicBezTo>
                  <a:pt x="205" y="9"/>
                  <a:pt x="206" y="12"/>
                  <a:pt x="203" y="7"/>
                </a:cubicBezTo>
                <a:cubicBezTo>
                  <a:pt x="202" y="5"/>
                  <a:pt x="201" y="4"/>
                  <a:pt x="200" y="2"/>
                </a:cubicBezTo>
                <a:cubicBezTo>
                  <a:pt x="191" y="2"/>
                  <a:pt x="191" y="2"/>
                  <a:pt x="191" y="2"/>
                </a:cubicBezTo>
                <a:cubicBezTo>
                  <a:pt x="194" y="7"/>
                  <a:pt x="197" y="13"/>
                  <a:pt x="200" y="18"/>
                </a:cubicBezTo>
                <a:cubicBezTo>
                  <a:pt x="200" y="20"/>
                  <a:pt x="200" y="22"/>
                  <a:pt x="200" y="23"/>
                </a:cubicBezTo>
                <a:cubicBezTo>
                  <a:pt x="199" y="24"/>
                  <a:pt x="199" y="24"/>
                  <a:pt x="198" y="24"/>
                </a:cubicBezTo>
                <a:cubicBezTo>
                  <a:pt x="198" y="24"/>
                  <a:pt x="197" y="24"/>
                  <a:pt x="197" y="24"/>
                </a:cubicBezTo>
                <a:cubicBezTo>
                  <a:pt x="191" y="17"/>
                  <a:pt x="190" y="8"/>
                  <a:pt x="182" y="2"/>
                </a:cubicBezTo>
                <a:cubicBezTo>
                  <a:pt x="174" y="2"/>
                  <a:pt x="174" y="2"/>
                  <a:pt x="174" y="2"/>
                </a:cubicBezTo>
                <a:cubicBezTo>
                  <a:pt x="177" y="7"/>
                  <a:pt x="180" y="12"/>
                  <a:pt x="183" y="17"/>
                </a:cubicBezTo>
                <a:cubicBezTo>
                  <a:pt x="185" y="20"/>
                  <a:pt x="188" y="23"/>
                  <a:pt x="199" y="45"/>
                </a:cubicBezTo>
                <a:cubicBezTo>
                  <a:pt x="198" y="45"/>
                  <a:pt x="198" y="45"/>
                  <a:pt x="198" y="45"/>
                </a:cubicBezTo>
                <a:cubicBezTo>
                  <a:pt x="193" y="35"/>
                  <a:pt x="188" y="26"/>
                  <a:pt x="183" y="17"/>
                </a:cubicBezTo>
                <a:cubicBezTo>
                  <a:pt x="180" y="15"/>
                  <a:pt x="179" y="13"/>
                  <a:pt x="173" y="2"/>
                </a:cubicBezTo>
                <a:cubicBezTo>
                  <a:pt x="172" y="2"/>
                  <a:pt x="172" y="2"/>
                  <a:pt x="172" y="2"/>
                </a:cubicBezTo>
                <a:cubicBezTo>
                  <a:pt x="180" y="19"/>
                  <a:pt x="195" y="53"/>
                  <a:pt x="191" y="47"/>
                </a:cubicBezTo>
                <a:cubicBezTo>
                  <a:pt x="191" y="46"/>
                  <a:pt x="190" y="46"/>
                  <a:pt x="189" y="46"/>
                </a:cubicBezTo>
                <a:cubicBezTo>
                  <a:pt x="189" y="46"/>
                  <a:pt x="188" y="46"/>
                  <a:pt x="188" y="47"/>
                </a:cubicBezTo>
                <a:cubicBezTo>
                  <a:pt x="191" y="53"/>
                  <a:pt x="174" y="18"/>
                  <a:pt x="166" y="2"/>
                </a:cubicBezTo>
                <a:cubicBezTo>
                  <a:pt x="147" y="2"/>
                  <a:pt x="147" y="2"/>
                  <a:pt x="147" y="2"/>
                </a:cubicBezTo>
                <a:cubicBezTo>
                  <a:pt x="156" y="19"/>
                  <a:pt x="166" y="37"/>
                  <a:pt x="174" y="54"/>
                </a:cubicBezTo>
                <a:cubicBezTo>
                  <a:pt x="172" y="50"/>
                  <a:pt x="169" y="46"/>
                  <a:pt x="167" y="41"/>
                </a:cubicBezTo>
                <a:cubicBezTo>
                  <a:pt x="159" y="28"/>
                  <a:pt x="152" y="15"/>
                  <a:pt x="145" y="2"/>
                </a:cubicBezTo>
                <a:cubicBezTo>
                  <a:pt x="138" y="2"/>
                  <a:pt x="138" y="2"/>
                  <a:pt x="138" y="2"/>
                </a:cubicBezTo>
                <a:cubicBezTo>
                  <a:pt x="148" y="23"/>
                  <a:pt x="159" y="42"/>
                  <a:pt x="167" y="64"/>
                </a:cubicBezTo>
                <a:cubicBezTo>
                  <a:pt x="167" y="63"/>
                  <a:pt x="166" y="63"/>
                  <a:pt x="166" y="63"/>
                </a:cubicBezTo>
                <a:cubicBezTo>
                  <a:pt x="155" y="44"/>
                  <a:pt x="145" y="25"/>
                  <a:pt x="134" y="6"/>
                </a:cubicBezTo>
                <a:cubicBezTo>
                  <a:pt x="133" y="5"/>
                  <a:pt x="132" y="4"/>
                  <a:pt x="131" y="2"/>
                </a:cubicBezTo>
                <a:cubicBezTo>
                  <a:pt x="124" y="2"/>
                  <a:pt x="124" y="2"/>
                  <a:pt x="124" y="2"/>
                </a:cubicBezTo>
                <a:cubicBezTo>
                  <a:pt x="129" y="13"/>
                  <a:pt x="135" y="25"/>
                  <a:pt x="141" y="36"/>
                </a:cubicBezTo>
                <a:cubicBezTo>
                  <a:pt x="164" y="80"/>
                  <a:pt x="137" y="52"/>
                  <a:pt x="159" y="92"/>
                </a:cubicBezTo>
                <a:cubicBezTo>
                  <a:pt x="162" y="99"/>
                  <a:pt x="166" y="105"/>
                  <a:pt x="169" y="111"/>
                </a:cubicBezTo>
                <a:cubicBezTo>
                  <a:pt x="204" y="172"/>
                  <a:pt x="234" y="236"/>
                  <a:pt x="265" y="300"/>
                </a:cubicBezTo>
                <a:cubicBezTo>
                  <a:pt x="268" y="305"/>
                  <a:pt x="271" y="311"/>
                  <a:pt x="274" y="317"/>
                </a:cubicBezTo>
                <a:cubicBezTo>
                  <a:pt x="275" y="322"/>
                  <a:pt x="280" y="331"/>
                  <a:pt x="281" y="335"/>
                </a:cubicBezTo>
                <a:cubicBezTo>
                  <a:pt x="278" y="328"/>
                  <a:pt x="275" y="321"/>
                  <a:pt x="271" y="313"/>
                </a:cubicBezTo>
                <a:cubicBezTo>
                  <a:pt x="269" y="309"/>
                  <a:pt x="267" y="304"/>
                  <a:pt x="265" y="300"/>
                </a:cubicBezTo>
                <a:cubicBezTo>
                  <a:pt x="255" y="284"/>
                  <a:pt x="244" y="272"/>
                  <a:pt x="236" y="253"/>
                </a:cubicBezTo>
                <a:cubicBezTo>
                  <a:pt x="215" y="201"/>
                  <a:pt x="187" y="145"/>
                  <a:pt x="160" y="95"/>
                </a:cubicBezTo>
                <a:cubicBezTo>
                  <a:pt x="160" y="94"/>
                  <a:pt x="159" y="93"/>
                  <a:pt x="159" y="92"/>
                </a:cubicBezTo>
                <a:cubicBezTo>
                  <a:pt x="142" y="62"/>
                  <a:pt x="126" y="32"/>
                  <a:pt x="109" y="2"/>
                </a:cubicBezTo>
                <a:cubicBezTo>
                  <a:pt x="104" y="2"/>
                  <a:pt x="104" y="2"/>
                  <a:pt x="104" y="2"/>
                </a:cubicBezTo>
                <a:cubicBezTo>
                  <a:pt x="104" y="4"/>
                  <a:pt x="104" y="5"/>
                  <a:pt x="102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100" y="6"/>
                  <a:pt x="101" y="9"/>
                  <a:pt x="99" y="6"/>
                </a:cubicBezTo>
                <a:cubicBezTo>
                  <a:pt x="99" y="6"/>
                  <a:pt x="98" y="5"/>
                  <a:pt x="97" y="5"/>
                </a:cubicBezTo>
                <a:cubicBezTo>
                  <a:pt x="97" y="5"/>
                  <a:pt x="96" y="5"/>
                  <a:pt x="96" y="5"/>
                </a:cubicBezTo>
                <a:cubicBezTo>
                  <a:pt x="97" y="6"/>
                  <a:pt x="97" y="7"/>
                  <a:pt x="97" y="8"/>
                </a:cubicBezTo>
                <a:cubicBezTo>
                  <a:pt x="116" y="48"/>
                  <a:pt x="127" y="81"/>
                  <a:pt x="149" y="120"/>
                </a:cubicBezTo>
                <a:cubicBezTo>
                  <a:pt x="163" y="145"/>
                  <a:pt x="176" y="170"/>
                  <a:pt x="189" y="196"/>
                </a:cubicBezTo>
                <a:cubicBezTo>
                  <a:pt x="202" y="222"/>
                  <a:pt x="216" y="248"/>
                  <a:pt x="229" y="274"/>
                </a:cubicBezTo>
                <a:cubicBezTo>
                  <a:pt x="231" y="277"/>
                  <a:pt x="233" y="280"/>
                  <a:pt x="235" y="283"/>
                </a:cubicBezTo>
                <a:cubicBezTo>
                  <a:pt x="233" y="283"/>
                  <a:pt x="233" y="282"/>
                  <a:pt x="233" y="282"/>
                </a:cubicBezTo>
                <a:cubicBezTo>
                  <a:pt x="232" y="279"/>
                  <a:pt x="230" y="277"/>
                  <a:pt x="229" y="274"/>
                </a:cubicBezTo>
                <a:cubicBezTo>
                  <a:pt x="228" y="273"/>
                  <a:pt x="227" y="272"/>
                  <a:pt x="227" y="270"/>
                </a:cubicBezTo>
                <a:cubicBezTo>
                  <a:pt x="196" y="226"/>
                  <a:pt x="175" y="166"/>
                  <a:pt x="149" y="120"/>
                </a:cubicBezTo>
                <a:cubicBezTo>
                  <a:pt x="129" y="85"/>
                  <a:pt x="108" y="50"/>
                  <a:pt x="87" y="15"/>
                </a:cubicBezTo>
                <a:cubicBezTo>
                  <a:pt x="79" y="1"/>
                  <a:pt x="85" y="15"/>
                  <a:pt x="77" y="2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2"/>
                  <a:pt x="66" y="2"/>
                  <a:pt x="66" y="2"/>
                </a:cubicBezTo>
                <a:cubicBezTo>
                  <a:pt x="65" y="2"/>
                  <a:pt x="65" y="2"/>
                  <a:pt x="65" y="3"/>
                </a:cubicBezTo>
                <a:cubicBezTo>
                  <a:pt x="65" y="2"/>
                  <a:pt x="65" y="2"/>
                  <a:pt x="65" y="2"/>
                </a:cubicBezTo>
                <a:cubicBezTo>
                  <a:pt x="58" y="2"/>
                  <a:pt x="58" y="2"/>
                  <a:pt x="58" y="2"/>
                </a:cubicBezTo>
                <a:cubicBezTo>
                  <a:pt x="70" y="26"/>
                  <a:pt x="81" y="40"/>
                  <a:pt x="97" y="72"/>
                </a:cubicBezTo>
                <a:cubicBezTo>
                  <a:pt x="94" y="68"/>
                  <a:pt x="91" y="63"/>
                  <a:pt x="88" y="59"/>
                </a:cubicBezTo>
                <a:cubicBezTo>
                  <a:pt x="73" y="33"/>
                  <a:pt x="72" y="36"/>
                  <a:pt x="56" y="10"/>
                </a:cubicBezTo>
                <a:cubicBezTo>
                  <a:pt x="55" y="7"/>
                  <a:pt x="53" y="5"/>
                  <a:pt x="52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6" y="4"/>
                  <a:pt x="47" y="6"/>
                  <a:pt x="49" y="8"/>
                </a:cubicBezTo>
                <a:cubicBezTo>
                  <a:pt x="48" y="6"/>
                  <a:pt x="48" y="5"/>
                  <a:pt x="48" y="6"/>
                </a:cubicBezTo>
                <a:cubicBezTo>
                  <a:pt x="45" y="0"/>
                  <a:pt x="56" y="23"/>
                  <a:pt x="53" y="17"/>
                </a:cubicBezTo>
                <a:cubicBezTo>
                  <a:pt x="52" y="14"/>
                  <a:pt x="50" y="11"/>
                  <a:pt x="49" y="8"/>
                </a:cubicBezTo>
                <a:cubicBezTo>
                  <a:pt x="51" y="14"/>
                  <a:pt x="57" y="29"/>
                  <a:pt x="55" y="27"/>
                </a:cubicBezTo>
                <a:cubicBezTo>
                  <a:pt x="55" y="27"/>
                  <a:pt x="54" y="27"/>
                  <a:pt x="54" y="27"/>
                </a:cubicBezTo>
                <a:cubicBezTo>
                  <a:pt x="62" y="50"/>
                  <a:pt x="61" y="42"/>
                  <a:pt x="72" y="64"/>
                </a:cubicBezTo>
                <a:cubicBezTo>
                  <a:pt x="84" y="85"/>
                  <a:pt x="95" y="106"/>
                  <a:pt x="107" y="127"/>
                </a:cubicBezTo>
                <a:cubicBezTo>
                  <a:pt x="107" y="128"/>
                  <a:pt x="106" y="128"/>
                  <a:pt x="106" y="128"/>
                </a:cubicBezTo>
                <a:cubicBezTo>
                  <a:pt x="81" y="86"/>
                  <a:pt x="57" y="44"/>
                  <a:pt x="32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54" y="75"/>
                  <a:pt x="98" y="145"/>
                  <a:pt x="135" y="218"/>
                </a:cubicBezTo>
                <a:cubicBezTo>
                  <a:pt x="118" y="190"/>
                  <a:pt x="102" y="162"/>
                  <a:pt x="86" y="135"/>
                </a:cubicBezTo>
                <a:cubicBezTo>
                  <a:pt x="70" y="107"/>
                  <a:pt x="53" y="79"/>
                  <a:pt x="37" y="51"/>
                </a:cubicBezTo>
                <a:cubicBezTo>
                  <a:pt x="27" y="35"/>
                  <a:pt x="17" y="19"/>
                  <a:pt x="7" y="2"/>
                </a:cubicBezTo>
                <a:cubicBezTo>
                  <a:pt x="0" y="2"/>
                  <a:pt x="0" y="2"/>
                  <a:pt x="0" y="2"/>
                </a:cubicBezTo>
                <a:cubicBezTo>
                  <a:pt x="16" y="31"/>
                  <a:pt x="33" y="59"/>
                  <a:pt x="49" y="88"/>
                </a:cubicBezTo>
                <a:cubicBezTo>
                  <a:pt x="68" y="120"/>
                  <a:pt x="87" y="152"/>
                  <a:pt x="105" y="185"/>
                </a:cubicBezTo>
                <a:cubicBezTo>
                  <a:pt x="122" y="216"/>
                  <a:pt x="137" y="247"/>
                  <a:pt x="153" y="279"/>
                </a:cubicBezTo>
                <a:cubicBezTo>
                  <a:pt x="167" y="305"/>
                  <a:pt x="179" y="332"/>
                  <a:pt x="193" y="359"/>
                </a:cubicBezTo>
                <a:cubicBezTo>
                  <a:pt x="211" y="398"/>
                  <a:pt x="230" y="436"/>
                  <a:pt x="249" y="475"/>
                </a:cubicBezTo>
                <a:cubicBezTo>
                  <a:pt x="250" y="478"/>
                  <a:pt x="250" y="481"/>
                  <a:pt x="251" y="485"/>
                </a:cubicBezTo>
                <a:cubicBezTo>
                  <a:pt x="251" y="486"/>
                  <a:pt x="252" y="486"/>
                  <a:pt x="252" y="487"/>
                </a:cubicBezTo>
                <a:cubicBezTo>
                  <a:pt x="253" y="488"/>
                  <a:pt x="255" y="488"/>
                  <a:pt x="256" y="489"/>
                </a:cubicBezTo>
                <a:cubicBezTo>
                  <a:pt x="258" y="492"/>
                  <a:pt x="259" y="494"/>
                  <a:pt x="260" y="497"/>
                </a:cubicBezTo>
                <a:cubicBezTo>
                  <a:pt x="270" y="523"/>
                  <a:pt x="282" y="548"/>
                  <a:pt x="291" y="575"/>
                </a:cubicBezTo>
                <a:cubicBezTo>
                  <a:pt x="299" y="595"/>
                  <a:pt x="305" y="617"/>
                  <a:pt x="311" y="638"/>
                </a:cubicBezTo>
                <a:cubicBezTo>
                  <a:pt x="316" y="654"/>
                  <a:pt x="309" y="648"/>
                  <a:pt x="314" y="664"/>
                </a:cubicBezTo>
                <a:cubicBezTo>
                  <a:pt x="320" y="682"/>
                  <a:pt x="321" y="691"/>
                  <a:pt x="327" y="709"/>
                </a:cubicBezTo>
                <a:cubicBezTo>
                  <a:pt x="331" y="720"/>
                  <a:pt x="335" y="731"/>
                  <a:pt x="339" y="742"/>
                </a:cubicBezTo>
                <a:cubicBezTo>
                  <a:pt x="340" y="744"/>
                  <a:pt x="349" y="760"/>
                  <a:pt x="351" y="762"/>
                </a:cubicBezTo>
                <a:cubicBezTo>
                  <a:pt x="352" y="762"/>
                  <a:pt x="353" y="762"/>
                  <a:pt x="353" y="761"/>
                </a:cubicBezTo>
                <a:cubicBezTo>
                  <a:pt x="354" y="760"/>
                  <a:pt x="355" y="759"/>
                  <a:pt x="355" y="757"/>
                </a:cubicBezTo>
                <a:cubicBezTo>
                  <a:pt x="356" y="748"/>
                  <a:pt x="351" y="724"/>
                  <a:pt x="351" y="715"/>
                </a:cubicBezTo>
                <a:cubicBezTo>
                  <a:pt x="351" y="708"/>
                  <a:pt x="349" y="702"/>
                  <a:pt x="348" y="695"/>
                </a:cubicBezTo>
                <a:cubicBezTo>
                  <a:pt x="348" y="694"/>
                  <a:pt x="348" y="693"/>
                  <a:pt x="349" y="691"/>
                </a:cubicBezTo>
                <a:cubicBezTo>
                  <a:pt x="349" y="691"/>
                  <a:pt x="350" y="691"/>
                  <a:pt x="351" y="691"/>
                </a:cubicBezTo>
                <a:cubicBezTo>
                  <a:pt x="351" y="692"/>
                  <a:pt x="351" y="693"/>
                  <a:pt x="352" y="694"/>
                </a:cubicBezTo>
                <a:cubicBezTo>
                  <a:pt x="357" y="702"/>
                  <a:pt x="361" y="710"/>
                  <a:pt x="366" y="719"/>
                </a:cubicBezTo>
                <a:cubicBezTo>
                  <a:pt x="366" y="719"/>
                  <a:pt x="368" y="720"/>
                  <a:pt x="369" y="721"/>
                </a:cubicBezTo>
                <a:cubicBezTo>
                  <a:pt x="369" y="720"/>
                  <a:pt x="370" y="720"/>
                  <a:pt x="371" y="720"/>
                </a:cubicBezTo>
                <a:cubicBezTo>
                  <a:pt x="371" y="718"/>
                  <a:pt x="371" y="717"/>
                  <a:pt x="371" y="716"/>
                </a:cubicBezTo>
                <a:cubicBezTo>
                  <a:pt x="369" y="708"/>
                  <a:pt x="366" y="700"/>
                  <a:pt x="364" y="692"/>
                </a:cubicBezTo>
                <a:cubicBezTo>
                  <a:pt x="364" y="691"/>
                  <a:pt x="361" y="689"/>
                  <a:pt x="367" y="686"/>
                </a:cubicBezTo>
                <a:cubicBezTo>
                  <a:pt x="367" y="686"/>
                  <a:pt x="367" y="685"/>
                  <a:pt x="367" y="684"/>
                </a:cubicBezTo>
                <a:cubicBezTo>
                  <a:pt x="368" y="682"/>
                  <a:pt x="368" y="680"/>
                  <a:pt x="368" y="678"/>
                </a:cubicBezTo>
                <a:cubicBezTo>
                  <a:pt x="367" y="656"/>
                  <a:pt x="365" y="645"/>
                  <a:pt x="358" y="624"/>
                </a:cubicBezTo>
                <a:cubicBezTo>
                  <a:pt x="357" y="621"/>
                  <a:pt x="370" y="639"/>
                  <a:pt x="373" y="635"/>
                </a:cubicBezTo>
                <a:cubicBezTo>
                  <a:pt x="374" y="637"/>
                  <a:pt x="374" y="640"/>
                  <a:pt x="375" y="642"/>
                </a:cubicBezTo>
                <a:cubicBezTo>
                  <a:pt x="378" y="651"/>
                  <a:pt x="370" y="637"/>
                  <a:pt x="373" y="646"/>
                </a:cubicBezTo>
                <a:cubicBezTo>
                  <a:pt x="378" y="661"/>
                  <a:pt x="380" y="667"/>
                  <a:pt x="386" y="683"/>
                </a:cubicBezTo>
                <a:cubicBezTo>
                  <a:pt x="386" y="683"/>
                  <a:pt x="387" y="684"/>
                  <a:pt x="388" y="685"/>
                </a:cubicBezTo>
                <a:cubicBezTo>
                  <a:pt x="389" y="684"/>
                  <a:pt x="389" y="684"/>
                  <a:pt x="390" y="684"/>
                </a:cubicBezTo>
                <a:cubicBezTo>
                  <a:pt x="390" y="683"/>
                  <a:pt x="391" y="681"/>
                  <a:pt x="391" y="680"/>
                </a:cubicBezTo>
                <a:cubicBezTo>
                  <a:pt x="390" y="672"/>
                  <a:pt x="404" y="694"/>
                  <a:pt x="402" y="686"/>
                </a:cubicBezTo>
                <a:cubicBezTo>
                  <a:pt x="398" y="668"/>
                  <a:pt x="393" y="649"/>
                  <a:pt x="388" y="631"/>
                </a:cubicBezTo>
                <a:cubicBezTo>
                  <a:pt x="384" y="614"/>
                  <a:pt x="380" y="598"/>
                  <a:pt x="374" y="582"/>
                </a:cubicBezTo>
                <a:cubicBezTo>
                  <a:pt x="371" y="574"/>
                  <a:pt x="373" y="574"/>
                  <a:pt x="375" y="574"/>
                </a:cubicBezTo>
                <a:cubicBezTo>
                  <a:pt x="374" y="574"/>
                  <a:pt x="374" y="573"/>
                  <a:pt x="374" y="572"/>
                </a:cubicBezTo>
                <a:cubicBezTo>
                  <a:pt x="372" y="563"/>
                  <a:pt x="370" y="554"/>
                  <a:pt x="368" y="546"/>
                </a:cubicBezTo>
                <a:cubicBezTo>
                  <a:pt x="367" y="541"/>
                  <a:pt x="374" y="553"/>
                  <a:pt x="378" y="559"/>
                </a:cubicBezTo>
                <a:cubicBezTo>
                  <a:pt x="378" y="558"/>
                  <a:pt x="378" y="557"/>
                  <a:pt x="378" y="556"/>
                </a:cubicBezTo>
                <a:cubicBezTo>
                  <a:pt x="378" y="556"/>
                  <a:pt x="379" y="556"/>
                  <a:pt x="379" y="556"/>
                </a:cubicBezTo>
                <a:cubicBezTo>
                  <a:pt x="380" y="558"/>
                  <a:pt x="380" y="559"/>
                  <a:pt x="381" y="561"/>
                </a:cubicBezTo>
                <a:cubicBezTo>
                  <a:pt x="381" y="563"/>
                  <a:pt x="380" y="562"/>
                  <a:pt x="378" y="559"/>
                </a:cubicBezTo>
                <a:cubicBezTo>
                  <a:pt x="378" y="561"/>
                  <a:pt x="378" y="564"/>
                  <a:pt x="378" y="566"/>
                </a:cubicBezTo>
                <a:cubicBezTo>
                  <a:pt x="379" y="575"/>
                  <a:pt x="377" y="575"/>
                  <a:pt x="375" y="574"/>
                </a:cubicBezTo>
                <a:cubicBezTo>
                  <a:pt x="376" y="580"/>
                  <a:pt x="378" y="586"/>
                  <a:pt x="379" y="592"/>
                </a:cubicBezTo>
                <a:cubicBezTo>
                  <a:pt x="382" y="603"/>
                  <a:pt x="385" y="612"/>
                  <a:pt x="388" y="622"/>
                </a:cubicBezTo>
                <a:cubicBezTo>
                  <a:pt x="392" y="633"/>
                  <a:pt x="396" y="644"/>
                  <a:pt x="401" y="655"/>
                </a:cubicBezTo>
                <a:cubicBezTo>
                  <a:pt x="401" y="656"/>
                  <a:pt x="402" y="656"/>
                  <a:pt x="403" y="657"/>
                </a:cubicBezTo>
                <a:cubicBezTo>
                  <a:pt x="404" y="656"/>
                  <a:pt x="404" y="656"/>
                  <a:pt x="405" y="656"/>
                </a:cubicBezTo>
                <a:cubicBezTo>
                  <a:pt x="405" y="655"/>
                  <a:pt x="406" y="653"/>
                  <a:pt x="406" y="652"/>
                </a:cubicBezTo>
                <a:cubicBezTo>
                  <a:pt x="405" y="647"/>
                  <a:pt x="412" y="658"/>
                  <a:pt x="411" y="653"/>
                </a:cubicBezTo>
                <a:cubicBezTo>
                  <a:pt x="411" y="651"/>
                  <a:pt x="426" y="680"/>
                  <a:pt x="432" y="683"/>
                </a:cubicBezTo>
                <a:cubicBezTo>
                  <a:pt x="431" y="681"/>
                  <a:pt x="430" y="680"/>
                  <a:pt x="429" y="678"/>
                </a:cubicBezTo>
                <a:cubicBezTo>
                  <a:pt x="429" y="678"/>
                  <a:pt x="429" y="678"/>
                  <a:pt x="428" y="678"/>
                </a:cubicBezTo>
                <a:cubicBezTo>
                  <a:pt x="427" y="678"/>
                  <a:pt x="427" y="676"/>
                  <a:pt x="426" y="675"/>
                </a:cubicBezTo>
                <a:cubicBezTo>
                  <a:pt x="425" y="672"/>
                  <a:pt x="427" y="674"/>
                  <a:pt x="429" y="678"/>
                </a:cubicBezTo>
                <a:cubicBezTo>
                  <a:pt x="430" y="679"/>
                  <a:pt x="431" y="681"/>
                  <a:pt x="433" y="683"/>
                </a:cubicBezTo>
                <a:cubicBezTo>
                  <a:pt x="433" y="683"/>
                  <a:pt x="433" y="683"/>
                  <a:pt x="433" y="683"/>
                </a:cubicBezTo>
                <a:cubicBezTo>
                  <a:pt x="433" y="684"/>
                  <a:pt x="434" y="684"/>
                  <a:pt x="434" y="684"/>
                </a:cubicBezTo>
                <a:cubicBezTo>
                  <a:pt x="441" y="696"/>
                  <a:pt x="450" y="718"/>
                  <a:pt x="451" y="719"/>
                </a:cubicBezTo>
                <a:cubicBezTo>
                  <a:pt x="452" y="720"/>
                  <a:pt x="453" y="721"/>
                  <a:pt x="454" y="722"/>
                </a:cubicBezTo>
                <a:cubicBezTo>
                  <a:pt x="454" y="721"/>
                  <a:pt x="455" y="721"/>
                  <a:pt x="456" y="720"/>
                </a:cubicBezTo>
                <a:cubicBezTo>
                  <a:pt x="456" y="718"/>
                  <a:pt x="460" y="724"/>
                  <a:pt x="460" y="722"/>
                </a:cubicBezTo>
                <a:cubicBezTo>
                  <a:pt x="456" y="703"/>
                  <a:pt x="478" y="738"/>
                  <a:pt x="473" y="720"/>
                </a:cubicBezTo>
                <a:cubicBezTo>
                  <a:pt x="464" y="689"/>
                  <a:pt x="455" y="658"/>
                  <a:pt x="450" y="625"/>
                </a:cubicBezTo>
                <a:cubicBezTo>
                  <a:pt x="450" y="622"/>
                  <a:pt x="450" y="618"/>
                  <a:pt x="450" y="615"/>
                </a:cubicBezTo>
                <a:cubicBezTo>
                  <a:pt x="451" y="616"/>
                  <a:pt x="451" y="616"/>
                  <a:pt x="452" y="617"/>
                </a:cubicBezTo>
                <a:cubicBezTo>
                  <a:pt x="455" y="627"/>
                  <a:pt x="457" y="637"/>
                  <a:pt x="461" y="646"/>
                </a:cubicBezTo>
                <a:cubicBezTo>
                  <a:pt x="463" y="654"/>
                  <a:pt x="467" y="662"/>
                  <a:pt x="469" y="669"/>
                </a:cubicBezTo>
                <a:cubicBezTo>
                  <a:pt x="474" y="687"/>
                  <a:pt x="479" y="704"/>
                  <a:pt x="484" y="721"/>
                </a:cubicBezTo>
                <a:cubicBezTo>
                  <a:pt x="485" y="723"/>
                  <a:pt x="487" y="725"/>
                  <a:pt x="489" y="727"/>
                </a:cubicBezTo>
                <a:cubicBezTo>
                  <a:pt x="489" y="727"/>
                  <a:pt x="490" y="728"/>
                  <a:pt x="490" y="728"/>
                </a:cubicBezTo>
                <a:cubicBezTo>
                  <a:pt x="491" y="731"/>
                  <a:pt x="491" y="734"/>
                  <a:pt x="492" y="736"/>
                </a:cubicBezTo>
                <a:cubicBezTo>
                  <a:pt x="492" y="736"/>
                  <a:pt x="492" y="736"/>
                  <a:pt x="492" y="736"/>
                </a:cubicBezTo>
                <a:cubicBezTo>
                  <a:pt x="491" y="730"/>
                  <a:pt x="502" y="750"/>
                  <a:pt x="501" y="745"/>
                </a:cubicBezTo>
                <a:cubicBezTo>
                  <a:pt x="500" y="734"/>
                  <a:pt x="499" y="724"/>
                  <a:pt x="498" y="713"/>
                </a:cubicBezTo>
                <a:cubicBezTo>
                  <a:pt x="497" y="705"/>
                  <a:pt x="495" y="697"/>
                  <a:pt x="494" y="689"/>
                </a:cubicBezTo>
                <a:cubicBezTo>
                  <a:pt x="496" y="693"/>
                  <a:pt x="498" y="699"/>
                  <a:pt x="499" y="704"/>
                </a:cubicBezTo>
                <a:cubicBezTo>
                  <a:pt x="502" y="714"/>
                  <a:pt x="504" y="724"/>
                  <a:pt x="507" y="734"/>
                </a:cubicBezTo>
                <a:cubicBezTo>
                  <a:pt x="507" y="736"/>
                  <a:pt x="508" y="736"/>
                  <a:pt x="509" y="738"/>
                </a:cubicBezTo>
                <a:cubicBezTo>
                  <a:pt x="510" y="737"/>
                  <a:pt x="511" y="737"/>
                  <a:pt x="511" y="736"/>
                </a:cubicBezTo>
                <a:cubicBezTo>
                  <a:pt x="511" y="734"/>
                  <a:pt x="512" y="731"/>
                  <a:pt x="511" y="729"/>
                </a:cubicBezTo>
                <a:cubicBezTo>
                  <a:pt x="507" y="709"/>
                  <a:pt x="503" y="689"/>
                  <a:pt x="499" y="669"/>
                </a:cubicBezTo>
                <a:cubicBezTo>
                  <a:pt x="496" y="655"/>
                  <a:pt x="493" y="640"/>
                  <a:pt x="490" y="625"/>
                </a:cubicBezTo>
                <a:cubicBezTo>
                  <a:pt x="489" y="620"/>
                  <a:pt x="488" y="614"/>
                  <a:pt x="488" y="609"/>
                </a:cubicBezTo>
                <a:cubicBezTo>
                  <a:pt x="489" y="610"/>
                  <a:pt x="489" y="611"/>
                  <a:pt x="490" y="613"/>
                </a:cubicBezTo>
                <a:cubicBezTo>
                  <a:pt x="492" y="617"/>
                  <a:pt x="492" y="623"/>
                  <a:pt x="497" y="626"/>
                </a:cubicBezTo>
                <a:cubicBezTo>
                  <a:pt x="500" y="628"/>
                  <a:pt x="499" y="632"/>
                  <a:pt x="500" y="635"/>
                </a:cubicBezTo>
                <a:cubicBezTo>
                  <a:pt x="504" y="653"/>
                  <a:pt x="509" y="672"/>
                  <a:pt x="514" y="691"/>
                </a:cubicBezTo>
                <a:cubicBezTo>
                  <a:pt x="516" y="701"/>
                  <a:pt x="518" y="711"/>
                  <a:pt x="520" y="721"/>
                </a:cubicBezTo>
                <a:cubicBezTo>
                  <a:pt x="520" y="722"/>
                  <a:pt x="519" y="725"/>
                  <a:pt x="525" y="724"/>
                </a:cubicBezTo>
                <a:cubicBezTo>
                  <a:pt x="525" y="691"/>
                  <a:pt x="507" y="639"/>
                  <a:pt x="504" y="607"/>
                </a:cubicBezTo>
                <a:cubicBezTo>
                  <a:pt x="507" y="610"/>
                  <a:pt x="505" y="615"/>
                  <a:pt x="510" y="617"/>
                </a:cubicBezTo>
                <a:cubicBezTo>
                  <a:pt x="511" y="611"/>
                  <a:pt x="516" y="616"/>
                  <a:pt x="521" y="623"/>
                </a:cubicBezTo>
                <a:cubicBezTo>
                  <a:pt x="521" y="622"/>
                  <a:pt x="521" y="621"/>
                  <a:pt x="520" y="620"/>
                </a:cubicBezTo>
                <a:cubicBezTo>
                  <a:pt x="519" y="612"/>
                  <a:pt x="525" y="622"/>
                  <a:pt x="531" y="630"/>
                </a:cubicBezTo>
                <a:cubicBezTo>
                  <a:pt x="534" y="624"/>
                  <a:pt x="558" y="661"/>
                  <a:pt x="557" y="646"/>
                </a:cubicBezTo>
                <a:cubicBezTo>
                  <a:pt x="557" y="645"/>
                  <a:pt x="557" y="644"/>
                  <a:pt x="558" y="643"/>
                </a:cubicBezTo>
                <a:cubicBezTo>
                  <a:pt x="564" y="640"/>
                  <a:pt x="562" y="638"/>
                  <a:pt x="562" y="635"/>
                </a:cubicBezTo>
                <a:cubicBezTo>
                  <a:pt x="562" y="627"/>
                  <a:pt x="567" y="629"/>
                  <a:pt x="567" y="621"/>
                </a:cubicBezTo>
                <a:cubicBezTo>
                  <a:pt x="566" y="615"/>
                  <a:pt x="566" y="609"/>
                  <a:pt x="566" y="603"/>
                </a:cubicBezTo>
                <a:cubicBezTo>
                  <a:pt x="565" y="598"/>
                  <a:pt x="564" y="593"/>
                  <a:pt x="564" y="589"/>
                </a:cubicBezTo>
                <a:cubicBezTo>
                  <a:pt x="567" y="596"/>
                  <a:pt x="569" y="605"/>
                  <a:pt x="570" y="613"/>
                </a:cubicBezTo>
                <a:cubicBezTo>
                  <a:pt x="572" y="622"/>
                  <a:pt x="574" y="632"/>
                  <a:pt x="576" y="641"/>
                </a:cubicBezTo>
                <a:cubicBezTo>
                  <a:pt x="576" y="642"/>
                  <a:pt x="577" y="643"/>
                  <a:pt x="577" y="644"/>
                </a:cubicBezTo>
                <a:cubicBezTo>
                  <a:pt x="578" y="644"/>
                  <a:pt x="579" y="644"/>
                  <a:pt x="580" y="644"/>
                </a:cubicBezTo>
                <a:cubicBezTo>
                  <a:pt x="580" y="642"/>
                  <a:pt x="581" y="640"/>
                  <a:pt x="580" y="639"/>
                </a:cubicBezTo>
                <a:cubicBezTo>
                  <a:pt x="580" y="633"/>
                  <a:pt x="579" y="627"/>
                  <a:pt x="579" y="621"/>
                </a:cubicBezTo>
                <a:cubicBezTo>
                  <a:pt x="579" y="618"/>
                  <a:pt x="578" y="614"/>
                  <a:pt x="578" y="611"/>
                </a:cubicBezTo>
                <a:cubicBezTo>
                  <a:pt x="579" y="612"/>
                  <a:pt x="580" y="612"/>
                  <a:pt x="580" y="613"/>
                </a:cubicBezTo>
                <a:cubicBezTo>
                  <a:pt x="583" y="629"/>
                  <a:pt x="586" y="645"/>
                  <a:pt x="590" y="661"/>
                </a:cubicBezTo>
                <a:cubicBezTo>
                  <a:pt x="590" y="662"/>
                  <a:pt x="591" y="664"/>
                  <a:pt x="592" y="665"/>
                </a:cubicBezTo>
                <a:cubicBezTo>
                  <a:pt x="592" y="665"/>
                  <a:pt x="593" y="665"/>
                  <a:pt x="594" y="664"/>
                </a:cubicBezTo>
                <a:cubicBezTo>
                  <a:pt x="594" y="662"/>
                  <a:pt x="595" y="660"/>
                  <a:pt x="595" y="658"/>
                </a:cubicBezTo>
                <a:cubicBezTo>
                  <a:pt x="594" y="644"/>
                  <a:pt x="575" y="594"/>
                  <a:pt x="575" y="580"/>
                </a:cubicBezTo>
                <a:cubicBezTo>
                  <a:pt x="575" y="573"/>
                  <a:pt x="561" y="537"/>
                  <a:pt x="566" y="529"/>
                </a:cubicBezTo>
                <a:cubicBezTo>
                  <a:pt x="569" y="525"/>
                  <a:pt x="570" y="521"/>
                  <a:pt x="569" y="518"/>
                </a:cubicBezTo>
                <a:cubicBezTo>
                  <a:pt x="568" y="508"/>
                  <a:pt x="592" y="551"/>
                  <a:pt x="588" y="543"/>
                </a:cubicBezTo>
                <a:cubicBezTo>
                  <a:pt x="584" y="534"/>
                  <a:pt x="588" y="523"/>
                  <a:pt x="586" y="513"/>
                </a:cubicBezTo>
                <a:cubicBezTo>
                  <a:pt x="587" y="513"/>
                  <a:pt x="588" y="514"/>
                  <a:pt x="588" y="514"/>
                </a:cubicBezTo>
                <a:cubicBezTo>
                  <a:pt x="592" y="525"/>
                  <a:pt x="597" y="535"/>
                  <a:pt x="600" y="546"/>
                </a:cubicBezTo>
                <a:cubicBezTo>
                  <a:pt x="603" y="555"/>
                  <a:pt x="606" y="565"/>
                  <a:pt x="608" y="574"/>
                </a:cubicBezTo>
                <a:cubicBezTo>
                  <a:pt x="609" y="576"/>
                  <a:pt x="610" y="577"/>
                  <a:pt x="611" y="578"/>
                </a:cubicBezTo>
                <a:cubicBezTo>
                  <a:pt x="612" y="578"/>
                  <a:pt x="613" y="578"/>
                  <a:pt x="613" y="577"/>
                </a:cubicBezTo>
                <a:cubicBezTo>
                  <a:pt x="614" y="575"/>
                  <a:pt x="614" y="573"/>
                  <a:pt x="614" y="572"/>
                </a:cubicBezTo>
                <a:cubicBezTo>
                  <a:pt x="612" y="564"/>
                  <a:pt x="610" y="557"/>
                  <a:pt x="609" y="550"/>
                </a:cubicBezTo>
                <a:cubicBezTo>
                  <a:pt x="608" y="548"/>
                  <a:pt x="608" y="547"/>
                  <a:pt x="608" y="545"/>
                </a:cubicBezTo>
                <a:cubicBezTo>
                  <a:pt x="609" y="545"/>
                  <a:pt x="610" y="545"/>
                  <a:pt x="610" y="545"/>
                </a:cubicBezTo>
                <a:cubicBezTo>
                  <a:pt x="611" y="547"/>
                  <a:pt x="613" y="550"/>
                  <a:pt x="614" y="553"/>
                </a:cubicBezTo>
                <a:cubicBezTo>
                  <a:pt x="615" y="553"/>
                  <a:pt x="615" y="552"/>
                  <a:pt x="616" y="552"/>
                </a:cubicBezTo>
                <a:cubicBezTo>
                  <a:pt x="616" y="550"/>
                  <a:pt x="617" y="549"/>
                  <a:pt x="617" y="547"/>
                </a:cubicBezTo>
                <a:cubicBezTo>
                  <a:pt x="614" y="533"/>
                  <a:pt x="613" y="519"/>
                  <a:pt x="609" y="505"/>
                </a:cubicBezTo>
                <a:cubicBezTo>
                  <a:pt x="604" y="488"/>
                  <a:pt x="597" y="472"/>
                  <a:pt x="590" y="455"/>
                </a:cubicBezTo>
                <a:close/>
                <a:moveTo>
                  <a:pt x="268" y="255"/>
                </a:moveTo>
                <a:cubicBezTo>
                  <a:pt x="253" y="224"/>
                  <a:pt x="239" y="194"/>
                  <a:pt x="225" y="164"/>
                </a:cubicBezTo>
                <a:cubicBezTo>
                  <a:pt x="225" y="164"/>
                  <a:pt x="225" y="164"/>
                  <a:pt x="226" y="164"/>
                </a:cubicBezTo>
                <a:cubicBezTo>
                  <a:pt x="240" y="194"/>
                  <a:pt x="254" y="224"/>
                  <a:pt x="268" y="254"/>
                </a:cubicBezTo>
                <a:cubicBezTo>
                  <a:pt x="268" y="254"/>
                  <a:pt x="268" y="254"/>
                  <a:pt x="268" y="255"/>
                </a:cubicBezTo>
                <a:close/>
                <a:moveTo>
                  <a:pt x="126" y="169"/>
                </a:moveTo>
                <a:cubicBezTo>
                  <a:pt x="124" y="165"/>
                  <a:pt x="122" y="160"/>
                  <a:pt x="120" y="155"/>
                </a:cubicBezTo>
                <a:cubicBezTo>
                  <a:pt x="120" y="155"/>
                  <a:pt x="120" y="155"/>
                  <a:pt x="120" y="155"/>
                </a:cubicBezTo>
                <a:cubicBezTo>
                  <a:pt x="122" y="160"/>
                  <a:pt x="125" y="164"/>
                  <a:pt x="127" y="169"/>
                </a:cubicBezTo>
                <a:cubicBezTo>
                  <a:pt x="127" y="169"/>
                  <a:pt x="127" y="169"/>
                  <a:pt x="126" y="169"/>
                </a:cubicBezTo>
                <a:close/>
                <a:moveTo>
                  <a:pt x="158" y="228"/>
                </a:moveTo>
                <a:cubicBezTo>
                  <a:pt x="148" y="210"/>
                  <a:pt x="138" y="191"/>
                  <a:pt x="129" y="173"/>
                </a:cubicBezTo>
                <a:cubicBezTo>
                  <a:pt x="129" y="173"/>
                  <a:pt x="129" y="173"/>
                  <a:pt x="130" y="172"/>
                </a:cubicBezTo>
                <a:cubicBezTo>
                  <a:pt x="139" y="191"/>
                  <a:pt x="149" y="209"/>
                  <a:pt x="159" y="228"/>
                </a:cubicBezTo>
                <a:cubicBezTo>
                  <a:pt x="159" y="228"/>
                  <a:pt x="158" y="228"/>
                  <a:pt x="158" y="228"/>
                </a:cubicBezTo>
                <a:close/>
                <a:moveTo>
                  <a:pt x="292" y="309"/>
                </a:moveTo>
                <a:cubicBezTo>
                  <a:pt x="286" y="296"/>
                  <a:pt x="280" y="284"/>
                  <a:pt x="274" y="271"/>
                </a:cubicBezTo>
                <a:cubicBezTo>
                  <a:pt x="274" y="271"/>
                  <a:pt x="274" y="271"/>
                  <a:pt x="275" y="270"/>
                </a:cubicBezTo>
                <a:cubicBezTo>
                  <a:pt x="281" y="283"/>
                  <a:pt x="287" y="296"/>
                  <a:pt x="293" y="309"/>
                </a:cubicBezTo>
                <a:cubicBezTo>
                  <a:pt x="293" y="309"/>
                  <a:pt x="293" y="309"/>
                  <a:pt x="292" y="309"/>
                </a:cubicBezTo>
                <a:close/>
                <a:moveTo>
                  <a:pt x="420" y="435"/>
                </a:moveTo>
                <a:cubicBezTo>
                  <a:pt x="422" y="440"/>
                  <a:pt x="441" y="482"/>
                  <a:pt x="443" y="487"/>
                </a:cubicBezTo>
                <a:cubicBezTo>
                  <a:pt x="439" y="486"/>
                  <a:pt x="420" y="445"/>
                  <a:pt x="420" y="435"/>
                </a:cubicBezTo>
                <a:close/>
              </a:path>
            </a:pathLst>
          </a:custGeom>
          <a:solidFill>
            <a:srgbClr val="E342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9"/>
          <p:cNvSpPr txBox="1"/>
          <p:nvPr/>
        </p:nvSpPr>
        <p:spPr>
          <a:xfrm>
            <a:off x="5445125" y="5849937"/>
            <a:ext cx="62484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Montserrat"/>
              <a:buNone/>
            </a:pPr>
            <a:r>
              <a:rPr lang="en-US" sz="48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we are </a:t>
            </a:r>
            <a:r>
              <a:rPr lang="en-US" sz="4800" b="1" i="0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little </a:t>
            </a:r>
            <a:r>
              <a:rPr lang="en-US" sz="48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crazy</a:t>
            </a:r>
            <a:endParaRPr/>
          </a:p>
        </p:txBody>
      </p:sp>
      <p:sp>
        <p:nvSpPr>
          <p:cNvPr id="472" name="Google Shape;472;p29"/>
          <p:cNvSpPr txBox="1"/>
          <p:nvPr/>
        </p:nvSpPr>
        <p:spPr>
          <a:xfrm>
            <a:off x="782637" y="327025"/>
            <a:ext cx="4462462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be </a:t>
            </a:r>
            <a:r>
              <a:rPr lang="en-US" sz="4800" b="1" i="0" u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honets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972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" grpId="0" animBg="1"/>
      <p:bldP spid="466" grpId="0" animBg="1"/>
      <p:bldP spid="467" grpId="0" animBg="1"/>
      <p:bldP spid="468" grpId="0" animBg="1"/>
      <p:bldP spid="469" grpId="0" animBg="1"/>
      <p:bldP spid="470" grpId="0"/>
      <p:bldP spid="47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09D9B122-842E-FB4F-91DC-AC60B69750CC}"/>
              </a:ext>
            </a:extLst>
          </p:cNvPr>
          <p:cNvGrpSpPr/>
          <p:nvPr/>
        </p:nvGrpSpPr>
        <p:grpSpPr>
          <a:xfrm>
            <a:off x="1295400" y="606425"/>
            <a:ext cx="2279650" cy="5589587"/>
            <a:chOff x="1295400" y="606425"/>
            <a:chExt cx="2279650" cy="5589587"/>
          </a:xfrm>
        </p:grpSpPr>
        <p:sp>
          <p:nvSpPr>
            <p:cNvPr id="495" name="Google Shape;495;p31"/>
            <p:cNvSpPr/>
            <p:nvPr/>
          </p:nvSpPr>
          <p:spPr>
            <a:xfrm>
              <a:off x="1295400" y="606425"/>
              <a:ext cx="2279650" cy="5589587"/>
            </a:xfrm>
            <a:custGeom>
              <a:avLst/>
              <a:gdLst/>
              <a:ahLst/>
              <a:cxnLst/>
              <a:rect l="l" t="t" r="r" b="b"/>
              <a:pathLst>
                <a:path w="664" h="1627" extrusionOk="0">
                  <a:moveTo>
                    <a:pt x="8" y="644"/>
                  </a:moveTo>
                  <a:cubicBezTo>
                    <a:pt x="9" y="644"/>
                    <a:pt x="10" y="644"/>
                    <a:pt x="11" y="644"/>
                  </a:cubicBezTo>
                  <a:cubicBezTo>
                    <a:pt x="13" y="642"/>
                    <a:pt x="17" y="639"/>
                    <a:pt x="17" y="637"/>
                  </a:cubicBezTo>
                  <a:cubicBezTo>
                    <a:pt x="19" y="626"/>
                    <a:pt x="19" y="616"/>
                    <a:pt x="20" y="605"/>
                  </a:cubicBezTo>
                  <a:cubicBezTo>
                    <a:pt x="20" y="594"/>
                    <a:pt x="20" y="582"/>
                    <a:pt x="20" y="570"/>
                  </a:cubicBezTo>
                  <a:cubicBezTo>
                    <a:pt x="22" y="570"/>
                    <a:pt x="23" y="570"/>
                    <a:pt x="25" y="570"/>
                  </a:cubicBezTo>
                  <a:cubicBezTo>
                    <a:pt x="25" y="726"/>
                    <a:pt x="25" y="883"/>
                    <a:pt x="25" y="1039"/>
                  </a:cubicBezTo>
                  <a:cubicBezTo>
                    <a:pt x="27" y="1039"/>
                    <a:pt x="29" y="1039"/>
                    <a:pt x="30" y="1039"/>
                  </a:cubicBezTo>
                  <a:cubicBezTo>
                    <a:pt x="31" y="841"/>
                    <a:pt x="32" y="644"/>
                    <a:pt x="33" y="447"/>
                  </a:cubicBezTo>
                  <a:cubicBezTo>
                    <a:pt x="31" y="454"/>
                    <a:pt x="30" y="462"/>
                    <a:pt x="29" y="469"/>
                  </a:cubicBezTo>
                  <a:cubicBezTo>
                    <a:pt x="27" y="493"/>
                    <a:pt x="26" y="517"/>
                    <a:pt x="24" y="540"/>
                  </a:cubicBezTo>
                  <a:cubicBezTo>
                    <a:pt x="24" y="546"/>
                    <a:pt x="21" y="547"/>
                    <a:pt x="7" y="545"/>
                  </a:cubicBezTo>
                  <a:cubicBezTo>
                    <a:pt x="12" y="543"/>
                    <a:pt x="16" y="542"/>
                    <a:pt x="22" y="540"/>
                  </a:cubicBezTo>
                  <a:cubicBezTo>
                    <a:pt x="15" y="540"/>
                    <a:pt x="12" y="540"/>
                    <a:pt x="6" y="539"/>
                  </a:cubicBezTo>
                  <a:cubicBezTo>
                    <a:pt x="11" y="537"/>
                    <a:pt x="14" y="536"/>
                    <a:pt x="18" y="534"/>
                  </a:cubicBezTo>
                  <a:cubicBezTo>
                    <a:pt x="14" y="534"/>
                    <a:pt x="11" y="533"/>
                    <a:pt x="7" y="532"/>
                  </a:cubicBezTo>
                  <a:cubicBezTo>
                    <a:pt x="11" y="531"/>
                    <a:pt x="15" y="530"/>
                    <a:pt x="19" y="528"/>
                  </a:cubicBezTo>
                  <a:cubicBezTo>
                    <a:pt x="15" y="528"/>
                    <a:pt x="12" y="527"/>
                    <a:pt x="7" y="526"/>
                  </a:cubicBezTo>
                  <a:cubicBezTo>
                    <a:pt x="11" y="525"/>
                    <a:pt x="13" y="524"/>
                    <a:pt x="16" y="522"/>
                  </a:cubicBezTo>
                  <a:cubicBezTo>
                    <a:pt x="13" y="521"/>
                    <a:pt x="11" y="521"/>
                    <a:pt x="8" y="520"/>
                  </a:cubicBezTo>
                  <a:cubicBezTo>
                    <a:pt x="11" y="518"/>
                    <a:pt x="13" y="517"/>
                    <a:pt x="16" y="516"/>
                  </a:cubicBezTo>
                  <a:cubicBezTo>
                    <a:pt x="2" y="514"/>
                    <a:pt x="12" y="512"/>
                    <a:pt x="16" y="510"/>
                  </a:cubicBezTo>
                  <a:cubicBezTo>
                    <a:pt x="0" y="507"/>
                    <a:pt x="15" y="506"/>
                    <a:pt x="17" y="504"/>
                  </a:cubicBezTo>
                  <a:cubicBezTo>
                    <a:pt x="14" y="503"/>
                    <a:pt x="11" y="502"/>
                    <a:pt x="6" y="501"/>
                  </a:cubicBezTo>
                  <a:cubicBezTo>
                    <a:pt x="11" y="500"/>
                    <a:pt x="15" y="499"/>
                    <a:pt x="19" y="498"/>
                  </a:cubicBezTo>
                  <a:cubicBezTo>
                    <a:pt x="14" y="496"/>
                    <a:pt x="11" y="496"/>
                    <a:pt x="8" y="495"/>
                  </a:cubicBezTo>
                  <a:cubicBezTo>
                    <a:pt x="12" y="494"/>
                    <a:pt x="14" y="492"/>
                    <a:pt x="17" y="491"/>
                  </a:cubicBezTo>
                  <a:cubicBezTo>
                    <a:pt x="14" y="490"/>
                    <a:pt x="12" y="490"/>
                    <a:pt x="8" y="489"/>
                  </a:cubicBezTo>
                  <a:cubicBezTo>
                    <a:pt x="12" y="487"/>
                    <a:pt x="14" y="486"/>
                    <a:pt x="17" y="485"/>
                  </a:cubicBezTo>
                  <a:cubicBezTo>
                    <a:pt x="14" y="484"/>
                    <a:pt x="12" y="483"/>
                    <a:pt x="6" y="482"/>
                  </a:cubicBezTo>
                  <a:cubicBezTo>
                    <a:pt x="12" y="481"/>
                    <a:pt x="16" y="480"/>
                    <a:pt x="21" y="479"/>
                  </a:cubicBezTo>
                  <a:cubicBezTo>
                    <a:pt x="19" y="479"/>
                    <a:pt x="18" y="478"/>
                    <a:pt x="17" y="478"/>
                  </a:cubicBezTo>
                  <a:cubicBezTo>
                    <a:pt x="15" y="477"/>
                    <a:pt x="12" y="477"/>
                    <a:pt x="9" y="477"/>
                  </a:cubicBezTo>
                  <a:cubicBezTo>
                    <a:pt x="22" y="471"/>
                    <a:pt x="23" y="466"/>
                    <a:pt x="11" y="464"/>
                  </a:cubicBezTo>
                  <a:cubicBezTo>
                    <a:pt x="14" y="462"/>
                    <a:pt x="19" y="461"/>
                    <a:pt x="20" y="459"/>
                  </a:cubicBezTo>
                  <a:cubicBezTo>
                    <a:pt x="22" y="455"/>
                    <a:pt x="23" y="451"/>
                    <a:pt x="23" y="447"/>
                  </a:cubicBezTo>
                  <a:cubicBezTo>
                    <a:pt x="24" y="430"/>
                    <a:pt x="25" y="413"/>
                    <a:pt x="26" y="396"/>
                  </a:cubicBezTo>
                  <a:cubicBezTo>
                    <a:pt x="28" y="368"/>
                    <a:pt x="31" y="339"/>
                    <a:pt x="33" y="311"/>
                  </a:cubicBezTo>
                  <a:cubicBezTo>
                    <a:pt x="34" y="286"/>
                    <a:pt x="36" y="260"/>
                    <a:pt x="38" y="234"/>
                  </a:cubicBezTo>
                  <a:cubicBezTo>
                    <a:pt x="38" y="233"/>
                    <a:pt x="41" y="232"/>
                    <a:pt x="43" y="231"/>
                  </a:cubicBezTo>
                  <a:cubicBezTo>
                    <a:pt x="45" y="237"/>
                    <a:pt x="45" y="243"/>
                    <a:pt x="45" y="249"/>
                  </a:cubicBezTo>
                  <a:cubicBezTo>
                    <a:pt x="45" y="256"/>
                    <a:pt x="46" y="263"/>
                    <a:pt x="46" y="270"/>
                  </a:cubicBezTo>
                  <a:cubicBezTo>
                    <a:pt x="46" y="272"/>
                    <a:pt x="47" y="273"/>
                    <a:pt x="47" y="274"/>
                  </a:cubicBezTo>
                  <a:cubicBezTo>
                    <a:pt x="49" y="273"/>
                    <a:pt x="51" y="272"/>
                    <a:pt x="51" y="270"/>
                  </a:cubicBezTo>
                  <a:cubicBezTo>
                    <a:pt x="53" y="254"/>
                    <a:pt x="54" y="237"/>
                    <a:pt x="55" y="220"/>
                  </a:cubicBezTo>
                  <a:cubicBezTo>
                    <a:pt x="58" y="189"/>
                    <a:pt x="60" y="159"/>
                    <a:pt x="63" y="128"/>
                  </a:cubicBezTo>
                  <a:cubicBezTo>
                    <a:pt x="64" y="109"/>
                    <a:pt x="65" y="89"/>
                    <a:pt x="67" y="70"/>
                  </a:cubicBezTo>
                  <a:cubicBezTo>
                    <a:pt x="68" y="61"/>
                    <a:pt x="70" y="51"/>
                    <a:pt x="70" y="42"/>
                  </a:cubicBezTo>
                  <a:cubicBezTo>
                    <a:pt x="71" y="30"/>
                    <a:pt x="70" y="19"/>
                    <a:pt x="71" y="8"/>
                  </a:cubicBezTo>
                  <a:cubicBezTo>
                    <a:pt x="71" y="5"/>
                    <a:pt x="71" y="3"/>
                    <a:pt x="72" y="0"/>
                  </a:cubicBezTo>
                  <a:cubicBezTo>
                    <a:pt x="73" y="0"/>
                    <a:pt x="74" y="0"/>
                    <a:pt x="75" y="0"/>
                  </a:cubicBezTo>
                  <a:cubicBezTo>
                    <a:pt x="76" y="6"/>
                    <a:pt x="77" y="11"/>
                    <a:pt x="77" y="16"/>
                  </a:cubicBezTo>
                  <a:cubicBezTo>
                    <a:pt x="77" y="40"/>
                    <a:pt x="88" y="40"/>
                    <a:pt x="88" y="64"/>
                  </a:cubicBezTo>
                  <a:cubicBezTo>
                    <a:pt x="89" y="82"/>
                    <a:pt x="94" y="111"/>
                    <a:pt x="93" y="128"/>
                  </a:cubicBezTo>
                  <a:cubicBezTo>
                    <a:pt x="91" y="188"/>
                    <a:pt x="92" y="214"/>
                    <a:pt x="88" y="274"/>
                  </a:cubicBezTo>
                  <a:cubicBezTo>
                    <a:pt x="85" y="334"/>
                    <a:pt x="79" y="446"/>
                    <a:pt x="79" y="506"/>
                  </a:cubicBezTo>
                  <a:cubicBezTo>
                    <a:pt x="79" y="615"/>
                    <a:pt x="68" y="716"/>
                    <a:pt x="73" y="825"/>
                  </a:cubicBezTo>
                  <a:cubicBezTo>
                    <a:pt x="76" y="887"/>
                    <a:pt x="80" y="952"/>
                    <a:pt x="86" y="1013"/>
                  </a:cubicBezTo>
                  <a:cubicBezTo>
                    <a:pt x="87" y="1015"/>
                    <a:pt x="87" y="1018"/>
                    <a:pt x="88" y="1020"/>
                  </a:cubicBezTo>
                  <a:cubicBezTo>
                    <a:pt x="88" y="1022"/>
                    <a:pt x="89" y="1024"/>
                    <a:pt x="89" y="1026"/>
                  </a:cubicBezTo>
                  <a:cubicBezTo>
                    <a:pt x="91" y="1025"/>
                    <a:pt x="92" y="1025"/>
                    <a:pt x="91" y="1025"/>
                  </a:cubicBezTo>
                  <a:cubicBezTo>
                    <a:pt x="90" y="986"/>
                    <a:pt x="88" y="948"/>
                    <a:pt x="86" y="910"/>
                  </a:cubicBezTo>
                  <a:cubicBezTo>
                    <a:pt x="86" y="897"/>
                    <a:pt x="87" y="883"/>
                    <a:pt x="86" y="870"/>
                  </a:cubicBezTo>
                  <a:cubicBezTo>
                    <a:pt x="85" y="847"/>
                    <a:pt x="83" y="823"/>
                    <a:pt x="82" y="799"/>
                  </a:cubicBezTo>
                  <a:cubicBezTo>
                    <a:pt x="82" y="784"/>
                    <a:pt x="83" y="768"/>
                    <a:pt x="83" y="752"/>
                  </a:cubicBezTo>
                  <a:cubicBezTo>
                    <a:pt x="84" y="746"/>
                    <a:pt x="84" y="739"/>
                    <a:pt x="84" y="732"/>
                  </a:cubicBezTo>
                  <a:cubicBezTo>
                    <a:pt x="84" y="725"/>
                    <a:pt x="82" y="718"/>
                    <a:pt x="82" y="710"/>
                  </a:cubicBezTo>
                  <a:cubicBezTo>
                    <a:pt x="82" y="701"/>
                    <a:pt x="82" y="692"/>
                    <a:pt x="82" y="683"/>
                  </a:cubicBezTo>
                  <a:cubicBezTo>
                    <a:pt x="81" y="674"/>
                    <a:pt x="78" y="664"/>
                    <a:pt x="79" y="655"/>
                  </a:cubicBezTo>
                  <a:cubicBezTo>
                    <a:pt x="79" y="653"/>
                    <a:pt x="77" y="650"/>
                    <a:pt x="79" y="648"/>
                  </a:cubicBezTo>
                  <a:cubicBezTo>
                    <a:pt x="80" y="645"/>
                    <a:pt x="84" y="640"/>
                    <a:pt x="81" y="639"/>
                  </a:cubicBezTo>
                  <a:cubicBezTo>
                    <a:pt x="74" y="636"/>
                    <a:pt x="80" y="635"/>
                    <a:pt x="84" y="633"/>
                  </a:cubicBezTo>
                  <a:cubicBezTo>
                    <a:pt x="71" y="631"/>
                    <a:pt x="79" y="629"/>
                    <a:pt x="84" y="627"/>
                  </a:cubicBezTo>
                  <a:cubicBezTo>
                    <a:pt x="71" y="625"/>
                    <a:pt x="80" y="623"/>
                    <a:pt x="84" y="621"/>
                  </a:cubicBezTo>
                  <a:cubicBezTo>
                    <a:pt x="81" y="620"/>
                    <a:pt x="79" y="619"/>
                    <a:pt x="75" y="618"/>
                  </a:cubicBezTo>
                  <a:cubicBezTo>
                    <a:pt x="79" y="617"/>
                    <a:pt x="82" y="616"/>
                    <a:pt x="86" y="615"/>
                  </a:cubicBezTo>
                  <a:cubicBezTo>
                    <a:pt x="82" y="614"/>
                    <a:pt x="79" y="613"/>
                    <a:pt x="76" y="612"/>
                  </a:cubicBezTo>
                  <a:cubicBezTo>
                    <a:pt x="79" y="611"/>
                    <a:pt x="82" y="609"/>
                    <a:pt x="84" y="608"/>
                  </a:cubicBezTo>
                  <a:cubicBezTo>
                    <a:pt x="82" y="607"/>
                    <a:pt x="79" y="607"/>
                    <a:pt x="77" y="606"/>
                  </a:cubicBezTo>
                  <a:cubicBezTo>
                    <a:pt x="80" y="604"/>
                    <a:pt x="82" y="603"/>
                    <a:pt x="85" y="602"/>
                  </a:cubicBezTo>
                  <a:cubicBezTo>
                    <a:pt x="71" y="600"/>
                    <a:pt x="83" y="598"/>
                    <a:pt x="83" y="596"/>
                  </a:cubicBezTo>
                  <a:cubicBezTo>
                    <a:pt x="82" y="594"/>
                    <a:pt x="82" y="592"/>
                    <a:pt x="82" y="591"/>
                  </a:cubicBezTo>
                  <a:cubicBezTo>
                    <a:pt x="82" y="590"/>
                    <a:pt x="83" y="589"/>
                    <a:pt x="83" y="589"/>
                  </a:cubicBezTo>
                  <a:cubicBezTo>
                    <a:pt x="82" y="585"/>
                    <a:pt x="81" y="582"/>
                    <a:pt x="81" y="579"/>
                  </a:cubicBezTo>
                  <a:cubicBezTo>
                    <a:pt x="81" y="576"/>
                    <a:pt x="83" y="573"/>
                    <a:pt x="83" y="570"/>
                  </a:cubicBezTo>
                  <a:cubicBezTo>
                    <a:pt x="83" y="565"/>
                    <a:pt x="81" y="559"/>
                    <a:pt x="81" y="554"/>
                  </a:cubicBezTo>
                  <a:cubicBezTo>
                    <a:pt x="81" y="549"/>
                    <a:pt x="82" y="544"/>
                    <a:pt x="82" y="539"/>
                  </a:cubicBezTo>
                  <a:cubicBezTo>
                    <a:pt x="82" y="534"/>
                    <a:pt x="80" y="529"/>
                    <a:pt x="80" y="524"/>
                  </a:cubicBezTo>
                  <a:cubicBezTo>
                    <a:pt x="81" y="519"/>
                    <a:pt x="83" y="513"/>
                    <a:pt x="83" y="508"/>
                  </a:cubicBezTo>
                  <a:cubicBezTo>
                    <a:pt x="83" y="503"/>
                    <a:pt x="80" y="498"/>
                    <a:pt x="80" y="493"/>
                  </a:cubicBezTo>
                  <a:cubicBezTo>
                    <a:pt x="79" y="485"/>
                    <a:pt x="79" y="477"/>
                    <a:pt x="80" y="469"/>
                  </a:cubicBezTo>
                  <a:cubicBezTo>
                    <a:pt x="81" y="466"/>
                    <a:pt x="81" y="464"/>
                    <a:pt x="81" y="461"/>
                  </a:cubicBezTo>
                  <a:cubicBezTo>
                    <a:pt x="80" y="458"/>
                    <a:pt x="85" y="455"/>
                    <a:pt x="83" y="452"/>
                  </a:cubicBezTo>
                  <a:cubicBezTo>
                    <a:pt x="81" y="448"/>
                    <a:pt x="82" y="445"/>
                    <a:pt x="83" y="441"/>
                  </a:cubicBezTo>
                  <a:cubicBezTo>
                    <a:pt x="84" y="438"/>
                    <a:pt x="81" y="435"/>
                    <a:pt x="81" y="432"/>
                  </a:cubicBezTo>
                  <a:cubicBezTo>
                    <a:pt x="81" y="429"/>
                    <a:pt x="82" y="426"/>
                    <a:pt x="82" y="423"/>
                  </a:cubicBezTo>
                  <a:cubicBezTo>
                    <a:pt x="82" y="420"/>
                    <a:pt x="82" y="417"/>
                    <a:pt x="82" y="413"/>
                  </a:cubicBezTo>
                  <a:cubicBezTo>
                    <a:pt x="83" y="410"/>
                    <a:pt x="83" y="406"/>
                    <a:pt x="84" y="402"/>
                  </a:cubicBezTo>
                  <a:cubicBezTo>
                    <a:pt x="77" y="400"/>
                    <a:pt x="83" y="398"/>
                    <a:pt x="87" y="396"/>
                  </a:cubicBezTo>
                  <a:cubicBezTo>
                    <a:pt x="85" y="395"/>
                    <a:pt x="83" y="394"/>
                    <a:pt x="81" y="393"/>
                  </a:cubicBezTo>
                  <a:cubicBezTo>
                    <a:pt x="83" y="392"/>
                    <a:pt x="85" y="391"/>
                    <a:pt x="87" y="390"/>
                  </a:cubicBezTo>
                  <a:cubicBezTo>
                    <a:pt x="85" y="389"/>
                    <a:pt x="82" y="387"/>
                    <a:pt x="82" y="387"/>
                  </a:cubicBezTo>
                  <a:cubicBezTo>
                    <a:pt x="86" y="385"/>
                    <a:pt x="87" y="383"/>
                    <a:pt x="82" y="381"/>
                  </a:cubicBezTo>
                  <a:cubicBezTo>
                    <a:pt x="88" y="379"/>
                    <a:pt x="84" y="376"/>
                    <a:pt x="83" y="374"/>
                  </a:cubicBezTo>
                  <a:cubicBezTo>
                    <a:pt x="83" y="372"/>
                    <a:pt x="84" y="370"/>
                    <a:pt x="84" y="370"/>
                  </a:cubicBezTo>
                  <a:cubicBezTo>
                    <a:pt x="84" y="366"/>
                    <a:pt x="84" y="364"/>
                    <a:pt x="84" y="362"/>
                  </a:cubicBezTo>
                  <a:cubicBezTo>
                    <a:pt x="83" y="362"/>
                    <a:pt x="82" y="362"/>
                    <a:pt x="81" y="361"/>
                  </a:cubicBezTo>
                  <a:cubicBezTo>
                    <a:pt x="84" y="361"/>
                    <a:pt x="87" y="360"/>
                    <a:pt x="90" y="359"/>
                  </a:cubicBezTo>
                  <a:cubicBezTo>
                    <a:pt x="86" y="358"/>
                    <a:pt x="84" y="357"/>
                    <a:pt x="80" y="355"/>
                  </a:cubicBezTo>
                  <a:cubicBezTo>
                    <a:pt x="84" y="354"/>
                    <a:pt x="87" y="354"/>
                    <a:pt x="90" y="353"/>
                  </a:cubicBezTo>
                  <a:cubicBezTo>
                    <a:pt x="86" y="351"/>
                    <a:pt x="84" y="351"/>
                    <a:pt x="81" y="349"/>
                  </a:cubicBezTo>
                  <a:cubicBezTo>
                    <a:pt x="85" y="348"/>
                    <a:pt x="87" y="348"/>
                    <a:pt x="91" y="347"/>
                  </a:cubicBezTo>
                  <a:cubicBezTo>
                    <a:pt x="87" y="345"/>
                    <a:pt x="85" y="344"/>
                    <a:pt x="81" y="343"/>
                  </a:cubicBezTo>
                  <a:cubicBezTo>
                    <a:pt x="85" y="342"/>
                    <a:pt x="88" y="342"/>
                    <a:pt x="92" y="341"/>
                  </a:cubicBezTo>
                  <a:cubicBezTo>
                    <a:pt x="87" y="339"/>
                    <a:pt x="85" y="338"/>
                    <a:pt x="83" y="337"/>
                  </a:cubicBezTo>
                  <a:cubicBezTo>
                    <a:pt x="85" y="336"/>
                    <a:pt x="88" y="335"/>
                    <a:pt x="90" y="334"/>
                  </a:cubicBezTo>
                  <a:cubicBezTo>
                    <a:pt x="88" y="333"/>
                    <a:pt x="86" y="332"/>
                    <a:pt x="83" y="331"/>
                  </a:cubicBezTo>
                  <a:cubicBezTo>
                    <a:pt x="87" y="330"/>
                    <a:pt x="89" y="329"/>
                    <a:pt x="93" y="328"/>
                  </a:cubicBezTo>
                  <a:cubicBezTo>
                    <a:pt x="89" y="326"/>
                    <a:pt x="87" y="326"/>
                    <a:pt x="83" y="324"/>
                  </a:cubicBezTo>
                  <a:cubicBezTo>
                    <a:pt x="87" y="323"/>
                    <a:pt x="90" y="323"/>
                    <a:pt x="93" y="322"/>
                  </a:cubicBezTo>
                  <a:cubicBezTo>
                    <a:pt x="89" y="320"/>
                    <a:pt x="87" y="319"/>
                    <a:pt x="84" y="318"/>
                  </a:cubicBezTo>
                  <a:cubicBezTo>
                    <a:pt x="93" y="317"/>
                    <a:pt x="94" y="314"/>
                    <a:pt x="84" y="312"/>
                  </a:cubicBezTo>
                  <a:cubicBezTo>
                    <a:pt x="94" y="311"/>
                    <a:pt x="89" y="308"/>
                    <a:pt x="89" y="306"/>
                  </a:cubicBezTo>
                  <a:cubicBezTo>
                    <a:pt x="88" y="300"/>
                    <a:pt x="93" y="295"/>
                    <a:pt x="93" y="290"/>
                  </a:cubicBezTo>
                  <a:cubicBezTo>
                    <a:pt x="95" y="276"/>
                    <a:pt x="95" y="263"/>
                    <a:pt x="96" y="249"/>
                  </a:cubicBezTo>
                  <a:cubicBezTo>
                    <a:pt x="98" y="218"/>
                    <a:pt x="101" y="188"/>
                    <a:pt x="104" y="157"/>
                  </a:cubicBezTo>
                  <a:cubicBezTo>
                    <a:pt x="105" y="135"/>
                    <a:pt x="107" y="113"/>
                    <a:pt x="108" y="90"/>
                  </a:cubicBezTo>
                  <a:cubicBezTo>
                    <a:pt x="109" y="76"/>
                    <a:pt x="111" y="61"/>
                    <a:pt x="113" y="47"/>
                  </a:cubicBezTo>
                  <a:cubicBezTo>
                    <a:pt x="113" y="46"/>
                    <a:pt x="114" y="44"/>
                    <a:pt x="115" y="43"/>
                  </a:cubicBezTo>
                  <a:cubicBezTo>
                    <a:pt x="116" y="44"/>
                    <a:pt x="119" y="46"/>
                    <a:pt x="119" y="47"/>
                  </a:cubicBezTo>
                  <a:cubicBezTo>
                    <a:pt x="119" y="58"/>
                    <a:pt x="118" y="69"/>
                    <a:pt x="117" y="81"/>
                  </a:cubicBezTo>
                  <a:cubicBezTo>
                    <a:pt x="117" y="103"/>
                    <a:pt x="116" y="125"/>
                    <a:pt x="116" y="147"/>
                  </a:cubicBezTo>
                  <a:cubicBezTo>
                    <a:pt x="116" y="161"/>
                    <a:pt x="116" y="176"/>
                    <a:pt x="116" y="190"/>
                  </a:cubicBezTo>
                  <a:cubicBezTo>
                    <a:pt x="120" y="154"/>
                    <a:pt x="124" y="119"/>
                    <a:pt x="127" y="83"/>
                  </a:cubicBezTo>
                  <a:cubicBezTo>
                    <a:pt x="128" y="64"/>
                    <a:pt x="128" y="46"/>
                    <a:pt x="129" y="27"/>
                  </a:cubicBezTo>
                  <a:cubicBezTo>
                    <a:pt x="129" y="25"/>
                    <a:pt x="132" y="24"/>
                    <a:pt x="134" y="22"/>
                  </a:cubicBezTo>
                  <a:cubicBezTo>
                    <a:pt x="136" y="24"/>
                    <a:pt x="137" y="24"/>
                    <a:pt x="137" y="25"/>
                  </a:cubicBezTo>
                  <a:cubicBezTo>
                    <a:pt x="138" y="31"/>
                    <a:pt x="138" y="37"/>
                    <a:pt x="139" y="42"/>
                  </a:cubicBezTo>
                  <a:cubicBezTo>
                    <a:pt x="141" y="55"/>
                    <a:pt x="146" y="68"/>
                    <a:pt x="146" y="81"/>
                  </a:cubicBezTo>
                  <a:cubicBezTo>
                    <a:pt x="147" y="117"/>
                    <a:pt x="168" y="160"/>
                    <a:pt x="166" y="195"/>
                  </a:cubicBezTo>
                  <a:cubicBezTo>
                    <a:pt x="162" y="312"/>
                    <a:pt x="155" y="422"/>
                    <a:pt x="152" y="539"/>
                  </a:cubicBezTo>
                  <a:cubicBezTo>
                    <a:pt x="148" y="704"/>
                    <a:pt x="158" y="862"/>
                    <a:pt x="152" y="1033"/>
                  </a:cubicBezTo>
                  <a:cubicBezTo>
                    <a:pt x="153" y="1037"/>
                    <a:pt x="154" y="1041"/>
                    <a:pt x="155" y="1046"/>
                  </a:cubicBezTo>
                  <a:cubicBezTo>
                    <a:pt x="157" y="1046"/>
                    <a:pt x="158" y="1046"/>
                    <a:pt x="159" y="1046"/>
                  </a:cubicBezTo>
                  <a:cubicBezTo>
                    <a:pt x="159" y="1030"/>
                    <a:pt x="160" y="1014"/>
                    <a:pt x="159" y="999"/>
                  </a:cubicBezTo>
                  <a:cubicBezTo>
                    <a:pt x="159" y="983"/>
                    <a:pt x="156" y="968"/>
                    <a:pt x="156" y="953"/>
                  </a:cubicBezTo>
                  <a:cubicBezTo>
                    <a:pt x="155" y="904"/>
                    <a:pt x="155" y="855"/>
                    <a:pt x="154" y="806"/>
                  </a:cubicBezTo>
                  <a:cubicBezTo>
                    <a:pt x="153" y="781"/>
                    <a:pt x="151" y="756"/>
                    <a:pt x="151" y="731"/>
                  </a:cubicBezTo>
                  <a:cubicBezTo>
                    <a:pt x="151" y="698"/>
                    <a:pt x="151" y="666"/>
                    <a:pt x="152" y="634"/>
                  </a:cubicBezTo>
                  <a:cubicBezTo>
                    <a:pt x="152" y="618"/>
                    <a:pt x="152" y="602"/>
                    <a:pt x="152" y="585"/>
                  </a:cubicBezTo>
                  <a:cubicBezTo>
                    <a:pt x="152" y="570"/>
                    <a:pt x="152" y="555"/>
                    <a:pt x="152" y="539"/>
                  </a:cubicBezTo>
                  <a:cubicBezTo>
                    <a:pt x="152" y="526"/>
                    <a:pt x="153" y="512"/>
                    <a:pt x="154" y="498"/>
                  </a:cubicBezTo>
                  <a:cubicBezTo>
                    <a:pt x="154" y="490"/>
                    <a:pt x="154" y="481"/>
                    <a:pt x="154" y="472"/>
                  </a:cubicBezTo>
                  <a:cubicBezTo>
                    <a:pt x="154" y="464"/>
                    <a:pt x="154" y="457"/>
                    <a:pt x="154" y="449"/>
                  </a:cubicBezTo>
                  <a:cubicBezTo>
                    <a:pt x="154" y="442"/>
                    <a:pt x="155" y="435"/>
                    <a:pt x="156" y="428"/>
                  </a:cubicBezTo>
                  <a:cubicBezTo>
                    <a:pt x="156" y="421"/>
                    <a:pt x="156" y="413"/>
                    <a:pt x="156" y="405"/>
                  </a:cubicBezTo>
                  <a:cubicBezTo>
                    <a:pt x="156" y="400"/>
                    <a:pt x="156" y="395"/>
                    <a:pt x="156" y="390"/>
                  </a:cubicBezTo>
                  <a:cubicBezTo>
                    <a:pt x="155" y="385"/>
                    <a:pt x="155" y="380"/>
                    <a:pt x="155" y="375"/>
                  </a:cubicBezTo>
                  <a:cubicBezTo>
                    <a:pt x="156" y="372"/>
                    <a:pt x="158" y="369"/>
                    <a:pt x="158" y="366"/>
                  </a:cubicBezTo>
                  <a:cubicBezTo>
                    <a:pt x="158" y="363"/>
                    <a:pt x="156" y="360"/>
                    <a:pt x="156" y="357"/>
                  </a:cubicBezTo>
                  <a:cubicBezTo>
                    <a:pt x="156" y="355"/>
                    <a:pt x="157" y="352"/>
                    <a:pt x="157" y="349"/>
                  </a:cubicBezTo>
                  <a:cubicBezTo>
                    <a:pt x="158" y="346"/>
                    <a:pt x="159" y="344"/>
                    <a:pt x="159" y="341"/>
                  </a:cubicBezTo>
                  <a:cubicBezTo>
                    <a:pt x="159" y="338"/>
                    <a:pt x="157" y="334"/>
                    <a:pt x="157" y="331"/>
                  </a:cubicBezTo>
                  <a:cubicBezTo>
                    <a:pt x="157" y="328"/>
                    <a:pt x="160" y="326"/>
                    <a:pt x="160" y="323"/>
                  </a:cubicBezTo>
                  <a:cubicBezTo>
                    <a:pt x="160" y="320"/>
                    <a:pt x="157" y="316"/>
                    <a:pt x="157" y="313"/>
                  </a:cubicBezTo>
                  <a:cubicBezTo>
                    <a:pt x="158" y="308"/>
                    <a:pt x="162" y="303"/>
                    <a:pt x="160" y="298"/>
                  </a:cubicBezTo>
                  <a:cubicBezTo>
                    <a:pt x="158" y="288"/>
                    <a:pt x="163" y="279"/>
                    <a:pt x="161" y="269"/>
                  </a:cubicBezTo>
                  <a:cubicBezTo>
                    <a:pt x="160" y="263"/>
                    <a:pt x="163" y="257"/>
                    <a:pt x="163" y="250"/>
                  </a:cubicBezTo>
                  <a:cubicBezTo>
                    <a:pt x="165" y="238"/>
                    <a:pt x="166" y="225"/>
                    <a:pt x="168" y="213"/>
                  </a:cubicBezTo>
                  <a:cubicBezTo>
                    <a:pt x="170" y="201"/>
                    <a:pt x="173" y="190"/>
                    <a:pt x="174" y="179"/>
                  </a:cubicBezTo>
                  <a:cubicBezTo>
                    <a:pt x="177" y="157"/>
                    <a:pt x="179" y="136"/>
                    <a:pt x="180" y="115"/>
                  </a:cubicBezTo>
                  <a:cubicBezTo>
                    <a:pt x="182" y="93"/>
                    <a:pt x="184" y="175"/>
                    <a:pt x="185" y="154"/>
                  </a:cubicBezTo>
                  <a:cubicBezTo>
                    <a:pt x="187" y="126"/>
                    <a:pt x="189" y="98"/>
                    <a:pt x="191" y="70"/>
                  </a:cubicBezTo>
                  <a:cubicBezTo>
                    <a:pt x="191" y="69"/>
                    <a:pt x="192" y="67"/>
                    <a:pt x="192" y="66"/>
                  </a:cubicBezTo>
                  <a:cubicBezTo>
                    <a:pt x="196" y="67"/>
                    <a:pt x="197" y="67"/>
                    <a:pt x="197" y="68"/>
                  </a:cubicBezTo>
                  <a:cubicBezTo>
                    <a:pt x="196" y="102"/>
                    <a:pt x="197" y="135"/>
                    <a:pt x="196" y="169"/>
                  </a:cubicBezTo>
                  <a:cubicBezTo>
                    <a:pt x="195" y="197"/>
                    <a:pt x="193" y="225"/>
                    <a:pt x="200" y="253"/>
                  </a:cubicBezTo>
                  <a:cubicBezTo>
                    <a:pt x="200" y="255"/>
                    <a:pt x="201" y="256"/>
                    <a:pt x="201" y="257"/>
                  </a:cubicBezTo>
                  <a:cubicBezTo>
                    <a:pt x="204" y="248"/>
                    <a:pt x="205" y="240"/>
                    <a:pt x="206" y="231"/>
                  </a:cubicBezTo>
                  <a:cubicBezTo>
                    <a:pt x="208" y="191"/>
                    <a:pt x="210" y="152"/>
                    <a:pt x="213" y="112"/>
                  </a:cubicBezTo>
                  <a:cubicBezTo>
                    <a:pt x="213" y="106"/>
                    <a:pt x="215" y="100"/>
                    <a:pt x="216" y="95"/>
                  </a:cubicBezTo>
                  <a:cubicBezTo>
                    <a:pt x="218" y="95"/>
                    <a:pt x="220" y="95"/>
                    <a:pt x="221" y="95"/>
                  </a:cubicBezTo>
                  <a:cubicBezTo>
                    <a:pt x="223" y="133"/>
                    <a:pt x="226" y="172"/>
                    <a:pt x="226" y="210"/>
                  </a:cubicBezTo>
                  <a:cubicBezTo>
                    <a:pt x="226" y="249"/>
                    <a:pt x="224" y="184"/>
                    <a:pt x="222" y="223"/>
                  </a:cubicBezTo>
                  <a:cubicBezTo>
                    <a:pt x="224" y="223"/>
                    <a:pt x="225" y="223"/>
                    <a:pt x="226" y="223"/>
                  </a:cubicBezTo>
                  <a:cubicBezTo>
                    <a:pt x="240" y="138"/>
                    <a:pt x="239" y="157"/>
                    <a:pt x="251" y="72"/>
                  </a:cubicBezTo>
                  <a:cubicBezTo>
                    <a:pt x="253" y="72"/>
                    <a:pt x="255" y="72"/>
                    <a:pt x="257" y="72"/>
                  </a:cubicBezTo>
                  <a:cubicBezTo>
                    <a:pt x="252" y="187"/>
                    <a:pt x="248" y="198"/>
                    <a:pt x="244" y="312"/>
                  </a:cubicBezTo>
                  <a:cubicBezTo>
                    <a:pt x="245" y="312"/>
                    <a:pt x="247" y="312"/>
                    <a:pt x="248" y="312"/>
                  </a:cubicBezTo>
                  <a:cubicBezTo>
                    <a:pt x="254" y="233"/>
                    <a:pt x="260" y="257"/>
                    <a:pt x="266" y="178"/>
                  </a:cubicBezTo>
                  <a:cubicBezTo>
                    <a:pt x="268" y="178"/>
                    <a:pt x="270" y="178"/>
                    <a:pt x="272" y="178"/>
                  </a:cubicBezTo>
                  <a:cubicBezTo>
                    <a:pt x="274" y="220"/>
                    <a:pt x="276" y="218"/>
                    <a:pt x="278" y="260"/>
                  </a:cubicBezTo>
                  <a:cubicBezTo>
                    <a:pt x="279" y="260"/>
                    <a:pt x="281" y="260"/>
                    <a:pt x="282" y="260"/>
                  </a:cubicBezTo>
                  <a:cubicBezTo>
                    <a:pt x="282" y="258"/>
                    <a:pt x="283" y="359"/>
                    <a:pt x="283" y="357"/>
                  </a:cubicBezTo>
                  <a:cubicBezTo>
                    <a:pt x="286" y="329"/>
                    <a:pt x="288" y="302"/>
                    <a:pt x="290" y="274"/>
                  </a:cubicBezTo>
                  <a:cubicBezTo>
                    <a:pt x="292" y="250"/>
                    <a:pt x="294" y="226"/>
                    <a:pt x="295" y="202"/>
                  </a:cubicBezTo>
                  <a:cubicBezTo>
                    <a:pt x="296" y="200"/>
                    <a:pt x="298" y="198"/>
                    <a:pt x="300" y="196"/>
                  </a:cubicBezTo>
                  <a:cubicBezTo>
                    <a:pt x="301" y="196"/>
                    <a:pt x="303" y="196"/>
                    <a:pt x="304" y="196"/>
                  </a:cubicBezTo>
                  <a:cubicBezTo>
                    <a:pt x="301" y="279"/>
                    <a:pt x="298" y="259"/>
                    <a:pt x="295" y="342"/>
                  </a:cubicBezTo>
                  <a:cubicBezTo>
                    <a:pt x="296" y="342"/>
                    <a:pt x="297" y="342"/>
                    <a:pt x="298" y="342"/>
                  </a:cubicBezTo>
                  <a:cubicBezTo>
                    <a:pt x="299" y="336"/>
                    <a:pt x="301" y="329"/>
                    <a:pt x="301" y="322"/>
                  </a:cubicBezTo>
                  <a:cubicBezTo>
                    <a:pt x="305" y="288"/>
                    <a:pt x="308" y="356"/>
                    <a:pt x="311" y="322"/>
                  </a:cubicBezTo>
                  <a:cubicBezTo>
                    <a:pt x="315" y="273"/>
                    <a:pt x="320" y="223"/>
                    <a:pt x="325" y="174"/>
                  </a:cubicBezTo>
                  <a:cubicBezTo>
                    <a:pt x="325" y="172"/>
                    <a:pt x="326" y="169"/>
                    <a:pt x="327" y="167"/>
                  </a:cubicBezTo>
                  <a:cubicBezTo>
                    <a:pt x="330" y="167"/>
                    <a:pt x="331" y="168"/>
                    <a:pt x="331" y="168"/>
                  </a:cubicBezTo>
                  <a:cubicBezTo>
                    <a:pt x="330" y="206"/>
                    <a:pt x="329" y="244"/>
                    <a:pt x="328" y="282"/>
                  </a:cubicBezTo>
                  <a:cubicBezTo>
                    <a:pt x="327" y="301"/>
                    <a:pt x="326" y="319"/>
                    <a:pt x="326" y="338"/>
                  </a:cubicBezTo>
                  <a:cubicBezTo>
                    <a:pt x="326" y="341"/>
                    <a:pt x="329" y="344"/>
                    <a:pt x="330" y="347"/>
                  </a:cubicBezTo>
                  <a:cubicBezTo>
                    <a:pt x="331" y="347"/>
                    <a:pt x="333" y="347"/>
                    <a:pt x="334" y="347"/>
                  </a:cubicBezTo>
                  <a:cubicBezTo>
                    <a:pt x="334" y="346"/>
                    <a:pt x="335" y="346"/>
                    <a:pt x="335" y="345"/>
                  </a:cubicBezTo>
                  <a:cubicBezTo>
                    <a:pt x="340" y="328"/>
                    <a:pt x="333" y="310"/>
                    <a:pt x="347" y="293"/>
                  </a:cubicBezTo>
                  <a:cubicBezTo>
                    <a:pt x="351" y="288"/>
                    <a:pt x="349" y="281"/>
                    <a:pt x="350" y="274"/>
                  </a:cubicBezTo>
                  <a:cubicBezTo>
                    <a:pt x="351" y="270"/>
                    <a:pt x="352" y="266"/>
                    <a:pt x="353" y="262"/>
                  </a:cubicBezTo>
                  <a:cubicBezTo>
                    <a:pt x="354" y="262"/>
                    <a:pt x="356" y="262"/>
                    <a:pt x="358" y="262"/>
                  </a:cubicBezTo>
                  <a:cubicBezTo>
                    <a:pt x="362" y="357"/>
                    <a:pt x="350" y="289"/>
                    <a:pt x="350" y="383"/>
                  </a:cubicBezTo>
                  <a:cubicBezTo>
                    <a:pt x="351" y="383"/>
                    <a:pt x="351" y="382"/>
                    <a:pt x="351" y="381"/>
                  </a:cubicBezTo>
                  <a:cubicBezTo>
                    <a:pt x="354" y="345"/>
                    <a:pt x="356" y="368"/>
                    <a:pt x="359" y="333"/>
                  </a:cubicBezTo>
                  <a:cubicBezTo>
                    <a:pt x="361" y="314"/>
                    <a:pt x="363" y="295"/>
                    <a:pt x="365" y="276"/>
                  </a:cubicBezTo>
                  <a:cubicBezTo>
                    <a:pt x="365" y="275"/>
                    <a:pt x="367" y="274"/>
                    <a:pt x="367" y="273"/>
                  </a:cubicBezTo>
                  <a:cubicBezTo>
                    <a:pt x="369" y="273"/>
                    <a:pt x="370" y="273"/>
                    <a:pt x="371" y="273"/>
                  </a:cubicBezTo>
                  <a:cubicBezTo>
                    <a:pt x="371" y="292"/>
                    <a:pt x="371" y="311"/>
                    <a:pt x="371" y="330"/>
                  </a:cubicBezTo>
                  <a:cubicBezTo>
                    <a:pt x="373" y="330"/>
                    <a:pt x="374" y="330"/>
                    <a:pt x="376" y="330"/>
                  </a:cubicBezTo>
                  <a:cubicBezTo>
                    <a:pt x="385" y="232"/>
                    <a:pt x="393" y="238"/>
                    <a:pt x="402" y="140"/>
                  </a:cubicBezTo>
                  <a:cubicBezTo>
                    <a:pt x="403" y="140"/>
                    <a:pt x="404" y="140"/>
                    <a:pt x="406" y="140"/>
                  </a:cubicBezTo>
                  <a:cubicBezTo>
                    <a:pt x="412" y="220"/>
                    <a:pt x="401" y="196"/>
                    <a:pt x="400" y="275"/>
                  </a:cubicBezTo>
                  <a:cubicBezTo>
                    <a:pt x="401" y="266"/>
                    <a:pt x="403" y="360"/>
                    <a:pt x="403" y="351"/>
                  </a:cubicBezTo>
                  <a:cubicBezTo>
                    <a:pt x="406" y="312"/>
                    <a:pt x="408" y="273"/>
                    <a:pt x="411" y="235"/>
                  </a:cubicBezTo>
                  <a:cubicBezTo>
                    <a:pt x="411" y="232"/>
                    <a:pt x="413" y="229"/>
                    <a:pt x="414" y="226"/>
                  </a:cubicBezTo>
                  <a:cubicBezTo>
                    <a:pt x="415" y="226"/>
                    <a:pt x="416" y="226"/>
                    <a:pt x="418" y="226"/>
                  </a:cubicBezTo>
                  <a:cubicBezTo>
                    <a:pt x="423" y="280"/>
                    <a:pt x="415" y="231"/>
                    <a:pt x="421" y="285"/>
                  </a:cubicBezTo>
                  <a:cubicBezTo>
                    <a:pt x="421" y="284"/>
                    <a:pt x="421" y="283"/>
                    <a:pt x="422" y="282"/>
                  </a:cubicBezTo>
                  <a:cubicBezTo>
                    <a:pt x="425" y="243"/>
                    <a:pt x="428" y="306"/>
                    <a:pt x="431" y="266"/>
                  </a:cubicBezTo>
                  <a:cubicBezTo>
                    <a:pt x="433" y="239"/>
                    <a:pt x="436" y="212"/>
                    <a:pt x="439" y="185"/>
                  </a:cubicBezTo>
                  <a:cubicBezTo>
                    <a:pt x="439" y="183"/>
                    <a:pt x="441" y="181"/>
                    <a:pt x="442" y="180"/>
                  </a:cubicBezTo>
                  <a:cubicBezTo>
                    <a:pt x="445" y="183"/>
                    <a:pt x="446" y="185"/>
                    <a:pt x="446" y="188"/>
                  </a:cubicBezTo>
                  <a:cubicBezTo>
                    <a:pt x="446" y="198"/>
                    <a:pt x="445" y="207"/>
                    <a:pt x="445" y="217"/>
                  </a:cubicBezTo>
                  <a:cubicBezTo>
                    <a:pt x="444" y="252"/>
                    <a:pt x="445" y="286"/>
                    <a:pt x="444" y="320"/>
                  </a:cubicBezTo>
                  <a:cubicBezTo>
                    <a:pt x="439" y="414"/>
                    <a:pt x="463" y="341"/>
                    <a:pt x="458" y="435"/>
                  </a:cubicBezTo>
                  <a:cubicBezTo>
                    <a:pt x="453" y="541"/>
                    <a:pt x="451" y="656"/>
                    <a:pt x="456" y="761"/>
                  </a:cubicBezTo>
                  <a:cubicBezTo>
                    <a:pt x="459" y="811"/>
                    <a:pt x="439" y="857"/>
                    <a:pt x="443" y="907"/>
                  </a:cubicBezTo>
                  <a:cubicBezTo>
                    <a:pt x="443" y="916"/>
                    <a:pt x="445" y="926"/>
                    <a:pt x="445" y="933"/>
                  </a:cubicBezTo>
                  <a:cubicBezTo>
                    <a:pt x="445" y="920"/>
                    <a:pt x="445" y="904"/>
                    <a:pt x="445" y="889"/>
                  </a:cubicBezTo>
                  <a:cubicBezTo>
                    <a:pt x="445" y="749"/>
                    <a:pt x="445" y="609"/>
                    <a:pt x="456" y="470"/>
                  </a:cubicBezTo>
                  <a:cubicBezTo>
                    <a:pt x="462" y="392"/>
                    <a:pt x="466" y="374"/>
                    <a:pt x="472" y="297"/>
                  </a:cubicBezTo>
                  <a:cubicBezTo>
                    <a:pt x="476" y="236"/>
                    <a:pt x="481" y="220"/>
                    <a:pt x="486" y="159"/>
                  </a:cubicBezTo>
                  <a:cubicBezTo>
                    <a:pt x="487" y="146"/>
                    <a:pt x="489" y="134"/>
                    <a:pt x="491" y="121"/>
                  </a:cubicBezTo>
                  <a:cubicBezTo>
                    <a:pt x="492" y="119"/>
                    <a:pt x="494" y="118"/>
                    <a:pt x="495" y="116"/>
                  </a:cubicBezTo>
                  <a:cubicBezTo>
                    <a:pt x="496" y="117"/>
                    <a:pt x="497" y="117"/>
                    <a:pt x="498" y="117"/>
                  </a:cubicBezTo>
                  <a:cubicBezTo>
                    <a:pt x="498" y="119"/>
                    <a:pt x="497" y="120"/>
                    <a:pt x="497" y="122"/>
                  </a:cubicBezTo>
                  <a:cubicBezTo>
                    <a:pt x="498" y="135"/>
                    <a:pt x="499" y="149"/>
                    <a:pt x="500" y="163"/>
                  </a:cubicBezTo>
                  <a:cubicBezTo>
                    <a:pt x="501" y="223"/>
                    <a:pt x="496" y="180"/>
                    <a:pt x="496" y="240"/>
                  </a:cubicBezTo>
                  <a:cubicBezTo>
                    <a:pt x="497" y="322"/>
                    <a:pt x="505" y="386"/>
                    <a:pt x="499" y="468"/>
                  </a:cubicBezTo>
                  <a:cubicBezTo>
                    <a:pt x="491" y="567"/>
                    <a:pt x="498" y="682"/>
                    <a:pt x="482" y="782"/>
                  </a:cubicBezTo>
                  <a:cubicBezTo>
                    <a:pt x="482" y="791"/>
                    <a:pt x="483" y="800"/>
                    <a:pt x="484" y="810"/>
                  </a:cubicBezTo>
                  <a:cubicBezTo>
                    <a:pt x="486" y="808"/>
                    <a:pt x="486" y="807"/>
                    <a:pt x="486" y="805"/>
                  </a:cubicBezTo>
                  <a:cubicBezTo>
                    <a:pt x="488" y="746"/>
                    <a:pt x="490" y="687"/>
                    <a:pt x="492" y="627"/>
                  </a:cubicBezTo>
                  <a:cubicBezTo>
                    <a:pt x="494" y="574"/>
                    <a:pt x="495" y="521"/>
                    <a:pt x="499" y="468"/>
                  </a:cubicBezTo>
                  <a:cubicBezTo>
                    <a:pt x="504" y="393"/>
                    <a:pt x="513" y="319"/>
                    <a:pt x="519" y="244"/>
                  </a:cubicBezTo>
                  <a:cubicBezTo>
                    <a:pt x="522" y="214"/>
                    <a:pt x="523" y="288"/>
                    <a:pt x="527" y="258"/>
                  </a:cubicBezTo>
                  <a:cubicBezTo>
                    <a:pt x="529" y="245"/>
                    <a:pt x="540" y="232"/>
                    <a:pt x="539" y="219"/>
                  </a:cubicBezTo>
                  <a:cubicBezTo>
                    <a:pt x="539" y="217"/>
                    <a:pt x="540" y="216"/>
                    <a:pt x="540" y="214"/>
                  </a:cubicBezTo>
                  <a:cubicBezTo>
                    <a:pt x="541" y="214"/>
                    <a:pt x="542" y="214"/>
                    <a:pt x="543" y="214"/>
                  </a:cubicBezTo>
                  <a:cubicBezTo>
                    <a:pt x="544" y="226"/>
                    <a:pt x="545" y="238"/>
                    <a:pt x="547" y="249"/>
                  </a:cubicBezTo>
                  <a:cubicBezTo>
                    <a:pt x="547" y="249"/>
                    <a:pt x="548" y="249"/>
                    <a:pt x="548" y="249"/>
                  </a:cubicBezTo>
                  <a:cubicBezTo>
                    <a:pt x="551" y="228"/>
                    <a:pt x="553" y="206"/>
                    <a:pt x="555" y="185"/>
                  </a:cubicBezTo>
                  <a:cubicBezTo>
                    <a:pt x="557" y="185"/>
                    <a:pt x="559" y="185"/>
                    <a:pt x="561" y="185"/>
                  </a:cubicBezTo>
                  <a:cubicBezTo>
                    <a:pt x="563" y="273"/>
                    <a:pt x="552" y="258"/>
                    <a:pt x="550" y="347"/>
                  </a:cubicBezTo>
                  <a:cubicBezTo>
                    <a:pt x="552" y="337"/>
                    <a:pt x="553" y="327"/>
                    <a:pt x="554" y="318"/>
                  </a:cubicBezTo>
                  <a:cubicBezTo>
                    <a:pt x="559" y="262"/>
                    <a:pt x="564" y="310"/>
                    <a:pt x="569" y="255"/>
                  </a:cubicBezTo>
                  <a:cubicBezTo>
                    <a:pt x="571" y="235"/>
                    <a:pt x="573" y="111"/>
                    <a:pt x="575" y="91"/>
                  </a:cubicBezTo>
                  <a:cubicBezTo>
                    <a:pt x="575" y="90"/>
                    <a:pt x="578" y="88"/>
                    <a:pt x="580" y="87"/>
                  </a:cubicBezTo>
                  <a:cubicBezTo>
                    <a:pt x="581" y="89"/>
                    <a:pt x="584" y="90"/>
                    <a:pt x="584" y="91"/>
                  </a:cubicBezTo>
                  <a:cubicBezTo>
                    <a:pt x="584" y="96"/>
                    <a:pt x="583" y="101"/>
                    <a:pt x="583" y="106"/>
                  </a:cubicBezTo>
                  <a:cubicBezTo>
                    <a:pt x="582" y="124"/>
                    <a:pt x="581" y="142"/>
                    <a:pt x="581" y="160"/>
                  </a:cubicBezTo>
                  <a:cubicBezTo>
                    <a:pt x="580" y="173"/>
                    <a:pt x="581" y="186"/>
                    <a:pt x="581" y="197"/>
                  </a:cubicBezTo>
                  <a:cubicBezTo>
                    <a:pt x="582" y="192"/>
                    <a:pt x="583" y="186"/>
                    <a:pt x="585" y="179"/>
                  </a:cubicBezTo>
                  <a:cubicBezTo>
                    <a:pt x="586" y="179"/>
                    <a:pt x="587" y="179"/>
                    <a:pt x="588" y="179"/>
                  </a:cubicBezTo>
                  <a:cubicBezTo>
                    <a:pt x="593" y="224"/>
                    <a:pt x="588" y="268"/>
                    <a:pt x="586" y="313"/>
                  </a:cubicBezTo>
                  <a:cubicBezTo>
                    <a:pt x="584" y="358"/>
                    <a:pt x="581" y="403"/>
                    <a:pt x="578" y="448"/>
                  </a:cubicBezTo>
                  <a:cubicBezTo>
                    <a:pt x="579" y="448"/>
                    <a:pt x="580" y="448"/>
                    <a:pt x="581" y="448"/>
                  </a:cubicBezTo>
                  <a:cubicBezTo>
                    <a:pt x="591" y="336"/>
                    <a:pt x="601" y="225"/>
                    <a:pt x="611" y="114"/>
                  </a:cubicBezTo>
                  <a:cubicBezTo>
                    <a:pt x="613" y="114"/>
                    <a:pt x="615" y="114"/>
                    <a:pt x="617" y="114"/>
                  </a:cubicBezTo>
                  <a:cubicBezTo>
                    <a:pt x="617" y="128"/>
                    <a:pt x="617" y="143"/>
                    <a:pt x="617" y="157"/>
                  </a:cubicBezTo>
                  <a:cubicBezTo>
                    <a:pt x="619" y="157"/>
                    <a:pt x="620" y="157"/>
                    <a:pt x="622" y="158"/>
                  </a:cubicBezTo>
                  <a:cubicBezTo>
                    <a:pt x="623" y="155"/>
                    <a:pt x="625" y="152"/>
                    <a:pt x="626" y="150"/>
                  </a:cubicBezTo>
                  <a:cubicBezTo>
                    <a:pt x="628" y="150"/>
                    <a:pt x="629" y="150"/>
                    <a:pt x="630" y="150"/>
                  </a:cubicBezTo>
                  <a:cubicBezTo>
                    <a:pt x="629" y="307"/>
                    <a:pt x="608" y="464"/>
                    <a:pt x="605" y="621"/>
                  </a:cubicBezTo>
                  <a:cubicBezTo>
                    <a:pt x="611" y="562"/>
                    <a:pt x="615" y="503"/>
                    <a:pt x="621" y="443"/>
                  </a:cubicBezTo>
                  <a:cubicBezTo>
                    <a:pt x="626" y="384"/>
                    <a:pt x="632" y="324"/>
                    <a:pt x="638" y="264"/>
                  </a:cubicBezTo>
                  <a:cubicBezTo>
                    <a:pt x="644" y="206"/>
                    <a:pt x="651" y="147"/>
                    <a:pt x="657" y="88"/>
                  </a:cubicBezTo>
                  <a:cubicBezTo>
                    <a:pt x="659" y="88"/>
                    <a:pt x="660" y="88"/>
                    <a:pt x="661" y="88"/>
                  </a:cubicBezTo>
                  <a:cubicBezTo>
                    <a:pt x="662" y="89"/>
                    <a:pt x="662" y="90"/>
                    <a:pt x="662" y="91"/>
                  </a:cubicBezTo>
                  <a:cubicBezTo>
                    <a:pt x="662" y="110"/>
                    <a:pt x="664" y="129"/>
                    <a:pt x="662" y="148"/>
                  </a:cubicBezTo>
                  <a:cubicBezTo>
                    <a:pt x="657" y="210"/>
                    <a:pt x="652" y="273"/>
                    <a:pt x="646" y="336"/>
                  </a:cubicBezTo>
                  <a:cubicBezTo>
                    <a:pt x="640" y="404"/>
                    <a:pt x="633" y="473"/>
                    <a:pt x="629" y="542"/>
                  </a:cubicBezTo>
                  <a:cubicBezTo>
                    <a:pt x="625" y="607"/>
                    <a:pt x="624" y="672"/>
                    <a:pt x="622" y="738"/>
                  </a:cubicBezTo>
                  <a:cubicBezTo>
                    <a:pt x="621" y="793"/>
                    <a:pt x="621" y="848"/>
                    <a:pt x="621" y="904"/>
                  </a:cubicBezTo>
                  <a:cubicBezTo>
                    <a:pt x="620" y="983"/>
                    <a:pt x="618" y="1063"/>
                    <a:pt x="617" y="1142"/>
                  </a:cubicBezTo>
                  <a:cubicBezTo>
                    <a:pt x="617" y="1148"/>
                    <a:pt x="621" y="1154"/>
                    <a:pt x="622" y="1160"/>
                  </a:cubicBezTo>
                  <a:cubicBezTo>
                    <a:pt x="623" y="1161"/>
                    <a:pt x="623" y="1163"/>
                    <a:pt x="622" y="1165"/>
                  </a:cubicBezTo>
                  <a:cubicBezTo>
                    <a:pt x="621" y="1167"/>
                    <a:pt x="617" y="1169"/>
                    <a:pt x="617" y="1172"/>
                  </a:cubicBezTo>
                  <a:cubicBezTo>
                    <a:pt x="616" y="1177"/>
                    <a:pt x="616" y="1182"/>
                    <a:pt x="617" y="1187"/>
                  </a:cubicBezTo>
                  <a:cubicBezTo>
                    <a:pt x="620" y="1239"/>
                    <a:pt x="622" y="1291"/>
                    <a:pt x="626" y="1342"/>
                  </a:cubicBezTo>
                  <a:cubicBezTo>
                    <a:pt x="630" y="1383"/>
                    <a:pt x="563" y="1296"/>
                    <a:pt x="569" y="1337"/>
                  </a:cubicBezTo>
                  <a:cubicBezTo>
                    <a:pt x="574" y="1368"/>
                    <a:pt x="580" y="1351"/>
                    <a:pt x="585" y="1382"/>
                  </a:cubicBezTo>
                  <a:cubicBezTo>
                    <a:pt x="590" y="1417"/>
                    <a:pt x="595" y="1434"/>
                    <a:pt x="600" y="1469"/>
                  </a:cubicBezTo>
                  <a:cubicBezTo>
                    <a:pt x="603" y="1490"/>
                    <a:pt x="604" y="1468"/>
                    <a:pt x="606" y="1489"/>
                  </a:cubicBezTo>
                  <a:cubicBezTo>
                    <a:pt x="606" y="1493"/>
                    <a:pt x="603" y="1528"/>
                    <a:pt x="602" y="1532"/>
                  </a:cubicBezTo>
                  <a:cubicBezTo>
                    <a:pt x="600" y="1532"/>
                    <a:pt x="599" y="1532"/>
                    <a:pt x="598" y="1532"/>
                  </a:cubicBezTo>
                  <a:cubicBezTo>
                    <a:pt x="595" y="1531"/>
                    <a:pt x="592" y="1529"/>
                    <a:pt x="591" y="1527"/>
                  </a:cubicBezTo>
                  <a:cubicBezTo>
                    <a:pt x="582" y="1513"/>
                    <a:pt x="571" y="1468"/>
                    <a:pt x="564" y="1453"/>
                  </a:cubicBezTo>
                  <a:cubicBezTo>
                    <a:pt x="558" y="1441"/>
                    <a:pt x="556" y="1474"/>
                    <a:pt x="552" y="1462"/>
                  </a:cubicBezTo>
                  <a:cubicBezTo>
                    <a:pt x="551" y="1460"/>
                    <a:pt x="549" y="1458"/>
                    <a:pt x="548" y="1456"/>
                  </a:cubicBezTo>
                  <a:cubicBezTo>
                    <a:pt x="547" y="1456"/>
                    <a:pt x="545" y="1456"/>
                    <a:pt x="544" y="1456"/>
                  </a:cubicBezTo>
                  <a:cubicBezTo>
                    <a:pt x="544" y="1458"/>
                    <a:pt x="544" y="1460"/>
                    <a:pt x="544" y="1462"/>
                  </a:cubicBezTo>
                  <a:cubicBezTo>
                    <a:pt x="543" y="1480"/>
                    <a:pt x="542" y="1453"/>
                    <a:pt x="540" y="1471"/>
                  </a:cubicBezTo>
                  <a:cubicBezTo>
                    <a:pt x="540" y="1473"/>
                    <a:pt x="538" y="1475"/>
                    <a:pt x="537" y="1477"/>
                  </a:cubicBezTo>
                  <a:cubicBezTo>
                    <a:pt x="536" y="1477"/>
                    <a:pt x="534" y="1477"/>
                    <a:pt x="533" y="1476"/>
                  </a:cubicBezTo>
                  <a:cubicBezTo>
                    <a:pt x="532" y="1474"/>
                    <a:pt x="529" y="1472"/>
                    <a:pt x="529" y="1470"/>
                  </a:cubicBezTo>
                  <a:cubicBezTo>
                    <a:pt x="526" y="1455"/>
                    <a:pt x="524" y="1484"/>
                    <a:pt x="522" y="1470"/>
                  </a:cubicBezTo>
                  <a:cubicBezTo>
                    <a:pt x="521" y="1466"/>
                    <a:pt x="600" y="1590"/>
                    <a:pt x="587" y="1589"/>
                  </a:cubicBezTo>
                  <a:cubicBezTo>
                    <a:pt x="586" y="1589"/>
                    <a:pt x="585" y="1587"/>
                    <a:pt x="584" y="1586"/>
                  </a:cubicBezTo>
                  <a:cubicBezTo>
                    <a:pt x="582" y="1583"/>
                    <a:pt x="580" y="1580"/>
                    <a:pt x="579" y="1577"/>
                  </a:cubicBezTo>
                  <a:cubicBezTo>
                    <a:pt x="562" y="1538"/>
                    <a:pt x="556" y="1518"/>
                    <a:pt x="550" y="1478"/>
                  </a:cubicBezTo>
                  <a:cubicBezTo>
                    <a:pt x="549" y="1472"/>
                    <a:pt x="542" y="1468"/>
                    <a:pt x="534" y="1463"/>
                  </a:cubicBezTo>
                  <a:cubicBezTo>
                    <a:pt x="534" y="1468"/>
                    <a:pt x="535" y="1473"/>
                    <a:pt x="536" y="1478"/>
                  </a:cubicBezTo>
                  <a:cubicBezTo>
                    <a:pt x="538" y="1494"/>
                    <a:pt x="541" y="1510"/>
                    <a:pt x="543" y="1526"/>
                  </a:cubicBezTo>
                  <a:cubicBezTo>
                    <a:pt x="546" y="1556"/>
                    <a:pt x="549" y="1568"/>
                    <a:pt x="551" y="1598"/>
                  </a:cubicBezTo>
                  <a:cubicBezTo>
                    <a:pt x="551" y="1600"/>
                    <a:pt x="549" y="1602"/>
                    <a:pt x="548" y="1604"/>
                  </a:cubicBezTo>
                  <a:cubicBezTo>
                    <a:pt x="547" y="1604"/>
                    <a:pt x="546" y="1604"/>
                    <a:pt x="544" y="1604"/>
                  </a:cubicBezTo>
                  <a:cubicBezTo>
                    <a:pt x="543" y="1602"/>
                    <a:pt x="541" y="1600"/>
                    <a:pt x="540" y="1598"/>
                  </a:cubicBezTo>
                  <a:cubicBezTo>
                    <a:pt x="535" y="1583"/>
                    <a:pt x="528" y="1588"/>
                    <a:pt x="525" y="1573"/>
                  </a:cubicBezTo>
                  <a:cubicBezTo>
                    <a:pt x="517" y="1539"/>
                    <a:pt x="510" y="1504"/>
                    <a:pt x="504" y="1470"/>
                  </a:cubicBezTo>
                  <a:cubicBezTo>
                    <a:pt x="498" y="1438"/>
                    <a:pt x="492" y="1453"/>
                    <a:pt x="488" y="1421"/>
                  </a:cubicBezTo>
                  <a:cubicBezTo>
                    <a:pt x="484" y="1388"/>
                    <a:pt x="479" y="1355"/>
                    <a:pt x="467" y="1323"/>
                  </a:cubicBezTo>
                  <a:cubicBezTo>
                    <a:pt x="465" y="1318"/>
                    <a:pt x="463" y="1312"/>
                    <a:pt x="461" y="1307"/>
                  </a:cubicBezTo>
                  <a:cubicBezTo>
                    <a:pt x="460" y="1307"/>
                    <a:pt x="459" y="1307"/>
                    <a:pt x="458" y="1307"/>
                  </a:cubicBezTo>
                  <a:cubicBezTo>
                    <a:pt x="458" y="1311"/>
                    <a:pt x="458" y="1314"/>
                    <a:pt x="459" y="1317"/>
                  </a:cubicBezTo>
                  <a:cubicBezTo>
                    <a:pt x="463" y="1330"/>
                    <a:pt x="466" y="1342"/>
                    <a:pt x="469" y="1355"/>
                  </a:cubicBezTo>
                  <a:cubicBezTo>
                    <a:pt x="473" y="1371"/>
                    <a:pt x="476" y="1387"/>
                    <a:pt x="480" y="1403"/>
                  </a:cubicBezTo>
                  <a:cubicBezTo>
                    <a:pt x="483" y="1416"/>
                    <a:pt x="485" y="1429"/>
                    <a:pt x="487" y="1442"/>
                  </a:cubicBezTo>
                  <a:cubicBezTo>
                    <a:pt x="491" y="1462"/>
                    <a:pt x="495" y="1435"/>
                    <a:pt x="497" y="1455"/>
                  </a:cubicBezTo>
                  <a:cubicBezTo>
                    <a:pt x="499" y="1476"/>
                    <a:pt x="500" y="1498"/>
                    <a:pt x="502" y="1519"/>
                  </a:cubicBezTo>
                  <a:cubicBezTo>
                    <a:pt x="502" y="1521"/>
                    <a:pt x="500" y="1523"/>
                    <a:pt x="499" y="1524"/>
                  </a:cubicBezTo>
                  <a:cubicBezTo>
                    <a:pt x="498" y="1524"/>
                    <a:pt x="497" y="1524"/>
                    <a:pt x="496" y="1524"/>
                  </a:cubicBezTo>
                  <a:cubicBezTo>
                    <a:pt x="494" y="1522"/>
                    <a:pt x="492" y="1520"/>
                    <a:pt x="491" y="1518"/>
                  </a:cubicBezTo>
                  <a:cubicBezTo>
                    <a:pt x="487" y="1510"/>
                    <a:pt x="484" y="1533"/>
                    <a:pt x="482" y="1525"/>
                  </a:cubicBezTo>
                  <a:cubicBezTo>
                    <a:pt x="481" y="1521"/>
                    <a:pt x="478" y="1519"/>
                    <a:pt x="468" y="1519"/>
                  </a:cubicBezTo>
                  <a:cubicBezTo>
                    <a:pt x="468" y="1521"/>
                    <a:pt x="468" y="1523"/>
                    <a:pt x="469" y="1524"/>
                  </a:cubicBezTo>
                  <a:cubicBezTo>
                    <a:pt x="470" y="1541"/>
                    <a:pt x="472" y="1557"/>
                    <a:pt x="474" y="1574"/>
                  </a:cubicBezTo>
                  <a:cubicBezTo>
                    <a:pt x="474" y="1576"/>
                    <a:pt x="475" y="1578"/>
                    <a:pt x="473" y="1580"/>
                  </a:cubicBezTo>
                  <a:cubicBezTo>
                    <a:pt x="465" y="1584"/>
                    <a:pt x="468" y="1589"/>
                    <a:pt x="467" y="1594"/>
                  </a:cubicBezTo>
                  <a:cubicBezTo>
                    <a:pt x="467" y="1595"/>
                    <a:pt x="465" y="1597"/>
                    <a:pt x="465" y="1599"/>
                  </a:cubicBezTo>
                  <a:cubicBezTo>
                    <a:pt x="463" y="1599"/>
                    <a:pt x="461" y="1599"/>
                    <a:pt x="460" y="1599"/>
                  </a:cubicBezTo>
                  <a:cubicBezTo>
                    <a:pt x="458" y="1595"/>
                    <a:pt x="455" y="1608"/>
                    <a:pt x="454" y="1604"/>
                  </a:cubicBezTo>
                  <a:cubicBezTo>
                    <a:pt x="446" y="1570"/>
                    <a:pt x="436" y="1588"/>
                    <a:pt x="430" y="1554"/>
                  </a:cubicBezTo>
                  <a:cubicBezTo>
                    <a:pt x="420" y="1494"/>
                    <a:pt x="410" y="1434"/>
                    <a:pt x="390" y="1375"/>
                  </a:cubicBezTo>
                  <a:cubicBezTo>
                    <a:pt x="388" y="1370"/>
                    <a:pt x="386" y="1365"/>
                    <a:pt x="384" y="1359"/>
                  </a:cubicBezTo>
                  <a:cubicBezTo>
                    <a:pt x="382" y="1361"/>
                    <a:pt x="381" y="1362"/>
                    <a:pt x="382" y="1364"/>
                  </a:cubicBezTo>
                  <a:cubicBezTo>
                    <a:pt x="385" y="1382"/>
                    <a:pt x="388" y="1401"/>
                    <a:pt x="390" y="1420"/>
                  </a:cubicBezTo>
                  <a:cubicBezTo>
                    <a:pt x="392" y="1435"/>
                    <a:pt x="393" y="1450"/>
                    <a:pt x="395" y="1465"/>
                  </a:cubicBezTo>
                  <a:cubicBezTo>
                    <a:pt x="400" y="1498"/>
                    <a:pt x="406" y="1530"/>
                    <a:pt x="411" y="1563"/>
                  </a:cubicBezTo>
                  <a:cubicBezTo>
                    <a:pt x="412" y="1568"/>
                    <a:pt x="409" y="1572"/>
                    <a:pt x="407" y="1577"/>
                  </a:cubicBezTo>
                  <a:cubicBezTo>
                    <a:pt x="407" y="1578"/>
                    <a:pt x="406" y="1579"/>
                    <a:pt x="407" y="1580"/>
                  </a:cubicBezTo>
                  <a:cubicBezTo>
                    <a:pt x="408" y="1589"/>
                    <a:pt x="410" y="1598"/>
                    <a:pt x="412" y="1606"/>
                  </a:cubicBezTo>
                  <a:cubicBezTo>
                    <a:pt x="415" y="1620"/>
                    <a:pt x="417" y="1581"/>
                    <a:pt x="419" y="1594"/>
                  </a:cubicBezTo>
                  <a:cubicBezTo>
                    <a:pt x="420" y="1596"/>
                    <a:pt x="418" y="1599"/>
                    <a:pt x="418" y="1601"/>
                  </a:cubicBezTo>
                  <a:cubicBezTo>
                    <a:pt x="416" y="1601"/>
                    <a:pt x="415" y="1601"/>
                    <a:pt x="413" y="1601"/>
                  </a:cubicBezTo>
                  <a:cubicBezTo>
                    <a:pt x="412" y="1599"/>
                    <a:pt x="410" y="1597"/>
                    <a:pt x="409" y="1594"/>
                  </a:cubicBezTo>
                  <a:cubicBezTo>
                    <a:pt x="406" y="1585"/>
                    <a:pt x="404" y="1627"/>
                    <a:pt x="401" y="1618"/>
                  </a:cubicBezTo>
                  <a:cubicBezTo>
                    <a:pt x="394" y="1599"/>
                    <a:pt x="386" y="1580"/>
                    <a:pt x="380" y="1561"/>
                  </a:cubicBezTo>
                  <a:cubicBezTo>
                    <a:pt x="375" y="1546"/>
                    <a:pt x="372" y="1532"/>
                    <a:pt x="367" y="1517"/>
                  </a:cubicBezTo>
                  <a:cubicBezTo>
                    <a:pt x="367" y="1527"/>
                    <a:pt x="369" y="1537"/>
                    <a:pt x="371" y="1547"/>
                  </a:cubicBezTo>
                  <a:cubicBezTo>
                    <a:pt x="375" y="1566"/>
                    <a:pt x="379" y="1585"/>
                    <a:pt x="383" y="1604"/>
                  </a:cubicBezTo>
                  <a:cubicBezTo>
                    <a:pt x="383" y="1606"/>
                    <a:pt x="382" y="1609"/>
                    <a:pt x="381" y="1611"/>
                  </a:cubicBezTo>
                  <a:cubicBezTo>
                    <a:pt x="380" y="1611"/>
                    <a:pt x="378" y="1611"/>
                    <a:pt x="376" y="1611"/>
                  </a:cubicBezTo>
                  <a:cubicBezTo>
                    <a:pt x="374" y="1607"/>
                    <a:pt x="371" y="1603"/>
                    <a:pt x="370" y="1599"/>
                  </a:cubicBezTo>
                  <a:cubicBezTo>
                    <a:pt x="361" y="1562"/>
                    <a:pt x="352" y="1525"/>
                    <a:pt x="343" y="1489"/>
                  </a:cubicBezTo>
                  <a:cubicBezTo>
                    <a:pt x="336" y="1462"/>
                    <a:pt x="329" y="1435"/>
                    <a:pt x="322" y="1408"/>
                  </a:cubicBezTo>
                  <a:cubicBezTo>
                    <a:pt x="319" y="1398"/>
                    <a:pt x="315" y="1388"/>
                    <a:pt x="312" y="1378"/>
                  </a:cubicBezTo>
                  <a:cubicBezTo>
                    <a:pt x="311" y="1381"/>
                    <a:pt x="311" y="1384"/>
                    <a:pt x="311" y="1387"/>
                  </a:cubicBezTo>
                  <a:cubicBezTo>
                    <a:pt x="311" y="1396"/>
                    <a:pt x="317" y="1406"/>
                    <a:pt x="310" y="1415"/>
                  </a:cubicBezTo>
                  <a:cubicBezTo>
                    <a:pt x="307" y="1420"/>
                    <a:pt x="311" y="1426"/>
                    <a:pt x="312" y="1431"/>
                  </a:cubicBezTo>
                  <a:cubicBezTo>
                    <a:pt x="320" y="1467"/>
                    <a:pt x="327" y="1502"/>
                    <a:pt x="335" y="1537"/>
                  </a:cubicBezTo>
                  <a:cubicBezTo>
                    <a:pt x="339" y="1555"/>
                    <a:pt x="344" y="1573"/>
                    <a:pt x="349" y="1591"/>
                  </a:cubicBezTo>
                  <a:cubicBezTo>
                    <a:pt x="349" y="1594"/>
                    <a:pt x="353" y="1598"/>
                    <a:pt x="342" y="1600"/>
                  </a:cubicBezTo>
                  <a:cubicBezTo>
                    <a:pt x="315" y="1545"/>
                    <a:pt x="303" y="1489"/>
                    <a:pt x="283" y="1433"/>
                  </a:cubicBezTo>
                  <a:cubicBezTo>
                    <a:pt x="280" y="1441"/>
                    <a:pt x="287" y="1448"/>
                    <a:pt x="280" y="1455"/>
                  </a:cubicBezTo>
                  <a:cubicBezTo>
                    <a:pt x="265" y="1432"/>
                    <a:pt x="262" y="1532"/>
                    <a:pt x="251" y="1508"/>
                  </a:cubicBezTo>
                  <a:cubicBezTo>
                    <a:pt x="248" y="1510"/>
                    <a:pt x="245" y="1512"/>
                    <a:pt x="245" y="1513"/>
                  </a:cubicBezTo>
                  <a:cubicBezTo>
                    <a:pt x="251" y="1539"/>
                    <a:pt x="258" y="1441"/>
                    <a:pt x="264" y="1467"/>
                  </a:cubicBezTo>
                  <a:cubicBezTo>
                    <a:pt x="269" y="1486"/>
                    <a:pt x="274" y="1505"/>
                    <a:pt x="278" y="1524"/>
                  </a:cubicBezTo>
                  <a:cubicBezTo>
                    <a:pt x="279" y="1526"/>
                    <a:pt x="278" y="1529"/>
                    <a:pt x="278" y="1531"/>
                  </a:cubicBezTo>
                  <a:cubicBezTo>
                    <a:pt x="277" y="1531"/>
                    <a:pt x="275" y="1532"/>
                    <a:pt x="273" y="1532"/>
                  </a:cubicBezTo>
                  <a:cubicBezTo>
                    <a:pt x="271" y="1530"/>
                    <a:pt x="269" y="1528"/>
                    <a:pt x="268" y="1526"/>
                  </a:cubicBezTo>
                  <a:cubicBezTo>
                    <a:pt x="264" y="1516"/>
                    <a:pt x="261" y="1507"/>
                    <a:pt x="257" y="1497"/>
                  </a:cubicBezTo>
                  <a:cubicBezTo>
                    <a:pt x="245" y="1471"/>
                    <a:pt x="234" y="1568"/>
                    <a:pt x="222" y="1541"/>
                  </a:cubicBezTo>
                  <a:cubicBezTo>
                    <a:pt x="221" y="1539"/>
                    <a:pt x="220" y="1536"/>
                    <a:pt x="218" y="1536"/>
                  </a:cubicBezTo>
                  <a:cubicBezTo>
                    <a:pt x="205" y="1535"/>
                    <a:pt x="206" y="1530"/>
                    <a:pt x="204" y="1526"/>
                  </a:cubicBezTo>
                  <a:cubicBezTo>
                    <a:pt x="198" y="1513"/>
                    <a:pt x="191" y="1519"/>
                    <a:pt x="185" y="1507"/>
                  </a:cubicBezTo>
                  <a:cubicBezTo>
                    <a:pt x="180" y="1496"/>
                    <a:pt x="175" y="1485"/>
                    <a:pt x="171" y="1475"/>
                  </a:cubicBezTo>
                  <a:cubicBezTo>
                    <a:pt x="167" y="1466"/>
                    <a:pt x="165" y="1458"/>
                    <a:pt x="163" y="1449"/>
                  </a:cubicBezTo>
                  <a:cubicBezTo>
                    <a:pt x="164" y="1465"/>
                    <a:pt x="167" y="1480"/>
                    <a:pt x="171" y="1495"/>
                  </a:cubicBezTo>
                  <a:cubicBezTo>
                    <a:pt x="175" y="1512"/>
                    <a:pt x="181" y="1529"/>
                    <a:pt x="185" y="1546"/>
                  </a:cubicBezTo>
                  <a:cubicBezTo>
                    <a:pt x="186" y="1549"/>
                    <a:pt x="186" y="1551"/>
                    <a:pt x="186" y="1554"/>
                  </a:cubicBezTo>
                  <a:cubicBezTo>
                    <a:pt x="184" y="1554"/>
                    <a:pt x="182" y="1554"/>
                    <a:pt x="180" y="1554"/>
                  </a:cubicBezTo>
                  <a:cubicBezTo>
                    <a:pt x="179" y="1552"/>
                    <a:pt x="176" y="1549"/>
                    <a:pt x="175" y="1547"/>
                  </a:cubicBezTo>
                  <a:cubicBezTo>
                    <a:pt x="171" y="1537"/>
                    <a:pt x="167" y="1526"/>
                    <a:pt x="163" y="1515"/>
                  </a:cubicBezTo>
                  <a:cubicBezTo>
                    <a:pt x="161" y="1510"/>
                    <a:pt x="158" y="1504"/>
                    <a:pt x="156" y="1498"/>
                  </a:cubicBezTo>
                  <a:cubicBezTo>
                    <a:pt x="154" y="1500"/>
                    <a:pt x="154" y="1502"/>
                    <a:pt x="155" y="1504"/>
                  </a:cubicBezTo>
                  <a:cubicBezTo>
                    <a:pt x="162" y="1533"/>
                    <a:pt x="170" y="1562"/>
                    <a:pt x="177" y="1591"/>
                  </a:cubicBezTo>
                  <a:cubicBezTo>
                    <a:pt x="178" y="1594"/>
                    <a:pt x="178" y="1597"/>
                    <a:pt x="178" y="1600"/>
                  </a:cubicBezTo>
                  <a:cubicBezTo>
                    <a:pt x="176" y="1600"/>
                    <a:pt x="174" y="1600"/>
                    <a:pt x="172" y="1600"/>
                  </a:cubicBezTo>
                  <a:cubicBezTo>
                    <a:pt x="170" y="1597"/>
                    <a:pt x="168" y="1593"/>
                    <a:pt x="166" y="1590"/>
                  </a:cubicBezTo>
                  <a:cubicBezTo>
                    <a:pt x="156" y="1566"/>
                    <a:pt x="147" y="1541"/>
                    <a:pt x="136" y="1517"/>
                  </a:cubicBezTo>
                  <a:cubicBezTo>
                    <a:pt x="131" y="1506"/>
                    <a:pt x="125" y="1494"/>
                    <a:pt x="109" y="1484"/>
                  </a:cubicBezTo>
                  <a:cubicBezTo>
                    <a:pt x="101" y="1480"/>
                    <a:pt x="96" y="1473"/>
                    <a:pt x="94" y="1468"/>
                  </a:cubicBezTo>
                  <a:cubicBezTo>
                    <a:pt x="89" y="1450"/>
                    <a:pt x="83" y="1542"/>
                    <a:pt x="83" y="1525"/>
                  </a:cubicBezTo>
                  <a:cubicBezTo>
                    <a:pt x="83" y="1507"/>
                    <a:pt x="66" y="1491"/>
                    <a:pt x="61" y="1473"/>
                  </a:cubicBezTo>
                  <a:cubicBezTo>
                    <a:pt x="60" y="1475"/>
                    <a:pt x="59" y="1476"/>
                    <a:pt x="59" y="1477"/>
                  </a:cubicBezTo>
                  <a:cubicBezTo>
                    <a:pt x="61" y="1498"/>
                    <a:pt x="61" y="1519"/>
                    <a:pt x="64" y="1540"/>
                  </a:cubicBezTo>
                  <a:cubicBezTo>
                    <a:pt x="66" y="1558"/>
                    <a:pt x="70" y="1576"/>
                    <a:pt x="73" y="1594"/>
                  </a:cubicBezTo>
                  <a:cubicBezTo>
                    <a:pt x="74" y="1597"/>
                    <a:pt x="72" y="1599"/>
                    <a:pt x="72" y="1602"/>
                  </a:cubicBezTo>
                  <a:cubicBezTo>
                    <a:pt x="70" y="1602"/>
                    <a:pt x="68" y="1603"/>
                    <a:pt x="67" y="1603"/>
                  </a:cubicBezTo>
                  <a:cubicBezTo>
                    <a:pt x="65" y="1600"/>
                    <a:pt x="62" y="1597"/>
                    <a:pt x="62" y="1594"/>
                  </a:cubicBezTo>
                  <a:cubicBezTo>
                    <a:pt x="58" y="1580"/>
                    <a:pt x="55" y="1566"/>
                    <a:pt x="52" y="1552"/>
                  </a:cubicBezTo>
                  <a:cubicBezTo>
                    <a:pt x="51" y="1550"/>
                    <a:pt x="50" y="1548"/>
                    <a:pt x="49" y="1545"/>
                  </a:cubicBezTo>
                  <a:cubicBezTo>
                    <a:pt x="48" y="1545"/>
                    <a:pt x="47" y="1545"/>
                    <a:pt x="46" y="1546"/>
                  </a:cubicBezTo>
                  <a:cubicBezTo>
                    <a:pt x="46" y="1551"/>
                    <a:pt x="46" y="1557"/>
                    <a:pt x="46" y="1562"/>
                  </a:cubicBezTo>
                  <a:cubicBezTo>
                    <a:pt x="44" y="1562"/>
                    <a:pt x="43" y="1562"/>
                    <a:pt x="41" y="1562"/>
                  </a:cubicBezTo>
                  <a:cubicBezTo>
                    <a:pt x="39" y="1560"/>
                    <a:pt x="37" y="1557"/>
                    <a:pt x="36" y="1555"/>
                  </a:cubicBezTo>
                  <a:cubicBezTo>
                    <a:pt x="29" y="1529"/>
                    <a:pt x="20" y="1504"/>
                    <a:pt x="16" y="1479"/>
                  </a:cubicBezTo>
                  <a:cubicBezTo>
                    <a:pt x="10" y="1446"/>
                    <a:pt x="8" y="1413"/>
                    <a:pt x="6" y="1380"/>
                  </a:cubicBezTo>
                  <a:cubicBezTo>
                    <a:pt x="5" y="1348"/>
                    <a:pt x="7" y="1011"/>
                    <a:pt x="7" y="978"/>
                  </a:cubicBezTo>
                  <a:cubicBezTo>
                    <a:pt x="8" y="944"/>
                    <a:pt x="8" y="910"/>
                    <a:pt x="8" y="876"/>
                  </a:cubicBezTo>
                  <a:cubicBezTo>
                    <a:pt x="8" y="852"/>
                    <a:pt x="8" y="827"/>
                    <a:pt x="8" y="803"/>
                  </a:cubicBezTo>
                  <a:cubicBezTo>
                    <a:pt x="8" y="794"/>
                    <a:pt x="7" y="785"/>
                    <a:pt x="6" y="775"/>
                  </a:cubicBezTo>
                  <a:cubicBezTo>
                    <a:pt x="6" y="771"/>
                    <a:pt x="5" y="767"/>
                    <a:pt x="5" y="763"/>
                  </a:cubicBezTo>
                  <a:cubicBezTo>
                    <a:pt x="6" y="759"/>
                    <a:pt x="8" y="754"/>
                    <a:pt x="9" y="750"/>
                  </a:cubicBezTo>
                  <a:cubicBezTo>
                    <a:pt x="9" y="748"/>
                    <a:pt x="4" y="744"/>
                    <a:pt x="6" y="744"/>
                  </a:cubicBezTo>
                  <a:cubicBezTo>
                    <a:pt x="13" y="741"/>
                    <a:pt x="8" y="740"/>
                    <a:pt x="4" y="738"/>
                  </a:cubicBezTo>
                  <a:cubicBezTo>
                    <a:pt x="11" y="736"/>
                    <a:pt x="11" y="733"/>
                    <a:pt x="3" y="731"/>
                  </a:cubicBezTo>
                  <a:cubicBezTo>
                    <a:pt x="5" y="731"/>
                    <a:pt x="6" y="731"/>
                    <a:pt x="8" y="731"/>
                  </a:cubicBezTo>
                  <a:cubicBezTo>
                    <a:pt x="7" y="729"/>
                    <a:pt x="7" y="727"/>
                    <a:pt x="6" y="725"/>
                  </a:cubicBezTo>
                  <a:cubicBezTo>
                    <a:pt x="13" y="723"/>
                    <a:pt x="11" y="721"/>
                    <a:pt x="8" y="719"/>
                  </a:cubicBezTo>
                  <a:cubicBezTo>
                    <a:pt x="8" y="694"/>
                    <a:pt x="8" y="669"/>
                    <a:pt x="8" y="644"/>
                  </a:cubicBezTo>
                  <a:close/>
                  <a:moveTo>
                    <a:pt x="357" y="1192"/>
                  </a:moveTo>
                  <a:cubicBezTo>
                    <a:pt x="355" y="1157"/>
                    <a:pt x="350" y="1073"/>
                    <a:pt x="348" y="1037"/>
                  </a:cubicBezTo>
                  <a:cubicBezTo>
                    <a:pt x="347" y="1016"/>
                    <a:pt x="349" y="994"/>
                    <a:pt x="350" y="972"/>
                  </a:cubicBezTo>
                  <a:cubicBezTo>
                    <a:pt x="351" y="942"/>
                    <a:pt x="349" y="900"/>
                    <a:pt x="348" y="870"/>
                  </a:cubicBezTo>
                  <a:cubicBezTo>
                    <a:pt x="348" y="820"/>
                    <a:pt x="350" y="763"/>
                    <a:pt x="349" y="714"/>
                  </a:cubicBezTo>
                  <a:cubicBezTo>
                    <a:pt x="349" y="661"/>
                    <a:pt x="353" y="633"/>
                    <a:pt x="353" y="580"/>
                  </a:cubicBezTo>
                  <a:cubicBezTo>
                    <a:pt x="353" y="559"/>
                    <a:pt x="363" y="523"/>
                    <a:pt x="362" y="502"/>
                  </a:cubicBezTo>
                  <a:cubicBezTo>
                    <a:pt x="342" y="547"/>
                    <a:pt x="345" y="1177"/>
                    <a:pt x="364" y="1259"/>
                  </a:cubicBezTo>
                  <a:cubicBezTo>
                    <a:pt x="365" y="1259"/>
                    <a:pt x="366" y="1259"/>
                    <a:pt x="367" y="1259"/>
                  </a:cubicBezTo>
                  <a:cubicBezTo>
                    <a:pt x="369" y="1234"/>
                    <a:pt x="358" y="1218"/>
                    <a:pt x="357" y="1192"/>
                  </a:cubicBezTo>
                  <a:close/>
                  <a:moveTo>
                    <a:pt x="217" y="879"/>
                  </a:moveTo>
                  <a:cubicBezTo>
                    <a:pt x="215" y="785"/>
                    <a:pt x="213" y="690"/>
                    <a:pt x="211" y="596"/>
                  </a:cubicBezTo>
                  <a:cubicBezTo>
                    <a:pt x="210" y="596"/>
                    <a:pt x="209" y="596"/>
                    <a:pt x="208" y="596"/>
                  </a:cubicBezTo>
                  <a:cubicBezTo>
                    <a:pt x="205" y="690"/>
                    <a:pt x="211" y="785"/>
                    <a:pt x="217" y="879"/>
                  </a:cubicBezTo>
                  <a:close/>
                  <a:moveTo>
                    <a:pt x="487" y="1175"/>
                  </a:moveTo>
                  <a:cubicBezTo>
                    <a:pt x="486" y="1215"/>
                    <a:pt x="491" y="1256"/>
                    <a:pt x="510" y="1297"/>
                  </a:cubicBezTo>
                  <a:cubicBezTo>
                    <a:pt x="502" y="1256"/>
                    <a:pt x="494" y="1215"/>
                    <a:pt x="487" y="1175"/>
                  </a:cubicBezTo>
                  <a:close/>
                  <a:moveTo>
                    <a:pt x="400" y="599"/>
                  </a:moveTo>
                  <a:cubicBezTo>
                    <a:pt x="399" y="599"/>
                    <a:pt x="399" y="599"/>
                    <a:pt x="399" y="599"/>
                  </a:cubicBezTo>
                  <a:cubicBezTo>
                    <a:pt x="399" y="660"/>
                    <a:pt x="399" y="722"/>
                    <a:pt x="399" y="783"/>
                  </a:cubicBezTo>
                  <a:cubicBezTo>
                    <a:pt x="399" y="783"/>
                    <a:pt x="399" y="784"/>
                    <a:pt x="400" y="784"/>
                  </a:cubicBezTo>
                  <a:cubicBezTo>
                    <a:pt x="400" y="722"/>
                    <a:pt x="400" y="660"/>
                    <a:pt x="400" y="599"/>
                  </a:cubicBezTo>
                  <a:close/>
                  <a:moveTo>
                    <a:pt x="441" y="1230"/>
                  </a:moveTo>
                  <a:cubicBezTo>
                    <a:pt x="442" y="1230"/>
                    <a:pt x="443" y="1230"/>
                    <a:pt x="444" y="1230"/>
                  </a:cubicBezTo>
                  <a:cubicBezTo>
                    <a:pt x="454" y="1200"/>
                    <a:pt x="439" y="1171"/>
                    <a:pt x="435" y="1141"/>
                  </a:cubicBezTo>
                  <a:cubicBezTo>
                    <a:pt x="437" y="1171"/>
                    <a:pt x="439" y="1200"/>
                    <a:pt x="441" y="1230"/>
                  </a:cubicBezTo>
                  <a:close/>
                  <a:moveTo>
                    <a:pt x="227" y="1048"/>
                  </a:moveTo>
                  <a:cubicBezTo>
                    <a:pt x="228" y="1048"/>
                    <a:pt x="228" y="1048"/>
                    <a:pt x="228" y="1048"/>
                  </a:cubicBezTo>
                  <a:cubicBezTo>
                    <a:pt x="228" y="1028"/>
                    <a:pt x="228" y="1007"/>
                    <a:pt x="228" y="987"/>
                  </a:cubicBezTo>
                  <a:cubicBezTo>
                    <a:pt x="227" y="987"/>
                    <a:pt x="225" y="987"/>
                    <a:pt x="223" y="987"/>
                  </a:cubicBezTo>
                  <a:cubicBezTo>
                    <a:pt x="224" y="1007"/>
                    <a:pt x="226" y="1028"/>
                    <a:pt x="227" y="1048"/>
                  </a:cubicBezTo>
                  <a:close/>
                  <a:moveTo>
                    <a:pt x="567" y="652"/>
                  </a:moveTo>
                  <a:cubicBezTo>
                    <a:pt x="568" y="652"/>
                    <a:pt x="568" y="652"/>
                    <a:pt x="569" y="652"/>
                  </a:cubicBezTo>
                  <a:cubicBezTo>
                    <a:pt x="571" y="614"/>
                    <a:pt x="573" y="575"/>
                    <a:pt x="575" y="537"/>
                  </a:cubicBezTo>
                  <a:cubicBezTo>
                    <a:pt x="574" y="537"/>
                    <a:pt x="573" y="537"/>
                    <a:pt x="573" y="537"/>
                  </a:cubicBezTo>
                  <a:cubicBezTo>
                    <a:pt x="571" y="575"/>
                    <a:pt x="569" y="614"/>
                    <a:pt x="567" y="652"/>
                  </a:cubicBezTo>
                  <a:close/>
                  <a:moveTo>
                    <a:pt x="212" y="480"/>
                  </a:moveTo>
                  <a:cubicBezTo>
                    <a:pt x="211" y="480"/>
                    <a:pt x="211" y="480"/>
                    <a:pt x="211" y="480"/>
                  </a:cubicBezTo>
                  <a:cubicBezTo>
                    <a:pt x="210" y="512"/>
                    <a:pt x="209" y="545"/>
                    <a:pt x="208" y="577"/>
                  </a:cubicBezTo>
                  <a:cubicBezTo>
                    <a:pt x="209" y="577"/>
                    <a:pt x="210" y="577"/>
                    <a:pt x="212" y="577"/>
                  </a:cubicBezTo>
                  <a:cubicBezTo>
                    <a:pt x="212" y="545"/>
                    <a:pt x="212" y="512"/>
                    <a:pt x="212" y="480"/>
                  </a:cubicBezTo>
                  <a:close/>
                  <a:moveTo>
                    <a:pt x="401" y="895"/>
                  </a:moveTo>
                  <a:cubicBezTo>
                    <a:pt x="401" y="895"/>
                    <a:pt x="402" y="895"/>
                    <a:pt x="402" y="895"/>
                  </a:cubicBezTo>
                  <a:cubicBezTo>
                    <a:pt x="402" y="869"/>
                    <a:pt x="402" y="842"/>
                    <a:pt x="402" y="816"/>
                  </a:cubicBezTo>
                  <a:cubicBezTo>
                    <a:pt x="402" y="816"/>
                    <a:pt x="401" y="816"/>
                    <a:pt x="401" y="816"/>
                  </a:cubicBezTo>
                  <a:cubicBezTo>
                    <a:pt x="401" y="842"/>
                    <a:pt x="401" y="869"/>
                    <a:pt x="401" y="895"/>
                  </a:cubicBezTo>
                  <a:close/>
                  <a:moveTo>
                    <a:pt x="287" y="1239"/>
                  </a:moveTo>
                  <a:cubicBezTo>
                    <a:pt x="292" y="1233"/>
                    <a:pt x="291" y="1224"/>
                    <a:pt x="283" y="1207"/>
                  </a:cubicBezTo>
                  <a:cubicBezTo>
                    <a:pt x="284" y="1217"/>
                    <a:pt x="285" y="1228"/>
                    <a:pt x="287" y="1239"/>
                  </a:cubicBezTo>
                  <a:close/>
                  <a:moveTo>
                    <a:pt x="576" y="499"/>
                  </a:moveTo>
                  <a:cubicBezTo>
                    <a:pt x="575" y="499"/>
                    <a:pt x="575" y="499"/>
                    <a:pt x="575" y="499"/>
                  </a:cubicBezTo>
                  <a:cubicBezTo>
                    <a:pt x="575" y="509"/>
                    <a:pt x="575" y="519"/>
                    <a:pt x="575" y="529"/>
                  </a:cubicBezTo>
                  <a:cubicBezTo>
                    <a:pt x="575" y="529"/>
                    <a:pt x="575" y="529"/>
                    <a:pt x="576" y="529"/>
                  </a:cubicBezTo>
                  <a:cubicBezTo>
                    <a:pt x="576" y="519"/>
                    <a:pt x="576" y="509"/>
                    <a:pt x="576" y="499"/>
                  </a:cubicBezTo>
                  <a:close/>
                </a:path>
              </a:pathLst>
            </a:custGeom>
            <a:solidFill>
              <a:srgbClr val="A4D91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1"/>
            <p:cNvSpPr txBox="1"/>
            <p:nvPr/>
          </p:nvSpPr>
          <p:spPr>
            <a:xfrm>
              <a:off x="1649412" y="2451100"/>
              <a:ext cx="1724025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A</a:t>
              </a:r>
              <a:endParaRPr dirty="0"/>
            </a:p>
          </p:txBody>
        </p:sp>
        <p:sp>
          <p:nvSpPr>
            <p:cNvPr id="501" name="Google Shape;501;p31"/>
            <p:cNvSpPr txBox="1"/>
            <p:nvPr/>
          </p:nvSpPr>
          <p:spPr>
            <a:xfrm>
              <a:off x="1470025" y="3119437"/>
              <a:ext cx="1827212" cy="1554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pen Sans SemiBold"/>
                <a:buNone/>
              </a:pPr>
              <a:r>
                <a:rPr lang="en-US" sz="19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D59371BB-C84B-D84F-A107-8B2C0494A17C}"/>
              </a:ext>
            </a:extLst>
          </p:cNvPr>
          <p:cNvGrpSpPr/>
          <p:nvPr/>
        </p:nvGrpSpPr>
        <p:grpSpPr>
          <a:xfrm>
            <a:off x="4800600" y="550862"/>
            <a:ext cx="2424112" cy="5972175"/>
            <a:chOff x="4800600" y="550862"/>
            <a:chExt cx="2424112" cy="5972175"/>
          </a:xfrm>
        </p:grpSpPr>
        <p:sp>
          <p:nvSpPr>
            <p:cNvPr id="496" name="Google Shape;496;p31"/>
            <p:cNvSpPr/>
            <p:nvPr/>
          </p:nvSpPr>
          <p:spPr>
            <a:xfrm>
              <a:off x="4800600" y="550862"/>
              <a:ext cx="2424112" cy="5972175"/>
            </a:xfrm>
            <a:custGeom>
              <a:avLst/>
              <a:gdLst/>
              <a:ahLst/>
              <a:cxnLst/>
              <a:rect l="l" t="t" r="r" b="b"/>
              <a:pathLst>
                <a:path w="706" h="1738" extrusionOk="0">
                  <a:moveTo>
                    <a:pt x="95" y="279"/>
                  </a:moveTo>
                  <a:cubicBezTo>
                    <a:pt x="101" y="290"/>
                    <a:pt x="103" y="217"/>
                    <a:pt x="108" y="228"/>
                  </a:cubicBezTo>
                  <a:cubicBezTo>
                    <a:pt x="108" y="230"/>
                    <a:pt x="111" y="232"/>
                    <a:pt x="112" y="234"/>
                  </a:cubicBezTo>
                  <a:cubicBezTo>
                    <a:pt x="113" y="234"/>
                    <a:pt x="115" y="234"/>
                    <a:pt x="116" y="234"/>
                  </a:cubicBezTo>
                  <a:cubicBezTo>
                    <a:pt x="116" y="232"/>
                    <a:pt x="116" y="230"/>
                    <a:pt x="116" y="228"/>
                  </a:cubicBezTo>
                  <a:cubicBezTo>
                    <a:pt x="117" y="211"/>
                    <a:pt x="119" y="279"/>
                    <a:pt x="120" y="262"/>
                  </a:cubicBezTo>
                  <a:cubicBezTo>
                    <a:pt x="120" y="260"/>
                    <a:pt x="122" y="258"/>
                    <a:pt x="123" y="256"/>
                  </a:cubicBezTo>
                  <a:cubicBezTo>
                    <a:pt x="125" y="256"/>
                    <a:pt x="127" y="256"/>
                    <a:pt x="128" y="256"/>
                  </a:cubicBezTo>
                  <a:cubicBezTo>
                    <a:pt x="130" y="259"/>
                    <a:pt x="132" y="261"/>
                    <a:pt x="132" y="263"/>
                  </a:cubicBezTo>
                  <a:cubicBezTo>
                    <a:pt x="135" y="277"/>
                    <a:pt x="137" y="207"/>
                    <a:pt x="140" y="221"/>
                  </a:cubicBezTo>
                  <a:cubicBezTo>
                    <a:pt x="140" y="224"/>
                    <a:pt x="137" y="228"/>
                    <a:pt x="150" y="229"/>
                  </a:cubicBezTo>
                  <a:cubicBezTo>
                    <a:pt x="151" y="229"/>
                    <a:pt x="153" y="231"/>
                    <a:pt x="154" y="232"/>
                  </a:cubicBezTo>
                  <a:cubicBezTo>
                    <a:pt x="155" y="235"/>
                    <a:pt x="157" y="237"/>
                    <a:pt x="159" y="240"/>
                  </a:cubicBezTo>
                  <a:cubicBezTo>
                    <a:pt x="177" y="277"/>
                    <a:pt x="183" y="240"/>
                    <a:pt x="190" y="278"/>
                  </a:cubicBezTo>
                  <a:cubicBezTo>
                    <a:pt x="191" y="284"/>
                    <a:pt x="198" y="288"/>
                    <a:pt x="207" y="292"/>
                  </a:cubicBezTo>
                  <a:cubicBezTo>
                    <a:pt x="207" y="287"/>
                    <a:pt x="205" y="283"/>
                    <a:pt x="205" y="278"/>
                  </a:cubicBezTo>
                  <a:cubicBezTo>
                    <a:pt x="202" y="263"/>
                    <a:pt x="199" y="248"/>
                    <a:pt x="197" y="233"/>
                  </a:cubicBezTo>
                  <a:cubicBezTo>
                    <a:pt x="194" y="204"/>
                    <a:pt x="191" y="249"/>
                    <a:pt x="189" y="220"/>
                  </a:cubicBezTo>
                  <a:cubicBezTo>
                    <a:pt x="188" y="219"/>
                    <a:pt x="190" y="217"/>
                    <a:pt x="192" y="215"/>
                  </a:cubicBezTo>
                  <a:cubicBezTo>
                    <a:pt x="193" y="215"/>
                    <a:pt x="194" y="215"/>
                    <a:pt x="195" y="215"/>
                  </a:cubicBezTo>
                  <a:cubicBezTo>
                    <a:pt x="197" y="217"/>
                    <a:pt x="200" y="219"/>
                    <a:pt x="200" y="221"/>
                  </a:cubicBezTo>
                  <a:cubicBezTo>
                    <a:pt x="206" y="234"/>
                    <a:pt x="213" y="230"/>
                    <a:pt x="216" y="244"/>
                  </a:cubicBezTo>
                  <a:cubicBezTo>
                    <a:pt x="225" y="277"/>
                    <a:pt x="232" y="253"/>
                    <a:pt x="239" y="286"/>
                  </a:cubicBezTo>
                  <a:cubicBezTo>
                    <a:pt x="245" y="316"/>
                    <a:pt x="251" y="302"/>
                    <a:pt x="255" y="333"/>
                  </a:cubicBezTo>
                  <a:cubicBezTo>
                    <a:pt x="259" y="364"/>
                    <a:pt x="196" y="395"/>
                    <a:pt x="209" y="425"/>
                  </a:cubicBezTo>
                  <a:cubicBezTo>
                    <a:pt x="211" y="430"/>
                    <a:pt x="213" y="435"/>
                    <a:pt x="216" y="440"/>
                  </a:cubicBezTo>
                  <a:cubicBezTo>
                    <a:pt x="217" y="440"/>
                    <a:pt x="218" y="440"/>
                    <a:pt x="219" y="440"/>
                  </a:cubicBezTo>
                  <a:cubicBezTo>
                    <a:pt x="218" y="437"/>
                    <a:pt x="218" y="434"/>
                    <a:pt x="217" y="431"/>
                  </a:cubicBezTo>
                  <a:cubicBezTo>
                    <a:pt x="214" y="419"/>
                    <a:pt x="210" y="407"/>
                    <a:pt x="207" y="395"/>
                  </a:cubicBezTo>
                  <a:cubicBezTo>
                    <a:pt x="202" y="380"/>
                    <a:pt x="199" y="365"/>
                    <a:pt x="195" y="349"/>
                  </a:cubicBezTo>
                  <a:cubicBezTo>
                    <a:pt x="192" y="337"/>
                    <a:pt x="262" y="322"/>
                    <a:pt x="260" y="310"/>
                  </a:cubicBezTo>
                  <a:cubicBezTo>
                    <a:pt x="256" y="291"/>
                    <a:pt x="249" y="319"/>
                    <a:pt x="246" y="300"/>
                  </a:cubicBezTo>
                  <a:cubicBezTo>
                    <a:pt x="243" y="280"/>
                    <a:pt x="242" y="260"/>
                    <a:pt x="241" y="239"/>
                  </a:cubicBezTo>
                  <a:cubicBezTo>
                    <a:pt x="241" y="238"/>
                    <a:pt x="242" y="236"/>
                    <a:pt x="243" y="234"/>
                  </a:cubicBezTo>
                  <a:cubicBezTo>
                    <a:pt x="245" y="234"/>
                    <a:pt x="246" y="234"/>
                    <a:pt x="247" y="234"/>
                  </a:cubicBezTo>
                  <a:cubicBezTo>
                    <a:pt x="249" y="236"/>
                    <a:pt x="252" y="238"/>
                    <a:pt x="253" y="240"/>
                  </a:cubicBezTo>
                  <a:cubicBezTo>
                    <a:pt x="256" y="247"/>
                    <a:pt x="260" y="226"/>
                    <a:pt x="262" y="233"/>
                  </a:cubicBezTo>
                  <a:cubicBezTo>
                    <a:pt x="263" y="237"/>
                    <a:pt x="266" y="239"/>
                    <a:pt x="276" y="239"/>
                  </a:cubicBezTo>
                  <a:cubicBezTo>
                    <a:pt x="276" y="238"/>
                    <a:pt x="276" y="236"/>
                    <a:pt x="276" y="234"/>
                  </a:cubicBezTo>
                  <a:cubicBezTo>
                    <a:pt x="274" y="219"/>
                    <a:pt x="272" y="259"/>
                    <a:pt x="271" y="244"/>
                  </a:cubicBezTo>
                  <a:cubicBezTo>
                    <a:pt x="270" y="242"/>
                    <a:pt x="269" y="183"/>
                    <a:pt x="272" y="182"/>
                  </a:cubicBezTo>
                  <a:cubicBezTo>
                    <a:pt x="280" y="178"/>
                    <a:pt x="277" y="173"/>
                    <a:pt x="278" y="169"/>
                  </a:cubicBezTo>
                  <a:cubicBezTo>
                    <a:pt x="278" y="167"/>
                    <a:pt x="279" y="165"/>
                    <a:pt x="280" y="163"/>
                  </a:cubicBezTo>
                  <a:cubicBezTo>
                    <a:pt x="282" y="163"/>
                    <a:pt x="284" y="163"/>
                    <a:pt x="285" y="163"/>
                  </a:cubicBezTo>
                  <a:cubicBezTo>
                    <a:pt x="287" y="167"/>
                    <a:pt x="290" y="155"/>
                    <a:pt x="291" y="158"/>
                  </a:cubicBezTo>
                  <a:cubicBezTo>
                    <a:pt x="300" y="191"/>
                    <a:pt x="311" y="174"/>
                    <a:pt x="317" y="206"/>
                  </a:cubicBezTo>
                  <a:cubicBezTo>
                    <a:pt x="328" y="263"/>
                    <a:pt x="326" y="242"/>
                    <a:pt x="323" y="321"/>
                  </a:cubicBezTo>
                  <a:cubicBezTo>
                    <a:pt x="325" y="326"/>
                    <a:pt x="295" y="386"/>
                    <a:pt x="297" y="391"/>
                  </a:cubicBezTo>
                  <a:cubicBezTo>
                    <a:pt x="300" y="389"/>
                    <a:pt x="300" y="388"/>
                    <a:pt x="300" y="387"/>
                  </a:cubicBezTo>
                  <a:cubicBezTo>
                    <a:pt x="297" y="369"/>
                    <a:pt x="340" y="341"/>
                    <a:pt x="337" y="323"/>
                  </a:cubicBezTo>
                  <a:cubicBezTo>
                    <a:pt x="335" y="309"/>
                    <a:pt x="357" y="305"/>
                    <a:pt x="354" y="290"/>
                  </a:cubicBezTo>
                  <a:cubicBezTo>
                    <a:pt x="349" y="259"/>
                    <a:pt x="343" y="228"/>
                    <a:pt x="337" y="197"/>
                  </a:cubicBezTo>
                  <a:cubicBezTo>
                    <a:pt x="336" y="193"/>
                    <a:pt x="340" y="189"/>
                    <a:pt x="341" y="185"/>
                  </a:cubicBezTo>
                  <a:cubicBezTo>
                    <a:pt x="342" y="183"/>
                    <a:pt x="342" y="182"/>
                    <a:pt x="342" y="181"/>
                  </a:cubicBezTo>
                  <a:cubicBezTo>
                    <a:pt x="340" y="173"/>
                    <a:pt x="338" y="165"/>
                    <a:pt x="336" y="157"/>
                  </a:cubicBezTo>
                  <a:cubicBezTo>
                    <a:pt x="334" y="144"/>
                    <a:pt x="331" y="181"/>
                    <a:pt x="329" y="168"/>
                  </a:cubicBezTo>
                  <a:cubicBezTo>
                    <a:pt x="328" y="166"/>
                    <a:pt x="330" y="164"/>
                    <a:pt x="330" y="162"/>
                  </a:cubicBezTo>
                  <a:cubicBezTo>
                    <a:pt x="332" y="162"/>
                    <a:pt x="333" y="162"/>
                    <a:pt x="335" y="162"/>
                  </a:cubicBezTo>
                  <a:cubicBezTo>
                    <a:pt x="336" y="164"/>
                    <a:pt x="339" y="166"/>
                    <a:pt x="339" y="168"/>
                  </a:cubicBezTo>
                  <a:cubicBezTo>
                    <a:pt x="343" y="177"/>
                    <a:pt x="345" y="137"/>
                    <a:pt x="348" y="146"/>
                  </a:cubicBezTo>
                  <a:cubicBezTo>
                    <a:pt x="355" y="164"/>
                    <a:pt x="363" y="223"/>
                    <a:pt x="370" y="241"/>
                  </a:cubicBezTo>
                  <a:cubicBezTo>
                    <a:pt x="375" y="255"/>
                    <a:pt x="379" y="269"/>
                    <a:pt x="384" y="283"/>
                  </a:cubicBezTo>
                  <a:cubicBezTo>
                    <a:pt x="384" y="274"/>
                    <a:pt x="382" y="264"/>
                    <a:pt x="380" y="255"/>
                  </a:cubicBezTo>
                  <a:cubicBezTo>
                    <a:pt x="376" y="237"/>
                    <a:pt x="372" y="219"/>
                    <a:pt x="368" y="201"/>
                  </a:cubicBezTo>
                  <a:cubicBezTo>
                    <a:pt x="367" y="199"/>
                    <a:pt x="368" y="196"/>
                    <a:pt x="369" y="194"/>
                  </a:cubicBezTo>
                  <a:cubicBezTo>
                    <a:pt x="371" y="194"/>
                    <a:pt x="373" y="194"/>
                    <a:pt x="374" y="194"/>
                  </a:cubicBezTo>
                  <a:cubicBezTo>
                    <a:pt x="377" y="198"/>
                    <a:pt x="380" y="202"/>
                    <a:pt x="381" y="206"/>
                  </a:cubicBezTo>
                  <a:cubicBezTo>
                    <a:pt x="391" y="241"/>
                    <a:pt x="331" y="233"/>
                    <a:pt x="341" y="268"/>
                  </a:cubicBezTo>
                  <a:cubicBezTo>
                    <a:pt x="348" y="294"/>
                    <a:pt x="355" y="319"/>
                    <a:pt x="363" y="345"/>
                  </a:cubicBezTo>
                  <a:cubicBezTo>
                    <a:pt x="366" y="354"/>
                    <a:pt x="370" y="364"/>
                    <a:pt x="374" y="373"/>
                  </a:cubicBezTo>
                  <a:cubicBezTo>
                    <a:pt x="375" y="370"/>
                    <a:pt x="374" y="367"/>
                    <a:pt x="374" y="365"/>
                  </a:cubicBezTo>
                  <a:cubicBezTo>
                    <a:pt x="374" y="356"/>
                    <a:pt x="368" y="347"/>
                    <a:pt x="375" y="338"/>
                  </a:cubicBezTo>
                  <a:cubicBezTo>
                    <a:pt x="379" y="333"/>
                    <a:pt x="374" y="328"/>
                    <a:pt x="373" y="323"/>
                  </a:cubicBezTo>
                  <a:cubicBezTo>
                    <a:pt x="375" y="329"/>
                    <a:pt x="368" y="296"/>
                    <a:pt x="350" y="222"/>
                  </a:cubicBezTo>
                  <a:cubicBezTo>
                    <a:pt x="345" y="205"/>
                    <a:pt x="408" y="230"/>
                    <a:pt x="404" y="213"/>
                  </a:cubicBezTo>
                  <a:cubicBezTo>
                    <a:pt x="403" y="210"/>
                    <a:pt x="330" y="165"/>
                    <a:pt x="341" y="162"/>
                  </a:cubicBezTo>
                  <a:cubicBezTo>
                    <a:pt x="389" y="251"/>
                    <a:pt x="398" y="305"/>
                    <a:pt x="405" y="321"/>
                  </a:cubicBezTo>
                  <a:cubicBezTo>
                    <a:pt x="407" y="314"/>
                    <a:pt x="401" y="307"/>
                    <a:pt x="408" y="300"/>
                  </a:cubicBezTo>
                  <a:cubicBezTo>
                    <a:pt x="424" y="322"/>
                    <a:pt x="427" y="148"/>
                    <a:pt x="438" y="170"/>
                  </a:cubicBezTo>
                  <a:cubicBezTo>
                    <a:pt x="442" y="169"/>
                    <a:pt x="445" y="167"/>
                    <a:pt x="445" y="165"/>
                  </a:cubicBezTo>
                  <a:cubicBezTo>
                    <a:pt x="438" y="141"/>
                    <a:pt x="431" y="192"/>
                    <a:pt x="425" y="168"/>
                  </a:cubicBezTo>
                  <a:cubicBezTo>
                    <a:pt x="420" y="150"/>
                    <a:pt x="415" y="295"/>
                    <a:pt x="410" y="277"/>
                  </a:cubicBezTo>
                  <a:cubicBezTo>
                    <a:pt x="409" y="274"/>
                    <a:pt x="410" y="272"/>
                    <a:pt x="410" y="270"/>
                  </a:cubicBezTo>
                  <a:cubicBezTo>
                    <a:pt x="411" y="270"/>
                    <a:pt x="413" y="269"/>
                    <a:pt x="415" y="269"/>
                  </a:cubicBezTo>
                  <a:cubicBezTo>
                    <a:pt x="417" y="271"/>
                    <a:pt x="420" y="152"/>
                    <a:pt x="421" y="154"/>
                  </a:cubicBezTo>
                  <a:cubicBezTo>
                    <a:pt x="425" y="163"/>
                    <a:pt x="428" y="172"/>
                    <a:pt x="432" y="181"/>
                  </a:cubicBezTo>
                  <a:cubicBezTo>
                    <a:pt x="445" y="206"/>
                    <a:pt x="457" y="114"/>
                    <a:pt x="469" y="139"/>
                  </a:cubicBezTo>
                  <a:cubicBezTo>
                    <a:pt x="470" y="141"/>
                    <a:pt x="472" y="144"/>
                    <a:pt x="474" y="144"/>
                  </a:cubicBezTo>
                  <a:cubicBezTo>
                    <a:pt x="488" y="145"/>
                    <a:pt x="486" y="150"/>
                    <a:pt x="488" y="154"/>
                  </a:cubicBezTo>
                  <a:cubicBezTo>
                    <a:pt x="495" y="166"/>
                    <a:pt x="502" y="160"/>
                    <a:pt x="509" y="172"/>
                  </a:cubicBezTo>
                  <a:cubicBezTo>
                    <a:pt x="514" y="182"/>
                    <a:pt x="519" y="150"/>
                    <a:pt x="524" y="160"/>
                  </a:cubicBezTo>
                  <a:cubicBezTo>
                    <a:pt x="527" y="168"/>
                    <a:pt x="530" y="176"/>
                    <a:pt x="532" y="184"/>
                  </a:cubicBezTo>
                  <a:cubicBezTo>
                    <a:pt x="531" y="170"/>
                    <a:pt x="528" y="197"/>
                    <a:pt x="524" y="183"/>
                  </a:cubicBezTo>
                  <a:cubicBezTo>
                    <a:pt x="519" y="166"/>
                    <a:pt x="513" y="150"/>
                    <a:pt x="508" y="134"/>
                  </a:cubicBezTo>
                  <a:cubicBezTo>
                    <a:pt x="508" y="132"/>
                    <a:pt x="508" y="130"/>
                    <a:pt x="508" y="127"/>
                  </a:cubicBezTo>
                  <a:cubicBezTo>
                    <a:pt x="510" y="127"/>
                    <a:pt x="512" y="127"/>
                    <a:pt x="514" y="127"/>
                  </a:cubicBezTo>
                  <a:cubicBezTo>
                    <a:pt x="516" y="129"/>
                    <a:pt x="518" y="131"/>
                    <a:pt x="519" y="133"/>
                  </a:cubicBezTo>
                  <a:cubicBezTo>
                    <a:pt x="524" y="143"/>
                    <a:pt x="528" y="154"/>
                    <a:pt x="532" y="164"/>
                  </a:cubicBezTo>
                  <a:cubicBezTo>
                    <a:pt x="534" y="169"/>
                    <a:pt x="537" y="175"/>
                    <a:pt x="539" y="180"/>
                  </a:cubicBezTo>
                  <a:cubicBezTo>
                    <a:pt x="541" y="178"/>
                    <a:pt x="541" y="176"/>
                    <a:pt x="541" y="174"/>
                  </a:cubicBezTo>
                  <a:cubicBezTo>
                    <a:pt x="533" y="147"/>
                    <a:pt x="525" y="120"/>
                    <a:pt x="517" y="92"/>
                  </a:cubicBezTo>
                  <a:cubicBezTo>
                    <a:pt x="516" y="89"/>
                    <a:pt x="517" y="87"/>
                    <a:pt x="517" y="84"/>
                  </a:cubicBezTo>
                  <a:cubicBezTo>
                    <a:pt x="519" y="84"/>
                    <a:pt x="520" y="83"/>
                    <a:pt x="522" y="83"/>
                  </a:cubicBezTo>
                  <a:cubicBezTo>
                    <a:pt x="524" y="86"/>
                    <a:pt x="527" y="89"/>
                    <a:pt x="529" y="93"/>
                  </a:cubicBezTo>
                  <a:cubicBezTo>
                    <a:pt x="539" y="116"/>
                    <a:pt x="549" y="58"/>
                    <a:pt x="561" y="81"/>
                  </a:cubicBezTo>
                  <a:cubicBezTo>
                    <a:pt x="567" y="92"/>
                    <a:pt x="572" y="103"/>
                    <a:pt x="589" y="112"/>
                  </a:cubicBezTo>
                  <a:cubicBezTo>
                    <a:pt x="598" y="117"/>
                    <a:pt x="603" y="81"/>
                    <a:pt x="605" y="86"/>
                  </a:cubicBezTo>
                  <a:cubicBezTo>
                    <a:pt x="611" y="103"/>
                    <a:pt x="618" y="57"/>
                    <a:pt x="618" y="74"/>
                  </a:cubicBezTo>
                  <a:cubicBezTo>
                    <a:pt x="618" y="91"/>
                    <a:pt x="635" y="64"/>
                    <a:pt x="640" y="81"/>
                  </a:cubicBezTo>
                  <a:cubicBezTo>
                    <a:pt x="642" y="80"/>
                    <a:pt x="643" y="78"/>
                    <a:pt x="643" y="77"/>
                  </a:cubicBezTo>
                  <a:cubicBezTo>
                    <a:pt x="641" y="57"/>
                    <a:pt x="640" y="79"/>
                    <a:pt x="638" y="59"/>
                  </a:cubicBezTo>
                  <a:cubicBezTo>
                    <a:pt x="635" y="42"/>
                    <a:pt x="631" y="25"/>
                    <a:pt x="628" y="9"/>
                  </a:cubicBezTo>
                  <a:cubicBezTo>
                    <a:pt x="627" y="6"/>
                    <a:pt x="629" y="3"/>
                    <a:pt x="629" y="0"/>
                  </a:cubicBezTo>
                  <a:cubicBezTo>
                    <a:pt x="631" y="0"/>
                    <a:pt x="633" y="0"/>
                    <a:pt x="635" y="0"/>
                  </a:cubicBezTo>
                  <a:cubicBezTo>
                    <a:pt x="636" y="3"/>
                    <a:pt x="639" y="6"/>
                    <a:pt x="640" y="8"/>
                  </a:cubicBezTo>
                  <a:cubicBezTo>
                    <a:pt x="644" y="21"/>
                    <a:pt x="647" y="35"/>
                    <a:pt x="650" y="48"/>
                  </a:cubicBezTo>
                  <a:cubicBezTo>
                    <a:pt x="651" y="50"/>
                    <a:pt x="652" y="52"/>
                    <a:pt x="653" y="54"/>
                  </a:cubicBezTo>
                  <a:cubicBezTo>
                    <a:pt x="654" y="54"/>
                    <a:pt x="656" y="54"/>
                    <a:pt x="657" y="54"/>
                  </a:cubicBezTo>
                  <a:cubicBezTo>
                    <a:pt x="657" y="49"/>
                    <a:pt x="657" y="44"/>
                    <a:pt x="657" y="38"/>
                  </a:cubicBezTo>
                  <a:cubicBezTo>
                    <a:pt x="659" y="38"/>
                    <a:pt x="660" y="38"/>
                    <a:pt x="662" y="38"/>
                  </a:cubicBezTo>
                  <a:cubicBezTo>
                    <a:pt x="664" y="41"/>
                    <a:pt x="666" y="43"/>
                    <a:pt x="667" y="45"/>
                  </a:cubicBezTo>
                  <a:cubicBezTo>
                    <a:pt x="675" y="70"/>
                    <a:pt x="684" y="52"/>
                    <a:pt x="689" y="76"/>
                  </a:cubicBezTo>
                  <a:cubicBezTo>
                    <a:pt x="694" y="107"/>
                    <a:pt x="697" y="138"/>
                    <a:pt x="699" y="169"/>
                  </a:cubicBezTo>
                  <a:cubicBezTo>
                    <a:pt x="700" y="200"/>
                    <a:pt x="698" y="721"/>
                    <a:pt x="698" y="752"/>
                  </a:cubicBezTo>
                  <a:cubicBezTo>
                    <a:pt x="697" y="785"/>
                    <a:pt x="697" y="817"/>
                    <a:pt x="697" y="850"/>
                  </a:cubicBezTo>
                  <a:cubicBezTo>
                    <a:pt x="697" y="873"/>
                    <a:pt x="697" y="895"/>
                    <a:pt x="697" y="918"/>
                  </a:cubicBezTo>
                  <a:cubicBezTo>
                    <a:pt x="697" y="927"/>
                    <a:pt x="699" y="936"/>
                    <a:pt x="699" y="945"/>
                  </a:cubicBezTo>
                  <a:cubicBezTo>
                    <a:pt x="700" y="949"/>
                    <a:pt x="700" y="953"/>
                    <a:pt x="700" y="957"/>
                  </a:cubicBezTo>
                  <a:cubicBezTo>
                    <a:pt x="699" y="961"/>
                    <a:pt x="697" y="965"/>
                    <a:pt x="696" y="969"/>
                  </a:cubicBezTo>
                  <a:cubicBezTo>
                    <a:pt x="696" y="971"/>
                    <a:pt x="701" y="974"/>
                    <a:pt x="699" y="975"/>
                  </a:cubicBezTo>
                  <a:cubicBezTo>
                    <a:pt x="692" y="978"/>
                    <a:pt x="697" y="979"/>
                    <a:pt x="701" y="981"/>
                  </a:cubicBezTo>
                  <a:cubicBezTo>
                    <a:pt x="694" y="983"/>
                    <a:pt x="694" y="985"/>
                    <a:pt x="702" y="987"/>
                  </a:cubicBezTo>
                  <a:cubicBezTo>
                    <a:pt x="701" y="987"/>
                    <a:pt x="699" y="987"/>
                    <a:pt x="697" y="987"/>
                  </a:cubicBezTo>
                  <a:cubicBezTo>
                    <a:pt x="698" y="989"/>
                    <a:pt x="698" y="991"/>
                    <a:pt x="699" y="993"/>
                  </a:cubicBezTo>
                  <a:cubicBezTo>
                    <a:pt x="692" y="994"/>
                    <a:pt x="694" y="996"/>
                    <a:pt x="697" y="998"/>
                  </a:cubicBezTo>
                  <a:cubicBezTo>
                    <a:pt x="697" y="1022"/>
                    <a:pt x="697" y="1046"/>
                    <a:pt x="697" y="1070"/>
                  </a:cubicBezTo>
                  <a:cubicBezTo>
                    <a:pt x="696" y="1070"/>
                    <a:pt x="695" y="1070"/>
                    <a:pt x="693" y="1069"/>
                  </a:cubicBezTo>
                  <a:cubicBezTo>
                    <a:pt x="691" y="1072"/>
                    <a:pt x="688" y="1074"/>
                    <a:pt x="687" y="1076"/>
                  </a:cubicBezTo>
                  <a:cubicBezTo>
                    <a:pt x="686" y="1086"/>
                    <a:pt x="685" y="1096"/>
                    <a:pt x="684" y="1106"/>
                  </a:cubicBezTo>
                  <a:cubicBezTo>
                    <a:pt x="684" y="1117"/>
                    <a:pt x="684" y="1128"/>
                    <a:pt x="684" y="1140"/>
                  </a:cubicBezTo>
                  <a:cubicBezTo>
                    <a:pt x="682" y="1140"/>
                    <a:pt x="681" y="1140"/>
                    <a:pt x="679" y="1140"/>
                  </a:cubicBezTo>
                  <a:cubicBezTo>
                    <a:pt x="679" y="991"/>
                    <a:pt x="679" y="843"/>
                    <a:pt x="679" y="695"/>
                  </a:cubicBezTo>
                  <a:cubicBezTo>
                    <a:pt x="677" y="695"/>
                    <a:pt x="675" y="695"/>
                    <a:pt x="673" y="695"/>
                  </a:cubicBezTo>
                  <a:cubicBezTo>
                    <a:pt x="672" y="882"/>
                    <a:pt x="671" y="1027"/>
                    <a:pt x="670" y="1214"/>
                  </a:cubicBezTo>
                  <a:cubicBezTo>
                    <a:pt x="673" y="1207"/>
                    <a:pt x="674" y="1242"/>
                    <a:pt x="675" y="1235"/>
                  </a:cubicBezTo>
                  <a:cubicBezTo>
                    <a:pt x="677" y="1213"/>
                    <a:pt x="678" y="1190"/>
                    <a:pt x="680" y="1168"/>
                  </a:cubicBezTo>
                  <a:cubicBezTo>
                    <a:pt x="680" y="1162"/>
                    <a:pt x="684" y="1162"/>
                    <a:pt x="698" y="1164"/>
                  </a:cubicBezTo>
                  <a:cubicBezTo>
                    <a:pt x="693" y="1165"/>
                    <a:pt x="689" y="1166"/>
                    <a:pt x="683" y="1168"/>
                  </a:cubicBezTo>
                  <a:cubicBezTo>
                    <a:pt x="689" y="1168"/>
                    <a:pt x="693" y="1169"/>
                    <a:pt x="699" y="1169"/>
                  </a:cubicBezTo>
                  <a:cubicBezTo>
                    <a:pt x="694" y="1171"/>
                    <a:pt x="691" y="1172"/>
                    <a:pt x="686" y="1174"/>
                  </a:cubicBezTo>
                  <a:cubicBezTo>
                    <a:pt x="691" y="1174"/>
                    <a:pt x="694" y="1175"/>
                    <a:pt x="699" y="1175"/>
                  </a:cubicBezTo>
                  <a:cubicBezTo>
                    <a:pt x="693" y="1177"/>
                    <a:pt x="690" y="1178"/>
                    <a:pt x="685" y="1179"/>
                  </a:cubicBezTo>
                  <a:cubicBezTo>
                    <a:pt x="690" y="1180"/>
                    <a:pt x="693" y="1181"/>
                    <a:pt x="698" y="1181"/>
                  </a:cubicBezTo>
                  <a:cubicBezTo>
                    <a:pt x="694" y="1183"/>
                    <a:pt x="691" y="1184"/>
                    <a:pt x="688" y="1185"/>
                  </a:cubicBezTo>
                  <a:cubicBezTo>
                    <a:pt x="691" y="1186"/>
                    <a:pt x="694" y="1187"/>
                    <a:pt x="697" y="1187"/>
                  </a:cubicBezTo>
                  <a:cubicBezTo>
                    <a:pt x="694" y="1189"/>
                    <a:pt x="692" y="1190"/>
                    <a:pt x="689" y="1191"/>
                  </a:cubicBezTo>
                  <a:cubicBezTo>
                    <a:pt x="703" y="1193"/>
                    <a:pt x="693" y="1195"/>
                    <a:pt x="689" y="1197"/>
                  </a:cubicBezTo>
                  <a:cubicBezTo>
                    <a:pt x="706" y="1200"/>
                    <a:pt x="689" y="1201"/>
                    <a:pt x="688" y="1203"/>
                  </a:cubicBezTo>
                  <a:cubicBezTo>
                    <a:pt x="691" y="1204"/>
                    <a:pt x="694" y="1204"/>
                    <a:pt x="699" y="1206"/>
                  </a:cubicBezTo>
                  <a:cubicBezTo>
                    <a:pt x="694" y="1207"/>
                    <a:pt x="690" y="1207"/>
                    <a:pt x="685" y="1208"/>
                  </a:cubicBezTo>
                  <a:cubicBezTo>
                    <a:pt x="691" y="1209"/>
                    <a:pt x="694" y="1210"/>
                    <a:pt x="697" y="1211"/>
                  </a:cubicBezTo>
                  <a:cubicBezTo>
                    <a:pt x="693" y="1212"/>
                    <a:pt x="690" y="1213"/>
                    <a:pt x="687" y="1215"/>
                  </a:cubicBezTo>
                  <a:cubicBezTo>
                    <a:pt x="691" y="1215"/>
                    <a:pt x="693" y="1216"/>
                    <a:pt x="697" y="1217"/>
                  </a:cubicBezTo>
                  <a:cubicBezTo>
                    <a:pt x="693" y="1218"/>
                    <a:pt x="690" y="1219"/>
                    <a:pt x="687" y="1220"/>
                  </a:cubicBezTo>
                  <a:cubicBezTo>
                    <a:pt x="690" y="1221"/>
                    <a:pt x="693" y="1222"/>
                    <a:pt x="699" y="1223"/>
                  </a:cubicBezTo>
                  <a:cubicBezTo>
                    <a:pt x="692" y="1224"/>
                    <a:pt x="688" y="1225"/>
                    <a:pt x="684" y="1226"/>
                  </a:cubicBezTo>
                  <a:cubicBezTo>
                    <a:pt x="685" y="1226"/>
                    <a:pt x="686" y="1227"/>
                    <a:pt x="687" y="1227"/>
                  </a:cubicBezTo>
                  <a:cubicBezTo>
                    <a:pt x="690" y="1228"/>
                    <a:pt x="693" y="1228"/>
                    <a:pt x="696" y="1228"/>
                  </a:cubicBezTo>
                  <a:cubicBezTo>
                    <a:pt x="682" y="1234"/>
                    <a:pt x="682" y="1238"/>
                    <a:pt x="694" y="1240"/>
                  </a:cubicBezTo>
                  <a:cubicBezTo>
                    <a:pt x="691" y="1242"/>
                    <a:pt x="686" y="1201"/>
                    <a:pt x="684" y="1203"/>
                  </a:cubicBezTo>
                  <a:cubicBezTo>
                    <a:pt x="682" y="1207"/>
                    <a:pt x="681" y="1211"/>
                    <a:pt x="681" y="1214"/>
                  </a:cubicBezTo>
                  <a:cubicBezTo>
                    <a:pt x="680" y="1230"/>
                    <a:pt x="679" y="1246"/>
                    <a:pt x="677" y="1263"/>
                  </a:cubicBezTo>
                  <a:cubicBezTo>
                    <a:pt x="675" y="1289"/>
                    <a:pt x="673" y="1218"/>
                    <a:pt x="671" y="1245"/>
                  </a:cubicBezTo>
                  <a:cubicBezTo>
                    <a:pt x="669" y="1270"/>
                    <a:pt x="667" y="1294"/>
                    <a:pt x="665" y="1318"/>
                  </a:cubicBezTo>
                  <a:cubicBezTo>
                    <a:pt x="665" y="1319"/>
                    <a:pt x="662" y="1320"/>
                    <a:pt x="660" y="1322"/>
                  </a:cubicBezTo>
                  <a:cubicBezTo>
                    <a:pt x="658" y="1315"/>
                    <a:pt x="658" y="1310"/>
                    <a:pt x="658" y="1304"/>
                  </a:cubicBezTo>
                  <a:cubicBezTo>
                    <a:pt x="657" y="1298"/>
                    <a:pt x="657" y="1291"/>
                    <a:pt x="656" y="1284"/>
                  </a:cubicBezTo>
                  <a:cubicBezTo>
                    <a:pt x="656" y="1283"/>
                    <a:pt x="656" y="1281"/>
                    <a:pt x="655" y="1280"/>
                  </a:cubicBezTo>
                  <a:cubicBezTo>
                    <a:pt x="654" y="1281"/>
                    <a:pt x="651" y="1283"/>
                    <a:pt x="651" y="1284"/>
                  </a:cubicBezTo>
                  <a:cubicBezTo>
                    <a:pt x="649" y="1300"/>
                    <a:pt x="648" y="1316"/>
                    <a:pt x="647" y="1332"/>
                  </a:cubicBezTo>
                  <a:cubicBezTo>
                    <a:pt x="644" y="1361"/>
                    <a:pt x="641" y="1390"/>
                    <a:pt x="639" y="1419"/>
                  </a:cubicBezTo>
                  <a:cubicBezTo>
                    <a:pt x="637" y="1438"/>
                    <a:pt x="636" y="1456"/>
                    <a:pt x="635" y="1474"/>
                  </a:cubicBezTo>
                  <a:cubicBezTo>
                    <a:pt x="634" y="1483"/>
                    <a:pt x="631" y="1492"/>
                    <a:pt x="631" y="1501"/>
                  </a:cubicBezTo>
                  <a:cubicBezTo>
                    <a:pt x="630" y="1512"/>
                    <a:pt x="631" y="1564"/>
                    <a:pt x="630" y="1575"/>
                  </a:cubicBezTo>
                  <a:cubicBezTo>
                    <a:pt x="630" y="1577"/>
                    <a:pt x="629" y="1580"/>
                    <a:pt x="629" y="1582"/>
                  </a:cubicBezTo>
                  <a:cubicBezTo>
                    <a:pt x="628" y="1582"/>
                    <a:pt x="626" y="1582"/>
                    <a:pt x="625" y="1582"/>
                  </a:cubicBezTo>
                  <a:cubicBezTo>
                    <a:pt x="625" y="1577"/>
                    <a:pt x="623" y="1572"/>
                    <a:pt x="623" y="1567"/>
                  </a:cubicBezTo>
                  <a:cubicBezTo>
                    <a:pt x="624" y="1544"/>
                    <a:pt x="624" y="1479"/>
                    <a:pt x="624" y="1457"/>
                  </a:cubicBezTo>
                  <a:cubicBezTo>
                    <a:pt x="623" y="1440"/>
                    <a:pt x="619" y="1424"/>
                    <a:pt x="620" y="1407"/>
                  </a:cubicBezTo>
                  <a:cubicBezTo>
                    <a:pt x="623" y="1350"/>
                    <a:pt x="626" y="1292"/>
                    <a:pt x="630" y="1235"/>
                  </a:cubicBezTo>
                  <a:cubicBezTo>
                    <a:pt x="633" y="1178"/>
                    <a:pt x="630" y="1215"/>
                    <a:pt x="630" y="1158"/>
                  </a:cubicBezTo>
                  <a:cubicBezTo>
                    <a:pt x="630" y="1055"/>
                    <a:pt x="630" y="983"/>
                    <a:pt x="625" y="879"/>
                  </a:cubicBezTo>
                  <a:cubicBezTo>
                    <a:pt x="622" y="821"/>
                    <a:pt x="620" y="777"/>
                    <a:pt x="614" y="719"/>
                  </a:cubicBezTo>
                  <a:cubicBezTo>
                    <a:pt x="613" y="717"/>
                    <a:pt x="613" y="715"/>
                    <a:pt x="612" y="713"/>
                  </a:cubicBezTo>
                  <a:cubicBezTo>
                    <a:pt x="612" y="711"/>
                    <a:pt x="611" y="709"/>
                    <a:pt x="611" y="707"/>
                  </a:cubicBezTo>
                  <a:cubicBezTo>
                    <a:pt x="609" y="708"/>
                    <a:pt x="608" y="708"/>
                    <a:pt x="608" y="708"/>
                  </a:cubicBezTo>
                  <a:cubicBezTo>
                    <a:pt x="610" y="745"/>
                    <a:pt x="612" y="781"/>
                    <a:pt x="614" y="817"/>
                  </a:cubicBezTo>
                  <a:cubicBezTo>
                    <a:pt x="614" y="830"/>
                    <a:pt x="613" y="842"/>
                    <a:pt x="614" y="855"/>
                  </a:cubicBezTo>
                  <a:cubicBezTo>
                    <a:pt x="615" y="877"/>
                    <a:pt x="618" y="900"/>
                    <a:pt x="618" y="922"/>
                  </a:cubicBezTo>
                  <a:cubicBezTo>
                    <a:pt x="619" y="937"/>
                    <a:pt x="617" y="952"/>
                    <a:pt x="617" y="967"/>
                  </a:cubicBezTo>
                  <a:cubicBezTo>
                    <a:pt x="617" y="973"/>
                    <a:pt x="616" y="979"/>
                    <a:pt x="616" y="986"/>
                  </a:cubicBezTo>
                  <a:cubicBezTo>
                    <a:pt x="616" y="993"/>
                    <a:pt x="618" y="1000"/>
                    <a:pt x="618" y="1007"/>
                  </a:cubicBezTo>
                  <a:cubicBezTo>
                    <a:pt x="619" y="1016"/>
                    <a:pt x="618" y="1024"/>
                    <a:pt x="619" y="1033"/>
                  </a:cubicBezTo>
                  <a:cubicBezTo>
                    <a:pt x="619" y="1042"/>
                    <a:pt x="623" y="1050"/>
                    <a:pt x="622" y="1059"/>
                  </a:cubicBezTo>
                  <a:cubicBezTo>
                    <a:pt x="621" y="1061"/>
                    <a:pt x="623" y="1064"/>
                    <a:pt x="622" y="1066"/>
                  </a:cubicBezTo>
                  <a:cubicBezTo>
                    <a:pt x="620" y="1069"/>
                    <a:pt x="616" y="1073"/>
                    <a:pt x="619" y="1074"/>
                  </a:cubicBezTo>
                  <a:cubicBezTo>
                    <a:pt x="627" y="1077"/>
                    <a:pt x="620" y="1078"/>
                    <a:pt x="617" y="1080"/>
                  </a:cubicBezTo>
                  <a:cubicBezTo>
                    <a:pt x="630" y="1082"/>
                    <a:pt x="621" y="1084"/>
                    <a:pt x="616" y="1086"/>
                  </a:cubicBezTo>
                  <a:cubicBezTo>
                    <a:pt x="630" y="1088"/>
                    <a:pt x="620" y="1090"/>
                    <a:pt x="616" y="1092"/>
                  </a:cubicBezTo>
                  <a:cubicBezTo>
                    <a:pt x="619" y="1092"/>
                    <a:pt x="621" y="1093"/>
                    <a:pt x="626" y="1095"/>
                  </a:cubicBezTo>
                  <a:cubicBezTo>
                    <a:pt x="622" y="1096"/>
                    <a:pt x="618" y="1096"/>
                    <a:pt x="614" y="1097"/>
                  </a:cubicBezTo>
                  <a:cubicBezTo>
                    <a:pt x="619" y="1098"/>
                    <a:pt x="621" y="1099"/>
                    <a:pt x="624" y="1100"/>
                  </a:cubicBezTo>
                  <a:cubicBezTo>
                    <a:pt x="621" y="1101"/>
                    <a:pt x="619" y="1102"/>
                    <a:pt x="616" y="1104"/>
                  </a:cubicBezTo>
                  <a:cubicBezTo>
                    <a:pt x="619" y="1104"/>
                    <a:pt x="621" y="1105"/>
                    <a:pt x="624" y="1106"/>
                  </a:cubicBezTo>
                  <a:cubicBezTo>
                    <a:pt x="621" y="1107"/>
                    <a:pt x="618" y="1108"/>
                    <a:pt x="615" y="1110"/>
                  </a:cubicBezTo>
                  <a:cubicBezTo>
                    <a:pt x="630" y="1112"/>
                    <a:pt x="618" y="1113"/>
                    <a:pt x="618" y="1116"/>
                  </a:cubicBezTo>
                  <a:cubicBezTo>
                    <a:pt x="619" y="1117"/>
                    <a:pt x="618" y="1118"/>
                    <a:pt x="618" y="1120"/>
                  </a:cubicBezTo>
                  <a:cubicBezTo>
                    <a:pt x="618" y="1121"/>
                    <a:pt x="618" y="1121"/>
                    <a:pt x="618" y="1122"/>
                  </a:cubicBezTo>
                  <a:cubicBezTo>
                    <a:pt x="618" y="1125"/>
                    <a:pt x="619" y="1128"/>
                    <a:pt x="619" y="1131"/>
                  </a:cubicBezTo>
                  <a:cubicBezTo>
                    <a:pt x="619" y="1134"/>
                    <a:pt x="617" y="1137"/>
                    <a:pt x="617" y="1140"/>
                  </a:cubicBezTo>
                  <a:cubicBezTo>
                    <a:pt x="618" y="1145"/>
                    <a:pt x="619" y="1150"/>
                    <a:pt x="619" y="1155"/>
                  </a:cubicBezTo>
                  <a:cubicBezTo>
                    <a:pt x="619" y="1160"/>
                    <a:pt x="618" y="1164"/>
                    <a:pt x="618" y="1169"/>
                  </a:cubicBezTo>
                  <a:cubicBezTo>
                    <a:pt x="618" y="1174"/>
                    <a:pt x="620" y="1179"/>
                    <a:pt x="620" y="1184"/>
                  </a:cubicBezTo>
                  <a:cubicBezTo>
                    <a:pt x="620" y="1188"/>
                    <a:pt x="617" y="1193"/>
                    <a:pt x="617" y="1198"/>
                  </a:cubicBezTo>
                  <a:cubicBezTo>
                    <a:pt x="617" y="1203"/>
                    <a:pt x="620" y="1208"/>
                    <a:pt x="620" y="1213"/>
                  </a:cubicBezTo>
                  <a:cubicBezTo>
                    <a:pt x="621" y="1220"/>
                    <a:pt x="622" y="1228"/>
                    <a:pt x="620" y="1236"/>
                  </a:cubicBezTo>
                  <a:cubicBezTo>
                    <a:pt x="619" y="1238"/>
                    <a:pt x="619" y="1241"/>
                    <a:pt x="620" y="1243"/>
                  </a:cubicBezTo>
                  <a:cubicBezTo>
                    <a:pt x="620" y="1246"/>
                    <a:pt x="615" y="1207"/>
                    <a:pt x="617" y="1210"/>
                  </a:cubicBezTo>
                  <a:cubicBezTo>
                    <a:pt x="620" y="1213"/>
                    <a:pt x="619" y="1217"/>
                    <a:pt x="617" y="1220"/>
                  </a:cubicBezTo>
                  <a:cubicBezTo>
                    <a:pt x="616" y="1223"/>
                    <a:pt x="619" y="1226"/>
                    <a:pt x="619" y="1229"/>
                  </a:cubicBezTo>
                  <a:cubicBezTo>
                    <a:pt x="620" y="1232"/>
                    <a:pt x="619" y="1234"/>
                    <a:pt x="619" y="1237"/>
                  </a:cubicBezTo>
                  <a:cubicBezTo>
                    <a:pt x="618" y="1240"/>
                    <a:pt x="618" y="1243"/>
                    <a:pt x="618" y="1246"/>
                  </a:cubicBezTo>
                  <a:cubicBezTo>
                    <a:pt x="618" y="1250"/>
                    <a:pt x="617" y="1253"/>
                    <a:pt x="616" y="1257"/>
                  </a:cubicBezTo>
                  <a:cubicBezTo>
                    <a:pt x="623" y="1259"/>
                    <a:pt x="618" y="1261"/>
                    <a:pt x="613" y="1263"/>
                  </a:cubicBezTo>
                  <a:cubicBezTo>
                    <a:pt x="616" y="1264"/>
                    <a:pt x="617" y="1264"/>
                    <a:pt x="620" y="1265"/>
                  </a:cubicBezTo>
                  <a:cubicBezTo>
                    <a:pt x="617" y="1266"/>
                    <a:pt x="615" y="1267"/>
                    <a:pt x="613" y="1268"/>
                  </a:cubicBezTo>
                  <a:cubicBezTo>
                    <a:pt x="615" y="1269"/>
                    <a:pt x="619" y="1271"/>
                    <a:pt x="618" y="1271"/>
                  </a:cubicBezTo>
                  <a:cubicBezTo>
                    <a:pt x="614" y="1273"/>
                    <a:pt x="612" y="1275"/>
                    <a:pt x="618" y="1277"/>
                  </a:cubicBezTo>
                  <a:cubicBezTo>
                    <a:pt x="612" y="1279"/>
                    <a:pt x="616" y="1282"/>
                    <a:pt x="617" y="1284"/>
                  </a:cubicBezTo>
                  <a:cubicBezTo>
                    <a:pt x="617" y="1286"/>
                    <a:pt x="616" y="1287"/>
                    <a:pt x="616" y="1288"/>
                  </a:cubicBezTo>
                  <a:cubicBezTo>
                    <a:pt x="616" y="1291"/>
                    <a:pt x="616" y="1293"/>
                    <a:pt x="616" y="1295"/>
                  </a:cubicBezTo>
                  <a:cubicBezTo>
                    <a:pt x="617" y="1295"/>
                    <a:pt x="618" y="1295"/>
                    <a:pt x="619" y="1296"/>
                  </a:cubicBezTo>
                  <a:cubicBezTo>
                    <a:pt x="616" y="1296"/>
                    <a:pt x="613" y="1297"/>
                    <a:pt x="609" y="1298"/>
                  </a:cubicBezTo>
                  <a:cubicBezTo>
                    <a:pt x="614" y="1299"/>
                    <a:pt x="616" y="1300"/>
                    <a:pt x="620" y="1301"/>
                  </a:cubicBezTo>
                  <a:cubicBezTo>
                    <a:pt x="616" y="1302"/>
                    <a:pt x="613" y="1303"/>
                    <a:pt x="609" y="1303"/>
                  </a:cubicBezTo>
                  <a:cubicBezTo>
                    <a:pt x="614" y="1305"/>
                    <a:pt x="616" y="1306"/>
                    <a:pt x="619" y="1307"/>
                  </a:cubicBezTo>
                  <a:cubicBezTo>
                    <a:pt x="615" y="1308"/>
                    <a:pt x="613" y="1309"/>
                    <a:pt x="609" y="1310"/>
                  </a:cubicBezTo>
                  <a:cubicBezTo>
                    <a:pt x="613" y="1311"/>
                    <a:pt x="615" y="1312"/>
                    <a:pt x="619" y="1313"/>
                  </a:cubicBezTo>
                  <a:cubicBezTo>
                    <a:pt x="615" y="1314"/>
                    <a:pt x="612" y="1314"/>
                    <a:pt x="608" y="1315"/>
                  </a:cubicBezTo>
                  <a:cubicBezTo>
                    <a:pt x="613" y="1317"/>
                    <a:pt x="615" y="1318"/>
                    <a:pt x="618" y="1319"/>
                  </a:cubicBezTo>
                  <a:cubicBezTo>
                    <a:pt x="615" y="1320"/>
                    <a:pt x="612" y="1320"/>
                    <a:pt x="609" y="1321"/>
                  </a:cubicBezTo>
                  <a:cubicBezTo>
                    <a:pt x="612" y="1323"/>
                    <a:pt x="614" y="1324"/>
                    <a:pt x="617" y="1325"/>
                  </a:cubicBezTo>
                  <a:cubicBezTo>
                    <a:pt x="613" y="1326"/>
                    <a:pt x="610" y="1326"/>
                    <a:pt x="606" y="1327"/>
                  </a:cubicBezTo>
                  <a:cubicBezTo>
                    <a:pt x="611" y="1329"/>
                    <a:pt x="614" y="1231"/>
                    <a:pt x="617" y="1233"/>
                  </a:cubicBezTo>
                  <a:cubicBezTo>
                    <a:pt x="613" y="1234"/>
                    <a:pt x="610" y="1234"/>
                    <a:pt x="606" y="1235"/>
                  </a:cubicBezTo>
                  <a:cubicBezTo>
                    <a:pt x="611" y="1237"/>
                    <a:pt x="613" y="1237"/>
                    <a:pt x="617" y="1239"/>
                  </a:cubicBezTo>
                  <a:cubicBezTo>
                    <a:pt x="607" y="1240"/>
                    <a:pt x="605" y="1242"/>
                    <a:pt x="616" y="1244"/>
                  </a:cubicBezTo>
                  <a:cubicBezTo>
                    <a:pt x="606" y="1246"/>
                    <a:pt x="611" y="1248"/>
                    <a:pt x="611" y="1250"/>
                  </a:cubicBezTo>
                  <a:cubicBezTo>
                    <a:pt x="612" y="1256"/>
                    <a:pt x="607" y="1261"/>
                    <a:pt x="606" y="1266"/>
                  </a:cubicBezTo>
                  <a:cubicBezTo>
                    <a:pt x="605" y="1279"/>
                    <a:pt x="605" y="1291"/>
                    <a:pt x="604" y="1304"/>
                  </a:cubicBezTo>
                  <a:cubicBezTo>
                    <a:pt x="601" y="1333"/>
                    <a:pt x="598" y="1362"/>
                    <a:pt x="595" y="1391"/>
                  </a:cubicBezTo>
                  <a:cubicBezTo>
                    <a:pt x="594" y="1412"/>
                    <a:pt x="592" y="1434"/>
                    <a:pt x="590" y="1455"/>
                  </a:cubicBezTo>
                  <a:cubicBezTo>
                    <a:pt x="589" y="1469"/>
                    <a:pt x="587" y="1482"/>
                    <a:pt x="585" y="1496"/>
                  </a:cubicBezTo>
                  <a:cubicBezTo>
                    <a:pt x="585" y="1497"/>
                    <a:pt x="584" y="1498"/>
                    <a:pt x="583" y="1500"/>
                  </a:cubicBezTo>
                  <a:cubicBezTo>
                    <a:pt x="582" y="1498"/>
                    <a:pt x="579" y="1497"/>
                    <a:pt x="579" y="1496"/>
                  </a:cubicBezTo>
                  <a:cubicBezTo>
                    <a:pt x="579" y="1485"/>
                    <a:pt x="580" y="1475"/>
                    <a:pt x="581" y="1464"/>
                  </a:cubicBezTo>
                  <a:cubicBezTo>
                    <a:pt x="581" y="1443"/>
                    <a:pt x="582" y="1422"/>
                    <a:pt x="582" y="1401"/>
                  </a:cubicBezTo>
                  <a:cubicBezTo>
                    <a:pt x="583" y="1387"/>
                    <a:pt x="582" y="1374"/>
                    <a:pt x="582" y="1360"/>
                  </a:cubicBezTo>
                  <a:cubicBezTo>
                    <a:pt x="578" y="1394"/>
                    <a:pt x="574" y="1470"/>
                    <a:pt x="571" y="1504"/>
                  </a:cubicBezTo>
                  <a:cubicBezTo>
                    <a:pt x="569" y="1521"/>
                    <a:pt x="569" y="1539"/>
                    <a:pt x="568" y="1557"/>
                  </a:cubicBezTo>
                  <a:cubicBezTo>
                    <a:pt x="568" y="1558"/>
                    <a:pt x="566" y="1560"/>
                    <a:pt x="563" y="1562"/>
                  </a:cubicBezTo>
                  <a:cubicBezTo>
                    <a:pt x="561" y="1560"/>
                    <a:pt x="560" y="1559"/>
                    <a:pt x="560" y="1559"/>
                  </a:cubicBezTo>
                  <a:cubicBezTo>
                    <a:pt x="559" y="1553"/>
                    <a:pt x="559" y="1548"/>
                    <a:pt x="558" y="1542"/>
                  </a:cubicBezTo>
                  <a:cubicBezTo>
                    <a:pt x="555" y="1530"/>
                    <a:pt x="550" y="1518"/>
                    <a:pt x="550" y="1505"/>
                  </a:cubicBezTo>
                  <a:cubicBezTo>
                    <a:pt x="549" y="1443"/>
                    <a:pt x="528" y="1403"/>
                    <a:pt x="529" y="1397"/>
                  </a:cubicBezTo>
                  <a:cubicBezTo>
                    <a:pt x="534" y="1286"/>
                    <a:pt x="540" y="1280"/>
                    <a:pt x="544" y="1169"/>
                  </a:cubicBezTo>
                  <a:cubicBezTo>
                    <a:pt x="548" y="1013"/>
                    <a:pt x="530" y="851"/>
                    <a:pt x="536" y="689"/>
                  </a:cubicBezTo>
                  <a:cubicBezTo>
                    <a:pt x="536" y="685"/>
                    <a:pt x="542" y="692"/>
                    <a:pt x="540" y="688"/>
                  </a:cubicBezTo>
                  <a:cubicBezTo>
                    <a:pt x="539" y="688"/>
                    <a:pt x="538" y="688"/>
                    <a:pt x="536" y="688"/>
                  </a:cubicBezTo>
                  <a:cubicBezTo>
                    <a:pt x="536" y="703"/>
                    <a:pt x="536" y="718"/>
                    <a:pt x="536" y="733"/>
                  </a:cubicBezTo>
                  <a:cubicBezTo>
                    <a:pt x="537" y="747"/>
                    <a:pt x="539" y="762"/>
                    <a:pt x="540" y="776"/>
                  </a:cubicBezTo>
                  <a:cubicBezTo>
                    <a:pt x="541" y="823"/>
                    <a:pt x="541" y="869"/>
                    <a:pt x="542" y="916"/>
                  </a:cubicBezTo>
                  <a:cubicBezTo>
                    <a:pt x="543" y="940"/>
                    <a:pt x="545" y="963"/>
                    <a:pt x="545" y="987"/>
                  </a:cubicBezTo>
                  <a:cubicBezTo>
                    <a:pt x="545" y="1018"/>
                    <a:pt x="545" y="1049"/>
                    <a:pt x="544" y="1079"/>
                  </a:cubicBezTo>
                  <a:cubicBezTo>
                    <a:pt x="544" y="1095"/>
                    <a:pt x="544" y="1110"/>
                    <a:pt x="544" y="1125"/>
                  </a:cubicBezTo>
                  <a:cubicBezTo>
                    <a:pt x="544" y="1140"/>
                    <a:pt x="544" y="1154"/>
                    <a:pt x="544" y="1169"/>
                  </a:cubicBezTo>
                  <a:cubicBezTo>
                    <a:pt x="543" y="1182"/>
                    <a:pt x="543" y="1195"/>
                    <a:pt x="542" y="1208"/>
                  </a:cubicBezTo>
                  <a:cubicBezTo>
                    <a:pt x="542" y="1216"/>
                    <a:pt x="542" y="1224"/>
                    <a:pt x="542" y="1233"/>
                  </a:cubicBezTo>
                  <a:cubicBezTo>
                    <a:pt x="542" y="1240"/>
                    <a:pt x="542" y="1247"/>
                    <a:pt x="542" y="1255"/>
                  </a:cubicBezTo>
                  <a:cubicBezTo>
                    <a:pt x="541" y="1261"/>
                    <a:pt x="540" y="1268"/>
                    <a:pt x="540" y="1274"/>
                  </a:cubicBezTo>
                  <a:cubicBezTo>
                    <a:pt x="539" y="1281"/>
                    <a:pt x="539" y="1289"/>
                    <a:pt x="539" y="1296"/>
                  </a:cubicBezTo>
                  <a:cubicBezTo>
                    <a:pt x="539" y="1301"/>
                    <a:pt x="540" y="1306"/>
                    <a:pt x="540" y="1311"/>
                  </a:cubicBezTo>
                  <a:cubicBezTo>
                    <a:pt x="540" y="1315"/>
                    <a:pt x="541" y="1320"/>
                    <a:pt x="540" y="1325"/>
                  </a:cubicBezTo>
                  <a:cubicBezTo>
                    <a:pt x="540" y="1328"/>
                    <a:pt x="538" y="1330"/>
                    <a:pt x="537" y="1333"/>
                  </a:cubicBezTo>
                  <a:cubicBezTo>
                    <a:pt x="537" y="1336"/>
                    <a:pt x="539" y="1339"/>
                    <a:pt x="539" y="1342"/>
                  </a:cubicBezTo>
                  <a:cubicBezTo>
                    <a:pt x="540" y="1344"/>
                    <a:pt x="539" y="1347"/>
                    <a:pt x="538" y="1349"/>
                  </a:cubicBezTo>
                  <a:cubicBezTo>
                    <a:pt x="538" y="1352"/>
                    <a:pt x="536" y="1355"/>
                    <a:pt x="537" y="1357"/>
                  </a:cubicBezTo>
                  <a:cubicBezTo>
                    <a:pt x="537" y="1360"/>
                    <a:pt x="539" y="1363"/>
                    <a:pt x="539" y="1366"/>
                  </a:cubicBezTo>
                  <a:cubicBezTo>
                    <a:pt x="538" y="1369"/>
                    <a:pt x="535" y="1274"/>
                    <a:pt x="535" y="1276"/>
                  </a:cubicBezTo>
                  <a:cubicBezTo>
                    <a:pt x="535" y="1279"/>
                    <a:pt x="538" y="1282"/>
                    <a:pt x="538" y="1285"/>
                  </a:cubicBezTo>
                  <a:cubicBezTo>
                    <a:pt x="538" y="1290"/>
                    <a:pt x="534" y="1295"/>
                    <a:pt x="535" y="1300"/>
                  </a:cubicBezTo>
                  <a:cubicBezTo>
                    <a:pt x="538" y="1309"/>
                    <a:pt x="532" y="1318"/>
                    <a:pt x="534" y="1327"/>
                  </a:cubicBezTo>
                  <a:cubicBezTo>
                    <a:pt x="535" y="1333"/>
                    <a:pt x="532" y="1339"/>
                    <a:pt x="532" y="1345"/>
                  </a:cubicBezTo>
                  <a:cubicBezTo>
                    <a:pt x="530" y="1357"/>
                    <a:pt x="529" y="1369"/>
                    <a:pt x="527" y="1381"/>
                  </a:cubicBezTo>
                  <a:cubicBezTo>
                    <a:pt x="525" y="1391"/>
                    <a:pt x="521" y="1402"/>
                    <a:pt x="520" y="1413"/>
                  </a:cubicBezTo>
                  <a:cubicBezTo>
                    <a:pt x="517" y="1433"/>
                    <a:pt x="515" y="1425"/>
                    <a:pt x="514" y="1446"/>
                  </a:cubicBezTo>
                  <a:cubicBezTo>
                    <a:pt x="512" y="1466"/>
                    <a:pt x="510" y="1486"/>
                    <a:pt x="509" y="1507"/>
                  </a:cubicBezTo>
                  <a:cubicBezTo>
                    <a:pt x="507" y="1533"/>
                    <a:pt x="505" y="1560"/>
                    <a:pt x="503" y="1586"/>
                  </a:cubicBezTo>
                  <a:cubicBezTo>
                    <a:pt x="503" y="1587"/>
                    <a:pt x="502" y="1589"/>
                    <a:pt x="501" y="1590"/>
                  </a:cubicBezTo>
                  <a:cubicBezTo>
                    <a:pt x="497" y="1589"/>
                    <a:pt x="496" y="1589"/>
                    <a:pt x="496" y="1588"/>
                  </a:cubicBezTo>
                  <a:cubicBezTo>
                    <a:pt x="497" y="1556"/>
                    <a:pt x="496" y="1524"/>
                    <a:pt x="497" y="1493"/>
                  </a:cubicBezTo>
                  <a:cubicBezTo>
                    <a:pt x="498" y="1466"/>
                    <a:pt x="501" y="1467"/>
                    <a:pt x="493" y="1440"/>
                  </a:cubicBezTo>
                  <a:cubicBezTo>
                    <a:pt x="493" y="1439"/>
                    <a:pt x="492" y="1438"/>
                    <a:pt x="491" y="1437"/>
                  </a:cubicBezTo>
                  <a:cubicBezTo>
                    <a:pt x="489" y="1445"/>
                    <a:pt x="487" y="1425"/>
                    <a:pt x="487" y="1433"/>
                  </a:cubicBezTo>
                  <a:cubicBezTo>
                    <a:pt x="484" y="1471"/>
                    <a:pt x="482" y="1509"/>
                    <a:pt x="479" y="1546"/>
                  </a:cubicBezTo>
                  <a:cubicBezTo>
                    <a:pt x="479" y="1552"/>
                    <a:pt x="477" y="1557"/>
                    <a:pt x="475" y="1563"/>
                  </a:cubicBezTo>
                  <a:cubicBezTo>
                    <a:pt x="474" y="1563"/>
                    <a:pt x="472" y="1563"/>
                    <a:pt x="470" y="1563"/>
                  </a:cubicBezTo>
                  <a:cubicBezTo>
                    <a:pt x="468" y="1526"/>
                    <a:pt x="465" y="1489"/>
                    <a:pt x="465" y="1453"/>
                  </a:cubicBezTo>
                  <a:cubicBezTo>
                    <a:pt x="465" y="1416"/>
                    <a:pt x="468" y="1408"/>
                    <a:pt x="469" y="1371"/>
                  </a:cubicBezTo>
                  <a:cubicBezTo>
                    <a:pt x="468" y="1371"/>
                    <a:pt x="467" y="1371"/>
                    <a:pt x="465" y="1371"/>
                  </a:cubicBezTo>
                  <a:cubicBezTo>
                    <a:pt x="450" y="1451"/>
                    <a:pt x="451" y="1602"/>
                    <a:pt x="439" y="1682"/>
                  </a:cubicBezTo>
                  <a:cubicBezTo>
                    <a:pt x="437" y="1682"/>
                    <a:pt x="435" y="1682"/>
                    <a:pt x="433" y="1682"/>
                  </a:cubicBezTo>
                  <a:cubicBezTo>
                    <a:pt x="437" y="1573"/>
                    <a:pt x="442" y="1493"/>
                    <a:pt x="446" y="1384"/>
                  </a:cubicBezTo>
                  <a:cubicBezTo>
                    <a:pt x="445" y="1384"/>
                    <a:pt x="443" y="1384"/>
                    <a:pt x="442" y="1384"/>
                  </a:cubicBezTo>
                  <a:cubicBezTo>
                    <a:pt x="435" y="1459"/>
                    <a:pt x="429" y="1507"/>
                    <a:pt x="423" y="1582"/>
                  </a:cubicBezTo>
                  <a:cubicBezTo>
                    <a:pt x="421" y="1582"/>
                    <a:pt x="419" y="1582"/>
                    <a:pt x="417" y="1582"/>
                  </a:cubicBezTo>
                  <a:cubicBezTo>
                    <a:pt x="414" y="1542"/>
                    <a:pt x="412" y="1530"/>
                    <a:pt x="409" y="1490"/>
                  </a:cubicBezTo>
                  <a:cubicBezTo>
                    <a:pt x="408" y="1490"/>
                    <a:pt x="407" y="1490"/>
                    <a:pt x="406" y="1490"/>
                  </a:cubicBezTo>
                  <a:cubicBezTo>
                    <a:pt x="405" y="1492"/>
                    <a:pt x="404" y="1494"/>
                    <a:pt x="404" y="1496"/>
                  </a:cubicBezTo>
                  <a:cubicBezTo>
                    <a:pt x="402" y="1522"/>
                    <a:pt x="399" y="1520"/>
                    <a:pt x="397" y="1547"/>
                  </a:cubicBezTo>
                  <a:cubicBezTo>
                    <a:pt x="395" y="1569"/>
                    <a:pt x="393" y="1592"/>
                    <a:pt x="391" y="1615"/>
                  </a:cubicBezTo>
                  <a:cubicBezTo>
                    <a:pt x="391" y="1617"/>
                    <a:pt x="388" y="1619"/>
                    <a:pt x="387" y="1621"/>
                  </a:cubicBezTo>
                  <a:cubicBezTo>
                    <a:pt x="385" y="1621"/>
                    <a:pt x="384" y="1621"/>
                    <a:pt x="382" y="1620"/>
                  </a:cubicBezTo>
                  <a:cubicBezTo>
                    <a:pt x="385" y="1542"/>
                    <a:pt x="389" y="1491"/>
                    <a:pt x="392" y="1412"/>
                  </a:cubicBezTo>
                  <a:cubicBezTo>
                    <a:pt x="391" y="1412"/>
                    <a:pt x="389" y="1412"/>
                    <a:pt x="388" y="1412"/>
                  </a:cubicBezTo>
                  <a:cubicBezTo>
                    <a:pt x="387" y="1418"/>
                    <a:pt x="386" y="1425"/>
                    <a:pt x="385" y="1431"/>
                  </a:cubicBezTo>
                  <a:cubicBezTo>
                    <a:pt x="381" y="1464"/>
                    <a:pt x="378" y="1496"/>
                    <a:pt x="375" y="1529"/>
                  </a:cubicBezTo>
                  <a:cubicBezTo>
                    <a:pt x="370" y="1576"/>
                    <a:pt x="365" y="1595"/>
                    <a:pt x="360" y="1641"/>
                  </a:cubicBezTo>
                  <a:cubicBezTo>
                    <a:pt x="360" y="1644"/>
                    <a:pt x="359" y="1646"/>
                    <a:pt x="358" y="1648"/>
                  </a:cubicBezTo>
                  <a:cubicBezTo>
                    <a:pt x="354" y="1648"/>
                    <a:pt x="353" y="1647"/>
                    <a:pt x="353" y="1647"/>
                  </a:cubicBezTo>
                  <a:cubicBezTo>
                    <a:pt x="355" y="1611"/>
                    <a:pt x="356" y="1575"/>
                    <a:pt x="357" y="1539"/>
                  </a:cubicBezTo>
                  <a:cubicBezTo>
                    <a:pt x="357" y="1521"/>
                    <a:pt x="358" y="1532"/>
                    <a:pt x="358" y="1514"/>
                  </a:cubicBezTo>
                  <a:cubicBezTo>
                    <a:pt x="359" y="1511"/>
                    <a:pt x="356" y="1508"/>
                    <a:pt x="354" y="1505"/>
                  </a:cubicBezTo>
                  <a:cubicBezTo>
                    <a:pt x="353" y="1505"/>
                    <a:pt x="352" y="1505"/>
                    <a:pt x="350" y="1505"/>
                  </a:cubicBezTo>
                  <a:cubicBezTo>
                    <a:pt x="350" y="1506"/>
                    <a:pt x="349" y="1507"/>
                    <a:pt x="349" y="1507"/>
                  </a:cubicBezTo>
                  <a:cubicBezTo>
                    <a:pt x="344" y="1523"/>
                    <a:pt x="351" y="1540"/>
                    <a:pt x="337" y="1556"/>
                  </a:cubicBezTo>
                  <a:cubicBezTo>
                    <a:pt x="332" y="1562"/>
                    <a:pt x="334" y="1540"/>
                    <a:pt x="333" y="1546"/>
                  </a:cubicBezTo>
                  <a:cubicBezTo>
                    <a:pt x="333" y="1550"/>
                    <a:pt x="331" y="1554"/>
                    <a:pt x="331" y="1558"/>
                  </a:cubicBezTo>
                  <a:cubicBezTo>
                    <a:pt x="329" y="1558"/>
                    <a:pt x="327" y="1558"/>
                    <a:pt x="325" y="1558"/>
                  </a:cubicBezTo>
                  <a:cubicBezTo>
                    <a:pt x="320" y="1468"/>
                    <a:pt x="333" y="1407"/>
                    <a:pt x="333" y="1317"/>
                  </a:cubicBezTo>
                  <a:cubicBezTo>
                    <a:pt x="332" y="1318"/>
                    <a:pt x="332" y="1318"/>
                    <a:pt x="332" y="1319"/>
                  </a:cubicBezTo>
                  <a:cubicBezTo>
                    <a:pt x="329" y="1353"/>
                    <a:pt x="327" y="1387"/>
                    <a:pt x="324" y="1421"/>
                  </a:cubicBezTo>
                  <a:cubicBezTo>
                    <a:pt x="322" y="1439"/>
                    <a:pt x="320" y="1457"/>
                    <a:pt x="317" y="1475"/>
                  </a:cubicBezTo>
                  <a:cubicBezTo>
                    <a:pt x="317" y="1476"/>
                    <a:pt x="316" y="1477"/>
                    <a:pt x="315" y="1478"/>
                  </a:cubicBezTo>
                  <a:cubicBezTo>
                    <a:pt x="314" y="1478"/>
                    <a:pt x="312" y="1478"/>
                    <a:pt x="311" y="1478"/>
                  </a:cubicBezTo>
                  <a:cubicBezTo>
                    <a:pt x="311" y="1459"/>
                    <a:pt x="311" y="1441"/>
                    <a:pt x="311" y="1423"/>
                  </a:cubicBezTo>
                  <a:cubicBezTo>
                    <a:pt x="309" y="1423"/>
                    <a:pt x="307" y="1423"/>
                    <a:pt x="306" y="1423"/>
                  </a:cubicBezTo>
                  <a:cubicBezTo>
                    <a:pt x="296" y="1516"/>
                    <a:pt x="287" y="1581"/>
                    <a:pt x="278" y="1673"/>
                  </a:cubicBezTo>
                  <a:cubicBezTo>
                    <a:pt x="277" y="1673"/>
                    <a:pt x="276" y="1673"/>
                    <a:pt x="274" y="1673"/>
                  </a:cubicBezTo>
                  <a:cubicBezTo>
                    <a:pt x="267" y="1598"/>
                    <a:pt x="279" y="1551"/>
                    <a:pt x="280" y="1476"/>
                  </a:cubicBezTo>
                  <a:cubicBezTo>
                    <a:pt x="279" y="1484"/>
                    <a:pt x="277" y="1493"/>
                    <a:pt x="277" y="1502"/>
                  </a:cubicBezTo>
                  <a:cubicBezTo>
                    <a:pt x="274" y="1538"/>
                    <a:pt x="271" y="1547"/>
                    <a:pt x="269" y="1584"/>
                  </a:cubicBezTo>
                  <a:cubicBezTo>
                    <a:pt x="268" y="1587"/>
                    <a:pt x="267" y="1589"/>
                    <a:pt x="266" y="1592"/>
                  </a:cubicBezTo>
                  <a:cubicBezTo>
                    <a:pt x="264" y="1592"/>
                    <a:pt x="263" y="1592"/>
                    <a:pt x="261" y="1592"/>
                  </a:cubicBezTo>
                  <a:cubicBezTo>
                    <a:pt x="255" y="1541"/>
                    <a:pt x="264" y="1517"/>
                    <a:pt x="258" y="1466"/>
                  </a:cubicBezTo>
                  <a:cubicBezTo>
                    <a:pt x="257" y="1467"/>
                    <a:pt x="257" y="1468"/>
                    <a:pt x="257" y="1469"/>
                  </a:cubicBezTo>
                  <a:cubicBezTo>
                    <a:pt x="254" y="1506"/>
                    <a:pt x="251" y="1516"/>
                    <a:pt x="247" y="1554"/>
                  </a:cubicBezTo>
                  <a:cubicBezTo>
                    <a:pt x="245" y="1580"/>
                    <a:pt x="242" y="1606"/>
                    <a:pt x="239" y="1631"/>
                  </a:cubicBezTo>
                  <a:cubicBezTo>
                    <a:pt x="239" y="1633"/>
                    <a:pt x="237" y="1635"/>
                    <a:pt x="235" y="1636"/>
                  </a:cubicBezTo>
                  <a:cubicBezTo>
                    <a:pt x="232" y="1633"/>
                    <a:pt x="231" y="1631"/>
                    <a:pt x="231" y="1628"/>
                  </a:cubicBezTo>
                  <a:cubicBezTo>
                    <a:pt x="231" y="1619"/>
                    <a:pt x="232" y="1610"/>
                    <a:pt x="233" y="1601"/>
                  </a:cubicBezTo>
                  <a:cubicBezTo>
                    <a:pt x="233" y="1568"/>
                    <a:pt x="232" y="1563"/>
                    <a:pt x="234" y="1530"/>
                  </a:cubicBezTo>
                  <a:cubicBezTo>
                    <a:pt x="238" y="1441"/>
                    <a:pt x="213" y="1357"/>
                    <a:pt x="218" y="1267"/>
                  </a:cubicBezTo>
                  <a:cubicBezTo>
                    <a:pt x="224" y="1167"/>
                    <a:pt x="226" y="1058"/>
                    <a:pt x="220" y="958"/>
                  </a:cubicBezTo>
                  <a:cubicBezTo>
                    <a:pt x="217" y="911"/>
                    <a:pt x="235" y="874"/>
                    <a:pt x="231" y="827"/>
                  </a:cubicBezTo>
                  <a:cubicBezTo>
                    <a:pt x="230" y="818"/>
                    <a:pt x="233" y="802"/>
                    <a:pt x="232" y="795"/>
                  </a:cubicBezTo>
                  <a:cubicBezTo>
                    <a:pt x="232" y="808"/>
                    <a:pt x="232" y="823"/>
                    <a:pt x="232" y="837"/>
                  </a:cubicBezTo>
                  <a:cubicBezTo>
                    <a:pt x="232" y="970"/>
                    <a:pt x="232" y="1102"/>
                    <a:pt x="221" y="1235"/>
                  </a:cubicBezTo>
                  <a:cubicBezTo>
                    <a:pt x="214" y="1308"/>
                    <a:pt x="210" y="1382"/>
                    <a:pt x="204" y="1455"/>
                  </a:cubicBezTo>
                  <a:cubicBezTo>
                    <a:pt x="199" y="1513"/>
                    <a:pt x="194" y="1612"/>
                    <a:pt x="189" y="1669"/>
                  </a:cubicBezTo>
                  <a:cubicBezTo>
                    <a:pt x="188" y="1682"/>
                    <a:pt x="185" y="1694"/>
                    <a:pt x="183" y="1706"/>
                  </a:cubicBezTo>
                  <a:cubicBezTo>
                    <a:pt x="183" y="1707"/>
                    <a:pt x="181" y="1709"/>
                    <a:pt x="180" y="1710"/>
                  </a:cubicBezTo>
                  <a:cubicBezTo>
                    <a:pt x="178" y="1710"/>
                    <a:pt x="177" y="1738"/>
                    <a:pt x="175" y="1738"/>
                  </a:cubicBezTo>
                  <a:cubicBezTo>
                    <a:pt x="176" y="1736"/>
                    <a:pt x="177" y="1734"/>
                    <a:pt x="177" y="1733"/>
                  </a:cubicBezTo>
                  <a:cubicBezTo>
                    <a:pt x="176" y="1720"/>
                    <a:pt x="175" y="1707"/>
                    <a:pt x="174" y="1694"/>
                  </a:cubicBezTo>
                  <a:cubicBezTo>
                    <a:pt x="173" y="1637"/>
                    <a:pt x="178" y="1580"/>
                    <a:pt x="178" y="1523"/>
                  </a:cubicBezTo>
                  <a:cubicBezTo>
                    <a:pt x="177" y="1445"/>
                    <a:pt x="169" y="1314"/>
                    <a:pt x="175" y="1237"/>
                  </a:cubicBezTo>
                  <a:cubicBezTo>
                    <a:pt x="183" y="1143"/>
                    <a:pt x="170" y="1010"/>
                    <a:pt x="188" y="916"/>
                  </a:cubicBezTo>
                  <a:cubicBezTo>
                    <a:pt x="187" y="907"/>
                    <a:pt x="191" y="921"/>
                    <a:pt x="191" y="912"/>
                  </a:cubicBezTo>
                  <a:cubicBezTo>
                    <a:pt x="189" y="914"/>
                    <a:pt x="189" y="915"/>
                    <a:pt x="189" y="916"/>
                  </a:cubicBezTo>
                  <a:cubicBezTo>
                    <a:pt x="186" y="973"/>
                    <a:pt x="184" y="1029"/>
                    <a:pt x="182" y="1086"/>
                  </a:cubicBezTo>
                  <a:cubicBezTo>
                    <a:pt x="180" y="1136"/>
                    <a:pt x="180" y="1186"/>
                    <a:pt x="175" y="1237"/>
                  </a:cubicBezTo>
                  <a:cubicBezTo>
                    <a:pt x="169" y="1307"/>
                    <a:pt x="160" y="1448"/>
                    <a:pt x="153" y="1519"/>
                  </a:cubicBezTo>
                  <a:cubicBezTo>
                    <a:pt x="150" y="1547"/>
                    <a:pt x="149" y="1576"/>
                    <a:pt x="145" y="1604"/>
                  </a:cubicBezTo>
                  <a:cubicBezTo>
                    <a:pt x="143" y="1616"/>
                    <a:pt x="131" y="1628"/>
                    <a:pt x="132" y="1641"/>
                  </a:cubicBezTo>
                  <a:cubicBezTo>
                    <a:pt x="133" y="1642"/>
                    <a:pt x="132" y="1644"/>
                    <a:pt x="131" y="1645"/>
                  </a:cubicBezTo>
                  <a:cubicBezTo>
                    <a:pt x="130" y="1645"/>
                    <a:pt x="129" y="1645"/>
                    <a:pt x="128" y="1645"/>
                  </a:cubicBezTo>
                  <a:cubicBezTo>
                    <a:pt x="127" y="1634"/>
                    <a:pt x="125" y="1623"/>
                    <a:pt x="124" y="1612"/>
                  </a:cubicBezTo>
                  <a:cubicBezTo>
                    <a:pt x="123" y="1612"/>
                    <a:pt x="123" y="1612"/>
                    <a:pt x="122" y="1612"/>
                  </a:cubicBezTo>
                  <a:cubicBezTo>
                    <a:pt x="120" y="1632"/>
                    <a:pt x="117" y="1653"/>
                    <a:pt x="115" y="1673"/>
                  </a:cubicBezTo>
                  <a:cubicBezTo>
                    <a:pt x="113" y="1673"/>
                    <a:pt x="111" y="1673"/>
                    <a:pt x="109" y="1673"/>
                  </a:cubicBezTo>
                  <a:cubicBezTo>
                    <a:pt x="106" y="1589"/>
                    <a:pt x="119" y="1435"/>
                    <a:pt x="120" y="1351"/>
                  </a:cubicBezTo>
                  <a:cubicBezTo>
                    <a:pt x="118" y="1361"/>
                    <a:pt x="117" y="1370"/>
                    <a:pt x="116" y="1379"/>
                  </a:cubicBezTo>
                  <a:cubicBezTo>
                    <a:pt x="111" y="1432"/>
                    <a:pt x="106" y="1554"/>
                    <a:pt x="100" y="1606"/>
                  </a:cubicBezTo>
                  <a:cubicBezTo>
                    <a:pt x="98" y="1626"/>
                    <a:pt x="96" y="1645"/>
                    <a:pt x="94" y="1664"/>
                  </a:cubicBezTo>
                  <a:cubicBezTo>
                    <a:pt x="94" y="1666"/>
                    <a:pt x="91" y="1667"/>
                    <a:pt x="89" y="1668"/>
                  </a:cubicBezTo>
                  <a:cubicBezTo>
                    <a:pt x="87" y="1666"/>
                    <a:pt x="84" y="1665"/>
                    <a:pt x="84" y="1664"/>
                  </a:cubicBezTo>
                  <a:cubicBezTo>
                    <a:pt x="84" y="1659"/>
                    <a:pt x="85" y="1654"/>
                    <a:pt x="86" y="1650"/>
                  </a:cubicBezTo>
                  <a:cubicBezTo>
                    <a:pt x="87" y="1633"/>
                    <a:pt x="87" y="1616"/>
                    <a:pt x="88" y="1599"/>
                  </a:cubicBezTo>
                  <a:cubicBezTo>
                    <a:pt x="88" y="1586"/>
                    <a:pt x="88" y="1574"/>
                    <a:pt x="88" y="1564"/>
                  </a:cubicBezTo>
                  <a:cubicBezTo>
                    <a:pt x="87" y="1568"/>
                    <a:pt x="85" y="1574"/>
                    <a:pt x="84" y="1581"/>
                  </a:cubicBezTo>
                  <a:cubicBezTo>
                    <a:pt x="83" y="1581"/>
                    <a:pt x="81" y="1581"/>
                    <a:pt x="80" y="1581"/>
                  </a:cubicBezTo>
                  <a:cubicBezTo>
                    <a:pt x="75" y="1538"/>
                    <a:pt x="80" y="1426"/>
                    <a:pt x="82" y="1383"/>
                  </a:cubicBezTo>
                  <a:cubicBezTo>
                    <a:pt x="85" y="1341"/>
                    <a:pt x="88" y="1298"/>
                    <a:pt x="91" y="1256"/>
                  </a:cubicBezTo>
                  <a:cubicBezTo>
                    <a:pt x="90" y="1256"/>
                    <a:pt x="123" y="1256"/>
                    <a:pt x="122" y="1256"/>
                  </a:cubicBezTo>
                  <a:cubicBezTo>
                    <a:pt x="111" y="1361"/>
                    <a:pt x="66" y="1537"/>
                    <a:pt x="56" y="1642"/>
                  </a:cubicBezTo>
                  <a:cubicBezTo>
                    <a:pt x="54" y="1642"/>
                    <a:pt x="51" y="1642"/>
                    <a:pt x="49" y="1642"/>
                  </a:cubicBezTo>
                  <a:cubicBezTo>
                    <a:pt x="49" y="1629"/>
                    <a:pt x="49" y="1615"/>
                    <a:pt x="49" y="1601"/>
                  </a:cubicBezTo>
                  <a:cubicBezTo>
                    <a:pt x="48" y="1601"/>
                    <a:pt x="46" y="1601"/>
                    <a:pt x="44" y="1601"/>
                  </a:cubicBezTo>
                  <a:cubicBezTo>
                    <a:pt x="43" y="1604"/>
                    <a:pt x="41" y="1606"/>
                    <a:pt x="40" y="1608"/>
                  </a:cubicBezTo>
                  <a:cubicBezTo>
                    <a:pt x="38" y="1608"/>
                    <a:pt x="37" y="1608"/>
                    <a:pt x="35" y="1608"/>
                  </a:cubicBezTo>
                  <a:cubicBezTo>
                    <a:pt x="37" y="1459"/>
                    <a:pt x="94" y="1240"/>
                    <a:pt x="97" y="1091"/>
                  </a:cubicBezTo>
                  <a:cubicBezTo>
                    <a:pt x="91" y="1147"/>
                    <a:pt x="86" y="1204"/>
                    <a:pt x="80" y="1260"/>
                  </a:cubicBezTo>
                  <a:cubicBezTo>
                    <a:pt x="74" y="1317"/>
                    <a:pt x="33" y="1443"/>
                    <a:pt x="27" y="1500"/>
                  </a:cubicBezTo>
                  <a:cubicBezTo>
                    <a:pt x="20" y="1556"/>
                    <a:pt x="13" y="1611"/>
                    <a:pt x="6" y="1667"/>
                  </a:cubicBezTo>
                  <a:cubicBezTo>
                    <a:pt x="5" y="1667"/>
                    <a:pt x="4" y="1667"/>
                    <a:pt x="2" y="1667"/>
                  </a:cubicBezTo>
                  <a:cubicBezTo>
                    <a:pt x="2" y="1666"/>
                    <a:pt x="1" y="1665"/>
                    <a:pt x="1" y="1665"/>
                  </a:cubicBezTo>
                  <a:cubicBezTo>
                    <a:pt x="1" y="1646"/>
                    <a:pt x="0" y="1628"/>
                    <a:pt x="1" y="1610"/>
                  </a:cubicBezTo>
                  <a:cubicBezTo>
                    <a:pt x="6" y="1551"/>
                    <a:pt x="13" y="1421"/>
                    <a:pt x="18" y="1362"/>
                  </a:cubicBezTo>
                  <a:cubicBezTo>
                    <a:pt x="24" y="1297"/>
                    <a:pt x="66" y="1232"/>
                    <a:pt x="71" y="1167"/>
                  </a:cubicBezTo>
                  <a:cubicBezTo>
                    <a:pt x="75" y="1105"/>
                    <a:pt x="76" y="1043"/>
                    <a:pt x="78" y="981"/>
                  </a:cubicBezTo>
                  <a:cubicBezTo>
                    <a:pt x="80" y="928"/>
                    <a:pt x="96" y="876"/>
                    <a:pt x="97" y="823"/>
                  </a:cubicBezTo>
                  <a:cubicBezTo>
                    <a:pt x="98" y="748"/>
                    <a:pt x="100" y="672"/>
                    <a:pt x="101" y="597"/>
                  </a:cubicBezTo>
                  <a:cubicBezTo>
                    <a:pt x="101" y="591"/>
                    <a:pt x="97" y="586"/>
                    <a:pt x="95" y="580"/>
                  </a:cubicBezTo>
                  <a:cubicBezTo>
                    <a:pt x="95" y="579"/>
                    <a:pt x="95" y="577"/>
                    <a:pt x="96" y="575"/>
                  </a:cubicBezTo>
                  <a:cubicBezTo>
                    <a:pt x="97" y="573"/>
                    <a:pt x="101" y="571"/>
                    <a:pt x="101" y="569"/>
                  </a:cubicBezTo>
                  <a:cubicBezTo>
                    <a:pt x="102" y="564"/>
                    <a:pt x="102" y="559"/>
                    <a:pt x="101" y="554"/>
                  </a:cubicBezTo>
                  <a:cubicBezTo>
                    <a:pt x="98" y="505"/>
                    <a:pt x="96" y="456"/>
                    <a:pt x="91" y="407"/>
                  </a:cubicBezTo>
                  <a:cubicBezTo>
                    <a:pt x="87" y="368"/>
                    <a:pt x="96" y="330"/>
                    <a:pt x="89" y="291"/>
                  </a:cubicBezTo>
                  <a:lnTo>
                    <a:pt x="95" y="279"/>
                  </a:lnTo>
                  <a:close/>
                  <a:moveTo>
                    <a:pt x="102" y="1062"/>
                  </a:moveTo>
                  <a:cubicBezTo>
                    <a:pt x="102" y="1062"/>
                    <a:pt x="101" y="1062"/>
                    <a:pt x="100" y="1062"/>
                  </a:cubicBezTo>
                  <a:cubicBezTo>
                    <a:pt x="98" y="1098"/>
                    <a:pt x="96" y="1135"/>
                    <a:pt x="94" y="1171"/>
                  </a:cubicBezTo>
                  <a:cubicBezTo>
                    <a:pt x="95" y="1171"/>
                    <a:pt x="96" y="1171"/>
                    <a:pt x="97" y="1171"/>
                  </a:cubicBezTo>
                  <a:cubicBezTo>
                    <a:pt x="99" y="1135"/>
                    <a:pt x="100" y="1098"/>
                    <a:pt x="102" y="1062"/>
                  </a:cubicBezTo>
                  <a:close/>
                  <a:moveTo>
                    <a:pt x="93" y="1207"/>
                  </a:moveTo>
                  <a:cubicBezTo>
                    <a:pt x="94" y="1207"/>
                    <a:pt x="94" y="1207"/>
                    <a:pt x="94" y="1207"/>
                  </a:cubicBezTo>
                  <a:cubicBezTo>
                    <a:pt x="94" y="1197"/>
                    <a:pt x="94" y="1188"/>
                    <a:pt x="94" y="1179"/>
                  </a:cubicBezTo>
                  <a:cubicBezTo>
                    <a:pt x="94" y="1179"/>
                    <a:pt x="94" y="1179"/>
                    <a:pt x="93" y="1179"/>
                  </a:cubicBezTo>
                  <a:cubicBezTo>
                    <a:pt x="93" y="1188"/>
                    <a:pt x="93" y="1197"/>
                    <a:pt x="93" y="1207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1"/>
            <p:cNvSpPr txBox="1"/>
            <p:nvPr/>
          </p:nvSpPr>
          <p:spPr>
            <a:xfrm>
              <a:off x="5387975" y="2451100"/>
              <a:ext cx="1703387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B</a:t>
              </a:r>
              <a:endParaRPr dirty="0"/>
            </a:p>
          </p:txBody>
        </p:sp>
        <p:sp>
          <p:nvSpPr>
            <p:cNvPr id="502" name="Google Shape;502;p31"/>
            <p:cNvSpPr txBox="1"/>
            <p:nvPr/>
          </p:nvSpPr>
          <p:spPr>
            <a:xfrm>
              <a:off x="5208587" y="3119437"/>
              <a:ext cx="1828800" cy="1554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pen Sans SemiBold"/>
                <a:buNone/>
              </a:pPr>
              <a:r>
                <a:rPr lang="en-US" sz="19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BE248638-E423-D142-A927-5CF0A54BEF61}"/>
              </a:ext>
            </a:extLst>
          </p:cNvPr>
          <p:cNvGrpSpPr/>
          <p:nvPr/>
        </p:nvGrpSpPr>
        <p:grpSpPr>
          <a:xfrm>
            <a:off x="8524875" y="665162"/>
            <a:ext cx="2414587" cy="5678487"/>
            <a:chOff x="8524875" y="665162"/>
            <a:chExt cx="2414587" cy="5678487"/>
          </a:xfrm>
        </p:grpSpPr>
        <p:sp>
          <p:nvSpPr>
            <p:cNvPr id="497" name="Google Shape;497;p31"/>
            <p:cNvSpPr/>
            <p:nvPr/>
          </p:nvSpPr>
          <p:spPr>
            <a:xfrm>
              <a:off x="8524875" y="665162"/>
              <a:ext cx="2414587" cy="5678487"/>
            </a:xfrm>
            <a:custGeom>
              <a:avLst/>
              <a:gdLst/>
              <a:ahLst/>
              <a:cxnLst/>
              <a:rect l="l" t="t" r="r" b="b"/>
              <a:pathLst>
                <a:path w="703" h="1653" extrusionOk="0">
                  <a:moveTo>
                    <a:pt x="695" y="1006"/>
                  </a:moveTo>
                  <a:cubicBezTo>
                    <a:pt x="694" y="1006"/>
                    <a:pt x="692" y="1006"/>
                    <a:pt x="691" y="1006"/>
                  </a:cubicBezTo>
                  <a:cubicBezTo>
                    <a:pt x="689" y="1008"/>
                    <a:pt x="685" y="1011"/>
                    <a:pt x="685" y="1013"/>
                  </a:cubicBezTo>
                  <a:cubicBezTo>
                    <a:pt x="684" y="1023"/>
                    <a:pt x="683" y="1033"/>
                    <a:pt x="682" y="1043"/>
                  </a:cubicBezTo>
                  <a:cubicBezTo>
                    <a:pt x="682" y="1054"/>
                    <a:pt x="682" y="1065"/>
                    <a:pt x="682" y="1076"/>
                  </a:cubicBezTo>
                  <a:cubicBezTo>
                    <a:pt x="680" y="1076"/>
                    <a:pt x="679" y="1076"/>
                    <a:pt x="677" y="1076"/>
                  </a:cubicBezTo>
                  <a:cubicBezTo>
                    <a:pt x="677" y="928"/>
                    <a:pt x="677" y="780"/>
                    <a:pt x="677" y="632"/>
                  </a:cubicBezTo>
                  <a:cubicBezTo>
                    <a:pt x="675" y="632"/>
                    <a:pt x="673" y="632"/>
                    <a:pt x="671" y="632"/>
                  </a:cubicBezTo>
                  <a:cubicBezTo>
                    <a:pt x="670" y="819"/>
                    <a:pt x="670" y="1006"/>
                    <a:pt x="669" y="1193"/>
                  </a:cubicBezTo>
                  <a:cubicBezTo>
                    <a:pt x="671" y="1186"/>
                    <a:pt x="672" y="1179"/>
                    <a:pt x="673" y="1172"/>
                  </a:cubicBezTo>
                  <a:cubicBezTo>
                    <a:pt x="675" y="1149"/>
                    <a:pt x="676" y="1127"/>
                    <a:pt x="678" y="1105"/>
                  </a:cubicBezTo>
                  <a:cubicBezTo>
                    <a:pt x="678" y="1099"/>
                    <a:pt x="681" y="1098"/>
                    <a:pt x="696" y="1100"/>
                  </a:cubicBezTo>
                  <a:cubicBezTo>
                    <a:pt x="691" y="1102"/>
                    <a:pt x="687" y="1103"/>
                    <a:pt x="681" y="1104"/>
                  </a:cubicBezTo>
                  <a:cubicBezTo>
                    <a:pt x="687" y="1105"/>
                    <a:pt x="691" y="1105"/>
                    <a:pt x="697" y="1106"/>
                  </a:cubicBezTo>
                  <a:cubicBezTo>
                    <a:pt x="692" y="1107"/>
                    <a:pt x="688" y="1109"/>
                    <a:pt x="684" y="1110"/>
                  </a:cubicBezTo>
                  <a:cubicBezTo>
                    <a:pt x="688" y="1111"/>
                    <a:pt x="691" y="1111"/>
                    <a:pt x="696" y="1112"/>
                  </a:cubicBezTo>
                  <a:cubicBezTo>
                    <a:pt x="691" y="1113"/>
                    <a:pt x="688" y="1114"/>
                    <a:pt x="683" y="1116"/>
                  </a:cubicBezTo>
                  <a:cubicBezTo>
                    <a:pt x="688" y="1117"/>
                    <a:pt x="691" y="1117"/>
                    <a:pt x="695" y="1118"/>
                  </a:cubicBezTo>
                  <a:cubicBezTo>
                    <a:pt x="692" y="1119"/>
                    <a:pt x="689" y="1120"/>
                    <a:pt x="686" y="1122"/>
                  </a:cubicBezTo>
                  <a:cubicBezTo>
                    <a:pt x="689" y="1122"/>
                    <a:pt x="691" y="1123"/>
                    <a:pt x="694" y="1124"/>
                  </a:cubicBezTo>
                  <a:cubicBezTo>
                    <a:pt x="692" y="1125"/>
                    <a:pt x="690" y="1126"/>
                    <a:pt x="687" y="1128"/>
                  </a:cubicBezTo>
                  <a:cubicBezTo>
                    <a:pt x="700" y="1129"/>
                    <a:pt x="691" y="1131"/>
                    <a:pt x="687" y="1133"/>
                  </a:cubicBezTo>
                  <a:cubicBezTo>
                    <a:pt x="703" y="1136"/>
                    <a:pt x="687" y="1137"/>
                    <a:pt x="686" y="1139"/>
                  </a:cubicBezTo>
                  <a:cubicBezTo>
                    <a:pt x="689" y="1140"/>
                    <a:pt x="691" y="1141"/>
                    <a:pt x="696" y="1142"/>
                  </a:cubicBezTo>
                  <a:cubicBezTo>
                    <a:pt x="691" y="1143"/>
                    <a:pt x="688" y="1144"/>
                    <a:pt x="683" y="1145"/>
                  </a:cubicBezTo>
                  <a:cubicBezTo>
                    <a:pt x="689" y="1146"/>
                    <a:pt x="691" y="1147"/>
                    <a:pt x="695" y="1147"/>
                  </a:cubicBezTo>
                  <a:cubicBezTo>
                    <a:pt x="691" y="1149"/>
                    <a:pt x="688" y="1150"/>
                    <a:pt x="685" y="1151"/>
                  </a:cubicBezTo>
                  <a:cubicBezTo>
                    <a:pt x="688" y="1152"/>
                    <a:pt x="691" y="1152"/>
                    <a:pt x="695" y="1153"/>
                  </a:cubicBezTo>
                  <a:cubicBezTo>
                    <a:pt x="691" y="1155"/>
                    <a:pt x="688" y="1156"/>
                    <a:pt x="685" y="1157"/>
                  </a:cubicBezTo>
                  <a:cubicBezTo>
                    <a:pt x="688" y="1158"/>
                    <a:pt x="691" y="1158"/>
                    <a:pt x="696" y="1160"/>
                  </a:cubicBezTo>
                  <a:cubicBezTo>
                    <a:pt x="690" y="1161"/>
                    <a:pt x="686" y="1162"/>
                    <a:pt x="682" y="1162"/>
                  </a:cubicBezTo>
                  <a:cubicBezTo>
                    <a:pt x="683" y="1163"/>
                    <a:pt x="684" y="1163"/>
                    <a:pt x="685" y="1164"/>
                  </a:cubicBezTo>
                  <a:cubicBezTo>
                    <a:pt x="688" y="1164"/>
                    <a:pt x="690" y="1164"/>
                    <a:pt x="694" y="1165"/>
                  </a:cubicBezTo>
                  <a:cubicBezTo>
                    <a:pt x="680" y="1170"/>
                    <a:pt x="680" y="1175"/>
                    <a:pt x="692" y="1177"/>
                  </a:cubicBezTo>
                  <a:cubicBezTo>
                    <a:pt x="688" y="1178"/>
                    <a:pt x="684" y="1180"/>
                    <a:pt x="682" y="1182"/>
                  </a:cubicBezTo>
                  <a:cubicBezTo>
                    <a:pt x="680" y="1185"/>
                    <a:pt x="679" y="1189"/>
                    <a:pt x="679" y="1193"/>
                  </a:cubicBezTo>
                  <a:cubicBezTo>
                    <a:pt x="678" y="1209"/>
                    <a:pt x="677" y="1225"/>
                    <a:pt x="676" y="1241"/>
                  </a:cubicBezTo>
                  <a:cubicBezTo>
                    <a:pt x="673" y="1268"/>
                    <a:pt x="671" y="1295"/>
                    <a:pt x="669" y="1322"/>
                  </a:cubicBezTo>
                  <a:cubicBezTo>
                    <a:pt x="667" y="1346"/>
                    <a:pt x="666" y="1370"/>
                    <a:pt x="664" y="1395"/>
                  </a:cubicBezTo>
                  <a:cubicBezTo>
                    <a:pt x="664" y="1396"/>
                    <a:pt x="660" y="1397"/>
                    <a:pt x="658" y="1398"/>
                  </a:cubicBezTo>
                  <a:cubicBezTo>
                    <a:pt x="656" y="1392"/>
                    <a:pt x="657" y="1386"/>
                    <a:pt x="656" y="1381"/>
                  </a:cubicBezTo>
                  <a:cubicBezTo>
                    <a:pt x="656" y="1374"/>
                    <a:pt x="656" y="1367"/>
                    <a:pt x="655" y="1361"/>
                  </a:cubicBezTo>
                  <a:cubicBezTo>
                    <a:pt x="655" y="1359"/>
                    <a:pt x="655" y="1358"/>
                    <a:pt x="654" y="1357"/>
                  </a:cubicBezTo>
                  <a:cubicBezTo>
                    <a:pt x="653" y="1358"/>
                    <a:pt x="650" y="1359"/>
                    <a:pt x="650" y="1361"/>
                  </a:cubicBezTo>
                  <a:cubicBezTo>
                    <a:pt x="648" y="1376"/>
                    <a:pt x="647" y="1392"/>
                    <a:pt x="646" y="1408"/>
                  </a:cubicBezTo>
                  <a:cubicBezTo>
                    <a:pt x="643" y="1438"/>
                    <a:pt x="640" y="1467"/>
                    <a:pt x="638" y="1496"/>
                  </a:cubicBezTo>
                  <a:cubicBezTo>
                    <a:pt x="636" y="1514"/>
                    <a:pt x="636" y="1532"/>
                    <a:pt x="634" y="1551"/>
                  </a:cubicBezTo>
                  <a:cubicBezTo>
                    <a:pt x="633" y="1560"/>
                    <a:pt x="631" y="1569"/>
                    <a:pt x="630" y="1578"/>
                  </a:cubicBezTo>
                  <a:cubicBezTo>
                    <a:pt x="630" y="1588"/>
                    <a:pt x="630" y="1599"/>
                    <a:pt x="630" y="1610"/>
                  </a:cubicBezTo>
                  <a:cubicBezTo>
                    <a:pt x="630" y="1612"/>
                    <a:pt x="629" y="1614"/>
                    <a:pt x="629" y="1617"/>
                  </a:cubicBezTo>
                  <a:cubicBezTo>
                    <a:pt x="627" y="1617"/>
                    <a:pt x="626" y="1617"/>
                    <a:pt x="625" y="1617"/>
                  </a:cubicBezTo>
                  <a:cubicBezTo>
                    <a:pt x="624" y="1612"/>
                    <a:pt x="623" y="1607"/>
                    <a:pt x="623" y="1601"/>
                  </a:cubicBezTo>
                  <a:cubicBezTo>
                    <a:pt x="623" y="1579"/>
                    <a:pt x="618" y="1572"/>
                    <a:pt x="611" y="1529"/>
                  </a:cubicBezTo>
                  <a:cubicBezTo>
                    <a:pt x="611" y="1512"/>
                    <a:pt x="605" y="1489"/>
                    <a:pt x="606" y="1472"/>
                  </a:cubicBezTo>
                  <a:cubicBezTo>
                    <a:pt x="608" y="1415"/>
                    <a:pt x="599" y="1391"/>
                    <a:pt x="603" y="1333"/>
                  </a:cubicBezTo>
                  <a:cubicBezTo>
                    <a:pt x="606" y="1277"/>
                    <a:pt x="617" y="1199"/>
                    <a:pt x="617" y="1143"/>
                  </a:cubicBezTo>
                  <a:cubicBezTo>
                    <a:pt x="617" y="1039"/>
                    <a:pt x="619" y="936"/>
                    <a:pt x="613" y="832"/>
                  </a:cubicBezTo>
                  <a:cubicBezTo>
                    <a:pt x="611" y="774"/>
                    <a:pt x="603" y="716"/>
                    <a:pt x="614" y="656"/>
                  </a:cubicBezTo>
                  <a:cubicBezTo>
                    <a:pt x="613" y="654"/>
                    <a:pt x="613" y="652"/>
                    <a:pt x="612" y="649"/>
                  </a:cubicBezTo>
                  <a:cubicBezTo>
                    <a:pt x="612" y="648"/>
                    <a:pt x="611" y="646"/>
                    <a:pt x="611" y="644"/>
                  </a:cubicBezTo>
                  <a:cubicBezTo>
                    <a:pt x="609" y="644"/>
                    <a:pt x="608" y="645"/>
                    <a:pt x="608" y="645"/>
                  </a:cubicBezTo>
                  <a:cubicBezTo>
                    <a:pt x="610" y="681"/>
                    <a:pt x="612" y="718"/>
                    <a:pt x="614" y="754"/>
                  </a:cubicBezTo>
                  <a:cubicBezTo>
                    <a:pt x="614" y="766"/>
                    <a:pt x="613" y="779"/>
                    <a:pt x="614" y="791"/>
                  </a:cubicBezTo>
                  <a:cubicBezTo>
                    <a:pt x="615" y="814"/>
                    <a:pt x="617" y="836"/>
                    <a:pt x="618" y="859"/>
                  </a:cubicBezTo>
                  <a:cubicBezTo>
                    <a:pt x="619" y="874"/>
                    <a:pt x="617" y="888"/>
                    <a:pt x="617" y="903"/>
                  </a:cubicBezTo>
                  <a:cubicBezTo>
                    <a:pt x="616" y="910"/>
                    <a:pt x="616" y="916"/>
                    <a:pt x="616" y="922"/>
                  </a:cubicBezTo>
                  <a:cubicBezTo>
                    <a:pt x="616" y="929"/>
                    <a:pt x="618" y="936"/>
                    <a:pt x="618" y="943"/>
                  </a:cubicBezTo>
                  <a:cubicBezTo>
                    <a:pt x="618" y="952"/>
                    <a:pt x="618" y="961"/>
                    <a:pt x="618" y="969"/>
                  </a:cubicBezTo>
                  <a:cubicBezTo>
                    <a:pt x="619" y="978"/>
                    <a:pt x="622" y="987"/>
                    <a:pt x="621" y="995"/>
                  </a:cubicBezTo>
                  <a:cubicBezTo>
                    <a:pt x="621" y="998"/>
                    <a:pt x="623" y="1000"/>
                    <a:pt x="622" y="1002"/>
                  </a:cubicBezTo>
                  <a:cubicBezTo>
                    <a:pt x="620" y="1005"/>
                    <a:pt x="616" y="1009"/>
                    <a:pt x="619" y="1011"/>
                  </a:cubicBezTo>
                  <a:cubicBezTo>
                    <a:pt x="627" y="1014"/>
                    <a:pt x="620" y="1015"/>
                    <a:pt x="616" y="1017"/>
                  </a:cubicBezTo>
                  <a:cubicBezTo>
                    <a:pt x="629" y="1018"/>
                    <a:pt x="621" y="1020"/>
                    <a:pt x="616" y="1022"/>
                  </a:cubicBezTo>
                  <a:cubicBezTo>
                    <a:pt x="630" y="1025"/>
                    <a:pt x="620" y="1026"/>
                    <a:pt x="616" y="1028"/>
                  </a:cubicBezTo>
                  <a:cubicBezTo>
                    <a:pt x="619" y="1029"/>
                    <a:pt x="621" y="1030"/>
                    <a:pt x="625" y="1031"/>
                  </a:cubicBezTo>
                  <a:cubicBezTo>
                    <a:pt x="621" y="1032"/>
                    <a:pt x="618" y="1033"/>
                    <a:pt x="614" y="1034"/>
                  </a:cubicBezTo>
                  <a:cubicBezTo>
                    <a:pt x="619" y="1035"/>
                    <a:pt x="621" y="1036"/>
                    <a:pt x="624" y="1036"/>
                  </a:cubicBezTo>
                  <a:cubicBezTo>
                    <a:pt x="621" y="1038"/>
                    <a:pt x="618" y="1039"/>
                    <a:pt x="616" y="1040"/>
                  </a:cubicBezTo>
                  <a:cubicBezTo>
                    <a:pt x="619" y="1041"/>
                    <a:pt x="621" y="1041"/>
                    <a:pt x="624" y="1042"/>
                  </a:cubicBezTo>
                  <a:cubicBezTo>
                    <a:pt x="621" y="1044"/>
                    <a:pt x="618" y="1045"/>
                    <a:pt x="615" y="1046"/>
                  </a:cubicBezTo>
                  <a:cubicBezTo>
                    <a:pt x="629" y="1048"/>
                    <a:pt x="617" y="1050"/>
                    <a:pt x="618" y="1052"/>
                  </a:cubicBezTo>
                  <a:cubicBezTo>
                    <a:pt x="619" y="1054"/>
                    <a:pt x="618" y="1055"/>
                    <a:pt x="618" y="1056"/>
                  </a:cubicBezTo>
                  <a:cubicBezTo>
                    <a:pt x="618" y="1057"/>
                    <a:pt x="617" y="1058"/>
                    <a:pt x="618" y="1059"/>
                  </a:cubicBezTo>
                  <a:cubicBezTo>
                    <a:pt x="618" y="1062"/>
                    <a:pt x="619" y="1065"/>
                    <a:pt x="619" y="1068"/>
                  </a:cubicBezTo>
                  <a:cubicBezTo>
                    <a:pt x="619" y="1071"/>
                    <a:pt x="617" y="1073"/>
                    <a:pt x="617" y="1076"/>
                  </a:cubicBezTo>
                  <a:cubicBezTo>
                    <a:pt x="618" y="1081"/>
                    <a:pt x="619" y="1086"/>
                    <a:pt x="619" y="1091"/>
                  </a:cubicBezTo>
                  <a:cubicBezTo>
                    <a:pt x="619" y="1096"/>
                    <a:pt x="618" y="1101"/>
                    <a:pt x="618" y="1106"/>
                  </a:cubicBezTo>
                  <a:cubicBezTo>
                    <a:pt x="618" y="1111"/>
                    <a:pt x="620" y="1115"/>
                    <a:pt x="620" y="1120"/>
                  </a:cubicBezTo>
                  <a:cubicBezTo>
                    <a:pt x="620" y="1125"/>
                    <a:pt x="617" y="1130"/>
                    <a:pt x="617" y="1135"/>
                  </a:cubicBezTo>
                  <a:cubicBezTo>
                    <a:pt x="617" y="1140"/>
                    <a:pt x="620" y="1144"/>
                    <a:pt x="620" y="1149"/>
                  </a:cubicBezTo>
                  <a:cubicBezTo>
                    <a:pt x="621" y="1157"/>
                    <a:pt x="621" y="1165"/>
                    <a:pt x="620" y="1172"/>
                  </a:cubicBezTo>
                  <a:cubicBezTo>
                    <a:pt x="619" y="1175"/>
                    <a:pt x="619" y="1177"/>
                    <a:pt x="620" y="1180"/>
                  </a:cubicBezTo>
                  <a:cubicBezTo>
                    <a:pt x="620" y="1182"/>
                    <a:pt x="615" y="1186"/>
                    <a:pt x="617" y="1188"/>
                  </a:cubicBezTo>
                  <a:cubicBezTo>
                    <a:pt x="619" y="1192"/>
                    <a:pt x="618" y="1195"/>
                    <a:pt x="617" y="1199"/>
                  </a:cubicBezTo>
                  <a:cubicBezTo>
                    <a:pt x="616" y="1202"/>
                    <a:pt x="619" y="1205"/>
                    <a:pt x="619" y="1207"/>
                  </a:cubicBezTo>
                  <a:cubicBezTo>
                    <a:pt x="619" y="1210"/>
                    <a:pt x="619" y="1213"/>
                    <a:pt x="618" y="1216"/>
                  </a:cubicBezTo>
                  <a:cubicBezTo>
                    <a:pt x="618" y="1219"/>
                    <a:pt x="618" y="1222"/>
                    <a:pt x="618" y="1225"/>
                  </a:cubicBezTo>
                  <a:cubicBezTo>
                    <a:pt x="617" y="1228"/>
                    <a:pt x="617" y="1232"/>
                    <a:pt x="616" y="1236"/>
                  </a:cubicBezTo>
                  <a:cubicBezTo>
                    <a:pt x="623" y="1237"/>
                    <a:pt x="618" y="1239"/>
                    <a:pt x="613" y="1241"/>
                  </a:cubicBezTo>
                  <a:cubicBezTo>
                    <a:pt x="615" y="1242"/>
                    <a:pt x="617" y="1243"/>
                    <a:pt x="620" y="1244"/>
                  </a:cubicBezTo>
                  <a:cubicBezTo>
                    <a:pt x="617" y="1245"/>
                    <a:pt x="615" y="1246"/>
                    <a:pt x="614" y="1247"/>
                  </a:cubicBezTo>
                  <a:cubicBezTo>
                    <a:pt x="615" y="1248"/>
                    <a:pt x="618" y="1250"/>
                    <a:pt x="618" y="1250"/>
                  </a:cubicBezTo>
                  <a:cubicBezTo>
                    <a:pt x="614" y="1252"/>
                    <a:pt x="613" y="1254"/>
                    <a:pt x="618" y="1255"/>
                  </a:cubicBezTo>
                  <a:cubicBezTo>
                    <a:pt x="612" y="1258"/>
                    <a:pt x="616" y="1260"/>
                    <a:pt x="617" y="1263"/>
                  </a:cubicBezTo>
                  <a:cubicBezTo>
                    <a:pt x="617" y="1264"/>
                    <a:pt x="616" y="1266"/>
                    <a:pt x="616" y="1266"/>
                  </a:cubicBezTo>
                  <a:cubicBezTo>
                    <a:pt x="616" y="1270"/>
                    <a:pt x="616" y="1272"/>
                    <a:pt x="616" y="1274"/>
                  </a:cubicBezTo>
                  <a:cubicBezTo>
                    <a:pt x="617" y="1274"/>
                    <a:pt x="618" y="1274"/>
                    <a:pt x="619" y="1274"/>
                  </a:cubicBezTo>
                  <a:cubicBezTo>
                    <a:pt x="616" y="1275"/>
                    <a:pt x="613" y="1275"/>
                    <a:pt x="609" y="1276"/>
                  </a:cubicBezTo>
                  <a:cubicBezTo>
                    <a:pt x="614" y="1278"/>
                    <a:pt x="616" y="1278"/>
                    <a:pt x="620" y="1280"/>
                  </a:cubicBezTo>
                  <a:cubicBezTo>
                    <a:pt x="616" y="1281"/>
                    <a:pt x="613" y="1281"/>
                    <a:pt x="609" y="1282"/>
                  </a:cubicBezTo>
                  <a:cubicBezTo>
                    <a:pt x="614" y="1284"/>
                    <a:pt x="616" y="1284"/>
                    <a:pt x="619" y="1286"/>
                  </a:cubicBezTo>
                  <a:cubicBezTo>
                    <a:pt x="615" y="1287"/>
                    <a:pt x="613" y="1287"/>
                    <a:pt x="609" y="1288"/>
                  </a:cubicBezTo>
                  <a:cubicBezTo>
                    <a:pt x="613" y="1289"/>
                    <a:pt x="615" y="1290"/>
                    <a:pt x="619" y="1291"/>
                  </a:cubicBezTo>
                  <a:cubicBezTo>
                    <a:pt x="615" y="1292"/>
                    <a:pt x="612" y="1293"/>
                    <a:pt x="608" y="1294"/>
                  </a:cubicBezTo>
                  <a:cubicBezTo>
                    <a:pt x="613" y="1295"/>
                    <a:pt x="615" y="1296"/>
                    <a:pt x="617" y="1297"/>
                  </a:cubicBezTo>
                  <a:cubicBezTo>
                    <a:pt x="615" y="1298"/>
                    <a:pt x="612" y="1299"/>
                    <a:pt x="610" y="1300"/>
                  </a:cubicBezTo>
                  <a:cubicBezTo>
                    <a:pt x="612" y="1301"/>
                    <a:pt x="614" y="1302"/>
                    <a:pt x="617" y="1303"/>
                  </a:cubicBezTo>
                  <a:cubicBezTo>
                    <a:pt x="613" y="1304"/>
                    <a:pt x="611" y="1305"/>
                    <a:pt x="607" y="1306"/>
                  </a:cubicBezTo>
                  <a:cubicBezTo>
                    <a:pt x="611" y="1307"/>
                    <a:pt x="614" y="1308"/>
                    <a:pt x="617" y="1309"/>
                  </a:cubicBezTo>
                  <a:cubicBezTo>
                    <a:pt x="613" y="1310"/>
                    <a:pt x="610" y="1311"/>
                    <a:pt x="606" y="1312"/>
                  </a:cubicBezTo>
                  <a:cubicBezTo>
                    <a:pt x="611" y="1313"/>
                    <a:pt x="613" y="1314"/>
                    <a:pt x="617" y="1315"/>
                  </a:cubicBezTo>
                  <a:cubicBezTo>
                    <a:pt x="607" y="1317"/>
                    <a:pt x="606" y="1319"/>
                    <a:pt x="616" y="1321"/>
                  </a:cubicBezTo>
                  <a:cubicBezTo>
                    <a:pt x="606" y="1322"/>
                    <a:pt x="611" y="1325"/>
                    <a:pt x="611" y="1327"/>
                  </a:cubicBezTo>
                  <a:cubicBezTo>
                    <a:pt x="612" y="1332"/>
                    <a:pt x="607" y="1337"/>
                    <a:pt x="607" y="1342"/>
                  </a:cubicBezTo>
                  <a:cubicBezTo>
                    <a:pt x="605" y="1355"/>
                    <a:pt x="605" y="1368"/>
                    <a:pt x="604" y="1381"/>
                  </a:cubicBezTo>
                  <a:cubicBezTo>
                    <a:pt x="601" y="1410"/>
                    <a:pt x="598" y="1439"/>
                    <a:pt x="596" y="1468"/>
                  </a:cubicBezTo>
                  <a:cubicBezTo>
                    <a:pt x="594" y="1489"/>
                    <a:pt x="593" y="1510"/>
                    <a:pt x="591" y="1531"/>
                  </a:cubicBezTo>
                  <a:cubicBezTo>
                    <a:pt x="590" y="1545"/>
                    <a:pt x="588" y="1559"/>
                    <a:pt x="586" y="1573"/>
                  </a:cubicBezTo>
                  <a:cubicBezTo>
                    <a:pt x="586" y="1574"/>
                    <a:pt x="585" y="1575"/>
                    <a:pt x="584" y="1576"/>
                  </a:cubicBezTo>
                  <a:cubicBezTo>
                    <a:pt x="583" y="1575"/>
                    <a:pt x="580" y="1574"/>
                    <a:pt x="580" y="1573"/>
                  </a:cubicBezTo>
                  <a:cubicBezTo>
                    <a:pt x="580" y="1562"/>
                    <a:pt x="581" y="1551"/>
                    <a:pt x="582" y="1540"/>
                  </a:cubicBezTo>
                  <a:cubicBezTo>
                    <a:pt x="582" y="1519"/>
                    <a:pt x="583" y="1498"/>
                    <a:pt x="583" y="1477"/>
                  </a:cubicBezTo>
                  <a:cubicBezTo>
                    <a:pt x="584" y="1464"/>
                    <a:pt x="583" y="1450"/>
                    <a:pt x="583" y="1437"/>
                  </a:cubicBezTo>
                  <a:cubicBezTo>
                    <a:pt x="579" y="1471"/>
                    <a:pt x="575" y="1504"/>
                    <a:pt x="572" y="1538"/>
                  </a:cubicBezTo>
                  <a:cubicBezTo>
                    <a:pt x="571" y="1556"/>
                    <a:pt x="570" y="1574"/>
                    <a:pt x="569" y="1592"/>
                  </a:cubicBezTo>
                  <a:cubicBezTo>
                    <a:pt x="569" y="1593"/>
                    <a:pt x="567" y="1594"/>
                    <a:pt x="565" y="1596"/>
                  </a:cubicBezTo>
                  <a:cubicBezTo>
                    <a:pt x="563" y="1595"/>
                    <a:pt x="561" y="1594"/>
                    <a:pt x="561" y="1593"/>
                  </a:cubicBezTo>
                  <a:cubicBezTo>
                    <a:pt x="561" y="1588"/>
                    <a:pt x="561" y="1582"/>
                    <a:pt x="560" y="1577"/>
                  </a:cubicBezTo>
                  <a:cubicBezTo>
                    <a:pt x="557" y="1564"/>
                    <a:pt x="552" y="1552"/>
                    <a:pt x="552" y="1540"/>
                  </a:cubicBezTo>
                  <a:cubicBezTo>
                    <a:pt x="552" y="1506"/>
                    <a:pt x="530" y="1466"/>
                    <a:pt x="531" y="1432"/>
                  </a:cubicBezTo>
                  <a:cubicBezTo>
                    <a:pt x="536" y="1321"/>
                    <a:pt x="543" y="1217"/>
                    <a:pt x="546" y="1105"/>
                  </a:cubicBezTo>
                  <a:cubicBezTo>
                    <a:pt x="550" y="949"/>
                    <a:pt x="540" y="799"/>
                    <a:pt x="546" y="637"/>
                  </a:cubicBezTo>
                  <a:cubicBezTo>
                    <a:pt x="545" y="633"/>
                    <a:pt x="544" y="629"/>
                    <a:pt x="543" y="625"/>
                  </a:cubicBezTo>
                  <a:cubicBezTo>
                    <a:pt x="541" y="625"/>
                    <a:pt x="540" y="625"/>
                    <a:pt x="538" y="625"/>
                  </a:cubicBezTo>
                  <a:cubicBezTo>
                    <a:pt x="538" y="640"/>
                    <a:pt x="538" y="655"/>
                    <a:pt x="539" y="670"/>
                  </a:cubicBezTo>
                  <a:cubicBezTo>
                    <a:pt x="539" y="684"/>
                    <a:pt x="541" y="698"/>
                    <a:pt x="542" y="713"/>
                  </a:cubicBezTo>
                  <a:cubicBezTo>
                    <a:pt x="543" y="759"/>
                    <a:pt x="543" y="806"/>
                    <a:pt x="544" y="853"/>
                  </a:cubicBezTo>
                  <a:cubicBezTo>
                    <a:pt x="545" y="876"/>
                    <a:pt x="547" y="900"/>
                    <a:pt x="547" y="924"/>
                  </a:cubicBezTo>
                  <a:cubicBezTo>
                    <a:pt x="547" y="954"/>
                    <a:pt x="547" y="985"/>
                    <a:pt x="546" y="1016"/>
                  </a:cubicBezTo>
                  <a:cubicBezTo>
                    <a:pt x="546" y="1031"/>
                    <a:pt x="546" y="1046"/>
                    <a:pt x="546" y="1062"/>
                  </a:cubicBezTo>
                  <a:cubicBezTo>
                    <a:pt x="546" y="1076"/>
                    <a:pt x="546" y="1091"/>
                    <a:pt x="546" y="1105"/>
                  </a:cubicBezTo>
                  <a:cubicBezTo>
                    <a:pt x="546" y="1118"/>
                    <a:pt x="545" y="1131"/>
                    <a:pt x="544" y="1144"/>
                  </a:cubicBezTo>
                  <a:cubicBezTo>
                    <a:pt x="544" y="1153"/>
                    <a:pt x="544" y="1161"/>
                    <a:pt x="544" y="1169"/>
                  </a:cubicBezTo>
                  <a:cubicBezTo>
                    <a:pt x="544" y="1177"/>
                    <a:pt x="544" y="1184"/>
                    <a:pt x="544" y="1191"/>
                  </a:cubicBezTo>
                  <a:cubicBezTo>
                    <a:pt x="543" y="1198"/>
                    <a:pt x="542" y="1204"/>
                    <a:pt x="542" y="1211"/>
                  </a:cubicBezTo>
                  <a:cubicBezTo>
                    <a:pt x="542" y="1218"/>
                    <a:pt x="541" y="1226"/>
                    <a:pt x="541" y="1233"/>
                  </a:cubicBezTo>
                  <a:cubicBezTo>
                    <a:pt x="541" y="1238"/>
                    <a:pt x="542" y="1242"/>
                    <a:pt x="542" y="1247"/>
                  </a:cubicBezTo>
                  <a:cubicBezTo>
                    <a:pt x="543" y="1252"/>
                    <a:pt x="543" y="1257"/>
                    <a:pt x="542" y="1261"/>
                  </a:cubicBezTo>
                  <a:cubicBezTo>
                    <a:pt x="542" y="1264"/>
                    <a:pt x="540" y="1267"/>
                    <a:pt x="540" y="1270"/>
                  </a:cubicBezTo>
                  <a:cubicBezTo>
                    <a:pt x="540" y="1272"/>
                    <a:pt x="542" y="1275"/>
                    <a:pt x="542" y="1278"/>
                  </a:cubicBezTo>
                  <a:cubicBezTo>
                    <a:pt x="542" y="1281"/>
                    <a:pt x="541" y="1283"/>
                    <a:pt x="540" y="1286"/>
                  </a:cubicBezTo>
                  <a:cubicBezTo>
                    <a:pt x="540" y="1288"/>
                    <a:pt x="539" y="1291"/>
                    <a:pt x="539" y="1294"/>
                  </a:cubicBezTo>
                  <a:cubicBezTo>
                    <a:pt x="539" y="1297"/>
                    <a:pt x="541" y="1300"/>
                    <a:pt x="541" y="1303"/>
                  </a:cubicBezTo>
                  <a:cubicBezTo>
                    <a:pt x="541" y="1305"/>
                    <a:pt x="537" y="1308"/>
                    <a:pt x="537" y="1311"/>
                  </a:cubicBezTo>
                  <a:cubicBezTo>
                    <a:pt x="537" y="1314"/>
                    <a:pt x="541" y="1317"/>
                    <a:pt x="540" y="1320"/>
                  </a:cubicBezTo>
                  <a:cubicBezTo>
                    <a:pt x="540" y="1325"/>
                    <a:pt x="536" y="1330"/>
                    <a:pt x="537" y="1334"/>
                  </a:cubicBezTo>
                  <a:cubicBezTo>
                    <a:pt x="540" y="1343"/>
                    <a:pt x="535" y="1352"/>
                    <a:pt x="536" y="1361"/>
                  </a:cubicBezTo>
                  <a:cubicBezTo>
                    <a:pt x="537" y="1367"/>
                    <a:pt x="535" y="1374"/>
                    <a:pt x="534" y="1380"/>
                  </a:cubicBezTo>
                  <a:cubicBezTo>
                    <a:pt x="532" y="1391"/>
                    <a:pt x="531" y="1403"/>
                    <a:pt x="529" y="1415"/>
                  </a:cubicBezTo>
                  <a:cubicBezTo>
                    <a:pt x="527" y="1426"/>
                    <a:pt x="524" y="1437"/>
                    <a:pt x="523" y="1448"/>
                  </a:cubicBezTo>
                  <a:cubicBezTo>
                    <a:pt x="520" y="1468"/>
                    <a:pt x="518" y="1488"/>
                    <a:pt x="517" y="1508"/>
                  </a:cubicBezTo>
                  <a:cubicBezTo>
                    <a:pt x="515" y="1529"/>
                    <a:pt x="513" y="1549"/>
                    <a:pt x="512" y="1569"/>
                  </a:cubicBezTo>
                  <a:cubicBezTo>
                    <a:pt x="510" y="1596"/>
                    <a:pt x="508" y="1622"/>
                    <a:pt x="506" y="1649"/>
                  </a:cubicBezTo>
                  <a:cubicBezTo>
                    <a:pt x="506" y="1650"/>
                    <a:pt x="505" y="1651"/>
                    <a:pt x="504" y="1653"/>
                  </a:cubicBezTo>
                  <a:cubicBezTo>
                    <a:pt x="501" y="1652"/>
                    <a:pt x="500" y="1651"/>
                    <a:pt x="500" y="1650"/>
                  </a:cubicBezTo>
                  <a:cubicBezTo>
                    <a:pt x="500" y="1619"/>
                    <a:pt x="500" y="1587"/>
                    <a:pt x="501" y="1555"/>
                  </a:cubicBezTo>
                  <a:cubicBezTo>
                    <a:pt x="502" y="1528"/>
                    <a:pt x="504" y="1360"/>
                    <a:pt x="497" y="1333"/>
                  </a:cubicBezTo>
                  <a:cubicBezTo>
                    <a:pt x="496" y="1332"/>
                    <a:pt x="496" y="1331"/>
                    <a:pt x="495" y="1330"/>
                  </a:cubicBezTo>
                  <a:cubicBezTo>
                    <a:pt x="493" y="1338"/>
                    <a:pt x="491" y="1346"/>
                    <a:pt x="491" y="1354"/>
                  </a:cubicBezTo>
                  <a:cubicBezTo>
                    <a:pt x="488" y="1392"/>
                    <a:pt x="486" y="1430"/>
                    <a:pt x="483" y="1467"/>
                  </a:cubicBezTo>
                  <a:cubicBezTo>
                    <a:pt x="483" y="1473"/>
                    <a:pt x="481" y="1478"/>
                    <a:pt x="479" y="1484"/>
                  </a:cubicBezTo>
                  <a:cubicBezTo>
                    <a:pt x="478" y="1484"/>
                    <a:pt x="476" y="1484"/>
                    <a:pt x="474" y="1484"/>
                  </a:cubicBezTo>
                  <a:cubicBezTo>
                    <a:pt x="473" y="1447"/>
                    <a:pt x="470" y="1411"/>
                    <a:pt x="469" y="1374"/>
                  </a:cubicBezTo>
                  <a:cubicBezTo>
                    <a:pt x="469" y="1338"/>
                    <a:pt x="472" y="1442"/>
                    <a:pt x="473" y="1406"/>
                  </a:cubicBezTo>
                  <a:cubicBezTo>
                    <a:pt x="472" y="1406"/>
                    <a:pt x="471" y="1406"/>
                    <a:pt x="470" y="1406"/>
                  </a:cubicBezTo>
                  <a:cubicBezTo>
                    <a:pt x="455" y="1486"/>
                    <a:pt x="456" y="1425"/>
                    <a:pt x="444" y="1505"/>
                  </a:cubicBezTo>
                  <a:cubicBezTo>
                    <a:pt x="442" y="1505"/>
                    <a:pt x="440" y="1505"/>
                    <a:pt x="438" y="1505"/>
                  </a:cubicBezTo>
                  <a:cubicBezTo>
                    <a:pt x="442" y="1397"/>
                    <a:pt x="447" y="1429"/>
                    <a:pt x="451" y="1321"/>
                  </a:cubicBezTo>
                  <a:cubicBezTo>
                    <a:pt x="450" y="1321"/>
                    <a:pt x="448" y="1321"/>
                    <a:pt x="447" y="1321"/>
                  </a:cubicBezTo>
                  <a:cubicBezTo>
                    <a:pt x="441" y="1396"/>
                    <a:pt x="434" y="1330"/>
                    <a:pt x="428" y="1405"/>
                  </a:cubicBezTo>
                  <a:cubicBezTo>
                    <a:pt x="426" y="1405"/>
                    <a:pt x="424" y="1405"/>
                    <a:pt x="423" y="1405"/>
                  </a:cubicBezTo>
                  <a:cubicBezTo>
                    <a:pt x="420" y="1365"/>
                    <a:pt x="418" y="1467"/>
                    <a:pt x="415" y="1427"/>
                  </a:cubicBezTo>
                  <a:cubicBezTo>
                    <a:pt x="414" y="1427"/>
                    <a:pt x="413" y="1427"/>
                    <a:pt x="412" y="1427"/>
                  </a:cubicBezTo>
                  <a:cubicBezTo>
                    <a:pt x="412" y="1429"/>
                    <a:pt x="410" y="1431"/>
                    <a:pt x="410" y="1433"/>
                  </a:cubicBezTo>
                  <a:cubicBezTo>
                    <a:pt x="408" y="1459"/>
                    <a:pt x="405" y="1344"/>
                    <a:pt x="403" y="1370"/>
                  </a:cubicBezTo>
                  <a:cubicBezTo>
                    <a:pt x="401" y="1393"/>
                    <a:pt x="400" y="1415"/>
                    <a:pt x="398" y="1438"/>
                  </a:cubicBezTo>
                  <a:cubicBezTo>
                    <a:pt x="398" y="1440"/>
                    <a:pt x="395" y="1442"/>
                    <a:pt x="394" y="1444"/>
                  </a:cubicBezTo>
                  <a:cubicBezTo>
                    <a:pt x="392" y="1444"/>
                    <a:pt x="390" y="1444"/>
                    <a:pt x="389" y="1444"/>
                  </a:cubicBezTo>
                  <a:cubicBezTo>
                    <a:pt x="392" y="1365"/>
                    <a:pt x="395" y="1427"/>
                    <a:pt x="399" y="1348"/>
                  </a:cubicBezTo>
                  <a:cubicBezTo>
                    <a:pt x="397" y="1348"/>
                    <a:pt x="396" y="1348"/>
                    <a:pt x="395" y="1348"/>
                  </a:cubicBezTo>
                  <a:cubicBezTo>
                    <a:pt x="394" y="1355"/>
                    <a:pt x="392" y="1361"/>
                    <a:pt x="392" y="1368"/>
                  </a:cubicBezTo>
                  <a:cubicBezTo>
                    <a:pt x="388" y="1400"/>
                    <a:pt x="385" y="1291"/>
                    <a:pt x="382" y="1324"/>
                  </a:cubicBezTo>
                  <a:cubicBezTo>
                    <a:pt x="377" y="1371"/>
                    <a:pt x="373" y="1418"/>
                    <a:pt x="368" y="1464"/>
                  </a:cubicBezTo>
                  <a:cubicBezTo>
                    <a:pt x="367" y="1467"/>
                    <a:pt x="366" y="1469"/>
                    <a:pt x="365" y="1472"/>
                  </a:cubicBezTo>
                  <a:cubicBezTo>
                    <a:pt x="362" y="1471"/>
                    <a:pt x="361" y="1471"/>
                    <a:pt x="361" y="1470"/>
                  </a:cubicBezTo>
                  <a:cubicBezTo>
                    <a:pt x="362" y="1434"/>
                    <a:pt x="363" y="1398"/>
                    <a:pt x="364" y="1362"/>
                  </a:cubicBezTo>
                  <a:cubicBezTo>
                    <a:pt x="365" y="1345"/>
                    <a:pt x="366" y="1468"/>
                    <a:pt x="366" y="1450"/>
                  </a:cubicBezTo>
                  <a:cubicBezTo>
                    <a:pt x="366" y="1447"/>
                    <a:pt x="363" y="1445"/>
                    <a:pt x="362" y="1442"/>
                  </a:cubicBezTo>
                  <a:cubicBezTo>
                    <a:pt x="361" y="1442"/>
                    <a:pt x="359" y="1442"/>
                    <a:pt x="358" y="1442"/>
                  </a:cubicBezTo>
                  <a:cubicBezTo>
                    <a:pt x="358" y="1443"/>
                    <a:pt x="357" y="1443"/>
                    <a:pt x="357" y="1444"/>
                  </a:cubicBezTo>
                  <a:cubicBezTo>
                    <a:pt x="352" y="1460"/>
                    <a:pt x="359" y="1335"/>
                    <a:pt x="345" y="1351"/>
                  </a:cubicBezTo>
                  <a:cubicBezTo>
                    <a:pt x="340" y="1357"/>
                    <a:pt x="343" y="1363"/>
                    <a:pt x="342" y="1369"/>
                  </a:cubicBezTo>
                  <a:cubicBezTo>
                    <a:pt x="341" y="1373"/>
                    <a:pt x="340" y="1377"/>
                    <a:pt x="339" y="1381"/>
                  </a:cubicBezTo>
                  <a:cubicBezTo>
                    <a:pt x="337" y="1381"/>
                    <a:pt x="335" y="1381"/>
                    <a:pt x="334" y="1381"/>
                  </a:cubicBezTo>
                  <a:cubicBezTo>
                    <a:pt x="329" y="1291"/>
                    <a:pt x="341" y="1343"/>
                    <a:pt x="342" y="1253"/>
                  </a:cubicBezTo>
                  <a:cubicBezTo>
                    <a:pt x="341" y="1254"/>
                    <a:pt x="341" y="1255"/>
                    <a:pt x="340" y="1256"/>
                  </a:cubicBezTo>
                  <a:cubicBezTo>
                    <a:pt x="338" y="1290"/>
                    <a:pt x="335" y="1323"/>
                    <a:pt x="332" y="1357"/>
                  </a:cubicBezTo>
                  <a:cubicBezTo>
                    <a:pt x="331" y="1375"/>
                    <a:pt x="328" y="1393"/>
                    <a:pt x="326" y="1412"/>
                  </a:cubicBezTo>
                  <a:cubicBezTo>
                    <a:pt x="326" y="1412"/>
                    <a:pt x="324" y="1413"/>
                    <a:pt x="324" y="1414"/>
                  </a:cubicBezTo>
                  <a:cubicBezTo>
                    <a:pt x="322" y="1414"/>
                    <a:pt x="321" y="1414"/>
                    <a:pt x="320" y="1414"/>
                  </a:cubicBezTo>
                  <a:cubicBezTo>
                    <a:pt x="320" y="1396"/>
                    <a:pt x="320" y="1378"/>
                    <a:pt x="320" y="1360"/>
                  </a:cubicBezTo>
                  <a:cubicBezTo>
                    <a:pt x="318" y="1360"/>
                    <a:pt x="317" y="1360"/>
                    <a:pt x="315" y="1360"/>
                  </a:cubicBezTo>
                  <a:cubicBezTo>
                    <a:pt x="306" y="1453"/>
                    <a:pt x="297" y="1404"/>
                    <a:pt x="288" y="1496"/>
                  </a:cubicBezTo>
                  <a:cubicBezTo>
                    <a:pt x="287" y="1496"/>
                    <a:pt x="286" y="1496"/>
                    <a:pt x="284" y="1496"/>
                  </a:cubicBezTo>
                  <a:cubicBezTo>
                    <a:pt x="278" y="1421"/>
                    <a:pt x="289" y="1487"/>
                    <a:pt x="290" y="1412"/>
                  </a:cubicBezTo>
                  <a:cubicBezTo>
                    <a:pt x="289" y="1421"/>
                    <a:pt x="287" y="1429"/>
                    <a:pt x="287" y="1438"/>
                  </a:cubicBezTo>
                  <a:cubicBezTo>
                    <a:pt x="284" y="1475"/>
                    <a:pt x="282" y="1370"/>
                    <a:pt x="279" y="1407"/>
                  </a:cubicBezTo>
                  <a:cubicBezTo>
                    <a:pt x="279" y="1410"/>
                    <a:pt x="277" y="1413"/>
                    <a:pt x="276" y="1415"/>
                  </a:cubicBezTo>
                  <a:cubicBezTo>
                    <a:pt x="275" y="1415"/>
                    <a:pt x="273" y="1415"/>
                    <a:pt x="272" y="1415"/>
                  </a:cubicBezTo>
                  <a:cubicBezTo>
                    <a:pt x="266" y="1364"/>
                    <a:pt x="275" y="1454"/>
                    <a:pt x="269" y="1402"/>
                  </a:cubicBezTo>
                  <a:cubicBezTo>
                    <a:pt x="268" y="1403"/>
                    <a:pt x="268" y="1404"/>
                    <a:pt x="268" y="1405"/>
                  </a:cubicBezTo>
                  <a:cubicBezTo>
                    <a:pt x="265" y="1443"/>
                    <a:pt x="261" y="1339"/>
                    <a:pt x="258" y="1377"/>
                  </a:cubicBezTo>
                  <a:cubicBezTo>
                    <a:pt x="256" y="1403"/>
                    <a:pt x="253" y="1429"/>
                    <a:pt x="250" y="1455"/>
                  </a:cubicBezTo>
                  <a:cubicBezTo>
                    <a:pt x="250" y="1456"/>
                    <a:pt x="248" y="1458"/>
                    <a:pt x="246" y="1459"/>
                  </a:cubicBezTo>
                  <a:cubicBezTo>
                    <a:pt x="243" y="1456"/>
                    <a:pt x="242" y="1454"/>
                    <a:pt x="242" y="1451"/>
                  </a:cubicBezTo>
                  <a:cubicBezTo>
                    <a:pt x="243" y="1442"/>
                    <a:pt x="244" y="1433"/>
                    <a:pt x="244" y="1424"/>
                  </a:cubicBezTo>
                  <a:cubicBezTo>
                    <a:pt x="244" y="1391"/>
                    <a:pt x="243" y="1358"/>
                    <a:pt x="245" y="1326"/>
                  </a:cubicBezTo>
                  <a:cubicBezTo>
                    <a:pt x="249" y="1236"/>
                    <a:pt x="225" y="1293"/>
                    <a:pt x="230" y="1204"/>
                  </a:cubicBezTo>
                  <a:cubicBezTo>
                    <a:pt x="235" y="1104"/>
                    <a:pt x="238" y="995"/>
                    <a:pt x="232" y="895"/>
                  </a:cubicBezTo>
                  <a:cubicBezTo>
                    <a:pt x="229" y="847"/>
                    <a:pt x="250" y="804"/>
                    <a:pt x="246" y="756"/>
                  </a:cubicBezTo>
                  <a:cubicBezTo>
                    <a:pt x="245" y="748"/>
                    <a:pt x="244" y="739"/>
                    <a:pt x="243" y="732"/>
                  </a:cubicBezTo>
                  <a:cubicBezTo>
                    <a:pt x="243" y="744"/>
                    <a:pt x="243" y="759"/>
                    <a:pt x="243" y="774"/>
                  </a:cubicBezTo>
                  <a:cubicBezTo>
                    <a:pt x="243" y="906"/>
                    <a:pt x="244" y="1039"/>
                    <a:pt x="232" y="1171"/>
                  </a:cubicBezTo>
                  <a:cubicBezTo>
                    <a:pt x="226" y="1245"/>
                    <a:pt x="222" y="1318"/>
                    <a:pt x="216" y="1392"/>
                  </a:cubicBezTo>
                  <a:cubicBezTo>
                    <a:pt x="212" y="1449"/>
                    <a:pt x="207" y="1365"/>
                    <a:pt x="202" y="1422"/>
                  </a:cubicBezTo>
                  <a:cubicBezTo>
                    <a:pt x="200" y="1435"/>
                    <a:pt x="198" y="1447"/>
                    <a:pt x="196" y="1459"/>
                  </a:cubicBezTo>
                  <a:cubicBezTo>
                    <a:pt x="195" y="1461"/>
                    <a:pt x="194" y="1603"/>
                    <a:pt x="192" y="1605"/>
                  </a:cubicBezTo>
                  <a:cubicBezTo>
                    <a:pt x="191" y="1604"/>
                    <a:pt x="190" y="1604"/>
                    <a:pt x="188" y="1604"/>
                  </a:cubicBezTo>
                  <a:cubicBezTo>
                    <a:pt x="189" y="1603"/>
                    <a:pt x="190" y="1601"/>
                    <a:pt x="190" y="1599"/>
                  </a:cubicBezTo>
                  <a:cubicBezTo>
                    <a:pt x="189" y="1587"/>
                    <a:pt x="188" y="1574"/>
                    <a:pt x="187" y="1561"/>
                  </a:cubicBezTo>
                  <a:cubicBezTo>
                    <a:pt x="186" y="1504"/>
                    <a:pt x="191" y="1446"/>
                    <a:pt x="191" y="1389"/>
                  </a:cubicBezTo>
                  <a:cubicBezTo>
                    <a:pt x="190" y="1311"/>
                    <a:pt x="182" y="1251"/>
                    <a:pt x="188" y="1173"/>
                  </a:cubicBezTo>
                  <a:cubicBezTo>
                    <a:pt x="196" y="1079"/>
                    <a:pt x="188" y="970"/>
                    <a:pt x="206" y="875"/>
                  </a:cubicBezTo>
                  <a:cubicBezTo>
                    <a:pt x="205" y="867"/>
                    <a:pt x="204" y="858"/>
                    <a:pt x="203" y="849"/>
                  </a:cubicBezTo>
                  <a:cubicBezTo>
                    <a:pt x="201" y="850"/>
                    <a:pt x="201" y="852"/>
                    <a:pt x="201" y="853"/>
                  </a:cubicBezTo>
                  <a:cubicBezTo>
                    <a:pt x="199" y="909"/>
                    <a:pt x="197" y="966"/>
                    <a:pt x="195" y="1022"/>
                  </a:cubicBezTo>
                  <a:cubicBezTo>
                    <a:pt x="193" y="1072"/>
                    <a:pt x="192" y="1123"/>
                    <a:pt x="188" y="1173"/>
                  </a:cubicBezTo>
                  <a:cubicBezTo>
                    <a:pt x="183" y="1244"/>
                    <a:pt x="174" y="1315"/>
                    <a:pt x="167" y="1386"/>
                  </a:cubicBezTo>
                  <a:cubicBezTo>
                    <a:pt x="164" y="1414"/>
                    <a:pt x="163" y="1442"/>
                    <a:pt x="159" y="1470"/>
                  </a:cubicBezTo>
                  <a:cubicBezTo>
                    <a:pt x="157" y="1483"/>
                    <a:pt x="145" y="1495"/>
                    <a:pt x="147" y="1507"/>
                  </a:cubicBezTo>
                  <a:cubicBezTo>
                    <a:pt x="147" y="1509"/>
                    <a:pt x="146" y="1510"/>
                    <a:pt x="145" y="1512"/>
                  </a:cubicBezTo>
                  <a:cubicBezTo>
                    <a:pt x="145" y="1512"/>
                    <a:pt x="144" y="1512"/>
                    <a:pt x="143" y="1512"/>
                  </a:cubicBezTo>
                  <a:cubicBezTo>
                    <a:pt x="141" y="1501"/>
                    <a:pt x="140" y="1490"/>
                    <a:pt x="139" y="1479"/>
                  </a:cubicBezTo>
                  <a:cubicBezTo>
                    <a:pt x="138" y="1479"/>
                    <a:pt x="137" y="1479"/>
                    <a:pt x="137" y="1479"/>
                  </a:cubicBezTo>
                  <a:cubicBezTo>
                    <a:pt x="134" y="1499"/>
                    <a:pt x="132" y="1519"/>
                    <a:pt x="130" y="1540"/>
                  </a:cubicBezTo>
                  <a:cubicBezTo>
                    <a:pt x="128" y="1540"/>
                    <a:pt x="126" y="1540"/>
                    <a:pt x="124" y="1540"/>
                  </a:cubicBezTo>
                  <a:cubicBezTo>
                    <a:pt x="122" y="1456"/>
                    <a:pt x="133" y="1372"/>
                    <a:pt x="135" y="1288"/>
                  </a:cubicBezTo>
                  <a:cubicBezTo>
                    <a:pt x="133" y="1297"/>
                    <a:pt x="132" y="1306"/>
                    <a:pt x="131" y="1316"/>
                  </a:cubicBezTo>
                  <a:cubicBezTo>
                    <a:pt x="126" y="1368"/>
                    <a:pt x="121" y="1421"/>
                    <a:pt x="115" y="1473"/>
                  </a:cubicBezTo>
                  <a:cubicBezTo>
                    <a:pt x="114" y="1492"/>
                    <a:pt x="112" y="1512"/>
                    <a:pt x="109" y="1531"/>
                  </a:cubicBezTo>
                  <a:cubicBezTo>
                    <a:pt x="109" y="1532"/>
                    <a:pt x="106" y="1533"/>
                    <a:pt x="105" y="1534"/>
                  </a:cubicBezTo>
                  <a:cubicBezTo>
                    <a:pt x="103" y="1533"/>
                    <a:pt x="100" y="1532"/>
                    <a:pt x="100" y="1531"/>
                  </a:cubicBezTo>
                  <a:cubicBezTo>
                    <a:pt x="100" y="1526"/>
                    <a:pt x="101" y="1521"/>
                    <a:pt x="101" y="1516"/>
                  </a:cubicBezTo>
                  <a:cubicBezTo>
                    <a:pt x="102" y="1499"/>
                    <a:pt x="103" y="1482"/>
                    <a:pt x="104" y="1465"/>
                  </a:cubicBezTo>
                  <a:cubicBezTo>
                    <a:pt x="104" y="1453"/>
                    <a:pt x="104" y="1441"/>
                    <a:pt x="104" y="1430"/>
                  </a:cubicBezTo>
                  <a:cubicBezTo>
                    <a:pt x="103" y="1435"/>
                    <a:pt x="101" y="1441"/>
                    <a:pt x="99" y="1447"/>
                  </a:cubicBezTo>
                  <a:cubicBezTo>
                    <a:pt x="98" y="1447"/>
                    <a:pt x="97" y="1447"/>
                    <a:pt x="96" y="1447"/>
                  </a:cubicBezTo>
                  <a:cubicBezTo>
                    <a:pt x="91" y="1405"/>
                    <a:pt x="96" y="1362"/>
                    <a:pt x="98" y="1320"/>
                  </a:cubicBezTo>
                  <a:cubicBezTo>
                    <a:pt x="101" y="1277"/>
                    <a:pt x="104" y="1235"/>
                    <a:pt x="106" y="1192"/>
                  </a:cubicBezTo>
                  <a:cubicBezTo>
                    <a:pt x="105" y="1192"/>
                    <a:pt x="104" y="1192"/>
                    <a:pt x="103" y="1192"/>
                  </a:cubicBezTo>
                  <a:cubicBezTo>
                    <a:pt x="93" y="1298"/>
                    <a:pt x="83" y="1403"/>
                    <a:pt x="72" y="1509"/>
                  </a:cubicBezTo>
                  <a:cubicBezTo>
                    <a:pt x="70" y="1509"/>
                    <a:pt x="68" y="1509"/>
                    <a:pt x="66" y="1509"/>
                  </a:cubicBezTo>
                  <a:cubicBezTo>
                    <a:pt x="66" y="1495"/>
                    <a:pt x="66" y="1481"/>
                    <a:pt x="66" y="1468"/>
                  </a:cubicBezTo>
                  <a:cubicBezTo>
                    <a:pt x="64" y="1468"/>
                    <a:pt x="63" y="1468"/>
                    <a:pt x="61" y="1468"/>
                  </a:cubicBezTo>
                  <a:cubicBezTo>
                    <a:pt x="60" y="1470"/>
                    <a:pt x="58" y="1472"/>
                    <a:pt x="57" y="1475"/>
                  </a:cubicBezTo>
                  <a:cubicBezTo>
                    <a:pt x="55" y="1475"/>
                    <a:pt x="54" y="1475"/>
                    <a:pt x="52" y="1475"/>
                  </a:cubicBezTo>
                  <a:cubicBezTo>
                    <a:pt x="54" y="1326"/>
                    <a:pt x="76" y="1177"/>
                    <a:pt x="79" y="1027"/>
                  </a:cubicBezTo>
                  <a:cubicBezTo>
                    <a:pt x="73" y="1084"/>
                    <a:pt x="68" y="1140"/>
                    <a:pt x="62" y="1197"/>
                  </a:cubicBezTo>
                  <a:cubicBezTo>
                    <a:pt x="57" y="1253"/>
                    <a:pt x="51" y="1310"/>
                    <a:pt x="44" y="1366"/>
                  </a:cubicBezTo>
                  <a:cubicBezTo>
                    <a:pt x="38" y="1422"/>
                    <a:pt x="31" y="1478"/>
                    <a:pt x="24" y="1534"/>
                  </a:cubicBezTo>
                  <a:cubicBezTo>
                    <a:pt x="23" y="1534"/>
                    <a:pt x="22" y="1534"/>
                    <a:pt x="20" y="1534"/>
                  </a:cubicBezTo>
                  <a:cubicBezTo>
                    <a:pt x="20" y="1533"/>
                    <a:pt x="19" y="1532"/>
                    <a:pt x="19" y="1531"/>
                  </a:cubicBezTo>
                  <a:cubicBezTo>
                    <a:pt x="19" y="1513"/>
                    <a:pt x="18" y="1495"/>
                    <a:pt x="19" y="1477"/>
                  </a:cubicBezTo>
                  <a:cubicBezTo>
                    <a:pt x="24" y="1417"/>
                    <a:pt x="30" y="1358"/>
                    <a:pt x="36" y="1298"/>
                  </a:cubicBezTo>
                  <a:cubicBezTo>
                    <a:pt x="42" y="1233"/>
                    <a:pt x="49" y="1168"/>
                    <a:pt x="53" y="1103"/>
                  </a:cubicBezTo>
                  <a:cubicBezTo>
                    <a:pt x="57" y="1041"/>
                    <a:pt x="59" y="979"/>
                    <a:pt x="61" y="917"/>
                  </a:cubicBezTo>
                  <a:cubicBezTo>
                    <a:pt x="62" y="865"/>
                    <a:pt x="62" y="812"/>
                    <a:pt x="62" y="760"/>
                  </a:cubicBezTo>
                  <a:cubicBezTo>
                    <a:pt x="63" y="684"/>
                    <a:pt x="65" y="609"/>
                    <a:pt x="66" y="534"/>
                  </a:cubicBezTo>
                  <a:cubicBezTo>
                    <a:pt x="66" y="528"/>
                    <a:pt x="62" y="522"/>
                    <a:pt x="61" y="517"/>
                  </a:cubicBezTo>
                  <a:cubicBezTo>
                    <a:pt x="60" y="515"/>
                    <a:pt x="60" y="513"/>
                    <a:pt x="61" y="512"/>
                  </a:cubicBezTo>
                  <a:cubicBezTo>
                    <a:pt x="62" y="510"/>
                    <a:pt x="66" y="508"/>
                    <a:pt x="66" y="505"/>
                  </a:cubicBezTo>
                  <a:cubicBezTo>
                    <a:pt x="67" y="500"/>
                    <a:pt x="67" y="495"/>
                    <a:pt x="66" y="491"/>
                  </a:cubicBezTo>
                  <a:cubicBezTo>
                    <a:pt x="63" y="442"/>
                    <a:pt x="61" y="393"/>
                    <a:pt x="56" y="344"/>
                  </a:cubicBezTo>
                  <a:cubicBezTo>
                    <a:pt x="52" y="305"/>
                    <a:pt x="44" y="266"/>
                    <a:pt x="38" y="227"/>
                  </a:cubicBezTo>
                  <a:cubicBezTo>
                    <a:pt x="33" y="198"/>
                    <a:pt x="27" y="214"/>
                    <a:pt x="22" y="185"/>
                  </a:cubicBezTo>
                  <a:cubicBezTo>
                    <a:pt x="16" y="151"/>
                    <a:pt x="11" y="136"/>
                    <a:pt x="6" y="102"/>
                  </a:cubicBezTo>
                  <a:cubicBezTo>
                    <a:pt x="3" y="82"/>
                    <a:pt x="2" y="61"/>
                    <a:pt x="0" y="41"/>
                  </a:cubicBezTo>
                  <a:cubicBezTo>
                    <a:pt x="0" y="37"/>
                    <a:pt x="3" y="5"/>
                    <a:pt x="4" y="0"/>
                  </a:cubicBezTo>
                  <a:cubicBezTo>
                    <a:pt x="6" y="0"/>
                    <a:pt x="7" y="0"/>
                    <a:pt x="9" y="0"/>
                  </a:cubicBezTo>
                  <a:cubicBezTo>
                    <a:pt x="11" y="2"/>
                    <a:pt x="14" y="3"/>
                    <a:pt x="15" y="5"/>
                  </a:cubicBezTo>
                  <a:cubicBezTo>
                    <a:pt x="25" y="19"/>
                    <a:pt x="36" y="61"/>
                    <a:pt x="44" y="75"/>
                  </a:cubicBezTo>
                  <a:cubicBezTo>
                    <a:pt x="50" y="86"/>
                    <a:pt x="52" y="98"/>
                    <a:pt x="56" y="109"/>
                  </a:cubicBezTo>
                  <a:cubicBezTo>
                    <a:pt x="56" y="111"/>
                    <a:pt x="59" y="113"/>
                    <a:pt x="60" y="115"/>
                  </a:cubicBezTo>
                  <a:cubicBezTo>
                    <a:pt x="61" y="114"/>
                    <a:pt x="63" y="114"/>
                    <a:pt x="64" y="114"/>
                  </a:cubicBezTo>
                  <a:cubicBezTo>
                    <a:pt x="64" y="112"/>
                    <a:pt x="64" y="110"/>
                    <a:pt x="64" y="108"/>
                  </a:cubicBezTo>
                  <a:cubicBezTo>
                    <a:pt x="65" y="92"/>
                    <a:pt x="66" y="75"/>
                    <a:pt x="68" y="59"/>
                  </a:cubicBezTo>
                  <a:cubicBezTo>
                    <a:pt x="68" y="57"/>
                    <a:pt x="70" y="55"/>
                    <a:pt x="71" y="53"/>
                  </a:cubicBezTo>
                  <a:cubicBezTo>
                    <a:pt x="73" y="53"/>
                    <a:pt x="74" y="53"/>
                    <a:pt x="76" y="53"/>
                  </a:cubicBezTo>
                  <a:cubicBezTo>
                    <a:pt x="77" y="55"/>
                    <a:pt x="79" y="57"/>
                    <a:pt x="79" y="59"/>
                  </a:cubicBezTo>
                  <a:cubicBezTo>
                    <a:pt x="82" y="73"/>
                    <a:pt x="84" y="87"/>
                    <a:pt x="87" y="102"/>
                  </a:cubicBezTo>
                  <a:cubicBezTo>
                    <a:pt x="88" y="105"/>
                    <a:pt x="84" y="109"/>
                    <a:pt x="97" y="109"/>
                  </a:cubicBezTo>
                  <a:cubicBezTo>
                    <a:pt x="98" y="109"/>
                    <a:pt x="100" y="111"/>
                    <a:pt x="100" y="112"/>
                  </a:cubicBezTo>
                  <a:cubicBezTo>
                    <a:pt x="102" y="115"/>
                    <a:pt x="104" y="118"/>
                    <a:pt x="105" y="121"/>
                  </a:cubicBezTo>
                  <a:cubicBezTo>
                    <a:pt x="123" y="158"/>
                    <a:pt x="129" y="177"/>
                    <a:pt x="135" y="214"/>
                  </a:cubicBezTo>
                  <a:cubicBezTo>
                    <a:pt x="136" y="220"/>
                    <a:pt x="144" y="224"/>
                    <a:pt x="152" y="229"/>
                  </a:cubicBezTo>
                  <a:cubicBezTo>
                    <a:pt x="152" y="224"/>
                    <a:pt x="151" y="219"/>
                    <a:pt x="150" y="215"/>
                  </a:cubicBezTo>
                  <a:cubicBezTo>
                    <a:pt x="147" y="199"/>
                    <a:pt x="144" y="184"/>
                    <a:pt x="142" y="169"/>
                  </a:cubicBezTo>
                  <a:cubicBezTo>
                    <a:pt x="139" y="140"/>
                    <a:pt x="137" y="130"/>
                    <a:pt x="134" y="101"/>
                  </a:cubicBezTo>
                  <a:cubicBezTo>
                    <a:pt x="134" y="99"/>
                    <a:pt x="136" y="97"/>
                    <a:pt x="137" y="96"/>
                  </a:cubicBezTo>
                  <a:cubicBezTo>
                    <a:pt x="138" y="96"/>
                    <a:pt x="140" y="96"/>
                    <a:pt x="141" y="95"/>
                  </a:cubicBezTo>
                  <a:cubicBezTo>
                    <a:pt x="143" y="97"/>
                    <a:pt x="145" y="99"/>
                    <a:pt x="146" y="101"/>
                  </a:cubicBezTo>
                  <a:cubicBezTo>
                    <a:pt x="151" y="115"/>
                    <a:pt x="158" y="111"/>
                    <a:pt x="161" y="125"/>
                  </a:cubicBezTo>
                  <a:cubicBezTo>
                    <a:pt x="169" y="157"/>
                    <a:pt x="177" y="190"/>
                    <a:pt x="183" y="222"/>
                  </a:cubicBezTo>
                  <a:cubicBezTo>
                    <a:pt x="189" y="253"/>
                    <a:pt x="195" y="239"/>
                    <a:pt x="199" y="269"/>
                  </a:cubicBezTo>
                  <a:cubicBezTo>
                    <a:pt x="203" y="300"/>
                    <a:pt x="208" y="331"/>
                    <a:pt x="221" y="362"/>
                  </a:cubicBezTo>
                  <a:cubicBezTo>
                    <a:pt x="223" y="367"/>
                    <a:pt x="225" y="372"/>
                    <a:pt x="228" y="377"/>
                  </a:cubicBezTo>
                  <a:cubicBezTo>
                    <a:pt x="229" y="377"/>
                    <a:pt x="230" y="377"/>
                    <a:pt x="231" y="377"/>
                  </a:cubicBezTo>
                  <a:cubicBezTo>
                    <a:pt x="230" y="374"/>
                    <a:pt x="230" y="370"/>
                    <a:pt x="229" y="367"/>
                  </a:cubicBezTo>
                  <a:cubicBezTo>
                    <a:pt x="225" y="355"/>
                    <a:pt x="222" y="343"/>
                    <a:pt x="219" y="331"/>
                  </a:cubicBezTo>
                  <a:cubicBezTo>
                    <a:pt x="215" y="316"/>
                    <a:pt x="211" y="301"/>
                    <a:pt x="208" y="286"/>
                  </a:cubicBezTo>
                  <a:cubicBezTo>
                    <a:pt x="205" y="274"/>
                    <a:pt x="202" y="261"/>
                    <a:pt x="200" y="249"/>
                  </a:cubicBezTo>
                  <a:cubicBezTo>
                    <a:pt x="196" y="230"/>
                    <a:pt x="192" y="256"/>
                    <a:pt x="190" y="237"/>
                  </a:cubicBezTo>
                  <a:cubicBezTo>
                    <a:pt x="187" y="217"/>
                    <a:pt x="186" y="196"/>
                    <a:pt x="185" y="176"/>
                  </a:cubicBezTo>
                  <a:cubicBezTo>
                    <a:pt x="185" y="174"/>
                    <a:pt x="187" y="173"/>
                    <a:pt x="187" y="171"/>
                  </a:cubicBezTo>
                  <a:cubicBezTo>
                    <a:pt x="189" y="171"/>
                    <a:pt x="190" y="171"/>
                    <a:pt x="191" y="171"/>
                  </a:cubicBezTo>
                  <a:cubicBezTo>
                    <a:pt x="193" y="173"/>
                    <a:pt x="196" y="175"/>
                    <a:pt x="196" y="177"/>
                  </a:cubicBezTo>
                  <a:cubicBezTo>
                    <a:pt x="200" y="184"/>
                    <a:pt x="203" y="163"/>
                    <a:pt x="205" y="170"/>
                  </a:cubicBezTo>
                  <a:cubicBezTo>
                    <a:pt x="207" y="174"/>
                    <a:pt x="210" y="176"/>
                    <a:pt x="219" y="176"/>
                  </a:cubicBezTo>
                  <a:cubicBezTo>
                    <a:pt x="219" y="174"/>
                    <a:pt x="219" y="172"/>
                    <a:pt x="219" y="171"/>
                  </a:cubicBezTo>
                  <a:cubicBezTo>
                    <a:pt x="218" y="155"/>
                    <a:pt x="216" y="140"/>
                    <a:pt x="214" y="124"/>
                  </a:cubicBezTo>
                  <a:cubicBezTo>
                    <a:pt x="214" y="122"/>
                    <a:pt x="213" y="120"/>
                    <a:pt x="215" y="118"/>
                  </a:cubicBezTo>
                  <a:cubicBezTo>
                    <a:pt x="223" y="114"/>
                    <a:pt x="220" y="110"/>
                    <a:pt x="221" y="105"/>
                  </a:cubicBezTo>
                  <a:cubicBezTo>
                    <a:pt x="221" y="103"/>
                    <a:pt x="222" y="101"/>
                    <a:pt x="223" y="100"/>
                  </a:cubicBezTo>
                  <a:cubicBezTo>
                    <a:pt x="225" y="100"/>
                    <a:pt x="227" y="100"/>
                    <a:pt x="228" y="100"/>
                  </a:cubicBezTo>
                  <a:cubicBezTo>
                    <a:pt x="230" y="103"/>
                    <a:pt x="233" y="91"/>
                    <a:pt x="234" y="95"/>
                  </a:cubicBezTo>
                  <a:cubicBezTo>
                    <a:pt x="243" y="127"/>
                    <a:pt x="253" y="110"/>
                    <a:pt x="259" y="143"/>
                  </a:cubicBezTo>
                  <a:cubicBezTo>
                    <a:pt x="270" y="200"/>
                    <a:pt x="280" y="256"/>
                    <a:pt x="300" y="312"/>
                  </a:cubicBezTo>
                  <a:cubicBezTo>
                    <a:pt x="302" y="317"/>
                    <a:pt x="305" y="322"/>
                    <a:pt x="307" y="327"/>
                  </a:cubicBezTo>
                  <a:cubicBezTo>
                    <a:pt x="309" y="326"/>
                    <a:pt x="309" y="325"/>
                    <a:pt x="309" y="323"/>
                  </a:cubicBezTo>
                  <a:cubicBezTo>
                    <a:pt x="306" y="306"/>
                    <a:pt x="303" y="288"/>
                    <a:pt x="300" y="270"/>
                  </a:cubicBezTo>
                  <a:cubicBezTo>
                    <a:pt x="298" y="256"/>
                    <a:pt x="298" y="241"/>
                    <a:pt x="295" y="227"/>
                  </a:cubicBezTo>
                  <a:cubicBezTo>
                    <a:pt x="290" y="196"/>
                    <a:pt x="284" y="165"/>
                    <a:pt x="278" y="134"/>
                  </a:cubicBezTo>
                  <a:cubicBezTo>
                    <a:pt x="278" y="130"/>
                    <a:pt x="281" y="125"/>
                    <a:pt x="282" y="121"/>
                  </a:cubicBezTo>
                  <a:cubicBezTo>
                    <a:pt x="283" y="120"/>
                    <a:pt x="283" y="119"/>
                    <a:pt x="283" y="118"/>
                  </a:cubicBezTo>
                  <a:cubicBezTo>
                    <a:pt x="281" y="109"/>
                    <a:pt x="279" y="101"/>
                    <a:pt x="278" y="93"/>
                  </a:cubicBezTo>
                  <a:cubicBezTo>
                    <a:pt x="275" y="80"/>
                    <a:pt x="272" y="117"/>
                    <a:pt x="270" y="105"/>
                  </a:cubicBezTo>
                  <a:cubicBezTo>
                    <a:pt x="270" y="103"/>
                    <a:pt x="271" y="100"/>
                    <a:pt x="272" y="98"/>
                  </a:cubicBezTo>
                  <a:cubicBezTo>
                    <a:pt x="273" y="98"/>
                    <a:pt x="275" y="98"/>
                    <a:pt x="276" y="98"/>
                  </a:cubicBezTo>
                  <a:cubicBezTo>
                    <a:pt x="278" y="100"/>
                    <a:pt x="280" y="102"/>
                    <a:pt x="281" y="105"/>
                  </a:cubicBezTo>
                  <a:cubicBezTo>
                    <a:pt x="284" y="114"/>
                    <a:pt x="286" y="73"/>
                    <a:pt x="289" y="82"/>
                  </a:cubicBezTo>
                  <a:cubicBezTo>
                    <a:pt x="296" y="100"/>
                    <a:pt x="304" y="118"/>
                    <a:pt x="310" y="136"/>
                  </a:cubicBezTo>
                  <a:cubicBezTo>
                    <a:pt x="316" y="150"/>
                    <a:pt x="319" y="164"/>
                    <a:pt x="324" y="178"/>
                  </a:cubicBezTo>
                  <a:cubicBezTo>
                    <a:pt x="324" y="168"/>
                    <a:pt x="322" y="159"/>
                    <a:pt x="320" y="149"/>
                  </a:cubicBezTo>
                  <a:cubicBezTo>
                    <a:pt x="316" y="131"/>
                    <a:pt x="312" y="113"/>
                    <a:pt x="308" y="95"/>
                  </a:cubicBezTo>
                  <a:cubicBezTo>
                    <a:pt x="308" y="93"/>
                    <a:pt x="309" y="91"/>
                    <a:pt x="309" y="89"/>
                  </a:cubicBezTo>
                  <a:cubicBezTo>
                    <a:pt x="311" y="89"/>
                    <a:pt x="313" y="88"/>
                    <a:pt x="315" y="88"/>
                  </a:cubicBezTo>
                  <a:cubicBezTo>
                    <a:pt x="317" y="92"/>
                    <a:pt x="320" y="96"/>
                    <a:pt x="321" y="100"/>
                  </a:cubicBezTo>
                  <a:cubicBezTo>
                    <a:pt x="330" y="135"/>
                    <a:pt x="339" y="170"/>
                    <a:pt x="349" y="205"/>
                  </a:cubicBezTo>
                  <a:cubicBezTo>
                    <a:pt x="356" y="230"/>
                    <a:pt x="363" y="256"/>
                    <a:pt x="371" y="282"/>
                  </a:cubicBezTo>
                  <a:cubicBezTo>
                    <a:pt x="373" y="291"/>
                    <a:pt x="377" y="300"/>
                    <a:pt x="381" y="309"/>
                  </a:cubicBezTo>
                  <a:cubicBezTo>
                    <a:pt x="382" y="307"/>
                    <a:pt x="382" y="304"/>
                    <a:pt x="382" y="301"/>
                  </a:cubicBezTo>
                  <a:cubicBezTo>
                    <a:pt x="382" y="292"/>
                    <a:pt x="376" y="283"/>
                    <a:pt x="382" y="274"/>
                  </a:cubicBezTo>
                  <a:cubicBezTo>
                    <a:pt x="386" y="270"/>
                    <a:pt x="382" y="264"/>
                    <a:pt x="380" y="259"/>
                  </a:cubicBezTo>
                  <a:cubicBezTo>
                    <a:pt x="373" y="226"/>
                    <a:pt x="365" y="192"/>
                    <a:pt x="357" y="158"/>
                  </a:cubicBezTo>
                  <a:cubicBezTo>
                    <a:pt x="353" y="141"/>
                    <a:pt x="348" y="124"/>
                    <a:pt x="343" y="107"/>
                  </a:cubicBezTo>
                  <a:cubicBezTo>
                    <a:pt x="342" y="105"/>
                    <a:pt x="339" y="101"/>
                    <a:pt x="350" y="99"/>
                  </a:cubicBezTo>
                  <a:cubicBezTo>
                    <a:pt x="377" y="151"/>
                    <a:pt x="390" y="205"/>
                    <a:pt x="411" y="257"/>
                  </a:cubicBezTo>
                  <a:cubicBezTo>
                    <a:pt x="414" y="250"/>
                    <a:pt x="407" y="243"/>
                    <a:pt x="414" y="236"/>
                  </a:cubicBezTo>
                  <a:cubicBezTo>
                    <a:pt x="429" y="258"/>
                    <a:pt x="433" y="164"/>
                    <a:pt x="443" y="186"/>
                  </a:cubicBezTo>
                  <a:cubicBezTo>
                    <a:pt x="447" y="185"/>
                    <a:pt x="450" y="183"/>
                    <a:pt x="450" y="181"/>
                  </a:cubicBezTo>
                  <a:cubicBezTo>
                    <a:pt x="443" y="157"/>
                    <a:pt x="437" y="250"/>
                    <a:pt x="430" y="225"/>
                  </a:cubicBezTo>
                  <a:cubicBezTo>
                    <a:pt x="426" y="207"/>
                    <a:pt x="421" y="189"/>
                    <a:pt x="416" y="171"/>
                  </a:cubicBezTo>
                  <a:cubicBezTo>
                    <a:pt x="415" y="169"/>
                    <a:pt x="416" y="166"/>
                    <a:pt x="416" y="164"/>
                  </a:cubicBezTo>
                  <a:cubicBezTo>
                    <a:pt x="417" y="164"/>
                    <a:pt x="419" y="164"/>
                    <a:pt x="421" y="164"/>
                  </a:cubicBezTo>
                  <a:cubicBezTo>
                    <a:pt x="423" y="166"/>
                    <a:pt x="425" y="168"/>
                    <a:pt x="426" y="170"/>
                  </a:cubicBezTo>
                  <a:cubicBezTo>
                    <a:pt x="430" y="179"/>
                    <a:pt x="434" y="188"/>
                    <a:pt x="438" y="196"/>
                  </a:cubicBezTo>
                  <a:cubicBezTo>
                    <a:pt x="450" y="222"/>
                    <a:pt x="462" y="130"/>
                    <a:pt x="474" y="155"/>
                  </a:cubicBezTo>
                  <a:cubicBezTo>
                    <a:pt x="474" y="157"/>
                    <a:pt x="476" y="159"/>
                    <a:pt x="478" y="159"/>
                  </a:cubicBezTo>
                  <a:cubicBezTo>
                    <a:pt x="492" y="161"/>
                    <a:pt x="490" y="166"/>
                    <a:pt x="492" y="170"/>
                  </a:cubicBezTo>
                  <a:cubicBezTo>
                    <a:pt x="499" y="182"/>
                    <a:pt x="506" y="176"/>
                    <a:pt x="512" y="188"/>
                  </a:cubicBezTo>
                  <a:cubicBezTo>
                    <a:pt x="517" y="198"/>
                    <a:pt x="522" y="208"/>
                    <a:pt x="527" y="218"/>
                  </a:cubicBezTo>
                  <a:cubicBezTo>
                    <a:pt x="530" y="226"/>
                    <a:pt x="532" y="234"/>
                    <a:pt x="535" y="242"/>
                  </a:cubicBezTo>
                  <a:cubicBezTo>
                    <a:pt x="534" y="227"/>
                    <a:pt x="530" y="213"/>
                    <a:pt x="526" y="198"/>
                  </a:cubicBezTo>
                  <a:cubicBezTo>
                    <a:pt x="522" y="182"/>
                    <a:pt x="516" y="166"/>
                    <a:pt x="511" y="150"/>
                  </a:cubicBezTo>
                  <a:cubicBezTo>
                    <a:pt x="511" y="148"/>
                    <a:pt x="511" y="145"/>
                    <a:pt x="511" y="143"/>
                  </a:cubicBezTo>
                  <a:cubicBezTo>
                    <a:pt x="513" y="143"/>
                    <a:pt x="515" y="143"/>
                    <a:pt x="517" y="143"/>
                  </a:cubicBezTo>
                  <a:cubicBezTo>
                    <a:pt x="518" y="145"/>
                    <a:pt x="521" y="147"/>
                    <a:pt x="522" y="149"/>
                  </a:cubicBezTo>
                  <a:cubicBezTo>
                    <a:pt x="526" y="159"/>
                    <a:pt x="530" y="169"/>
                    <a:pt x="534" y="179"/>
                  </a:cubicBezTo>
                  <a:cubicBezTo>
                    <a:pt x="537" y="185"/>
                    <a:pt x="539" y="190"/>
                    <a:pt x="542" y="196"/>
                  </a:cubicBezTo>
                  <a:cubicBezTo>
                    <a:pt x="543" y="194"/>
                    <a:pt x="543" y="192"/>
                    <a:pt x="543" y="190"/>
                  </a:cubicBezTo>
                  <a:cubicBezTo>
                    <a:pt x="535" y="163"/>
                    <a:pt x="527" y="135"/>
                    <a:pt x="520" y="108"/>
                  </a:cubicBezTo>
                  <a:cubicBezTo>
                    <a:pt x="519" y="105"/>
                    <a:pt x="520" y="102"/>
                    <a:pt x="520" y="99"/>
                  </a:cubicBezTo>
                  <a:cubicBezTo>
                    <a:pt x="521" y="99"/>
                    <a:pt x="523" y="99"/>
                    <a:pt x="525" y="99"/>
                  </a:cubicBezTo>
                  <a:cubicBezTo>
                    <a:pt x="527" y="102"/>
                    <a:pt x="530" y="105"/>
                    <a:pt x="531" y="108"/>
                  </a:cubicBezTo>
                  <a:cubicBezTo>
                    <a:pt x="542" y="131"/>
                    <a:pt x="551" y="155"/>
                    <a:pt x="562" y="178"/>
                  </a:cubicBezTo>
                  <a:cubicBezTo>
                    <a:pt x="568" y="188"/>
                    <a:pt x="574" y="199"/>
                    <a:pt x="590" y="209"/>
                  </a:cubicBezTo>
                  <a:cubicBezTo>
                    <a:pt x="598" y="213"/>
                    <a:pt x="604" y="219"/>
                    <a:pt x="605" y="225"/>
                  </a:cubicBezTo>
                  <a:cubicBezTo>
                    <a:pt x="611" y="241"/>
                    <a:pt x="618" y="154"/>
                    <a:pt x="618" y="170"/>
                  </a:cubicBezTo>
                  <a:cubicBezTo>
                    <a:pt x="618" y="187"/>
                    <a:pt x="634" y="203"/>
                    <a:pt x="639" y="219"/>
                  </a:cubicBezTo>
                  <a:cubicBezTo>
                    <a:pt x="641" y="218"/>
                    <a:pt x="642" y="217"/>
                    <a:pt x="642" y="216"/>
                  </a:cubicBezTo>
                  <a:cubicBezTo>
                    <a:pt x="640" y="196"/>
                    <a:pt x="639" y="176"/>
                    <a:pt x="637" y="156"/>
                  </a:cubicBezTo>
                  <a:cubicBezTo>
                    <a:pt x="635" y="139"/>
                    <a:pt x="630" y="122"/>
                    <a:pt x="627" y="105"/>
                  </a:cubicBezTo>
                  <a:cubicBezTo>
                    <a:pt x="627" y="102"/>
                    <a:pt x="628" y="100"/>
                    <a:pt x="629" y="97"/>
                  </a:cubicBezTo>
                  <a:cubicBezTo>
                    <a:pt x="631" y="97"/>
                    <a:pt x="632" y="97"/>
                    <a:pt x="634" y="97"/>
                  </a:cubicBezTo>
                  <a:cubicBezTo>
                    <a:pt x="636" y="99"/>
                    <a:pt x="639" y="102"/>
                    <a:pt x="639" y="105"/>
                  </a:cubicBezTo>
                  <a:cubicBezTo>
                    <a:pt x="643" y="118"/>
                    <a:pt x="646" y="131"/>
                    <a:pt x="649" y="144"/>
                  </a:cubicBezTo>
                  <a:cubicBezTo>
                    <a:pt x="650" y="146"/>
                    <a:pt x="651" y="149"/>
                    <a:pt x="652" y="151"/>
                  </a:cubicBezTo>
                  <a:cubicBezTo>
                    <a:pt x="653" y="151"/>
                    <a:pt x="655" y="151"/>
                    <a:pt x="656" y="151"/>
                  </a:cubicBezTo>
                  <a:cubicBezTo>
                    <a:pt x="656" y="145"/>
                    <a:pt x="656" y="140"/>
                    <a:pt x="656" y="135"/>
                  </a:cubicBezTo>
                  <a:cubicBezTo>
                    <a:pt x="657" y="135"/>
                    <a:pt x="659" y="135"/>
                    <a:pt x="660" y="135"/>
                  </a:cubicBezTo>
                  <a:cubicBezTo>
                    <a:pt x="662" y="137"/>
                    <a:pt x="665" y="139"/>
                    <a:pt x="666" y="142"/>
                  </a:cubicBezTo>
                  <a:cubicBezTo>
                    <a:pt x="673" y="166"/>
                    <a:pt x="682" y="190"/>
                    <a:pt x="687" y="214"/>
                  </a:cubicBezTo>
                  <a:cubicBezTo>
                    <a:pt x="692" y="245"/>
                    <a:pt x="695" y="276"/>
                    <a:pt x="696" y="308"/>
                  </a:cubicBezTo>
                  <a:cubicBezTo>
                    <a:pt x="698" y="338"/>
                    <a:pt x="695" y="658"/>
                    <a:pt x="695" y="689"/>
                  </a:cubicBezTo>
                  <a:cubicBezTo>
                    <a:pt x="695" y="721"/>
                    <a:pt x="694" y="754"/>
                    <a:pt x="694" y="786"/>
                  </a:cubicBezTo>
                  <a:cubicBezTo>
                    <a:pt x="694" y="809"/>
                    <a:pt x="694" y="832"/>
                    <a:pt x="695" y="855"/>
                  </a:cubicBezTo>
                  <a:cubicBezTo>
                    <a:pt x="695" y="864"/>
                    <a:pt x="696" y="873"/>
                    <a:pt x="697" y="881"/>
                  </a:cubicBezTo>
                  <a:cubicBezTo>
                    <a:pt x="697" y="885"/>
                    <a:pt x="698" y="889"/>
                    <a:pt x="697" y="893"/>
                  </a:cubicBezTo>
                  <a:cubicBezTo>
                    <a:pt x="697" y="897"/>
                    <a:pt x="694" y="901"/>
                    <a:pt x="694" y="905"/>
                  </a:cubicBezTo>
                  <a:cubicBezTo>
                    <a:pt x="694" y="907"/>
                    <a:pt x="699" y="911"/>
                    <a:pt x="697" y="912"/>
                  </a:cubicBezTo>
                  <a:cubicBezTo>
                    <a:pt x="690" y="914"/>
                    <a:pt x="694" y="915"/>
                    <a:pt x="699" y="917"/>
                  </a:cubicBezTo>
                  <a:cubicBezTo>
                    <a:pt x="691" y="919"/>
                    <a:pt x="692" y="921"/>
                    <a:pt x="700" y="923"/>
                  </a:cubicBezTo>
                  <a:cubicBezTo>
                    <a:pt x="698" y="923"/>
                    <a:pt x="696" y="923"/>
                    <a:pt x="695" y="923"/>
                  </a:cubicBezTo>
                  <a:cubicBezTo>
                    <a:pt x="695" y="925"/>
                    <a:pt x="696" y="927"/>
                    <a:pt x="696" y="930"/>
                  </a:cubicBezTo>
                  <a:cubicBezTo>
                    <a:pt x="690" y="931"/>
                    <a:pt x="692" y="933"/>
                    <a:pt x="695" y="935"/>
                  </a:cubicBezTo>
                  <a:cubicBezTo>
                    <a:pt x="695" y="959"/>
                    <a:pt x="695" y="982"/>
                    <a:pt x="695" y="1006"/>
                  </a:cubicBezTo>
                  <a:close/>
                  <a:moveTo>
                    <a:pt x="334" y="486"/>
                  </a:moveTo>
                  <a:cubicBezTo>
                    <a:pt x="336" y="519"/>
                    <a:pt x="341" y="599"/>
                    <a:pt x="343" y="633"/>
                  </a:cubicBezTo>
                  <a:cubicBezTo>
                    <a:pt x="345" y="653"/>
                    <a:pt x="343" y="674"/>
                    <a:pt x="342" y="695"/>
                  </a:cubicBezTo>
                  <a:cubicBezTo>
                    <a:pt x="341" y="723"/>
                    <a:pt x="343" y="764"/>
                    <a:pt x="343" y="792"/>
                  </a:cubicBezTo>
                  <a:cubicBezTo>
                    <a:pt x="344" y="839"/>
                    <a:pt x="342" y="893"/>
                    <a:pt x="342" y="940"/>
                  </a:cubicBezTo>
                  <a:cubicBezTo>
                    <a:pt x="343" y="989"/>
                    <a:pt x="339" y="1017"/>
                    <a:pt x="338" y="1066"/>
                  </a:cubicBezTo>
                  <a:cubicBezTo>
                    <a:pt x="338" y="1086"/>
                    <a:pt x="328" y="1120"/>
                    <a:pt x="330" y="1140"/>
                  </a:cubicBezTo>
                  <a:cubicBezTo>
                    <a:pt x="350" y="1098"/>
                    <a:pt x="346" y="500"/>
                    <a:pt x="327" y="422"/>
                  </a:cubicBezTo>
                  <a:cubicBezTo>
                    <a:pt x="326" y="422"/>
                    <a:pt x="325" y="422"/>
                    <a:pt x="324" y="422"/>
                  </a:cubicBezTo>
                  <a:cubicBezTo>
                    <a:pt x="322" y="447"/>
                    <a:pt x="333" y="461"/>
                    <a:pt x="334" y="486"/>
                  </a:cubicBezTo>
                  <a:close/>
                  <a:moveTo>
                    <a:pt x="479" y="783"/>
                  </a:moveTo>
                  <a:cubicBezTo>
                    <a:pt x="481" y="873"/>
                    <a:pt x="483" y="962"/>
                    <a:pt x="485" y="1052"/>
                  </a:cubicBezTo>
                  <a:cubicBezTo>
                    <a:pt x="486" y="1052"/>
                    <a:pt x="487" y="1052"/>
                    <a:pt x="488" y="1052"/>
                  </a:cubicBezTo>
                  <a:cubicBezTo>
                    <a:pt x="491" y="962"/>
                    <a:pt x="485" y="873"/>
                    <a:pt x="479" y="783"/>
                  </a:cubicBezTo>
                  <a:close/>
                  <a:moveTo>
                    <a:pt x="200" y="503"/>
                  </a:moveTo>
                  <a:cubicBezTo>
                    <a:pt x="201" y="464"/>
                    <a:pt x="197" y="425"/>
                    <a:pt x="176" y="387"/>
                  </a:cubicBezTo>
                  <a:cubicBezTo>
                    <a:pt x="184" y="426"/>
                    <a:pt x="193" y="465"/>
                    <a:pt x="200" y="503"/>
                  </a:cubicBezTo>
                  <a:close/>
                  <a:moveTo>
                    <a:pt x="290" y="1049"/>
                  </a:moveTo>
                  <a:cubicBezTo>
                    <a:pt x="291" y="1049"/>
                    <a:pt x="291" y="1049"/>
                    <a:pt x="292" y="1049"/>
                  </a:cubicBezTo>
                  <a:cubicBezTo>
                    <a:pt x="292" y="991"/>
                    <a:pt x="292" y="932"/>
                    <a:pt x="292" y="874"/>
                  </a:cubicBezTo>
                  <a:cubicBezTo>
                    <a:pt x="291" y="874"/>
                    <a:pt x="291" y="874"/>
                    <a:pt x="290" y="874"/>
                  </a:cubicBezTo>
                  <a:cubicBezTo>
                    <a:pt x="290" y="932"/>
                    <a:pt x="290" y="991"/>
                    <a:pt x="290" y="1049"/>
                  </a:cubicBezTo>
                  <a:close/>
                  <a:moveTo>
                    <a:pt x="248" y="450"/>
                  </a:moveTo>
                  <a:cubicBezTo>
                    <a:pt x="247" y="450"/>
                    <a:pt x="246" y="450"/>
                    <a:pt x="245" y="450"/>
                  </a:cubicBezTo>
                  <a:cubicBezTo>
                    <a:pt x="234" y="478"/>
                    <a:pt x="250" y="506"/>
                    <a:pt x="254" y="534"/>
                  </a:cubicBezTo>
                  <a:cubicBezTo>
                    <a:pt x="252" y="506"/>
                    <a:pt x="250" y="478"/>
                    <a:pt x="248" y="450"/>
                  </a:cubicBezTo>
                  <a:close/>
                  <a:moveTo>
                    <a:pt x="468" y="623"/>
                  </a:moveTo>
                  <a:cubicBezTo>
                    <a:pt x="468" y="623"/>
                    <a:pt x="467" y="623"/>
                    <a:pt x="467" y="623"/>
                  </a:cubicBezTo>
                  <a:cubicBezTo>
                    <a:pt x="467" y="642"/>
                    <a:pt x="467" y="661"/>
                    <a:pt x="467" y="681"/>
                  </a:cubicBezTo>
                  <a:cubicBezTo>
                    <a:pt x="469" y="681"/>
                    <a:pt x="471" y="681"/>
                    <a:pt x="473" y="681"/>
                  </a:cubicBezTo>
                  <a:cubicBezTo>
                    <a:pt x="471" y="661"/>
                    <a:pt x="470" y="642"/>
                    <a:pt x="468" y="623"/>
                  </a:cubicBezTo>
                  <a:close/>
                  <a:moveTo>
                    <a:pt x="118" y="998"/>
                  </a:moveTo>
                  <a:cubicBezTo>
                    <a:pt x="117" y="998"/>
                    <a:pt x="116" y="998"/>
                    <a:pt x="115" y="998"/>
                  </a:cubicBezTo>
                  <a:cubicBezTo>
                    <a:pt x="113" y="1035"/>
                    <a:pt x="111" y="1071"/>
                    <a:pt x="109" y="1108"/>
                  </a:cubicBezTo>
                  <a:cubicBezTo>
                    <a:pt x="110" y="1108"/>
                    <a:pt x="111" y="1108"/>
                    <a:pt x="112" y="1108"/>
                  </a:cubicBezTo>
                  <a:cubicBezTo>
                    <a:pt x="114" y="1071"/>
                    <a:pt x="116" y="1035"/>
                    <a:pt x="118" y="998"/>
                  </a:cubicBezTo>
                  <a:close/>
                  <a:moveTo>
                    <a:pt x="484" y="1162"/>
                  </a:moveTo>
                  <a:cubicBezTo>
                    <a:pt x="485" y="1162"/>
                    <a:pt x="485" y="1162"/>
                    <a:pt x="485" y="1162"/>
                  </a:cubicBezTo>
                  <a:cubicBezTo>
                    <a:pt x="486" y="1131"/>
                    <a:pt x="487" y="1100"/>
                    <a:pt x="488" y="1069"/>
                  </a:cubicBezTo>
                  <a:cubicBezTo>
                    <a:pt x="487" y="1069"/>
                    <a:pt x="486" y="1069"/>
                    <a:pt x="484" y="1069"/>
                  </a:cubicBezTo>
                  <a:cubicBezTo>
                    <a:pt x="484" y="1100"/>
                    <a:pt x="484" y="1131"/>
                    <a:pt x="484" y="1162"/>
                  </a:cubicBezTo>
                  <a:close/>
                  <a:moveTo>
                    <a:pt x="289" y="768"/>
                  </a:moveTo>
                  <a:cubicBezTo>
                    <a:pt x="289" y="768"/>
                    <a:pt x="288" y="768"/>
                    <a:pt x="288" y="768"/>
                  </a:cubicBezTo>
                  <a:cubicBezTo>
                    <a:pt x="288" y="793"/>
                    <a:pt x="288" y="818"/>
                    <a:pt x="288" y="843"/>
                  </a:cubicBezTo>
                  <a:cubicBezTo>
                    <a:pt x="288" y="843"/>
                    <a:pt x="289" y="843"/>
                    <a:pt x="289" y="843"/>
                  </a:cubicBezTo>
                  <a:cubicBezTo>
                    <a:pt x="289" y="818"/>
                    <a:pt x="289" y="793"/>
                    <a:pt x="289" y="768"/>
                  </a:cubicBezTo>
                  <a:close/>
                  <a:moveTo>
                    <a:pt x="407" y="442"/>
                  </a:moveTo>
                  <a:cubicBezTo>
                    <a:pt x="401" y="447"/>
                    <a:pt x="402" y="456"/>
                    <a:pt x="411" y="472"/>
                  </a:cubicBezTo>
                  <a:cubicBezTo>
                    <a:pt x="410" y="462"/>
                    <a:pt x="408" y="452"/>
                    <a:pt x="407" y="442"/>
                  </a:cubicBezTo>
                  <a:close/>
                  <a:moveTo>
                    <a:pt x="109" y="1143"/>
                  </a:moveTo>
                  <a:cubicBezTo>
                    <a:pt x="109" y="1143"/>
                    <a:pt x="109" y="1143"/>
                    <a:pt x="109" y="1143"/>
                  </a:cubicBezTo>
                  <a:cubicBezTo>
                    <a:pt x="109" y="1134"/>
                    <a:pt x="109" y="1125"/>
                    <a:pt x="109" y="1115"/>
                  </a:cubicBezTo>
                  <a:cubicBezTo>
                    <a:pt x="109" y="1115"/>
                    <a:pt x="109" y="1115"/>
                    <a:pt x="109" y="1115"/>
                  </a:cubicBezTo>
                  <a:cubicBezTo>
                    <a:pt x="109" y="1125"/>
                    <a:pt x="109" y="1134"/>
                    <a:pt x="109" y="1143"/>
                  </a:cubicBezTo>
                  <a:close/>
                </a:path>
              </a:pathLst>
            </a:custGeom>
            <a:solidFill>
              <a:srgbClr val="5148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1"/>
            <p:cNvSpPr txBox="1"/>
            <p:nvPr/>
          </p:nvSpPr>
          <p:spPr>
            <a:xfrm>
              <a:off x="9088437" y="2451100"/>
              <a:ext cx="17208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Montserrat"/>
                <a:buNone/>
              </a:pPr>
              <a:r>
                <a:rPr lang="en-US" sz="30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C</a:t>
              </a:r>
              <a:endParaRPr/>
            </a:p>
          </p:txBody>
        </p:sp>
        <p:sp>
          <p:nvSpPr>
            <p:cNvPr id="503" name="Google Shape;503;p31"/>
            <p:cNvSpPr txBox="1"/>
            <p:nvPr/>
          </p:nvSpPr>
          <p:spPr>
            <a:xfrm>
              <a:off x="8931275" y="3119437"/>
              <a:ext cx="1827212" cy="1554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pen Sans SemiBold"/>
                <a:buNone/>
              </a:pPr>
              <a:r>
                <a:rPr lang="en-US" sz="19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591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487;p19"/>
          <p:cNvSpPr txBox="1">
            <a:spLocks noChangeArrowheads="1"/>
          </p:cNvSpPr>
          <p:nvPr/>
        </p:nvSpPr>
        <p:spPr bwMode="auto">
          <a:xfrm>
            <a:off x="1023938" y="3884613"/>
            <a:ext cx="18669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A7947383-67E3-F440-A4E8-017AA77B39C0}"/>
              </a:ext>
            </a:extLst>
          </p:cNvPr>
          <p:cNvGrpSpPr/>
          <p:nvPr/>
        </p:nvGrpSpPr>
        <p:grpSpPr>
          <a:xfrm>
            <a:off x="1023938" y="1128713"/>
            <a:ext cx="1935162" cy="1936750"/>
            <a:chOff x="1023938" y="1128713"/>
            <a:chExt cx="1935162" cy="1936750"/>
          </a:xfrm>
        </p:grpSpPr>
        <p:sp>
          <p:nvSpPr>
            <p:cNvPr id="26627" name="Google Shape;488;p19"/>
            <p:cNvSpPr>
              <a:spLocks noChangeArrowheads="1"/>
            </p:cNvSpPr>
            <p:nvPr/>
          </p:nvSpPr>
          <p:spPr bwMode="auto">
            <a:xfrm>
              <a:off x="1023938" y="1211263"/>
              <a:ext cx="1855787" cy="18542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C3C5C4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628" name="Google Shape;489;p19"/>
            <p:cNvSpPr>
              <a:spLocks/>
            </p:cNvSpPr>
            <p:nvPr/>
          </p:nvSpPr>
          <p:spPr bwMode="auto">
            <a:xfrm>
              <a:off x="1954213" y="1211263"/>
              <a:ext cx="925512" cy="927100"/>
            </a:xfrm>
            <a:custGeom>
              <a:avLst/>
              <a:gdLst>
                <a:gd name="T0" fmla="*/ 0 w 222"/>
                <a:gd name="T1" fmla="*/ 0 h 222"/>
                <a:gd name="T2" fmla="*/ 222 w 222"/>
                <a:gd name="T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222" extrusionOk="0">
                  <a:moveTo>
                    <a:pt x="0" y="0"/>
                  </a:moveTo>
                  <a:cubicBezTo>
                    <a:pt x="123" y="0"/>
                    <a:pt x="222" y="99"/>
                    <a:pt x="222" y="222"/>
                  </a:cubicBezTo>
                </a:path>
              </a:pathLst>
            </a:custGeom>
            <a:solidFill>
              <a:srgbClr val="FFFFFF"/>
            </a:solidFill>
            <a:ln w="74600" cap="flat" cmpd="sng">
              <a:solidFill>
                <a:srgbClr val="23929E"/>
              </a:solidFill>
              <a:prstDash val="solid"/>
              <a:miter lim="524287"/>
              <a:headEnd type="none" w="sm" len="sm"/>
              <a:tailEnd type="none" w="sm" len="sm"/>
            </a:ln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629" name="Google Shape;490;p19"/>
            <p:cNvSpPr>
              <a:spLocks/>
            </p:cNvSpPr>
            <p:nvPr/>
          </p:nvSpPr>
          <p:spPr bwMode="auto">
            <a:xfrm>
              <a:off x="1954213" y="1211263"/>
              <a:ext cx="925512" cy="927100"/>
            </a:xfrm>
            <a:custGeom>
              <a:avLst/>
              <a:gdLst>
                <a:gd name="T0" fmla="*/ 0 w 222"/>
                <a:gd name="T1" fmla="*/ 0 h 222"/>
                <a:gd name="T2" fmla="*/ 222 w 222"/>
                <a:gd name="T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222" extrusionOk="0">
                  <a:moveTo>
                    <a:pt x="0" y="0"/>
                  </a:moveTo>
                  <a:cubicBezTo>
                    <a:pt x="123" y="0"/>
                    <a:pt x="222" y="99"/>
                    <a:pt x="222" y="222"/>
                  </a:cubicBezTo>
                </a:path>
              </a:pathLst>
            </a:custGeom>
            <a:noFill/>
            <a:ln w="74600" cap="flat" cmpd="sng">
              <a:solidFill>
                <a:srgbClr val="23929E"/>
              </a:solidFill>
              <a:prstDash val="solid"/>
              <a:miter lim="524287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630" name="Google Shape;491;p19"/>
            <p:cNvSpPr>
              <a:spLocks noChangeArrowheads="1"/>
            </p:cNvSpPr>
            <p:nvPr/>
          </p:nvSpPr>
          <p:spPr bwMode="auto">
            <a:xfrm>
              <a:off x="1870075" y="1128713"/>
              <a:ext cx="163513" cy="161925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631" name="Google Shape;492;p19"/>
            <p:cNvSpPr>
              <a:spLocks noChangeArrowheads="1"/>
            </p:cNvSpPr>
            <p:nvPr/>
          </p:nvSpPr>
          <p:spPr bwMode="auto">
            <a:xfrm>
              <a:off x="2800350" y="2058988"/>
              <a:ext cx="158750" cy="158750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EAF43FE7-CA69-8248-9AAE-138F4433E16D}"/>
              </a:ext>
            </a:extLst>
          </p:cNvPr>
          <p:cNvGrpSpPr/>
          <p:nvPr/>
        </p:nvGrpSpPr>
        <p:grpSpPr>
          <a:xfrm>
            <a:off x="3843338" y="1128713"/>
            <a:ext cx="1855787" cy="2019300"/>
            <a:chOff x="3843338" y="1128713"/>
            <a:chExt cx="1855787" cy="2019300"/>
          </a:xfrm>
        </p:grpSpPr>
        <p:sp>
          <p:nvSpPr>
            <p:cNvPr id="26632" name="Google Shape;493;p19"/>
            <p:cNvSpPr>
              <a:spLocks noChangeArrowheads="1"/>
            </p:cNvSpPr>
            <p:nvPr/>
          </p:nvSpPr>
          <p:spPr bwMode="auto">
            <a:xfrm>
              <a:off x="3843338" y="1211263"/>
              <a:ext cx="1855787" cy="18542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C3C5C4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633" name="Google Shape;494;p19"/>
            <p:cNvSpPr>
              <a:spLocks/>
            </p:cNvSpPr>
            <p:nvPr/>
          </p:nvSpPr>
          <p:spPr bwMode="auto">
            <a:xfrm>
              <a:off x="4768850" y="1211263"/>
              <a:ext cx="930275" cy="1854200"/>
            </a:xfrm>
            <a:custGeom>
              <a:avLst/>
              <a:gdLst>
                <a:gd name="T0" fmla="*/ 0 w 223"/>
                <a:gd name="T1" fmla="*/ 0 h 444"/>
                <a:gd name="T2" fmla="*/ 223 w 223"/>
                <a:gd name="T3" fmla="*/ 222 h 444"/>
                <a:gd name="T4" fmla="*/ 0 w 223"/>
                <a:gd name="T5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" h="444" extrusionOk="0">
                  <a:moveTo>
                    <a:pt x="0" y="0"/>
                  </a:moveTo>
                  <a:cubicBezTo>
                    <a:pt x="123" y="0"/>
                    <a:pt x="223" y="99"/>
                    <a:pt x="223" y="222"/>
                  </a:cubicBezTo>
                  <a:cubicBezTo>
                    <a:pt x="223" y="345"/>
                    <a:pt x="123" y="444"/>
                    <a:pt x="0" y="444"/>
                  </a:cubicBezTo>
                </a:path>
              </a:pathLst>
            </a:custGeom>
            <a:solidFill>
              <a:srgbClr val="FFFFFF"/>
            </a:solidFill>
            <a:ln w="74600" cap="flat" cmpd="sng">
              <a:solidFill>
                <a:srgbClr val="2F526B"/>
              </a:solidFill>
              <a:prstDash val="solid"/>
              <a:miter lim="524287"/>
              <a:headEnd type="none" w="sm" len="sm"/>
              <a:tailEnd type="none" w="sm" len="sm"/>
            </a:ln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634" name="Google Shape;495;p19"/>
            <p:cNvSpPr>
              <a:spLocks/>
            </p:cNvSpPr>
            <p:nvPr/>
          </p:nvSpPr>
          <p:spPr bwMode="auto">
            <a:xfrm>
              <a:off x="4768850" y="1211263"/>
              <a:ext cx="930275" cy="1854200"/>
            </a:xfrm>
            <a:custGeom>
              <a:avLst/>
              <a:gdLst>
                <a:gd name="T0" fmla="*/ 0 w 223"/>
                <a:gd name="T1" fmla="*/ 0 h 444"/>
                <a:gd name="T2" fmla="*/ 223 w 223"/>
                <a:gd name="T3" fmla="*/ 222 h 444"/>
                <a:gd name="T4" fmla="*/ 0 w 223"/>
                <a:gd name="T5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" h="444" extrusionOk="0">
                  <a:moveTo>
                    <a:pt x="0" y="0"/>
                  </a:moveTo>
                  <a:cubicBezTo>
                    <a:pt x="123" y="0"/>
                    <a:pt x="223" y="99"/>
                    <a:pt x="223" y="222"/>
                  </a:cubicBezTo>
                  <a:cubicBezTo>
                    <a:pt x="223" y="345"/>
                    <a:pt x="123" y="444"/>
                    <a:pt x="0" y="444"/>
                  </a:cubicBezTo>
                </a:path>
              </a:pathLst>
            </a:custGeom>
            <a:noFill/>
            <a:ln w="74600" cap="flat" cmpd="sng">
              <a:solidFill>
                <a:srgbClr val="2F526B"/>
              </a:solidFill>
              <a:prstDash val="solid"/>
              <a:miter lim="524287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635" name="Google Shape;496;p19"/>
            <p:cNvSpPr>
              <a:spLocks noChangeArrowheads="1"/>
            </p:cNvSpPr>
            <p:nvPr/>
          </p:nvSpPr>
          <p:spPr bwMode="auto">
            <a:xfrm>
              <a:off x="4689475" y="1128713"/>
              <a:ext cx="163513" cy="161925"/>
            </a:xfrm>
            <a:prstGeom prst="ellipse">
              <a:avLst/>
            </a:pr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636" name="Google Shape;497;p19"/>
            <p:cNvSpPr>
              <a:spLocks noChangeArrowheads="1"/>
            </p:cNvSpPr>
            <p:nvPr/>
          </p:nvSpPr>
          <p:spPr bwMode="auto">
            <a:xfrm>
              <a:off x="4689475" y="2986088"/>
              <a:ext cx="163513" cy="161925"/>
            </a:xfrm>
            <a:prstGeom prst="ellipse">
              <a:avLst/>
            </a:pr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C9D76F0B-9D2F-984C-A5FB-76E1A7F70B6B}"/>
              </a:ext>
            </a:extLst>
          </p:cNvPr>
          <p:cNvGrpSpPr/>
          <p:nvPr/>
        </p:nvGrpSpPr>
        <p:grpSpPr>
          <a:xfrm>
            <a:off x="6496050" y="1128713"/>
            <a:ext cx="1938338" cy="1936750"/>
            <a:chOff x="6496050" y="1128713"/>
            <a:chExt cx="1938338" cy="1936750"/>
          </a:xfrm>
        </p:grpSpPr>
        <p:sp>
          <p:nvSpPr>
            <p:cNvPr id="26637" name="Google Shape;498;p19"/>
            <p:cNvSpPr>
              <a:spLocks noChangeArrowheads="1"/>
            </p:cNvSpPr>
            <p:nvPr/>
          </p:nvSpPr>
          <p:spPr bwMode="auto">
            <a:xfrm>
              <a:off x="6578600" y="1211263"/>
              <a:ext cx="1855788" cy="18542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C3C5C4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638" name="Google Shape;499;p19"/>
            <p:cNvSpPr>
              <a:spLocks/>
            </p:cNvSpPr>
            <p:nvPr/>
          </p:nvSpPr>
          <p:spPr bwMode="auto">
            <a:xfrm>
              <a:off x="6578600" y="1211263"/>
              <a:ext cx="1855788" cy="1854200"/>
            </a:xfrm>
            <a:custGeom>
              <a:avLst/>
              <a:gdLst>
                <a:gd name="T0" fmla="*/ 222 w 445"/>
                <a:gd name="T1" fmla="*/ 0 h 444"/>
                <a:gd name="T2" fmla="*/ 445 w 445"/>
                <a:gd name="T3" fmla="*/ 222 h 444"/>
                <a:gd name="T4" fmla="*/ 222 w 445"/>
                <a:gd name="T5" fmla="*/ 444 h 444"/>
                <a:gd name="T6" fmla="*/ 0 w 445"/>
                <a:gd name="T7" fmla="*/ 2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5" h="444" extrusionOk="0">
                  <a:moveTo>
                    <a:pt x="222" y="0"/>
                  </a:moveTo>
                  <a:cubicBezTo>
                    <a:pt x="345" y="0"/>
                    <a:pt x="445" y="99"/>
                    <a:pt x="445" y="222"/>
                  </a:cubicBezTo>
                  <a:cubicBezTo>
                    <a:pt x="445" y="345"/>
                    <a:pt x="345" y="444"/>
                    <a:pt x="222" y="444"/>
                  </a:cubicBezTo>
                  <a:cubicBezTo>
                    <a:pt x="99" y="444"/>
                    <a:pt x="0" y="345"/>
                    <a:pt x="0" y="222"/>
                  </a:cubicBezTo>
                </a:path>
              </a:pathLst>
            </a:custGeom>
            <a:solidFill>
              <a:srgbClr val="FFFFFF"/>
            </a:solidFill>
            <a:ln w="74600" cap="flat" cmpd="sng">
              <a:solidFill>
                <a:srgbClr val="FAC344"/>
              </a:solidFill>
              <a:prstDash val="solid"/>
              <a:miter lim="524287"/>
              <a:headEnd type="none" w="sm" len="sm"/>
              <a:tailEnd type="none" w="sm" len="sm"/>
            </a:ln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639" name="Google Shape;500;p19"/>
            <p:cNvSpPr>
              <a:spLocks/>
            </p:cNvSpPr>
            <p:nvPr/>
          </p:nvSpPr>
          <p:spPr bwMode="auto">
            <a:xfrm>
              <a:off x="6578600" y="1211263"/>
              <a:ext cx="1855788" cy="1854200"/>
            </a:xfrm>
            <a:custGeom>
              <a:avLst/>
              <a:gdLst>
                <a:gd name="T0" fmla="*/ 222 w 445"/>
                <a:gd name="T1" fmla="*/ 0 h 444"/>
                <a:gd name="T2" fmla="*/ 445 w 445"/>
                <a:gd name="T3" fmla="*/ 222 h 444"/>
                <a:gd name="T4" fmla="*/ 222 w 445"/>
                <a:gd name="T5" fmla="*/ 444 h 444"/>
                <a:gd name="T6" fmla="*/ 0 w 445"/>
                <a:gd name="T7" fmla="*/ 2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5" h="444" extrusionOk="0">
                  <a:moveTo>
                    <a:pt x="222" y="0"/>
                  </a:moveTo>
                  <a:cubicBezTo>
                    <a:pt x="345" y="0"/>
                    <a:pt x="445" y="99"/>
                    <a:pt x="445" y="222"/>
                  </a:cubicBezTo>
                  <a:cubicBezTo>
                    <a:pt x="445" y="345"/>
                    <a:pt x="345" y="444"/>
                    <a:pt x="222" y="444"/>
                  </a:cubicBezTo>
                  <a:cubicBezTo>
                    <a:pt x="99" y="444"/>
                    <a:pt x="0" y="345"/>
                    <a:pt x="0" y="222"/>
                  </a:cubicBezTo>
                </a:path>
              </a:pathLst>
            </a:custGeom>
            <a:noFill/>
            <a:ln w="74600" cap="flat" cmpd="sng">
              <a:solidFill>
                <a:srgbClr val="FAC344"/>
              </a:solidFill>
              <a:prstDash val="solid"/>
              <a:miter lim="524287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640" name="Google Shape;501;p19"/>
            <p:cNvSpPr>
              <a:spLocks noChangeArrowheads="1"/>
            </p:cNvSpPr>
            <p:nvPr/>
          </p:nvSpPr>
          <p:spPr bwMode="auto">
            <a:xfrm>
              <a:off x="7424738" y="1128713"/>
              <a:ext cx="163512" cy="161925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641" name="Google Shape;502;p19"/>
            <p:cNvSpPr>
              <a:spLocks noChangeArrowheads="1"/>
            </p:cNvSpPr>
            <p:nvPr/>
          </p:nvSpPr>
          <p:spPr bwMode="auto">
            <a:xfrm>
              <a:off x="6496050" y="2058988"/>
              <a:ext cx="161925" cy="158750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3AB36C2A-2D5B-B541-9A6B-A7728E9D5E98}"/>
              </a:ext>
            </a:extLst>
          </p:cNvPr>
          <p:cNvGrpSpPr/>
          <p:nvPr/>
        </p:nvGrpSpPr>
        <p:grpSpPr>
          <a:xfrm>
            <a:off x="9313863" y="1128713"/>
            <a:ext cx="1855787" cy="1936750"/>
            <a:chOff x="9313863" y="1128713"/>
            <a:chExt cx="1855787" cy="1936750"/>
          </a:xfrm>
        </p:grpSpPr>
        <p:sp>
          <p:nvSpPr>
            <p:cNvPr id="26642" name="Google Shape;503;p19"/>
            <p:cNvSpPr>
              <a:spLocks noChangeArrowheads="1"/>
            </p:cNvSpPr>
            <p:nvPr/>
          </p:nvSpPr>
          <p:spPr bwMode="auto">
            <a:xfrm>
              <a:off x="9313863" y="1211263"/>
              <a:ext cx="1855787" cy="1854200"/>
            </a:xfrm>
            <a:prstGeom prst="ellipse">
              <a:avLst/>
            </a:prstGeom>
            <a:solidFill>
              <a:srgbClr val="FFFFFF"/>
            </a:solidFill>
            <a:ln w="74600">
              <a:solidFill>
                <a:srgbClr val="E2412A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643" name="Google Shape;504;p19"/>
            <p:cNvSpPr>
              <a:spLocks noChangeArrowheads="1"/>
            </p:cNvSpPr>
            <p:nvPr/>
          </p:nvSpPr>
          <p:spPr bwMode="auto">
            <a:xfrm>
              <a:off x="10161588" y="1128713"/>
              <a:ext cx="161925" cy="161925"/>
            </a:xfrm>
            <a:prstGeom prst="ellipse">
              <a:avLst/>
            </a:pr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6644" name="Google Shape;505;p19"/>
          <p:cNvSpPr txBox="1">
            <a:spLocks noChangeArrowheads="1"/>
          </p:cNvSpPr>
          <p:nvPr/>
        </p:nvSpPr>
        <p:spPr bwMode="auto">
          <a:xfrm>
            <a:off x="1470025" y="1825625"/>
            <a:ext cx="12969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929E"/>
              </a:buClr>
              <a:buSzPts val="4000"/>
              <a:buFont typeface="Montserrat" panose="02000505000000020004" pitchFamily="2" charset="0"/>
              <a:buNone/>
            </a:pPr>
            <a:r>
              <a:rPr lang="en-US" altLang="en-US" sz="4000" dirty="0">
                <a:solidFill>
                  <a:srgbClr val="23929E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25%</a:t>
            </a:r>
            <a:endParaRPr lang="en-US" altLang="en-US" dirty="0"/>
          </a:p>
        </p:txBody>
      </p:sp>
      <p:sp>
        <p:nvSpPr>
          <p:cNvPr id="26645" name="Google Shape;506;p19"/>
          <p:cNvSpPr txBox="1">
            <a:spLocks noChangeArrowheads="1"/>
          </p:cNvSpPr>
          <p:nvPr/>
        </p:nvSpPr>
        <p:spPr bwMode="auto">
          <a:xfrm>
            <a:off x="4264025" y="1825625"/>
            <a:ext cx="13430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F526B"/>
              </a:buClr>
              <a:buSzPts val="4000"/>
              <a:buFont typeface="Montserrat" panose="02000505000000020004" pitchFamily="2" charset="0"/>
              <a:buNone/>
            </a:pPr>
            <a:r>
              <a:rPr lang="en-US" altLang="en-US" sz="4000">
                <a:solidFill>
                  <a:srgbClr val="2F526B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50%</a:t>
            </a:r>
            <a:endParaRPr lang="en-US" altLang="en-US"/>
          </a:p>
        </p:txBody>
      </p:sp>
      <p:sp>
        <p:nvSpPr>
          <p:cNvPr id="26646" name="Google Shape;507;p19"/>
          <p:cNvSpPr txBox="1">
            <a:spLocks noChangeArrowheads="1"/>
          </p:cNvSpPr>
          <p:nvPr/>
        </p:nvSpPr>
        <p:spPr bwMode="auto">
          <a:xfrm>
            <a:off x="7024688" y="1825625"/>
            <a:ext cx="1284287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AC344"/>
              </a:buClr>
              <a:buSzPts val="4000"/>
              <a:buFont typeface="Montserrat" panose="02000505000000020004" pitchFamily="2" charset="0"/>
              <a:buNone/>
            </a:pPr>
            <a:r>
              <a:rPr lang="en-US" altLang="en-US" sz="4000">
                <a:solidFill>
                  <a:srgbClr val="FAC344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75%</a:t>
            </a:r>
            <a:endParaRPr lang="en-US" altLang="en-US"/>
          </a:p>
        </p:txBody>
      </p:sp>
      <p:sp>
        <p:nvSpPr>
          <p:cNvPr id="26647" name="Google Shape;508;p19"/>
          <p:cNvSpPr txBox="1">
            <a:spLocks noChangeArrowheads="1"/>
          </p:cNvSpPr>
          <p:nvPr/>
        </p:nvSpPr>
        <p:spPr bwMode="auto">
          <a:xfrm>
            <a:off x="9626600" y="1825625"/>
            <a:ext cx="1592263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E2412A"/>
              </a:buClr>
              <a:buSzPts val="4000"/>
              <a:buFont typeface="Montserrat" panose="02000505000000020004" pitchFamily="2" charset="0"/>
              <a:buNone/>
            </a:pPr>
            <a:r>
              <a:rPr lang="en-US" altLang="en-US" sz="4000">
                <a:solidFill>
                  <a:srgbClr val="E2412A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100%</a:t>
            </a:r>
            <a:endParaRPr lang="en-US" altLang="en-US"/>
          </a:p>
        </p:txBody>
      </p:sp>
      <p:sp>
        <p:nvSpPr>
          <p:cNvPr id="26648" name="Google Shape;509;p19"/>
          <p:cNvSpPr txBox="1">
            <a:spLocks noChangeArrowheads="1"/>
          </p:cNvSpPr>
          <p:nvPr/>
        </p:nvSpPr>
        <p:spPr bwMode="auto">
          <a:xfrm>
            <a:off x="947738" y="5173663"/>
            <a:ext cx="22431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929E"/>
              </a:buClr>
              <a:buSzPts val="3300"/>
              <a:buFont typeface="Open Sans Semibold" panose="020B0706030804020204" pitchFamily="34" charset="0"/>
              <a:buNone/>
            </a:pPr>
            <a:r>
              <a:rPr lang="en-US" altLang="en-US" sz="3300" b="1">
                <a:solidFill>
                  <a:srgbClr val="23929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A</a:t>
            </a:r>
            <a:endParaRPr lang="en-US" altLang="en-US"/>
          </a:p>
        </p:txBody>
      </p:sp>
      <p:sp>
        <p:nvSpPr>
          <p:cNvPr id="26649" name="Google Shape;510;p19"/>
          <p:cNvSpPr txBox="1">
            <a:spLocks noChangeArrowheads="1"/>
          </p:cNvSpPr>
          <p:nvPr/>
        </p:nvSpPr>
        <p:spPr bwMode="auto">
          <a:xfrm>
            <a:off x="3735388" y="5173663"/>
            <a:ext cx="22431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F526B"/>
              </a:buClr>
              <a:buSzPts val="3300"/>
              <a:buFont typeface="Open Sans Semibold" panose="020B0706030804020204" pitchFamily="34" charset="0"/>
              <a:buNone/>
            </a:pPr>
            <a:r>
              <a:rPr lang="en-US" altLang="en-US" sz="3300" b="1">
                <a:solidFill>
                  <a:srgbClr val="2F526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B</a:t>
            </a:r>
            <a:endParaRPr lang="en-US" altLang="en-US"/>
          </a:p>
        </p:txBody>
      </p:sp>
      <p:sp>
        <p:nvSpPr>
          <p:cNvPr id="26650" name="Google Shape;511;p19"/>
          <p:cNvSpPr txBox="1">
            <a:spLocks noChangeArrowheads="1"/>
          </p:cNvSpPr>
          <p:nvPr/>
        </p:nvSpPr>
        <p:spPr bwMode="auto">
          <a:xfrm>
            <a:off x="6516688" y="5173663"/>
            <a:ext cx="22304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AC344"/>
              </a:buClr>
              <a:buSzPts val="3300"/>
              <a:buFont typeface="Open Sans Semibold" panose="020B0706030804020204" pitchFamily="34" charset="0"/>
              <a:buNone/>
            </a:pPr>
            <a:r>
              <a:rPr lang="en-US" altLang="en-US" sz="3300" b="1">
                <a:solidFill>
                  <a:srgbClr val="FAC344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C</a:t>
            </a:r>
            <a:endParaRPr lang="en-US" altLang="en-US"/>
          </a:p>
        </p:txBody>
      </p:sp>
      <p:sp>
        <p:nvSpPr>
          <p:cNvPr id="26651" name="Google Shape;512;p19"/>
          <p:cNvSpPr txBox="1">
            <a:spLocks noChangeArrowheads="1"/>
          </p:cNvSpPr>
          <p:nvPr/>
        </p:nvSpPr>
        <p:spPr bwMode="auto">
          <a:xfrm>
            <a:off x="9313863" y="5173663"/>
            <a:ext cx="22733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E2412A"/>
              </a:buClr>
              <a:buSzPts val="3300"/>
              <a:buFont typeface="Open Sans Semibold" panose="020B0706030804020204" pitchFamily="34" charset="0"/>
              <a:buNone/>
            </a:pPr>
            <a:r>
              <a:rPr lang="en-US" altLang="en-US" sz="3300" b="1">
                <a:solidFill>
                  <a:srgbClr val="E2412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D</a:t>
            </a:r>
            <a:endParaRPr lang="en-US" altLang="en-US"/>
          </a:p>
        </p:txBody>
      </p:sp>
      <p:sp>
        <p:nvSpPr>
          <p:cNvPr id="26652" name="Google Shape;513;p19"/>
          <p:cNvSpPr txBox="1">
            <a:spLocks noChangeArrowheads="1"/>
          </p:cNvSpPr>
          <p:nvPr/>
        </p:nvSpPr>
        <p:spPr bwMode="auto">
          <a:xfrm>
            <a:off x="3810000" y="3884613"/>
            <a:ext cx="18669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26653" name="Google Shape;514;p19"/>
          <p:cNvSpPr txBox="1">
            <a:spLocks noChangeArrowheads="1"/>
          </p:cNvSpPr>
          <p:nvPr/>
        </p:nvSpPr>
        <p:spPr bwMode="auto">
          <a:xfrm>
            <a:off x="6600825" y="3884613"/>
            <a:ext cx="18669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26654" name="Google Shape;515;p19"/>
          <p:cNvSpPr txBox="1">
            <a:spLocks noChangeArrowheads="1"/>
          </p:cNvSpPr>
          <p:nvPr/>
        </p:nvSpPr>
        <p:spPr bwMode="auto">
          <a:xfrm>
            <a:off x="9390063" y="3884613"/>
            <a:ext cx="18669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700"/>
              <a:buFont typeface="Open Sans" panose="020B0606030504020204" pitchFamily="34" charset="0"/>
              <a:buNone/>
            </a:pPr>
            <a:r>
              <a:rPr lang="en-US" altLang="en-US" sz="17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1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66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66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66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266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266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750" fill="hold"/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66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750" fill="hold"/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750" fill="hold"/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66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750" fill="hold"/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750" fill="hold"/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750" fill="hold"/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66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750" fill="hold"/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750" fill="hold"/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750" fill="hold"/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626" grpId="0"/>
          <p:bldP spid="26644" grpId="0"/>
          <p:bldP spid="26645" grpId="0"/>
          <p:bldP spid="26646" grpId="0"/>
          <p:bldP spid="26647" grpId="0"/>
          <p:bldP spid="26648" grpId="0"/>
          <p:bldP spid="26649" grpId="0"/>
          <p:bldP spid="26650" grpId="0"/>
          <p:bldP spid="26651" grpId="0"/>
          <p:bldP spid="26652" grpId="0"/>
          <p:bldP spid="26653" grpId="0"/>
          <p:bldP spid="266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66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66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66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266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266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66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66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66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626" grpId="0"/>
          <p:bldP spid="26644" grpId="0"/>
          <p:bldP spid="26645" grpId="0"/>
          <p:bldP spid="26646" grpId="0"/>
          <p:bldP spid="26647" grpId="0"/>
          <p:bldP spid="26648" grpId="0"/>
          <p:bldP spid="26649" grpId="0"/>
          <p:bldP spid="26650" grpId="0"/>
          <p:bldP spid="26651" grpId="0"/>
          <p:bldP spid="26652" grpId="0"/>
          <p:bldP spid="26653" grpId="0"/>
          <p:bldP spid="26654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A24C5063-0E9C-024E-AF24-1253AD7B663A}"/>
              </a:ext>
            </a:extLst>
          </p:cNvPr>
          <p:cNvGrpSpPr/>
          <p:nvPr/>
        </p:nvGrpSpPr>
        <p:grpSpPr>
          <a:xfrm>
            <a:off x="766762" y="534987"/>
            <a:ext cx="2035175" cy="5727700"/>
            <a:chOff x="766762" y="534987"/>
            <a:chExt cx="2035175" cy="5727700"/>
          </a:xfrm>
        </p:grpSpPr>
        <p:sp>
          <p:nvSpPr>
            <p:cNvPr id="479" name="Google Shape;479;p30"/>
            <p:cNvSpPr/>
            <p:nvPr/>
          </p:nvSpPr>
          <p:spPr>
            <a:xfrm>
              <a:off x="766762" y="534987"/>
              <a:ext cx="2035175" cy="5727700"/>
            </a:xfrm>
            <a:custGeom>
              <a:avLst/>
              <a:gdLst/>
              <a:ahLst/>
              <a:cxnLst/>
              <a:rect l="l" t="t" r="r" b="b"/>
              <a:pathLst>
                <a:path w="581" h="1634" extrusionOk="0">
                  <a:moveTo>
                    <a:pt x="7" y="646"/>
                  </a:moveTo>
                  <a:cubicBezTo>
                    <a:pt x="8" y="646"/>
                    <a:pt x="9" y="646"/>
                    <a:pt x="10" y="646"/>
                  </a:cubicBezTo>
                  <a:cubicBezTo>
                    <a:pt x="12" y="644"/>
                    <a:pt x="15" y="641"/>
                    <a:pt x="15" y="639"/>
                  </a:cubicBezTo>
                  <a:cubicBezTo>
                    <a:pt x="16" y="629"/>
                    <a:pt x="17" y="618"/>
                    <a:pt x="18" y="608"/>
                  </a:cubicBezTo>
                  <a:cubicBezTo>
                    <a:pt x="18" y="596"/>
                    <a:pt x="18" y="584"/>
                    <a:pt x="18" y="572"/>
                  </a:cubicBezTo>
                  <a:cubicBezTo>
                    <a:pt x="19" y="572"/>
                    <a:pt x="21" y="572"/>
                    <a:pt x="22" y="572"/>
                  </a:cubicBezTo>
                  <a:cubicBezTo>
                    <a:pt x="22" y="729"/>
                    <a:pt x="22" y="886"/>
                    <a:pt x="22" y="1043"/>
                  </a:cubicBezTo>
                  <a:cubicBezTo>
                    <a:pt x="24" y="1043"/>
                    <a:pt x="25" y="1043"/>
                    <a:pt x="27" y="1043"/>
                  </a:cubicBezTo>
                  <a:cubicBezTo>
                    <a:pt x="28" y="845"/>
                    <a:pt x="28" y="647"/>
                    <a:pt x="29" y="448"/>
                  </a:cubicBezTo>
                  <a:cubicBezTo>
                    <a:pt x="27" y="456"/>
                    <a:pt x="26" y="463"/>
                    <a:pt x="26" y="471"/>
                  </a:cubicBezTo>
                  <a:cubicBezTo>
                    <a:pt x="24" y="495"/>
                    <a:pt x="23" y="518"/>
                    <a:pt x="21" y="542"/>
                  </a:cubicBezTo>
                  <a:cubicBezTo>
                    <a:pt x="21" y="548"/>
                    <a:pt x="18" y="549"/>
                    <a:pt x="6" y="546"/>
                  </a:cubicBezTo>
                  <a:cubicBezTo>
                    <a:pt x="10" y="545"/>
                    <a:pt x="14" y="544"/>
                    <a:pt x="19" y="542"/>
                  </a:cubicBezTo>
                  <a:cubicBezTo>
                    <a:pt x="14" y="542"/>
                    <a:pt x="11" y="541"/>
                    <a:pt x="5" y="541"/>
                  </a:cubicBezTo>
                  <a:cubicBezTo>
                    <a:pt x="10" y="539"/>
                    <a:pt x="13" y="538"/>
                    <a:pt x="16" y="536"/>
                  </a:cubicBezTo>
                  <a:cubicBezTo>
                    <a:pt x="13" y="535"/>
                    <a:pt x="10" y="535"/>
                    <a:pt x="6" y="534"/>
                  </a:cubicBezTo>
                  <a:cubicBezTo>
                    <a:pt x="10" y="533"/>
                    <a:pt x="13" y="532"/>
                    <a:pt x="17" y="530"/>
                  </a:cubicBezTo>
                  <a:cubicBezTo>
                    <a:pt x="13" y="529"/>
                    <a:pt x="10" y="529"/>
                    <a:pt x="7" y="528"/>
                  </a:cubicBezTo>
                  <a:cubicBezTo>
                    <a:pt x="10" y="526"/>
                    <a:pt x="12" y="525"/>
                    <a:pt x="15" y="524"/>
                  </a:cubicBezTo>
                  <a:cubicBezTo>
                    <a:pt x="12" y="523"/>
                    <a:pt x="10" y="522"/>
                    <a:pt x="7" y="522"/>
                  </a:cubicBezTo>
                  <a:cubicBezTo>
                    <a:pt x="10" y="520"/>
                    <a:pt x="11" y="519"/>
                    <a:pt x="14" y="518"/>
                  </a:cubicBezTo>
                  <a:cubicBezTo>
                    <a:pt x="2" y="516"/>
                    <a:pt x="11" y="514"/>
                    <a:pt x="14" y="512"/>
                  </a:cubicBezTo>
                  <a:cubicBezTo>
                    <a:pt x="0" y="509"/>
                    <a:pt x="14" y="507"/>
                    <a:pt x="15" y="505"/>
                  </a:cubicBezTo>
                  <a:cubicBezTo>
                    <a:pt x="12" y="504"/>
                    <a:pt x="10" y="504"/>
                    <a:pt x="6" y="502"/>
                  </a:cubicBezTo>
                  <a:cubicBezTo>
                    <a:pt x="10" y="501"/>
                    <a:pt x="13" y="500"/>
                    <a:pt x="17" y="499"/>
                  </a:cubicBezTo>
                  <a:cubicBezTo>
                    <a:pt x="12" y="498"/>
                    <a:pt x="10" y="498"/>
                    <a:pt x="7" y="497"/>
                  </a:cubicBezTo>
                  <a:cubicBezTo>
                    <a:pt x="10" y="495"/>
                    <a:pt x="13" y="494"/>
                    <a:pt x="16" y="493"/>
                  </a:cubicBezTo>
                  <a:cubicBezTo>
                    <a:pt x="12" y="492"/>
                    <a:pt x="10" y="491"/>
                    <a:pt x="7" y="491"/>
                  </a:cubicBezTo>
                  <a:cubicBezTo>
                    <a:pt x="10" y="489"/>
                    <a:pt x="13" y="488"/>
                    <a:pt x="16" y="487"/>
                  </a:cubicBezTo>
                  <a:cubicBezTo>
                    <a:pt x="13" y="486"/>
                    <a:pt x="10" y="485"/>
                    <a:pt x="6" y="483"/>
                  </a:cubicBezTo>
                  <a:cubicBezTo>
                    <a:pt x="11" y="482"/>
                    <a:pt x="15" y="482"/>
                    <a:pt x="18" y="481"/>
                  </a:cubicBezTo>
                  <a:cubicBezTo>
                    <a:pt x="17" y="480"/>
                    <a:pt x="16" y="480"/>
                    <a:pt x="15" y="479"/>
                  </a:cubicBezTo>
                  <a:cubicBezTo>
                    <a:pt x="13" y="479"/>
                    <a:pt x="11" y="479"/>
                    <a:pt x="8" y="478"/>
                  </a:cubicBezTo>
                  <a:cubicBezTo>
                    <a:pt x="20" y="472"/>
                    <a:pt x="20" y="468"/>
                    <a:pt x="10" y="466"/>
                  </a:cubicBezTo>
                  <a:cubicBezTo>
                    <a:pt x="12" y="464"/>
                    <a:pt x="17" y="462"/>
                    <a:pt x="18" y="460"/>
                  </a:cubicBezTo>
                  <a:cubicBezTo>
                    <a:pt x="19" y="457"/>
                    <a:pt x="20" y="452"/>
                    <a:pt x="20" y="449"/>
                  </a:cubicBezTo>
                  <a:cubicBezTo>
                    <a:pt x="22" y="431"/>
                    <a:pt x="22" y="414"/>
                    <a:pt x="23" y="397"/>
                  </a:cubicBezTo>
                  <a:cubicBezTo>
                    <a:pt x="25" y="369"/>
                    <a:pt x="27" y="340"/>
                    <a:pt x="29" y="312"/>
                  </a:cubicBezTo>
                  <a:cubicBezTo>
                    <a:pt x="30" y="286"/>
                    <a:pt x="32" y="261"/>
                    <a:pt x="33" y="235"/>
                  </a:cubicBezTo>
                  <a:cubicBezTo>
                    <a:pt x="33" y="234"/>
                    <a:pt x="36" y="232"/>
                    <a:pt x="38" y="231"/>
                  </a:cubicBezTo>
                  <a:cubicBezTo>
                    <a:pt x="40" y="238"/>
                    <a:pt x="39" y="244"/>
                    <a:pt x="40" y="249"/>
                  </a:cubicBezTo>
                  <a:cubicBezTo>
                    <a:pt x="40" y="257"/>
                    <a:pt x="40" y="264"/>
                    <a:pt x="41" y="271"/>
                  </a:cubicBezTo>
                  <a:cubicBezTo>
                    <a:pt x="41" y="272"/>
                    <a:pt x="41" y="274"/>
                    <a:pt x="41" y="275"/>
                  </a:cubicBezTo>
                  <a:cubicBezTo>
                    <a:pt x="43" y="274"/>
                    <a:pt x="45" y="272"/>
                    <a:pt x="45" y="271"/>
                  </a:cubicBezTo>
                  <a:cubicBezTo>
                    <a:pt x="46" y="254"/>
                    <a:pt x="48" y="237"/>
                    <a:pt x="49" y="220"/>
                  </a:cubicBezTo>
                  <a:cubicBezTo>
                    <a:pt x="51" y="189"/>
                    <a:pt x="53" y="159"/>
                    <a:pt x="55" y="128"/>
                  </a:cubicBezTo>
                  <a:cubicBezTo>
                    <a:pt x="56" y="108"/>
                    <a:pt x="57" y="89"/>
                    <a:pt x="59" y="70"/>
                  </a:cubicBezTo>
                  <a:cubicBezTo>
                    <a:pt x="59" y="60"/>
                    <a:pt x="61" y="51"/>
                    <a:pt x="62" y="41"/>
                  </a:cubicBezTo>
                  <a:cubicBezTo>
                    <a:pt x="62" y="30"/>
                    <a:pt x="62" y="19"/>
                    <a:pt x="62" y="7"/>
                  </a:cubicBezTo>
                  <a:cubicBezTo>
                    <a:pt x="62" y="5"/>
                    <a:pt x="63" y="2"/>
                    <a:pt x="63" y="0"/>
                  </a:cubicBezTo>
                  <a:cubicBezTo>
                    <a:pt x="64" y="0"/>
                    <a:pt x="65" y="0"/>
                    <a:pt x="66" y="0"/>
                  </a:cubicBezTo>
                  <a:cubicBezTo>
                    <a:pt x="67" y="5"/>
                    <a:pt x="68" y="10"/>
                    <a:pt x="68" y="16"/>
                  </a:cubicBezTo>
                  <a:cubicBezTo>
                    <a:pt x="68" y="40"/>
                    <a:pt x="77" y="40"/>
                    <a:pt x="78" y="64"/>
                  </a:cubicBezTo>
                  <a:cubicBezTo>
                    <a:pt x="78" y="81"/>
                    <a:pt x="82" y="110"/>
                    <a:pt x="82" y="128"/>
                  </a:cubicBezTo>
                  <a:cubicBezTo>
                    <a:pt x="80" y="189"/>
                    <a:pt x="81" y="214"/>
                    <a:pt x="78" y="275"/>
                  </a:cubicBezTo>
                  <a:cubicBezTo>
                    <a:pt x="74" y="335"/>
                    <a:pt x="69" y="448"/>
                    <a:pt x="69" y="508"/>
                  </a:cubicBezTo>
                  <a:cubicBezTo>
                    <a:pt x="70" y="617"/>
                    <a:pt x="60" y="718"/>
                    <a:pt x="64" y="828"/>
                  </a:cubicBezTo>
                  <a:cubicBezTo>
                    <a:pt x="66" y="890"/>
                    <a:pt x="70" y="956"/>
                    <a:pt x="76" y="1017"/>
                  </a:cubicBezTo>
                  <a:cubicBezTo>
                    <a:pt x="76" y="1019"/>
                    <a:pt x="77" y="1022"/>
                    <a:pt x="77" y="1024"/>
                  </a:cubicBezTo>
                  <a:cubicBezTo>
                    <a:pt x="77" y="1026"/>
                    <a:pt x="78" y="1028"/>
                    <a:pt x="78" y="1030"/>
                  </a:cubicBezTo>
                  <a:cubicBezTo>
                    <a:pt x="80" y="1029"/>
                    <a:pt x="80" y="1029"/>
                    <a:pt x="80" y="1029"/>
                  </a:cubicBezTo>
                  <a:cubicBezTo>
                    <a:pt x="79" y="990"/>
                    <a:pt x="77" y="952"/>
                    <a:pt x="76" y="913"/>
                  </a:cubicBezTo>
                  <a:cubicBezTo>
                    <a:pt x="75" y="900"/>
                    <a:pt x="76" y="887"/>
                    <a:pt x="75" y="874"/>
                  </a:cubicBezTo>
                  <a:cubicBezTo>
                    <a:pt x="75" y="850"/>
                    <a:pt x="73" y="826"/>
                    <a:pt x="72" y="802"/>
                  </a:cubicBezTo>
                  <a:cubicBezTo>
                    <a:pt x="72" y="787"/>
                    <a:pt x="73" y="771"/>
                    <a:pt x="73" y="755"/>
                  </a:cubicBezTo>
                  <a:cubicBezTo>
                    <a:pt x="73" y="748"/>
                    <a:pt x="74" y="742"/>
                    <a:pt x="74" y="735"/>
                  </a:cubicBezTo>
                  <a:cubicBezTo>
                    <a:pt x="74" y="728"/>
                    <a:pt x="72" y="720"/>
                    <a:pt x="72" y="713"/>
                  </a:cubicBezTo>
                  <a:cubicBezTo>
                    <a:pt x="72" y="703"/>
                    <a:pt x="72" y="694"/>
                    <a:pt x="72" y="685"/>
                  </a:cubicBezTo>
                  <a:cubicBezTo>
                    <a:pt x="71" y="676"/>
                    <a:pt x="68" y="667"/>
                    <a:pt x="69" y="658"/>
                  </a:cubicBezTo>
                  <a:cubicBezTo>
                    <a:pt x="70" y="655"/>
                    <a:pt x="68" y="653"/>
                    <a:pt x="69" y="650"/>
                  </a:cubicBezTo>
                  <a:cubicBezTo>
                    <a:pt x="70" y="647"/>
                    <a:pt x="74" y="643"/>
                    <a:pt x="71" y="642"/>
                  </a:cubicBezTo>
                  <a:cubicBezTo>
                    <a:pt x="65" y="638"/>
                    <a:pt x="70" y="637"/>
                    <a:pt x="73" y="635"/>
                  </a:cubicBezTo>
                  <a:cubicBezTo>
                    <a:pt x="63" y="633"/>
                    <a:pt x="70" y="631"/>
                    <a:pt x="74" y="629"/>
                  </a:cubicBezTo>
                  <a:cubicBezTo>
                    <a:pt x="62" y="627"/>
                    <a:pt x="70" y="625"/>
                    <a:pt x="74" y="623"/>
                  </a:cubicBezTo>
                  <a:cubicBezTo>
                    <a:pt x="71" y="622"/>
                    <a:pt x="69" y="621"/>
                    <a:pt x="66" y="620"/>
                  </a:cubicBezTo>
                  <a:cubicBezTo>
                    <a:pt x="69" y="619"/>
                    <a:pt x="72" y="618"/>
                    <a:pt x="75" y="617"/>
                  </a:cubicBezTo>
                  <a:cubicBezTo>
                    <a:pt x="72" y="616"/>
                    <a:pt x="70" y="615"/>
                    <a:pt x="67" y="614"/>
                  </a:cubicBezTo>
                  <a:cubicBezTo>
                    <a:pt x="70" y="613"/>
                    <a:pt x="72" y="612"/>
                    <a:pt x="74" y="610"/>
                  </a:cubicBezTo>
                  <a:cubicBezTo>
                    <a:pt x="72" y="609"/>
                    <a:pt x="70" y="609"/>
                    <a:pt x="67" y="608"/>
                  </a:cubicBezTo>
                  <a:cubicBezTo>
                    <a:pt x="70" y="607"/>
                    <a:pt x="72" y="605"/>
                    <a:pt x="74" y="604"/>
                  </a:cubicBezTo>
                  <a:cubicBezTo>
                    <a:pt x="62" y="602"/>
                    <a:pt x="73" y="600"/>
                    <a:pt x="73" y="598"/>
                  </a:cubicBezTo>
                  <a:cubicBezTo>
                    <a:pt x="72" y="596"/>
                    <a:pt x="72" y="594"/>
                    <a:pt x="72" y="593"/>
                  </a:cubicBezTo>
                  <a:cubicBezTo>
                    <a:pt x="72" y="592"/>
                    <a:pt x="73" y="591"/>
                    <a:pt x="73" y="591"/>
                  </a:cubicBezTo>
                  <a:cubicBezTo>
                    <a:pt x="72" y="587"/>
                    <a:pt x="71" y="584"/>
                    <a:pt x="71" y="581"/>
                  </a:cubicBezTo>
                  <a:cubicBezTo>
                    <a:pt x="71" y="578"/>
                    <a:pt x="73" y="575"/>
                    <a:pt x="73" y="572"/>
                  </a:cubicBezTo>
                  <a:cubicBezTo>
                    <a:pt x="73" y="567"/>
                    <a:pt x="71" y="561"/>
                    <a:pt x="71" y="556"/>
                  </a:cubicBezTo>
                  <a:cubicBezTo>
                    <a:pt x="71" y="551"/>
                    <a:pt x="72" y="546"/>
                    <a:pt x="72" y="541"/>
                  </a:cubicBezTo>
                  <a:cubicBezTo>
                    <a:pt x="72" y="536"/>
                    <a:pt x="70" y="531"/>
                    <a:pt x="71" y="525"/>
                  </a:cubicBezTo>
                  <a:cubicBezTo>
                    <a:pt x="71" y="520"/>
                    <a:pt x="73" y="515"/>
                    <a:pt x="73" y="510"/>
                  </a:cubicBezTo>
                  <a:cubicBezTo>
                    <a:pt x="73" y="505"/>
                    <a:pt x="70" y="500"/>
                    <a:pt x="70" y="495"/>
                  </a:cubicBezTo>
                  <a:cubicBezTo>
                    <a:pt x="70" y="486"/>
                    <a:pt x="69" y="478"/>
                    <a:pt x="71" y="470"/>
                  </a:cubicBezTo>
                  <a:cubicBezTo>
                    <a:pt x="71" y="468"/>
                    <a:pt x="71" y="465"/>
                    <a:pt x="71" y="463"/>
                  </a:cubicBezTo>
                  <a:cubicBezTo>
                    <a:pt x="70" y="460"/>
                    <a:pt x="75" y="456"/>
                    <a:pt x="73" y="454"/>
                  </a:cubicBezTo>
                  <a:cubicBezTo>
                    <a:pt x="71" y="449"/>
                    <a:pt x="72" y="446"/>
                    <a:pt x="73" y="442"/>
                  </a:cubicBezTo>
                  <a:cubicBezTo>
                    <a:pt x="74" y="439"/>
                    <a:pt x="71" y="436"/>
                    <a:pt x="71" y="433"/>
                  </a:cubicBezTo>
                  <a:cubicBezTo>
                    <a:pt x="71" y="430"/>
                    <a:pt x="72" y="427"/>
                    <a:pt x="72" y="424"/>
                  </a:cubicBezTo>
                  <a:cubicBezTo>
                    <a:pt x="72" y="421"/>
                    <a:pt x="72" y="418"/>
                    <a:pt x="72" y="415"/>
                  </a:cubicBezTo>
                  <a:cubicBezTo>
                    <a:pt x="73" y="411"/>
                    <a:pt x="73" y="407"/>
                    <a:pt x="74" y="403"/>
                  </a:cubicBezTo>
                  <a:cubicBezTo>
                    <a:pt x="68" y="402"/>
                    <a:pt x="73" y="399"/>
                    <a:pt x="76" y="397"/>
                  </a:cubicBezTo>
                  <a:cubicBezTo>
                    <a:pt x="74" y="396"/>
                    <a:pt x="73" y="396"/>
                    <a:pt x="71" y="395"/>
                  </a:cubicBezTo>
                  <a:cubicBezTo>
                    <a:pt x="73" y="393"/>
                    <a:pt x="74" y="392"/>
                    <a:pt x="76" y="391"/>
                  </a:cubicBezTo>
                  <a:cubicBezTo>
                    <a:pt x="75" y="390"/>
                    <a:pt x="72" y="388"/>
                    <a:pt x="72" y="388"/>
                  </a:cubicBezTo>
                  <a:cubicBezTo>
                    <a:pt x="75" y="386"/>
                    <a:pt x="77" y="384"/>
                    <a:pt x="72" y="382"/>
                  </a:cubicBezTo>
                  <a:cubicBezTo>
                    <a:pt x="77" y="380"/>
                    <a:pt x="74" y="377"/>
                    <a:pt x="73" y="375"/>
                  </a:cubicBezTo>
                  <a:cubicBezTo>
                    <a:pt x="73" y="373"/>
                    <a:pt x="74" y="371"/>
                    <a:pt x="74" y="371"/>
                  </a:cubicBezTo>
                  <a:cubicBezTo>
                    <a:pt x="74" y="367"/>
                    <a:pt x="74" y="365"/>
                    <a:pt x="74" y="363"/>
                  </a:cubicBezTo>
                  <a:cubicBezTo>
                    <a:pt x="73" y="363"/>
                    <a:pt x="72" y="363"/>
                    <a:pt x="71" y="362"/>
                  </a:cubicBezTo>
                  <a:cubicBezTo>
                    <a:pt x="74" y="362"/>
                    <a:pt x="76" y="361"/>
                    <a:pt x="79" y="360"/>
                  </a:cubicBezTo>
                  <a:cubicBezTo>
                    <a:pt x="76" y="359"/>
                    <a:pt x="74" y="358"/>
                    <a:pt x="70" y="356"/>
                  </a:cubicBezTo>
                  <a:cubicBezTo>
                    <a:pt x="74" y="355"/>
                    <a:pt x="77" y="355"/>
                    <a:pt x="79" y="354"/>
                  </a:cubicBezTo>
                  <a:cubicBezTo>
                    <a:pt x="76" y="352"/>
                    <a:pt x="74" y="352"/>
                    <a:pt x="72" y="350"/>
                  </a:cubicBezTo>
                  <a:cubicBezTo>
                    <a:pt x="74" y="349"/>
                    <a:pt x="77" y="349"/>
                    <a:pt x="80" y="348"/>
                  </a:cubicBezTo>
                  <a:cubicBezTo>
                    <a:pt x="76" y="346"/>
                    <a:pt x="74" y="345"/>
                    <a:pt x="72" y="344"/>
                  </a:cubicBezTo>
                  <a:cubicBezTo>
                    <a:pt x="75" y="343"/>
                    <a:pt x="77" y="342"/>
                    <a:pt x="80" y="342"/>
                  </a:cubicBezTo>
                  <a:cubicBezTo>
                    <a:pt x="77" y="340"/>
                    <a:pt x="75" y="339"/>
                    <a:pt x="73" y="338"/>
                  </a:cubicBezTo>
                  <a:cubicBezTo>
                    <a:pt x="75" y="337"/>
                    <a:pt x="77" y="336"/>
                    <a:pt x="79" y="335"/>
                  </a:cubicBezTo>
                  <a:cubicBezTo>
                    <a:pt x="77" y="334"/>
                    <a:pt x="76" y="333"/>
                    <a:pt x="73" y="331"/>
                  </a:cubicBezTo>
                  <a:cubicBezTo>
                    <a:pt x="76" y="331"/>
                    <a:pt x="78" y="330"/>
                    <a:pt x="82" y="329"/>
                  </a:cubicBezTo>
                  <a:cubicBezTo>
                    <a:pt x="78" y="327"/>
                    <a:pt x="76" y="327"/>
                    <a:pt x="73" y="325"/>
                  </a:cubicBezTo>
                  <a:cubicBezTo>
                    <a:pt x="76" y="324"/>
                    <a:pt x="79" y="324"/>
                    <a:pt x="82" y="323"/>
                  </a:cubicBezTo>
                  <a:cubicBezTo>
                    <a:pt x="78" y="321"/>
                    <a:pt x="76" y="320"/>
                    <a:pt x="73" y="319"/>
                  </a:cubicBezTo>
                  <a:cubicBezTo>
                    <a:pt x="81" y="317"/>
                    <a:pt x="83" y="315"/>
                    <a:pt x="73" y="313"/>
                  </a:cubicBezTo>
                  <a:cubicBezTo>
                    <a:pt x="82" y="311"/>
                    <a:pt x="78" y="309"/>
                    <a:pt x="78" y="306"/>
                  </a:cubicBezTo>
                  <a:cubicBezTo>
                    <a:pt x="77" y="301"/>
                    <a:pt x="81" y="296"/>
                    <a:pt x="82" y="290"/>
                  </a:cubicBezTo>
                  <a:cubicBezTo>
                    <a:pt x="83" y="277"/>
                    <a:pt x="83" y="263"/>
                    <a:pt x="84" y="250"/>
                  </a:cubicBezTo>
                  <a:cubicBezTo>
                    <a:pt x="86" y="219"/>
                    <a:pt x="89" y="188"/>
                    <a:pt x="91" y="157"/>
                  </a:cubicBezTo>
                  <a:cubicBezTo>
                    <a:pt x="92" y="135"/>
                    <a:pt x="93" y="113"/>
                    <a:pt x="95" y="90"/>
                  </a:cubicBezTo>
                  <a:cubicBezTo>
                    <a:pt x="96" y="76"/>
                    <a:pt x="98" y="61"/>
                    <a:pt x="99" y="46"/>
                  </a:cubicBezTo>
                  <a:cubicBezTo>
                    <a:pt x="99" y="45"/>
                    <a:pt x="100" y="44"/>
                    <a:pt x="101" y="43"/>
                  </a:cubicBezTo>
                  <a:cubicBezTo>
                    <a:pt x="102" y="44"/>
                    <a:pt x="104" y="45"/>
                    <a:pt x="104" y="46"/>
                  </a:cubicBezTo>
                  <a:cubicBezTo>
                    <a:pt x="104" y="58"/>
                    <a:pt x="103" y="69"/>
                    <a:pt x="103" y="81"/>
                  </a:cubicBezTo>
                  <a:cubicBezTo>
                    <a:pt x="102" y="103"/>
                    <a:pt x="102" y="125"/>
                    <a:pt x="102" y="147"/>
                  </a:cubicBezTo>
                  <a:cubicBezTo>
                    <a:pt x="101" y="162"/>
                    <a:pt x="102" y="176"/>
                    <a:pt x="102" y="190"/>
                  </a:cubicBezTo>
                  <a:cubicBezTo>
                    <a:pt x="105" y="154"/>
                    <a:pt x="108" y="119"/>
                    <a:pt x="111" y="83"/>
                  </a:cubicBezTo>
                  <a:cubicBezTo>
                    <a:pt x="112" y="64"/>
                    <a:pt x="113" y="45"/>
                    <a:pt x="113" y="26"/>
                  </a:cubicBezTo>
                  <a:cubicBezTo>
                    <a:pt x="114" y="25"/>
                    <a:pt x="115" y="24"/>
                    <a:pt x="117" y="21"/>
                  </a:cubicBezTo>
                  <a:cubicBezTo>
                    <a:pt x="119" y="23"/>
                    <a:pt x="120" y="24"/>
                    <a:pt x="120" y="24"/>
                  </a:cubicBezTo>
                  <a:cubicBezTo>
                    <a:pt x="121" y="30"/>
                    <a:pt x="121" y="36"/>
                    <a:pt x="122" y="42"/>
                  </a:cubicBezTo>
                  <a:cubicBezTo>
                    <a:pt x="124" y="55"/>
                    <a:pt x="128" y="68"/>
                    <a:pt x="128" y="81"/>
                  </a:cubicBezTo>
                  <a:cubicBezTo>
                    <a:pt x="128" y="117"/>
                    <a:pt x="147" y="160"/>
                    <a:pt x="146" y="195"/>
                  </a:cubicBezTo>
                  <a:cubicBezTo>
                    <a:pt x="142" y="313"/>
                    <a:pt x="136" y="423"/>
                    <a:pt x="133" y="541"/>
                  </a:cubicBezTo>
                  <a:cubicBezTo>
                    <a:pt x="130" y="706"/>
                    <a:pt x="139" y="865"/>
                    <a:pt x="133" y="1037"/>
                  </a:cubicBezTo>
                  <a:cubicBezTo>
                    <a:pt x="134" y="1041"/>
                    <a:pt x="135" y="1046"/>
                    <a:pt x="136" y="1050"/>
                  </a:cubicBezTo>
                  <a:cubicBezTo>
                    <a:pt x="137" y="1050"/>
                    <a:pt x="138" y="1050"/>
                    <a:pt x="140" y="1050"/>
                  </a:cubicBezTo>
                  <a:cubicBezTo>
                    <a:pt x="140" y="1034"/>
                    <a:pt x="140" y="1018"/>
                    <a:pt x="139" y="1002"/>
                  </a:cubicBezTo>
                  <a:cubicBezTo>
                    <a:pt x="139" y="987"/>
                    <a:pt x="137" y="972"/>
                    <a:pt x="137" y="957"/>
                  </a:cubicBezTo>
                  <a:cubicBezTo>
                    <a:pt x="136" y="908"/>
                    <a:pt x="135" y="858"/>
                    <a:pt x="135" y="809"/>
                  </a:cubicBezTo>
                  <a:cubicBezTo>
                    <a:pt x="134" y="784"/>
                    <a:pt x="132" y="759"/>
                    <a:pt x="132" y="734"/>
                  </a:cubicBezTo>
                  <a:cubicBezTo>
                    <a:pt x="132" y="701"/>
                    <a:pt x="133" y="668"/>
                    <a:pt x="133" y="636"/>
                  </a:cubicBezTo>
                  <a:cubicBezTo>
                    <a:pt x="133" y="620"/>
                    <a:pt x="133" y="604"/>
                    <a:pt x="133" y="588"/>
                  </a:cubicBezTo>
                  <a:cubicBezTo>
                    <a:pt x="133" y="572"/>
                    <a:pt x="133" y="557"/>
                    <a:pt x="133" y="541"/>
                  </a:cubicBezTo>
                  <a:cubicBezTo>
                    <a:pt x="134" y="527"/>
                    <a:pt x="134" y="514"/>
                    <a:pt x="135" y="500"/>
                  </a:cubicBezTo>
                  <a:cubicBezTo>
                    <a:pt x="135" y="491"/>
                    <a:pt x="135" y="482"/>
                    <a:pt x="135" y="473"/>
                  </a:cubicBezTo>
                  <a:cubicBezTo>
                    <a:pt x="135" y="466"/>
                    <a:pt x="135" y="458"/>
                    <a:pt x="135" y="450"/>
                  </a:cubicBezTo>
                  <a:cubicBezTo>
                    <a:pt x="135" y="444"/>
                    <a:pt x="136" y="437"/>
                    <a:pt x="136" y="430"/>
                  </a:cubicBezTo>
                  <a:cubicBezTo>
                    <a:pt x="137" y="422"/>
                    <a:pt x="137" y="414"/>
                    <a:pt x="137" y="406"/>
                  </a:cubicBezTo>
                  <a:cubicBezTo>
                    <a:pt x="137" y="401"/>
                    <a:pt x="136" y="396"/>
                    <a:pt x="136" y="391"/>
                  </a:cubicBezTo>
                  <a:cubicBezTo>
                    <a:pt x="136" y="386"/>
                    <a:pt x="136" y="381"/>
                    <a:pt x="136" y="376"/>
                  </a:cubicBezTo>
                  <a:cubicBezTo>
                    <a:pt x="136" y="373"/>
                    <a:pt x="138" y="370"/>
                    <a:pt x="139" y="367"/>
                  </a:cubicBezTo>
                  <a:cubicBezTo>
                    <a:pt x="139" y="364"/>
                    <a:pt x="137" y="361"/>
                    <a:pt x="137" y="358"/>
                  </a:cubicBezTo>
                  <a:cubicBezTo>
                    <a:pt x="137" y="356"/>
                    <a:pt x="138" y="353"/>
                    <a:pt x="138" y="350"/>
                  </a:cubicBezTo>
                  <a:cubicBezTo>
                    <a:pt x="138" y="347"/>
                    <a:pt x="139" y="345"/>
                    <a:pt x="139" y="342"/>
                  </a:cubicBezTo>
                  <a:cubicBezTo>
                    <a:pt x="139" y="339"/>
                    <a:pt x="137" y="335"/>
                    <a:pt x="138" y="332"/>
                  </a:cubicBezTo>
                  <a:cubicBezTo>
                    <a:pt x="138" y="329"/>
                    <a:pt x="141" y="326"/>
                    <a:pt x="141" y="324"/>
                  </a:cubicBezTo>
                  <a:cubicBezTo>
                    <a:pt x="141" y="320"/>
                    <a:pt x="138" y="317"/>
                    <a:pt x="138" y="314"/>
                  </a:cubicBezTo>
                  <a:cubicBezTo>
                    <a:pt x="138" y="309"/>
                    <a:pt x="142" y="304"/>
                    <a:pt x="141" y="299"/>
                  </a:cubicBezTo>
                  <a:cubicBezTo>
                    <a:pt x="138" y="289"/>
                    <a:pt x="143" y="280"/>
                    <a:pt x="141" y="270"/>
                  </a:cubicBezTo>
                  <a:cubicBezTo>
                    <a:pt x="140" y="264"/>
                    <a:pt x="143" y="257"/>
                    <a:pt x="143" y="251"/>
                  </a:cubicBezTo>
                  <a:cubicBezTo>
                    <a:pt x="145" y="238"/>
                    <a:pt x="146" y="226"/>
                    <a:pt x="147" y="213"/>
                  </a:cubicBezTo>
                  <a:cubicBezTo>
                    <a:pt x="149" y="202"/>
                    <a:pt x="152" y="190"/>
                    <a:pt x="153" y="179"/>
                  </a:cubicBezTo>
                  <a:cubicBezTo>
                    <a:pt x="155" y="157"/>
                    <a:pt x="157" y="136"/>
                    <a:pt x="158" y="115"/>
                  </a:cubicBezTo>
                  <a:cubicBezTo>
                    <a:pt x="160" y="93"/>
                    <a:pt x="161" y="175"/>
                    <a:pt x="162" y="154"/>
                  </a:cubicBezTo>
                  <a:cubicBezTo>
                    <a:pt x="164" y="126"/>
                    <a:pt x="165" y="98"/>
                    <a:pt x="167" y="70"/>
                  </a:cubicBezTo>
                  <a:cubicBezTo>
                    <a:pt x="167" y="68"/>
                    <a:pt x="168" y="67"/>
                    <a:pt x="169" y="65"/>
                  </a:cubicBezTo>
                  <a:cubicBezTo>
                    <a:pt x="171" y="66"/>
                    <a:pt x="172" y="67"/>
                    <a:pt x="172" y="68"/>
                  </a:cubicBezTo>
                  <a:cubicBezTo>
                    <a:pt x="172" y="101"/>
                    <a:pt x="172" y="135"/>
                    <a:pt x="171" y="169"/>
                  </a:cubicBezTo>
                  <a:cubicBezTo>
                    <a:pt x="171" y="197"/>
                    <a:pt x="169" y="226"/>
                    <a:pt x="175" y="254"/>
                  </a:cubicBezTo>
                  <a:cubicBezTo>
                    <a:pt x="175" y="255"/>
                    <a:pt x="176" y="256"/>
                    <a:pt x="176" y="258"/>
                  </a:cubicBezTo>
                  <a:cubicBezTo>
                    <a:pt x="179" y="249"/>
                    <a:pt x="180" y="240"/>
                    <a:pt x="180" y="231"/>
                  </a:cubicBezTo>
                  <a:cubicBezTo>
                    <a:pt x="182" y="192"/>
                    <a:pt x="184" y="152"/>
                    <a:pt x="186" y="112"/>
                  </a:cubicBezTo>
                  <a:cubicBezTo>
                    <a:pt x="187" y="106"/>
                    <a:pt x="189" y="100"/>
                    <a:pt x="190" y="94"/>
                  </a:cubicBezTo>
                  <a:cubicBezTo>
                    <a:pt x="191" y="95"/>
                    <a:pt x="192" y="95"/>
                    <a:pt x="194" y="95"/>
                  </a:cubicBezTo>
                  <a:cubicBezTo>
                    <a:pt x="195" y="133"/>
                    <a:pt x="198" y="172"/>
                    <a:pt x="198" y="211"/>
                  </a:cubicBezTo>
                  <a:cubicBezTo>
                    <a:pt x="198" y="249"/>
                    <a:pt x="196" y="184"/>
                    <a:pt x="195" y="223"/>
                  </a:cubicBezTo>
                  <a:cubicBezTo>
                    <a:pt x="196" y="223"/>
                    <a:pt x="197" y="223"/>
                    <a:pt x="198" y="223"/>
                  </a:cubicBezTo>
                  <a:cubicBezTo>
                    <a:pt x="210" y="138"/>
                    <a:pt x="209" y="157"/>
                    <a:pt x="220" y="72"/>
                  </a:cubicBezTo>
                  <a:cubicBezTo>
                    <a:pt x="221" y="72"/>
                    <a:pt x="223" y="72"/>
                    <a:pt x="225" y="72"/>
                  </a:cubicBezTo>
                  <a:cubicBezTo>
                    <a:pt x="221" y="187"/>
                    <a:pt x="217" y="198"/>
                    <a:pt x="214" y="313"/>
                  </a:cubicBezTo>
                  <a:cubicBezTo>
                    <a:pt x="215" y="313"/>
                    <a:pt x="216" y="313"/>
                    <a:pt x="217" y="313"/>
                  </a:cubicBezTo>
                  <a:cubicBezTo>
                    <a:pt x="222" y="233"/>
                    <a:pt x="228" y="258"/>
                    <a:pt x="233" y="178"/>
                  </a:cubicBezTo>
                  <a:cubicBezTo>
                    <a:pt x="235" y="178"/>
                    <a:pt x="236" y="178"/>
                    <a:pt x="238" y="178"/>
                  </a:cubicBezTo>
                  <a:cubicBezTo>
                    <a:pt x="240" y="220"/>
                    <a:pt x="242" y="218"/>
                    <a:pt x="244" y="260"/>
                  </a:cubicBezTo>
                  <a:cubicBezTo>
                    <a:pt x="245" y="260"/>
                    <a:pt x="246" y="260"/>
                    <a:pt x="247" y="260"/>
                  </a:cubicBezTo>
                  <a:cubicBezTo>
                    <a:pt x="247" y="258"/>
                    <a:pt x="248" y="360"/>
                    <a:pt x="248" y="358"/>
                  </a:cubicBezTo>
                  <a:cubicBezTo>
                    <a:pt x="250" y="330"/>
                    <a:pt x="252" y="302"/>
                    <a:pt x="254" y="275"/>
                  </a:cubicBezTo>
                  <a:cubicBezTo>
                    <a:pt x="256" y="250"/>
                    <a:pt x="257" y="226"/>
                    <a:pt x="259" y="202"/>
                  </a:cubicBezTo>
                  <a:cubicBezTo>
                    <a:pt x="259" y="200"/>
                    <a:pt x="261" y="198"/>
                    <a:pt x="262" y="196"/>
                  </a:cubicBezTo>
                  <a:cubicBezTo>
                    <a:pt x="264" y="196"/>
                    <a:pt x="265" y="196"/>
                    <a:pt x="266" y="196"/>
                  </a:cubicBezTo>
                  <a:cubicBezTo>
                    <a:pt x="264" y="280"/>
                    <a:pt x="261" y="260"/>
                    <a:pt x="258" y="343"/>
                  </a:cubicBezTo>
                  <a:cubicBezTo>
                    <a:pt x="259" y="343"/>
                    <a:pt x="260" y="343"/>
                    <a:pt x="261" y="343"/>
                  </a:cubicBezTo>
                  <a:cubicBezTo>
                    <a:pt x="262" y="337"/>
                    <a:pt x="263" y="330"/>
                    <a:pt x="264" y="323"/>
                  </a:cubicBezTo>
                  <a:cubicBezTo>
                    <a:pt x="267" y="288"/>
                    <a:pt x="269" y="357"/>
                    <a:pt x="272" y="323"/>
                  </a:cubicBezTo>
                  <a:cubicBezTo>
                    <a:pt x="276" y="273"/>
                    <a:pt x="280" y="224"/>
                    <a:pt x="284" y="174"/>
                  </a:cubicBezTo>
                  <a:cubicBezTo>
                    <a:pt x="285" y="172"/>
                    <a:pt x="286" y="169"/>
                    <a:pt x="286" y="167"/>
                  </a:cubicBezTo>
                  <a:cubicBezTo>
                    <a:pt x="289" y="167"/>
                    <a:pt x="290" y="168"/>
                    <a:pt x="290" y="168"/>
                  </a:cubicBezTo>
                  <a:cubicBezTo>
                    <a:pt x="289" y="206"/>
                    <a:pt x="288" y="244"/>
                    <a:pt x="287" y="283"/>
                  </a:cubicBezTo>
                  <a:cubicBezTo>
                    <a:pt x="287" y="301"/>
                    <a:pt x="286" y="320"/>
                    <a:pt x="286" y="339"/>
                  </a:cubicBezTo>
                  <a:cubicBezTo>
                    <a:pt x="286" y="342"/>
                    <a:pt x="288" y="345"/>
                    <a:pt x="289" y="348"/>
                  </a:cubicBezTo>
                  <a:cubicBezTo>
                    <a:pt x="290" y="348"/>
                    <a:pt x="291" y="348"/>
                    <a:pt x="292" y="348"/>
                  </a:cubicBezTo>
                  <a:cubicBezTo>
                    <a:pt x="293" y="347"/>
                    <a:pt x="293" y="347"/>
                    <a:pt x="294" y="346"/>
                  </a:cubicBezTo>
                  <a:cubicBezTo>
                    <a:pt x="297" y="329"/>
                    <a:pt x="292" y="311"/>
                    <a:pt x="303" y="294"/>
                  </a:cubicBezTo>
                  <a:cubicBezTo>
                    <a:pt x="307" y="288"/>
                    <a:pt x="306" y="281"/>
                    <a:pt x="306" y="275"/>
                  </a:cubicBezTo>
                  <a:cubicBezTo>
                    <a:pt x="307" y="271"/>
                    <a:pt x="308" y="267"/>
                    <a:pt x="309" y="263"/>
                  </a:cubicBezTo>
                  <a:cubicBezTo>
                    <a:pt x="310" y="263"/>
                    <a:pt x="312" y="263"/>
                    <a:pt x="313" y="263"/>
                  </a:cubicBezTo>
                  <a:cubicBezTo>
                    <a:pt x="317" y="358"/>
                    <a:pt x="307" y="289"/>
                    <a:pt x="306" y="384"/>
                  </a:cubicBezTo>
                  <a:cubicBezTo>
                    <a:pt x="307" y="384"/>
                    <a:pt x="307" y="383"/>
                    <a:pt x="307" y="382"/>
                  </a:cubicBezTo>
                  <a:cubicBezTo>
                    <a:pt x="310" y="346"/>
                    <a:pt x="312" y="370"/>
                    <a:pt x="314" y="334"/>
                  </a:cubicBezTo>
                  <a:cubicBezTo>
                    <a:pt x="316" y="315"/>
                    <a:pt x="318" y="295"/>
                    <a:pt x="320" y="276"/>
                  </a:cubicBezTo>
                  <a:cubicBezTo>
                    <a:pt x="320" y="275"/>
                    <a:pt x="321" y="274"/>
                    <a:pt x="322" y="273"/>
                  </a:cubicBezTo>
                  <a:cubicBezTo>
                    <a:pt x="323" y="273"/>
                    <a:pt x="324" y="274"/>
                    <a:pt x="325" y="274"/>
                  </a:cubicBezTo>
                  <a:cubicBezTo>
                    <a:pt x="325" y="293"/>
                    <a:pt x="325" y="312"/>
                    <a:pt x="325" y="331"/>
                  </a:cubicBezTo>
                  <a:cubicBezTo>
                    <a:pt x="326" y="331"/>
                    <a:pt x="328" y="331"/>
                    <a:pt x="329" y="331"/>
                  </a:cubicBezTo>
                  <a:cubicBezTo>
                    <a:pt x="337" y="233"/>
                    <a:pt x="344" y="239"/>
                    <a:pt x="352" y="140"/>
                  </a:cubicBezTo>
                  <a:cubicBezTo>
                    <a:pt x="353" y="140"/>
                    <a:pt x="354" y="140"/>
                    <a:pt x="355" y="140"/>
                  </a:cubicBezTo>
                  <a:cubicBezTo>
                    <a:pt x="361" y="220"/>
                    <a:pt x="351" y="196"/>
                    <a:pt x="350" y="276"/>
                  </a:cubicBezTo>
                  <a:cubicBezTo>
                    <a:pt x="351" y="266"/>
                    <a:pt x="353" y="361"/>
                    <a:pt x="353" y="352"/>
                  </a:cubicBezTo>
                  <a:cubicBezTo>
                    <a:pt x="355" y="313"/>
                    <a:pt x="357" y="274"/>
                    <a:pt x="360" y="235"/>
                  </a:cubicBezTo>
                  <a:cubicBezTo>
                    <a:pt x="360" y="232"/>
                    <a:pt x="361" y="229"/>
                    <a:pt x="362" y="226"/>
                  </a:cubicBezTo>
                  <a:cubicBezTo>
                    <a:pt x="363" y="226"/>
                    <a:pt x="365" y="226"/>
                    <a:pt x="366" y="227"/>
                  </a:cubicBezTo>
                  <a:cubicBezTo>
                    <a:pt x="371" y="281"/>
                    <a:pt x="363" y="232"/>
                    <a:pt x="368" y="286"/>
                  </a:cubicBezTo>
                  <a:cubicBezTo>
                    <a:pt x="369" y="285"/>
                    <a:pt x="369" y="284"/>
                    <a:pt x="369" y="283"/>
                  </a:cubicBezTo>
                  <a:cubicBezTo>
                    <a:pt x="372" y="243"/>
                    <a:pt x="374" y="307"/>
                    <a:pt x="377" y="267"/>
                  </a:cubicBezTo>
                  <a:cubicBezTo>
                    <a:pt x="379" y="239"/>
                    <a:pt x="382" y="212"/>
                    <a:pt x="384" y="185"/>
                  </a:cubicBezTo>
                  <a:cubicBezTo>
                    <a:pt x="384" y="183"/>
                    <a:pt x="386" y="181"/>
                    <a:pt x="387" y="180"/>
                  </a:cubicBezTo>
                  <a:cubicBezTo>
                    <a:pt x="390" y="183"/>
                    <a:pt x="391" y="186"/>
                    <a:pt x="391" y="188"/>
                  </a:cubicBezTo>
                  <a:cubicBezTo>
                    <a:pt x="390" y="198"/>
                    <a:pt x="390" y="208"/>
                    <a:pt x="389" y="217"/>
                  </a:cubicBezTo>
                  <a:cubicBezTo>
                    <a:pt x="389" y="252"/>
                    <a:pt x="390" y="287"/>
                    <a:pt x="388" y="321"/>
                  </a:cubicBezTo>
                  <a:cubicBezTo>
                    <a:pt x="385" y="416"/>
                    <a:pt x="406" y="342"/>
                    <a:pt x="401" y="437"/>
                  </a:cubicBezTo>
                  <a:cubicBezTo>
                    <a:pt x="396" y="543"/>
                    <a:pt x="395" y="658"/>
                    <a:pt x="400" y="764"/>
                  </a:cubicBezTo>
                  <a:cubicBezTo>
                    <a:pt x="402" y="815"/>
                    <a:pt x="384" y="860"/>
                    <a:pt x="387" y="911"/>
                  </a:cubicBezTo>
                  <a:cubicBezTo>
                    <a:pt x="388" y="920"/>
                    <a:pt x="389" y="930"/>
                    <a:pt x="390" y="937"/>
                  </a:cubicBezTo>
                  <a:cubicBezTo>
                    <a:pt x="390" y="923"/>
                    <a:pt x="390" y="908"/>
                    <a:pt x="390" y="892"/>
                  </a:cubicBezTo>
                  <a:cubicBezTo>
                    <a:pt x="390" y="752"/>
                    <a:pt x="390" y="612"/>
                    <a:pt x="399" y="471"/>
                  </a:cubicBezTo>
                  <a:cubicBezTo>
                    <a:pt x="404" y="394"/>
                    <a:pt x="408" y="375"/>
                    <a:pt x="413" y="297"/>
                  </a:cubicBezTo>
                  <a:cubicBezTo>
                    <a:pt x="417" y="237"/>
                    <a:pt x="421" y="220"/>
                    <a:pt x="425" y="160"/>
                  </a:cubicBezTo>
                  <a:cubicBezTo>
                    <a:pt x="426" y="147"/>
                    <a:pt x="428" y="134"/>
                    <a:pt x="430" y="120"/>
                  </a:cubicBezTo>
                  <a:cubicBezTo>
                    <a:pt x="430" y="119"/>
                    <a:pt x="432" y="118"/>
                    <a:pt x="433" y="116"/>
                  </a:cubicBezTo>
                  <a:cubicBezTo>
                    <a:pt x="434" y="117"/>
                    <a:pt x="435" y="117"/>
                    <a:pt x="436" y="117"/>
                  </a:cubicBezTo>
                  <a:cubicBezTo>
                    <a:pt x="436" y="119"/>
                    <a:pt x="435" y="120"/>
                    <a:pt x="435" y="122"/>
                  </a:cubicBezTo>
                  <a:cubicBezTo>
                    <a:pt x="436" y="135"/>
                    <a:pt x="437" y="149"/>
                    <a:pt x="437" y="163"/>
                  </a:cubicBezTo>
                  <a:cubicBezTo>
                    <a:pt x="438" y="223"/>
                    <a:pt x="434" y="180"/>
                    <a:pt x="434" y="241"/>
                  </a:cubicBezTo>
                  <a:cubicBezTo>
                    <a:pt x="435" y="323"/>
                    <a:pt x="442" y="387"/>
                    <a:pt x="436" y="469"/>
                  </a:cubicBezTo>
                  <a:cubicBezTo>
                    <a:pt x="430" y="569"/>
                    <a:pt x="436" y="684"/>
                    <a:pt x="422" y="785"/>
                  </a:cubicBezTo>
                  <a:cubicBezTo>
                    <a:pt x="422" y="794"/>
                    <a:pt x="423" y="803"/>
                    <a:pt x="424" y="813"/>
                  </a:cubicBezTo>
                  <a:cubicBezTo>
                    <a:pt x="426" y="811"/>
                    <a:pt x="425" y="810"/>
                    <a:pt x="426" y="809"/>
                  </a:cubicBezTo>
                  <a:cubicBezTo>
                    <a:pt x="427" y="749"/>
                    <a:pt x="429" y="689"/>
                    <a:pt x="431" y="629"/>
                  </a:cubicBezTo>
                  <a:cubicBezTo>
                    <a:pt x="433" y="576"/>
                    <a:pt x="433" y="523"/>
                    <a:pt x="436" y="469"/>
                  </a:cubicBezTo>
                  <a:cubicBezTo>
                    <a:pt x="441" y="394"/>
                    <a:pt x="449" y="319"/>
                    <a:pt x="455" y="244"/>
                  </a:cubicBezTo>
                  <a:cubicBezTo>
                    <a:pt x="457" y="215"/>
                    <a:pt x="458" y="288"/>
                    <a:pt x="462" y="258"/>
                  </a:cubicBezTo>
                  <a:cubicBezTo>
                    <a:pt x="463" y="245"/>
                    <a:pt x="473" y="233"/>
                    <a:pt x="472" y="219"/>
                  </a:cubicBezTo>
                  <a:cubicBezTo>
                    <a:pt x="472" y="218"/>
                    <a:pt x="472" y="216"/>
                    <a:pt x="473" y="215"/>
                  </a:cubicBezTo>
                  <a:cubicBezTo>
                    <a:pt x="474" y="215"/>
                    <a:pt x="474" y="215"/>
                    <a:pt x="475" y="215"/>
                  </a:cubicBezTo>
                  <a:cubicBezTo>
                    <a:pt x="476" y="226"/>
                    <a:pt x="477" y="238"/>
                    <a:pt x="479" y="250"/>
                  </a:cubicBezTo>
                  <a:cubicBezTo>
                    <a:pt x="479" y="250"/>
                    <a:pt x="480" y="250"/>
                    <a:pt x="480" y="250"/>
                  </a:cubicBezTo>
                  <a:cubicBezTo>
                    <a:pt x="482" y="228"/>
                    <a:pt x="484" y="207"/>
                    <a:pt x="486" y="185"/>
                  </a:cubicBezTo>
                  <a:cubicBezTo>
                    <a:pt x="488" y="185"/>
                    <a:pt x="490" y="185"/>
                    <a:pt x="491" y="185"/>
                  </a:cubicBezTo>
                  <a:cubicBezTo>
                    <a:pt x="493" y="274"/>
                    <a:pt x="483" y="259"/>
                    <a:pt x="482" y="348"/>
                  </a:cubicBezTo>
                  <a:cubicBezTo>
                    <a:pt x="483" y="338"/>
                    <a:pt x="484" y="328"/>
                    <a:pt x="485" y="318"/>
                  </a:cubicBezTo>
                  <a:cubicBezTo>
                    <a:pt x="490" y="263"/>
                    <a:pt x="494" y="311"/>
                    <a:pt x="498" y="256"/>
                  </a:cubicBezTo>
                  <a:cubicBezTo>
                    <a:pt x="500" y="235"/>
                    <a:pt x="502" y="111"/>
                    <a:pt x="503" y="91"/>
                  </a:cubicBezTo>
                  <a:cubicBezTo>
                    <a:pt x="504" y="89"/>
                    <a:pt x="506" y="88"/>
                    <a:pt x="508" y="87"/>
                  </a:cubicBezTo>
                  <a:cubicBezTo>
                    <a:pt x="509" y="88"/>
                    <a:pt x="512" y="90"/>
                    <a:pt x="512" y="91"/>
                  </a:cubicBezTo>
                  <a:cubicBezTo>
                    <a:pt x="512" y="96"/>
                    <a:pt x="511" y="101"/>
                    <a:pt x="510" y="106"/>
                  </a:cubicBezTo>
                  <a:cubicBezTo>
                    <a:pt x="510" y="124"/>
                    <a:pt x="509" y="142"/>
                    <a:pt x="508" y="160"/>
                  </a:cubicBezTo>
                  <a:cubicBezTo>
                    <a:pt x="508" y="173"/>
                    <a:pt x="508" y="186"/>
                    <a:pt x="508" y="197"/>
                  </a:cubicBezTo>
                  <a:cubicBezTo>
                    <a:pt x="509" y="193"/>
                    <a:pt x="511" y="186"/>
                    <a:pt x="512" y="179"/>
                  </a:cubicBezTo>
                  <a:cubicBezTo>
                    <a:pt x="513" y="179"/>
                    <a:pt x="514" y="179"/>
                    <a:pt x="515" y="179"/>
                  </a:cubicBezTo>
                  <a:cubicBezTo>
                    <a:pt x="519" y="224"/>
                    <a:pt x="515" y="269"/>
                    <a:pt x="513" y="314"/>
                  </a:cubicBezTo>
                  <a:cubicBezTo>
                    <a:pt x="511" y="359"/>
                    <a:pt x="508" y="404"/>
                    <a:pt x="506" y="449"/>
                  </a:cubicBezTo>
                  <a:cubicBezTo>
                    <a:pt x="507" y="449"/>
                    <a:pt x="508" y="449"/>
                    <a:pt x="509" y="449"/>
                  </a:cubicBezTo>
                  <a:cubicBezTo>
                    <a:pt x="517" y="337"/>
                    <a:pt x="526" y="226"/>
                    <a:pt x="535" y="114"/>
                  </a:cubicBezTo>
                  <a:cubicBezTo>
                    <a:pt x="537" y="114"/>
                    <a:pt x="538" y="114"/>
                    <a:pt x="540" y="114"/>
                  </a:cubicBezTo>
                  <a:cubicBezTo>
                    <a:pt x="540" y="128"/>
                    <a:pt x="540" y="143"/>
                    <a:pt x="540" y="157"/>
                  </a:cubicBezTo>
                  <a:cubicBezTo>
                    <a:pt x="542" y="158"/>
                    <a:pt x="543" y="158"/>
                    <a:pt x="544" y="158"/>
                  </a:cubicBezTo>
                  <a:cubicBezTo>
                    <a:pt x="545" y="155"/>
                    <a:pt x="547" y="152"/>
                    <a:pt x="548" y="150"/>
                  </a:cubicBezTo>
                  <a:cubicBezTo>
                    <a:pt x="549" y="150"/>
                    <a:pt x="551" y="150"/>
                    <a:pt x="552" y="150"/>
                  </a:cubicBezTo>
                  <a:cubicBezTo>
                    <a:pt x="551" y="308"/>
                    <a:pt x="532" y="466"/>
                    <a:pt x="529" y="624"/>
                  </a:cubicBezTo>
                  <a:cubicBezTo>
                    <a:pt x="534" y="564"/>
                    <a:pt x="538" y="504"/>
                    <a:pt x="543" y="445"/>
                  </a:cubicBezTo>
                  <a:cubicBezTo>
                    <a:pt x="548" y="385"/>
                    <a:pt x="553" y="325"/>
                    <a:pt x="559" y="265"/>
                  </a:cubicBezTo>
                  <a:cubicBezTo>
                    <a:pt x="564" y="206"/>
                    <a:pt x="570" y="147"/>
                    <a:pt x="576" y="88"/>
                  </a:cubicBezTo>
                  <a:cubicBezTo>
                    <a:pt x="577" y="88"/>
                    <a:pt x="578" y="87"/>
                    <a:pt x="579" y="87"/>
                  </a:cubicBezTo>
                  <a:cubicBezTo>
                    <a:pt x="579" y="88"/>
                    <a:pt x="580" y="89"/>
                    <a:pt x="580" y="90"/>
                  </a:cubicBezTo>
                  <a:cubicBezTo>
                    <a:pt x="580" y="110"/>
                    <a:pt x="581" y="129"/>
                    <a:pt x="580" y="148"/>
                  </a:cubicBezTo>
                  <a:cubicBezTo>
                    <a:pt x="575" y="211"/>
                    <a:pt x="570" y="274"/>
                    <a:pt x="566" y="337"/>
                  </a:cubicBezTo>
                  <a:cubicBezTo>
                    <a:pt x="561" y="406"/>
                    <a:pt x="554" y="475"/>
                    <a:pt x="551" y="544"/>
                  </a:cubicBezTo>
                  <a:cubicBezTo>
                    <a:pt x="547" y="609"/>
                    <a:pt x="546" y="675"/>
                    <a:pt x="545" y="740"/>
                  </a:cubicBezTo>
                  <a:cubicBezTo>
                    <a:pt x="544" y="796"/>
                    <a:pt x="544" y="852"/>
                    <a:pt x="543" y="907"/>
                  </a:cubicBezTo>
                  <a:cubicBezTo>
                    <a:pt x="542" y="987"/>
                    <a:pt x="541" y="1067"/>
                    <a:pt x="540" y="1147"/>
                  </a:cubicBezTo>
                  <a:cubicBezTo>
                    <a:pt x="540" y="1153"/>
                    <a:pt x="543" y="1159"/>
                    <a:pt x="545" y="1165"/>
                  </a:cubicBezTo>
                  <a:cubicBezTo>
                    <a:pt x="545" y="1166"/>
                    <a:pt x="545" y="1168"/>
                    <a:pt x="544" y="1170"/>
                  </a:cubicBezTo>
                  <a:cubicBezTo>
                    <a:pt x="543" y="1172"/>
                    <a:pt x="541" y="1174"/>
                    <a:pt x="540" y="1176"/>
                  </a:cubicBezTo>
                  <a:cubicBezTo>
                    <a:pt x="539" y="1182"/>
                    <a:pt x="540" y="1187"/>
                    <a:pt x="540" y="1192"/>
                  </a:cubicBezTo>
                  <a:cubicBezTo>
                    <a:pt x="542" y="1244"/>
                    <a:pt x="544" y="1296"/>
                    <a:pt x="548" y="1348"/>
                  </a:cubicBezTo>
                  <a:cubicBezTo>
                    <a:pt x="552" y="1389"/>
                    <a:pt x="493" y="1301"/>
                    <a:pt x="498" y="1342"/>
                  </a:cubicBezTo>
                  <a:cubicBezTo>
                    <a:pt x="503" y="1373"/>
                    <a:pt x="508" y="1357"/>
                    <a:pt x="512" y="1388"/>
                  </a:cubicBezTo>
                  <a:cubicBezTo>
                    <a:pt x="517" y="1423"/>
                    <a:pt x="521" y="1440"/>
                    <a:pt x="525" y="1475"/>
                  </a:cubicBezTo>
                  <a:cubicBezTo>
                    <a:pt x="528" y="1497"/>
                    <a:pt x="529" y="1474"/>
                    <a:pt x="530" y="1495"/>
                  </a:cubicBezTo>
                  <a:cubicBezTo>
                    <a:pt x="531" y="1499"/>
                    <a:pt x="528" y="1534"/>
                    <a:pt x="527" y="1538"/>
                  </a:cubicBezTo>
                  <a:cubicBezTo>
                    <a:pt x="526" y="1538"/>
                    <a:pt x="524" y="1538"/>
                    <a:pt x="523" y="1539"/>
                  </a:cubicBezTo>
                  <a:cubicBezTo>
                    <a:pt x="521" y="1537"/>
                    <a:pt x="518" y="1535"/>
                    <a:pt x="517" y="1534"/>
                  </a:cubicBezTo>
                  <a:cubicBezTo>
                    <a:pt x="509" y="1519"/>
                    <a:pt x="500" y="1474"/>
                    <a:pt x="494" y="1459"/>
                  </a:cubicBezTo>
                  <a:cubicBezTo>
                    <a:pt x="488" y="1447"/>
                    <a:pt x="487" y="1480"/>
                    <a:pt x="483" y="1468"/>
                  </a:cubicBezTo>
                  <a:cubicBezTo>
                    <a:pt x="483" y="1466"/>
                    <a:pt x="481" y="1464"/>
                    <a:pt x="480" y="1462"/>
                  </a:cubicBezTo>
                  <a:cubicBezTo>
                    <a:pt x="479" y="1462"/>
                    <a:pt x="477" y="1462"/>
                    <a:pt x="476" y="1462"/>
                  </a:cubicBezTo>
                  <a:cubicBezTo>
                    <a:pt x="476" y="1464"/>
                    <a:pt x="476" y="1466"/>
                    <a:pt x="476" y="1469"/>
                  </a:cubicBezTo>
                  <a:cubicBezTo>
                    <a:pt x="475" y="1486"/>
                    <a:pt x="474" y="1459"/>
                    <a:pt x="473" y="1477"/>
                  </a:cubicBezTo>
                  <a:cubicBezTo>
                    <a:pt x="473" y="1479"/>
                    <a:pt x="471" y="1481"/>
                    <a:pt x="470" y="1483"/>
                  </a:cubicBezTo>
                  <a:cubicBezTo>
                    <a:pt x="469" y="1483"/>
                    <a:pt x="468" y="1483"/>
                    <a:pt x="466" y="1483"/>
                  </a:cubicBezTo>
                  <a:cubicBezTo>
                    <a:pt x="465" y="1480"/>
                    <a:pt x="463" y="1478"/>
                    <a:pt x="463" y="1476"/>
                  </a:cubicBezTo>
                  <a:cubicBezTo>
                    <a:pt x="461" y="1461"/>
                    <a:pt x="459" y="1491"/>
                    <a:pt x="457" y="1476"/>
                  </a:cubicBezTo>
                  <a:cubicBezTo>
                    <a:pt x="456" y="1472"/>
                    <a:pt x="525" y="1596"/>
                    <a:pt x="514" y="1596"/>
                  </a:cubicBezTo>
                  <a:cubicBezTo>
                    <a:pt x="513" y="1596"/>
                    <a:pt x="512" y="1594"/>
                    <a:pt x="511" y="1593"/>
                  </a:cubicBezTo>
                  <a:cubicBezTo>
                    <a:pt x="510" y="1590"/>
                    <a:pt x="508" y="1587"/>
                    <a:pt x="507" y="1584"/>
                  </a:cubicBezTo>
                  <a:cubicBezTo>
                    <a:pt x="492" y="1545"/>
                    <a:pt x="487" y="1524"/>
                    <a:pt x="482" y="1485"/>
                  </a:cubicBezTo>
                  <a:cubicBezTo>
                    <a:pt x="481" y="1478"/>
                    <a:pt x="474" y="1474"/>
                    <a:pt x="468" y="1469"/>
                  </a:cubicBezTo>
                  <a:cubicBezTo>
                    <a:pt x="467" y="1474"/>
                    <a:pt x="468" y="1479"/>
                    <a:pt x="469" y="1484"/>
                  </a:cubicBezTo>
                  <a:cubicBezTo>
                    <a:pt x="471" y="1500"/>
                    <a:pt x="474" y="1516"/>
                    <a:pt x="475" y="1532"/>
                  </a:cubicBezTo>
                  <a:cubicBezTo>
                    <a:pt x="478" y="1563"/>
                    <a:pt x="480" y="1574"/>
                    <a:pt x="482" y="1605"/>
                  </a:cubicBezTo>
                  <a:cubicBezTo>
                    <a:pt x="482" y="1607"/>
                    <a:pt x="481" y="1608"/>
                    <a:pt x="480" y="1610"/>
                  </a:cubicBezTo>
                  <a:cubicBezTo>
                    <a:pt x="479" y="1610"/>
                    <a:pt x="478" y="1610"/>
                    <a:pt x="477" y="1610"/>
                  </a:cubicBezTo>
                  <a:cubicBezTo>
                    <a:pt x="475" y="1608"/>
                    <a:pt x="473" y="1607"/>
                    <a:pt x="473" y="1605"/>
                  </a:cubicBezTo>
                  <a:cubicBezTo>
                    <a:pt x="468" y="1590"/>
                    <a:pt x="462" y="1594"/>
                    <a:pt x="459" y="1579"/>
                  </a:cubicBezTo>
                  <a:cubicBezTo>
                    <a:pt x="453" y="1545"/>
                    <a:pt x="446" y="1510"/>
                    <a:pt x="441" y="1476"/>
                  </a:cubicBezTo>
                  <a:cubicBezTo>
                    <a:pt x="436" y="1444"/>
                    <a:pt x="431" y="1459"/>
                    <a:pt x="427" y="1427"/>
                  </a:cubicBezTo>
                  <a:cubicBezTo>
                    <a:pt x="424" y="1394"/>
                    <a:pt x="420" y="1361"/>
                    <a:pt x="409" y="1328"/>
                  </a:cubicBezTo>
                  <a:cubicBezTo>
                    <a:pt x="407" y="1323"/>
                    <a:pt x="405" y="1318"/>
                    <a:pt x="403" y="1312"/>
                  </a:cubicBezTo>
                  <a:cubicBezTo>
                    <a:pt x="402" y="1312"/>
                    <a:pt x="401" y="1312"/>
                    <a:pt x="401" y="1313"/>
                  </a:cubicBezTo>
                  <a:cubicBezTo>
                    <a:pt x="401" y="1316"/>
                    <a:pt x="401" y="1319"/>
                    <a:pt x="402" y="1323"/>
                  </a:cubicBezTo>
                  <a:cubicBezTo>
                    <a:pt x="405" y="1335"/>
                    <a:pt x="408" y="1348"/>
                    <a:pt x="411" y="1361"/>
                  </a:cubicBezTo>
                  <a:cubicBezTo>
                    <a:pt x="414" y="1377"/>
                    <a:pt x="417" y="1393"/>
                    <a:pt x="420" y="1409"/>
                  </a:cubicBezTo>
                  <a:cubicBezTo>
                    <a:pt x="422" y="1422"/>
                    <a:pt x="425" y="1435"/>
                    <a:pt x="427" y="1448"/>
                  </a:cubicBezTo>
                  <a:cubicBezTo>
                    <a:pt x="430" y="1468"/>
                    <a:pt x="433" y="1441"/>
                    <a:pt x="435" y="1461"/>
                  </a:cubicBezTo>
                  <a:cubicBezTo>
                    <a:pt x="437" y="1482"/>
                    <a:pt x="438" y="1504"/>
                    <a:pt x="439" y="1525"/>
                  </a:cubicBezTo>
                  <a:cubicBezTo>
                    <a:pt x="439" y="1527"/>
                    <a:pt x="438" y="1529"/>
                    <a:pt x="437" y="1531"/>
                  </a:cubicBezTo>
                  <a:cubicBezTo>
                    <a:pt x="436" y="1531"/>
                    <a:pt x="435" y="1531"/>
                    <a:pt x="434" y="1531"/>
                  </a:cubicBezTo>
                  <a:cubicBezTo>
                    <a:pt x="433" y="1529"/>
                    <a:pt x="430" y="1527"/>
                    <a:pt x="430" y="1524"/>
                  </a:cubicBezTo>
                  <a:cubicBezTo>
                    <a:pt x="427" y="1517"/>
                    <a:pt x="424" y="1539"/>
                    <a:pt x="422" y="1532"/>
                  </a:cubicBezTo>
                  <a:cubicBezTo>
                    <a:pt x="421" y="1528"/>
                    <a:pt x="418" y="1526"/>
                    <a:pt x="410" y="1525"/>
                  </a:cubicBezTo>
                  <a:cubicBezTo>
                    <a:pt x="410" y="1527"/>
                    <a:pt x="410" y="1529"/>
                    <a:pt x="410" y="1531"/>
                  </a:cubicBezTo>
                  <a:cubicBezTo>
                    <a:pt x="412" y="1547"/>
                    <a:pt x="413" y="1564"/>
                    <a:pt x="415" y="1580"/>
                  </a:cubicBezTo>
                  <a:cubicBezTo>
                    <a:pt x="415" y="1582"/>
                    <a:pt x="416" y="1585"/>
                    <a:pt x="414" y="1586"/>
                  </a:cubicBezTo>
                  <a:cubicBezTo>
                    <a:pt x="407" y="1591"/>
                    <a:pt x="409" y="1595"/>
                    <a:pt x="409" y="1600"/>
                  </a:cubicBezTo>
                  <a:cubicBezTo>
                    <a:pt x="409" y="1602"/>
                    <a:pt x="407" y="1604"/>
                    <a:pt x="407" y="1606"/>
                  </a:cubicBezTo>
                  <a:cubicBezTo>
                    <a:pt x="405" y="1606"/>
                    <a:pt x="404" y="1606"/>
                    <a:pt x="403" y="1606"/>
                  </a:cubicBezTo>
                  <a:cubicBezTo>
                    <a:pt x="401" y="1602"/>
                    <a:pt x="399" y="1615"/>
                    <a:pt x="398" y="1611"/>
                  </a:cubicBezTo>
                  <a:cubicBezTo>
                    <a:pt x="390" y="1577"/>
                    <a:pt x="381" y="1595"/>
                    <a:pt x="376" y="1560"/>
                  </a:cubicBezTo>
                  <a:cubicBezTo>
                    <a:pt x="367" y="1500"/>
                    <a:pt x="359" y="1440"/>
                    <a:pt x="342" y="1381"/>
                  </a:cubicBezTo>
                  <a:cubicBezTo>
                    <a:pt x="340" y="1375"/>
                    <a:pt x="338" y="1370"/>
                    <a:pt x="336" y="1365"/>
                  </a:cubicBezTo>
                  <a:cubicBezTo>
                    <a:pt x="334" y="1366"/>
                    <a:pt x="334" y="1368"/>
                    <a:pt x="334" y="1369"/>
                  </a:cubicBezTo>
                  <a:cubicBezTo>
                    <a:pt x="337" y="1388"/>
                    <a:pt x="339" y="1407"/>
                    <a:pt x="342" y="1426"/>
                  </a:cubicBezTo>
                  <a:cubicBezTo>
                    <a:pt x="343" y="1441"/>
                    <a:pt x="344" y="1456"/>
                    <a:pt x="346" y="1471"/>
                  </a:cubicBezTo>
                  <a:cubicBezTo>
                    <a:pt x="350" y="1504"/>
                    <a:pt x="356" y="1537"/>
                    <a:pt x="360" y="1570"/>
                  </a:cubicBezTo>
                  <a:cubicBezTo>
                    <a:pt x="361" y="1574"/>
                    <a:pt x="358" y="1579"/>
                    <a:pt x="357" y="1583"/>
                  </a:cubicBezTo>
                  <a:cubicBezTo>
                    <a:pt x="356" y="1585"/>
                    <a:pt x="356" y="1586"/>
                    <a:pt x="356" y="1587"/>
                  </a:cubicBezTo>
                  <a:cubicBezTo>
                    <a:pt x="358" y="1596"/>
                    <a:pt x="359" y="1604"/>
                    <a:pt x="361" y="1613"/>
                  </a:cubicBezTo>
                  <a:cubicBezTo>
                    <a:pt x="363" y="1626"/>
                    <a:pt x="365" y="1587"/>
                    <a:pt x="367" y="1601"/>
                  </a:cubicBezTo>
                  <a:cubicBezTo>
                    <a:pt x="367" y="1603"/>
                    <a:pt x="366" y="1605"/>
                    <a:pt x="366" y="1608"/>
                  </a:cubicBezTo>
                  <a:cubicBezTo>
                    <a:pt x="364" y="1608"/>
                    <a:pt x="363" y="1608"/>
                    <a:pt x="362" y="1608"/>
                  </a:cubicBezTo>
                  <a:cubicBezTo>
                    <a:pt x="361" y="1605"/>
                    <a:pt x="359" y="1603"/>
                    <a:pt x="358" y="1601"/>
                  </a:cubicBezTo>
                  <a:cubicBezTo>
                    <a:pt x="356" y="1591"/>
                    <a:pt x="354" y="1634"/>
                    <a:pt x="351" y="1624"/>
                  </a:cubicBezTo>
                  <a:cubicBezTo>
                    <a:pt x="345" y="1605"/>
                    <a:pt x="338" y="1587"/>
                    <a:pt x="333" y="1568"/>
                  </a:cubicBezTo>
                  <a:cubicBezTo>
                    <a:pt x="329" y="1553"/>
                    <a:pt x="325" y="1538"/>
                    <a:pt x="322" y="1523"/>
                  </a:cubicBezTo>
                  <a:cubicBezTo>
                    <a:pt x="322" y="1533"/>
                    <a:pt x="323" y="1543"/>
                    <a:pt x="325" y="1553"/>
                  </a:cubicBezTo>
                  <a:cubicBezTo>
                    <a:pt x="328" y="1572"/>
                    <a:pt x="332" y="1591"/>
                    <a:pt x="335" y="1611"/>
                  </a:cubicBezTo>
                  <a:cubicBezTo>
                    <a:pt x="335" y="1613"/>
                    <a:pt x="334" y="1615"/>
                    <a:pt x="334" y="1618"/>
                  </a:cubicBezTo>
                  <a:cubicBezTo>
                    <a:pt x="332" y="1618"/>
                    <a:pt x="331" y="1618"/>
                    <a:pt x="329" y="1618"/>
                  </a:cubicBezTo>
                  <a:cubicBezTo>
                    <a:pt x="328" y="1614"/>
                    <a:pt x="325" y="1610"/>
                    <a:pt x="324" y="1605"/>
                  </a:cubicBezTo>
                  <a:cubicBezTo>
                    <a:pt x="316" y="1569"/>
                    <a:pt x="308" y="1532"/>
                    <a:pt x="300" y="1495"/>
                  </a:cubicBezTo>
                  <a:cubicBezTo>
                    <a:pt x="294" y="1468"/>
                    <a:pt x="288" y="1441"/>
                    <a:pt x="282" y="1413"/>
                  </a:cubicBezTo>
                  <a:cubicBezTo>
                    <a:pt x="280" y="1404"/>
                    <a:pt x="276" y="1394"/>
                    <a:pt x="273" y="1384"/>
                  </a:cubicBezTo>
                  <a:cubicBezTo>
                    <a:pt x="272" y="1387"/>
                    <a:pt x="273" y="1390"/>
                    <a:pt x="273" y="1393"/>
                  </a:cubicBezTo>
                  <a:cubicBezTo>
                    <a:pt x="273" y="1402"/>
                    <a:pt x="278" y="1411"/>
                    <a:pt x="272" y="1421"/>
                  </a:cubicBezTo>
                  <a:cubicBezTo>
                    <a:pt x="269" y="1426"/>
                    <a:pt x="273" y="1432"/>
                    <a:pt x="274" y="1437"/>
                  </a:cubicBezTo>
                  <a:cubicBezTo>
                    <a:pt x="280" y="1473"/>
                    <a:pt x="286" y="1508"/>
                    <a:pt x="293" y="1544"/>
                  </a:cubicBezTo>
                  <a:cubicBezTo>
                    <a:pt x="297" y="1562"/>
                    <a:pt x="301" y="1580"/>
                    <a:pt x="305" y="1598"/>
                  </a:cubicBezTo>
                  <a:cubicBezTo>
                    <a:pt x="306" y="1601"/>
                    <a:pt x="309" y="1604"/>
                    <a:pt x="300" y="1607"/>
                  </a:cubicBezTo>
                  <a:cubicBezTo>
                    <a:pt x="276" y="1551"/>
                    <a:pt x="265" y="1495"/>
                    <a:pt x="248" y="1439"/>
                  </a:cubicBezTo>
                  <a:cubicBezTo>
                    <a:pt x="245" y="1447"/>
                    <a:pt x="251" y="1454"/>
                    <a:pt x="245" y="1461"/>
                  </a:cubicBezTo>
                  <a:cubicBezTo>
                    <a:pt x="232" y="1438"/>
                    <a:pt x="229" y="1538"/>
                    <a:pt x="220" y="1514"/>
                  </a:cubicBezTo>
                  <a:cubicBezTo>
                    <a:pt x="217" y="1516"/>
                    <a:pt x="215" y="1518"/>
                    <a:pt x="215" y="1520"/>
                  </a:cubicBezTo>
                  <a:cubicBezTo>
                    <a:pt x="220" y="1545"/>
                    <a:pt x="226" y="1447"/>
                    <a:pt x="231" y="1473"/>
                  </a:cubicBezTo>
                  <a:cubicBezTo>
                    <a:pt x="235" y="1492"/>
                    <a:pt x="240" y="1511"/>
                    <a:pt x="244" y="1530"/>
                  </a:cubicBezTo>
                  <a:cubicBezTo>
                    <a:pt x="244" y="1533"/>
                    <a:pt x="244" y="1535"/>
                    <a:pt x="244" y="1538"/>
                  </a:cubicBezTo>
                  <a:cubicBezTo>
                    <a:pt x="242" y="1538"/>
                    <a:pt x="241" y="1538"/>
                    <a:pt x="239" y="1538"/>
                  </a:cubicBezTo>
                  <a:cubicBezTo>
                    <a:pt x="238" y="1536"/>
                    <a:pt x="235" y="1534"/>
                    <a:pt x="235" y="1532"/>
                  </a:cubicBezTo>
                  <a:cubicBezTo>
                    <a:pt x="231" y="1522"/>
                    <a:pt x="228" y="1513"/>
                    <a:pt x="225" y="1504"/>
                  </a:cubicBezTo>
                  <a:cubicBezTo>
                    <a:pt x="215" y="1477"/>
                    <a:pt x="205" y="1574"/>
                    <a:pt x="195" y="1547"/>
                  </a:cubicBezTo>
                  <a:cubicBezTo>
                    <a:pt x="194" y="1546"/>
                    <a:pt x="193" y="1543"/>
                    <a:pt x="191" y="1543"/>
                  </a:cubicBezTo>
                  <a:cubicBezTo>
                    <a:pt x="179" y="1541"/>
                    <a:pt x="181" y="1536"/>
                    <a:pt x="179" y="1532"/>
                  </a:cubicBezTo>
                  <a:cubicBezTo>
                    <a:pt x="173" y="1519"/>
                    <a:pt x="167" y="1526"/>
                    <a:pt x="162" y="1513"/>
                  </a:cubicBezTo>
                  <a:cubicBezTo>
                    <a:pt x="158" y="1502"/>
                    <a:pt x="153" y="1491"/>
                    <a:pt x="150" y="1481"/>
                  </a:cubicBezTo>
                  <a:cubicBezTo>
                    <a:pt x="147" y="1472"/>
                    <a:pt x="145" y="1464"/>
                    <a:pt x="143" y="1455"/>
                  </a:cubicBezTo>
                  <a:cubicBezTo>
                    <a:pt x="144" y="1471"/>
                    <a:pt x="146" y="1486"/>
                    <a:pt x="150" y="1501"/>
                  </a:cubicBezTo>
                  <a:cubicBezTo>
                    <a:pt x="154" y="1519"/>
                    <a:pt x="158" y="1536"/>
                    <a:pt x="163" y="1553"/>
                  </a:cubicBezTo>
                  <a:cubicBezTo>
                    <a:pt x="163" y="1555"/>
                    <a:pt x="163" y="1558"/>
                    <a:pt x="163" y="1560"/>
                  </a:cubicBezTo>
                  <a:cubicBezTo>
                    <a:pt x="161" y="1560"/>
                    <a:pt x="160" y="1560"/>
                    <a:pt x="158" y="1560"/>
                  </a:cubicBezTo>
                  <a:cubicBezTo>
                    <a:pt x="157" y="1558"/>
                    <a:pt x="154" y="1556"/>
                    <a:pt x="154" y="1554"/>
                  </a:cubicBezTo>
                  <a:cubicBezTo>
                    <a:pt x="150" y="1543"/>
                    <a:pt x="147" y="1532"/>
                    <a:pt x="143" y="1522"/>
                  </a:cubicBezTo>
                  <a:cubicBezTo>
                    <a:pt x="141" y="1516"/>
                    <a:pt x="139" y="1510"/>
                    <a:pt x="137" y="1504"/>
                  </a:cubicBezTo>
                  <a:cubicBezTo>
                    <a:pt x="135" y="1506"/>
                    <a:pt x="135" y="1508"/>
                    <a:pt x="136" y="1510"/>
                  </a:cubicBezTo>
                  <a:cubicBezTo>
                    <a:pt x="142" y="1539"/>
                    <a:pt x="149" y="1568"/>
                    <a:pt x="155" y="1597"/>
                  </a:cubicBezTo>
                  <a:cubicBezTo>
                    <a:pt x="156" y="1600"/>
                    <a:pt x="156" y="1603"/>
                    <a:pt x="156" y="1606"/>
                  </a:cubicBezTo>
                  <a:cubicBezTo>
                    <a:pt x="154" y="1606"/>
                    <a:pt x="153" y="1606"/>
                    <a:pt x="151" y="1607"/>
                  </a:cubicBezTo>
                  <a:cubicBezTo>
                    <a:pt x="149" y="1603"/>
                    <a:pt x="147" y="1600"/>
                    <a:pt x="146" y="1597"/>
                  </a:cubicBezTo>
                  <a:cubicBezTo>
                    <a:pt x="137" y="1572"/>
                    <a:pt x="129" y="1548"/>
                    <a:pt x="119" y="1523"/>
                  </a:cubicBezTo>
                  <a:cubicBezTo>
                    <a:pt x="115" y="1512"/>
                    <a:pt x="110" y="1500"/>
                    <a:pt x="96" y="1491"/>
                  </a:cubicBezTo>
                  <a:cubicBezTo>
                    <a:pt x="89" y="1486"/>
                    <a:pt x="84" y="1480"/>
                    <a:pt x="83" y="1474"/>
                  </a:cubicBezTo>
                  <a:cubicBezTo>
                    <a:pt x="78" y="1456"/>
                    <a:pt x="72" y="1549"/>
                    <a:pt x="72" y="1531"/>
                  </a:cubicBezTo>
                  <a:cubicBezTo>
                    <a:pt x="73" y="1513"/>
                    <a:pt x="58" y="1497"/>
                    <a:pt x="54" y="1479"/>
                  </a:cubicBezTo>
                  <a:cubicBezTo>
                    <a:pt x="53" y="1481"/>
                    <a:pt x="52" y="1482"/>
                    <a:pt x="52" y="1483"/>
                  </a:cubicBezTo>
                  <a:cubicBezTo>
                    <a:pt x="53" y="1504"/>
                    <a:pt x="54" y="1525"/>
                    <a:pt x="56" y="1547"/>
                  </a:cubicBezTo>
                  <a:cubicBezTo>
                    <a:pt x="58" y="1565"/>
                    <a:pt x="62" y="1582"/>
                    <a:pt x="64" y="1600"/>
                  </a:cubicBezTo>
                  <a:cubicBezTo>
                    <a:pt x="65" y="1603"/>
                    <a:pt x="63" y="1606"/>
                    <a:pt x="63" y="1609"/>
                  </a:cubicBezTo>
                  <a:cubicBezTo>
                    <a:pt x="62" y="1609"/>
                    <a:pt x="60" y="1609"/>
                    <a:pt x="59" y="1609"/>
                  </a:cubicBezTo>
                  <a:cubicBezTo>
                    <a:pt x="57" y="1606"/>
                    <a:pt x="55" y="1603"/>
                    <a:pt x="54" y="1600"/>
                  </a:cubicBezTo>
                  <a:cubicBezTo>
                    <a:pt x="51" y="1587"/>
                    <a:pt x="49" y="1573"/>
                    <a:pt x="46" y="1559"/>
                  </a:cubicBezTo>
                  <a:cubicBezTo>
                    <a:pt x="45" y="1556"/>
                    <a:pt x="44" y="1554"/>
                    <a:pt x="43" y="1552"/>
                  </a:cubicBezTo>
                  <a:cubicBezTo>
                    <a:pt x="42" y="1552"/>
                    <a:pt x="41" y="1552"/>
                    <a:pt x="40" y="1552"/>
                  </a:cubicBezTo>
                  <a:cubicBezTo>
                    <a:pt x="40" y="1558"/>
                    <a:pt x="40" y="1563"/>
                    <a:pt x="40" y="1569"/>
                  </a:cubicBezTo>
                  <a:cubicBezTo>
                    <a:pt x="39" y="1569"/>
                    <a:pt x="38" y="1569"/>
                    <a:pt x="36" y="1569"/>
                  </a:cubicBezTo>
                  <a:cubicBezTo>
                    <a:pt x="35" y="1566"/>
                    <a:pt x="32" y="1564"/>
                    <a:pt x="32" y="1561"/>
                  </a:cubicBezTo>
                  <a:cubicBezTo>
                    <a:pt x="26" y="1536"/>
                    <a:pt x="18" y="1510"/>
                    <a:pt x="14" y="1485"/>
                  </a:cubicBezTo>
                  <a:cubicBezTo>
                    <a:pt x="9" y="1452"/>
                    <a:pt x="7" y="1419"/>
                    <a:pt x="6" y="1386"/>
                  </a:cubicBezTo>
                  <a:cubicBezTo>
                    <a:pt x="5" y="1353"/>
                    <a:pt x="6" y="1015"/>
                    <a:pt x="7" y="982"/>
                  </a:cubicBezTo>
                  <a:cubicBezTo>
                    <a:pt x="7" y="948"/>
                    <a:pt x="7" y="913"/>
                    <a:pt x="7" y="879"/>
                  </a:cubicBezTo>
                  <a:cubicBezTo>
                    <a:pt x="8" y="855"/>
                    <a:pt x="7" y="831"/>
                    <a:pt x="7" y="806"/>
                  </a:cubicBezTo>
                  <a:cubicBezTo>
                    <a:pt x="7" y="797"/>
                    <a:pt x="6" y="788"/>
                    <a:pt x="5" y="778"/>
                  </a:cubicBezTo>
                  <a:cubicBezTo>
                    <a:pt x="5" y="774"/>
                    <a:pt x="5" y="770"/>
                    <a:pt x="5" y="766"/>
                  </a:cubicBezTo>
                  <a:cubicBezTo>
                    <a:pt x="5" y="761"/>
                    <a:pt x="7" y="757"/>
                    <a:pt x="8" y="753"/>
                  </a:cubicBezTo>
                  <a:cubicBezTo>
                    <a:pt x="8" y="751"/>
                    <a:pt x="4" y="747"/>
                    <a:pt x="5" y="746"/>
                  </a:cubicBezTo>
                  <a:cubicBezTo>
                    <a:pt x="11" y="744"/>
                    <a:pt x="8" y="742"/>
                    <a:pt x="4" y="740"/>
                  </a:cubicBezTo>
                  <a:cubicBezTo>
                    <a:pt x="10" y="738"/>
                    <a:pt x="10" y="736"/>
                    <a:pt x="3" y="734"/>
                  </a:cubicBezTo>
                  <a:cubicBezTo>
                    <a:pt x="4" y="734"/>
                    <a:pt x="6" y="734"/>
                    <a:pt x="7" y="734"/>
                  </a:cubicBezTo>
                  <a:cubicBezTo>
                    <a:pt x="7" y="732"/>
                    <a:pt x="6" y="730"/>
                    <a:pt x="6" y="727"/>
                  </a:cubicBezTo>
                  <a:cubicBezTo>
                    <a:pt x="11" y="726"/>
                    <a:pt x="10" y="724"/>
                    <a:pt x="7" y="722"/>
                  </a:cubicBezTo>
                  <a:cubicBezTo>
                    <a:pt x="7" y="697"/>
                    <a:pt x="7" y="671"/>
                    <a:pt x="7" y="646"/>
                  </a:cubicBezTo>
                  <a:close/>
                  <a:moveTo>
                    <a:pt x="313" y="1197"/>
                  </a:moveTo>
                  <a:cubicBezTo>
                    <a:pt x="311" y="1162"/>
                    <a:pt x="307" y="1077"/>
                    <a:pt x="305" y="1042"/>
                  </a:cubicBezTo>
                  <a:cubicBezTo>
                    <a:pt x="304" y="1020"/>
                    <a:pt x="305" y="998"/>
                    <a:pt x="306" y="976"/>
                  </a:cubicBezTo>
                  <a:cubicBezTo>
                    <a:pt x="307" y="946"/>
                    <a:pt x="306" y="903"/>
                    <a:pt x="305" y="873"/>
                  </a:cubicBezTo>
                  <a:cubicBezTo>
                    <a:pt x="304" y="823"/>
                    <a:pt x="306" y="766"/>
                    <a:pt x="306" y="717"/>
                  </a:cubicBezTo>
                  <a:cubicBezTo>
                    <a:pt x="305" y="664"/>
                    <a:pt x="309" y="635"/>
                    <a:pt x="309" y="582"/>
                  </a:cubicBezTo>
                  <a:cubicBezTo>
                    <a:pt x="309" y="561"/>
                    <a:pt x="318" y="525"/>
                    <a:pt x="317" y="504"/>
                  </a:cubicBezTo>
                  <a:cubicBezTo>
                    <a:pt x="300" y="549"/>
                    <a:pt x="302" y="1182"/>
                    <a:pt x="319" y="1265"/>
                  </a:cubicBezTo>
                  <a:cubicBezTo>
                    <a:pt x="320" y="1265"/>
                    <a:pt x="321" y="1265"/>
                    <a:pt x="322" y="1264"/>
                  </a:cubicBezTo>
                  <a:cubicBezTo>
                    <a:pt x="323" y="1239"/>
                    <a:pt x="314" y="1223"/>
                    <a:pt x="313" y="1197"/>
                  </a:cubicBezTo>
                  <a:close/>
                  <a:moveTo>
                    <a:pt x="190" y="882"/>
                  </a:moveTo>
                  <a:cubicBezTo>
                    <a:pt x="188" y="788"/>
                    <a:pt x="186" y="693"/>
                    <a:pt x="185" y="598"/>
                  </a:cubicBezTo>
                  <a:cubicBezTo>
                    <a:pt x="184" y="598"/>
                    <a:pt x="183" y="598"/>
                    <a:pt x="182" y="598"/>
                  </a:cubicBezTo>
                  <a:cubicBezTo>
                    <a:pt x="179" y="693"/>
                    <a:pt x="185" y="788"/>
                    <a:pt x="190" y="882"/>
                  </a:cubicBezTo>
                  <a:close/>
                  <a:moveTo>
                    <a:pt x="426" y="1179"/>
                  </a:moveTo>
                  <a:cubicBezTo>
                    <a:pt x="426" y="1220"/>
                    <a:pt x="429" y="1261"/>
                    <a:pt x="447" y="1302"/>
                  </a:cubicBezTo>
                  <a:cubicBezTo>
                    <a:pt x="440" y="1261"/>
                    <a:pt x="433" y="1220"/>
                    <a:pt x="426" y="1179"/>
                  </a:cubicBezTo>
                  <a:close/>
                  <a:moveTo>
                    <a:pt x="350" y="601"/>
                  </a:moveTo>
                  <a:cubicBezTo>
                    <a:pt x="350" y="601"/>
                    <a:pt x="349" y="601"/>
                    <a:pt x="349" y="601"/>
                  </a:cubicBezTo>
                  <a:cubicBezTo>
                    <a:pt x="349" y="663"/>
                    <a:pt x="349" y="724"/>
                    <a:pt x="349" y="786"/>
                  </a:cubicBezTo>
                  <a:cubicBezTo>
                    <a:pt x="349" y="786"/>
                    <a:pt x="350" y="786"/>
                    <a:pt x="350" y="787"/>
                  </a:cubicBezTo>
                  <a:cubicBezTo>
                    <a:pt x="350" y="725"/>
                    <a:pt x="350" y="663"/>
                    <a:pt x="350" y="601"/>
                  </a:cubicBezTo>
                  <a:close/>
                  <a:moveTo>
                    <a:pt x="386" y="1235"/>
                  </a:moveTo>
                  <a:cubicBezTo>
                    <a:pt x="387" y="1235"/>
                    <a:pt x="388" y="1235"/>
                    <a:pt x="389" y="1235"/>
                  </a:cubicBezTo>
                  <a:cubicBezTo>
                    <a:pt x="398" y="1205"/>
                    <a:pt x="384" y="1176"/>
                    <a:pt x="381" y="1146"/>
                  </a:cubicBezTo>
                  <a:cubicBezTo>
                    <a:pt x="382" y="1176"/>
                    <a:pt x="384" y="1205"/>
                    <a:pt x="386" y="1235"/>
                  </a:cubicBezTo>
                  <a:close/>
                  <a:moveTo>
                    <a:pt x="199" y="1052"/>
                  </a:moveTo>
                  <a:cubicBezTo>
                    <a:pt x="199" y="1052"/>
                    <a:pt x="200" y="1052"/>
                    <a:pt x="200" y="1052"/>
                  </a:cubicBezTo>
                  <a:cubicBezTo>
                    <a:pt x="200" y="1032"/>
                    <a:pt x="200" y="1011"/>
                    <a:pt x="200" y="991"/>
                  </a:cubicBezTo>
                  <a:cubicBezTo>
                    <a:pt x="199" y="991"/>
                    <a:pt x="197" y="991"/>
                    <a:pt x="195" y="991"/>
                  </a:cubicBezTo>
                  <a:cubicBezTo>
                    <a:pt x="197" y="1011"/>
                    <a:pt x="198" y="1032"/>
                    <a:pt x="199" y="1052"/>
                  </a:cubicBezTo>
                  <a:close/>
                  <a:moveTo>
                    <a:pt x="496" y="655"/>
                  </a:moveTo>
                  <a:cubicBezTo>
                    <a:pt x="497" y="655"/>
                    <a:pt x="498" y="655"/>
                    <a:pt x="498" y="655"/>
                  </a:cubicBezTo>
                  <a:cubicBezTo>
                    <a:pt x="500" y="616"/>
                    <a:pt x="502" y="577"/>
                    <a:pt x="503" y="538"/>
                  </a:cubicBezTo>
                  <a:cubicBezTo>
                    <a:pt x="503" y="538"/>
                    <a:pt x="502" y="538"/>
                    <a:pt x="501" y="538"/>
                  </a:cubicBezTo>
                  <a:cubicBezTo>
                    <a:pt x="500" y="577"/>
                    <a:pt x="498" y="616"/>
                    <a:pt x="496" y="655"/>
                  </a:cubicBezTo>
                  <a:close/>
                  <a:moveTo>
                    <a:pt x="185" y="481"/>
                  </a:moveTo>
                  <a:cubicBezTo>
                    <a:pt x="185" y="481"/>
                    <a:pt x="185" y="481"/>
                    <a:pt x="185" y="481"/>
                  </a:cubicBezTo>
                  <a:cubicBezTo>
                    <a:pt x="184" y="514"/>
                    <a:pt x="183" y="546"/>
                    <a:pt x="182" y="579"/>
                  </a:cubicBezTo>
                  <a:cubicBezTo>
                    <a:pt x="183" y="579"/>
                    <a:pt x="184" y="579"/>
                    <a:pt x="185" y="579"/>
                  </a:cubicBezTo>
                  <a:cubicBezTo>
                    <a:pt x="185" y="547"/>
                    <a:pt x="185" y="514"/>
                    <a:pt x="185" y="481"/>
                  </a:cubicBezTo>
                  <a:close/>
                  <a:moveTo>
                    <a:pt x="351" y="898"/>
                  </a:moveTo>
                  <a:cubicBezTo>
                    <a:pt x="351" y="898"/>
                    <a:pt x="352" y="898"/>
                    <a:pt x="352" y="898"/>
                  </a:cubicBezTo>
                  <a:cubicBezTo>
                    <a:pt x="352" y="872"/>
                    <a:pt x="352" y="845"/>
                    <a:pt x="352" y="819"/>
                  </a:cubicBezTo>
                  <a:cubicBezTo>
                    <a:pt x="352" y="819"/>
                    <a:pt x="351" y="819"/>
                    <a:pt x="351" y="819"/>
                  </a:cubicBezTo>
                  <a:cubicBezTo>
                    <a:pt x="351" y="845"/>
                    <a:pt x="351" y="872"/>
                    <a:pt x="351" y="898"/>
                  </a:cubicBezTo>
                  <a:close/>
                  <a:moveTo>
                    <a:pt x="251" y="1244"/>
                  </a:moveTo>
                  <a:cubicBezTo>
                    <a:pt x="256" y="1238"/>
                    <a:pt x="255" y="1229"/>
                    <a:pt x="248" y="1212"/>
                  </a:cubicBezTo>
                  <a:cubicBezTo>
                    <a:pt x="249" y="1222"/>
                    <a:pt x="250" y="1233"/>
                    <a:pt x="251" y="1244"/>
                  </a:cubicBezTo>
                  <a:close/>
                  <a:moveTo>
                    <a:pt x="504" y="501"/>
                  </a:moveTo>
                  <a:cubicBezTo>
                    <a:pt x="504" y="501"/>
                    <a:pt x="504" y="501"/>
                    <a:pt x="503" y="501"/>
                  </a:cubicBezTo>
                  <a:cubicBezTo>
                    <a:pt x="503" y="511"/>
                    <a:pt x="503" y="521"/>
                    <a:pt x="503" y="531"/>
                  </a:cubicBezTo>
                  <a:cubicBezTo>
                    <a:pt x="504" y="531"/>
                    <a:pt x="504" y="530"/>
                    <a:pt x="504" y="530"/>
                  </a:cubicBezTo>
                  <a:cubicBezTo>
                    <a:pt x="504" y="521"/>
                    <a:pt x="504" y="511"/>
                    <a:pt x="504" y="501"/>
                  </a:cubicBezTo>
                  <a:close/>
                </a:path>
              </a:pathLst>
            </a:custGeom>
            <a:solidFill>
              <a:srgbClr val="A4D91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0"/>
            <p:cNvSpPr txBox="1"/>
            <p:nvPr/>
          </p:nvSpPr>
          <p:spPr>
            <a:xfrm>
              <a:off x="1063625" y="2554287"/>
              <a:ext cx="1549400" cy="517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Montserrat"/>
                <a:buNone/>
              </a:pPr>
              <a:r>
                <a:rPr lang="en-US" sz="2800" b="1" i="0" u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A</a:t>
              </a:r>
              <a:endParaRPr dirty="0"/>
            </a:p>
          </p:txBody>
        </p:sp>
        <p:sp>
          <p:nvSpPr>
            <p:cNvPr id="487" name="Google Shape;487;p30"/>
            <p:cNvSpPr txBox="1"/>
            <p:nvPr/>
          </p:nvSpPr>
          <p:spPr>
            <a:xfrm>
              <a:off x="895350" y="3146425"/>
              <a:ext cx="1689100" cy="1400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Open Sans SemiBold"/>
                <a:buNone/>
              </a:pPr>
              <a:r>
                <a:rPr lang="en-US" sz="17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AF30E75E-4919-9A49-BFD4-521FFC513BE3}"/>
              </a:ext>
            </a:extLst>
          </p:cNvPr>
          <p:cNvGrpSpPr/>
          <p:nvPr/>
        </p:nvGrpSpPr>
        <p:grpSpPr>
          <a:xfrm>
            <a:off x="3513137" y="474662"/>
            <a:ext cx="2165350" cy="6119812"/>
            <a:chOff x="3513137" y="474662"/>
            <a:chExt cx="2165350" cy="6119812"/>
          </a:xfrm>
        </p:grpSpPr>
        <p:sp>
          <p:nvSpPr>
            <p:cNvPr id="480" name="Google Shape;480;p30"/>
            <p:cNvSpPr/>
            <p:nvPr/>
          </p:nvSpPr>
          <p:spPr>
            <a:xfrm>
              <a:off x="3513137" y="474662"/>
              <a:ext cx="2165350" cy="6119812"/>
            </a:xfrm>
            <a:custGeom>
              <a:avLst/>
              <a:gdLst/>
              <a:ahLst/>
              <a:cxnLst/>
              <a:rect l="l" t="t" r="r" b="b"/>
              <a:pathLst>
                <a:path w="618" h="1746" extrusionOk="0">
                  <a:moveTo>
                    <a:pt x="84" y="281"/>
                  </a:moveTo>
                  <a:cubicBezTo>
                    <a:pt x="89" y="291"/>
                    <a:pt x="91" y="218"/>
                    <a:pt x="95" y="229"/>
                  </a:cubicBezTo>
                  <a:cubicBezTo>
                    <a:pt x="95" y="231"/>
                    <a:pt x="97" y="233"/>
                    <a:pt x="99" y="235"/>
                  </a:cubicBezTo>
                  <a:cubicBezTo>
                    <a:pt x="100" y="235"/>
                    <a:pt x="101" y="235"/>
                    <a:pt x="102" y="235"/>
                  </a:cubicBezTo>
                  <a:cubicBezTo>
                    <a:pt x="102" y="233"/>
                    <a:pt x="102" y="231"/>
                    <a:pt x="102" y="229"/>
                  </a:cubicBezTo>
                  <a:cubicBezTo>
                    <a:pt x="103" y="212"/>
                    <a:pt x="104" y="280"/>
                    <a:pt x="106" y="264"/>
                  </a:cubicBezTo>
                  <a:cubicBezTo>
                    <a:pt x="106" y="262"/>
                    <a:pt x="108" y="260"/>
                    <a:pt x="109" y="258"/>
                  </a:cubicBezTo>
                  <a:cubicBezTo>
                    <a:pt x="110" y="258"/>
                    <a:pt x="111" y="258"/>
                    <a:pt x="113" y="258"/>
                  </a:cubicBezTo>
                  <a:cubicBezTo>
                    <a:pt x="114" y="260"/>
                    <a:pt x="116" y="262"/>
                    <a:pt x="116" y="264"/>
                  </a:cubicBezTo>
                  <a:cubicBezTo>
                    <a:pt x="119" y="278"/>
                    <a:pt x="121" y="208"/>
                    <a:pt x="123" y="222"/>
                  </a:cubicBezTo>
                  <a:cubicBezTo>
                    <a:pt x="123" y="225"/>
                    <a:pt x="120" y="230"/>
                    <a:pt x="132" y="230"/>
                  </a:cubicBezTo>
                  <a:cubicBezTo>
                    <a:pt x="133" y="230"/>
                    <a:pt x="134" y="232"/>
                    <a:pt x="135" y="233"/>
                  </a:cubicBezTo>
                  <a:cubicBezTo>
                    <a:pt x="137" y="236"/>
                    <a:pt x="138" y="239"/>
                    <a:pt x="139" y="242"/>
                  </a:cubicBezTo>
                  <a:cubicBezTo>
                    <a:pt x="155" y="279"/>
                    <a:pt x="161" y="242"/>
                    <a:pt x="166" y="279"/>
                  </a:cubicBezTo>
                  <a:cubicBezTo>
                    <a:pt x="167" y="285"/>
                    <a:pt x="174" y="290"/>
                    <a:pt x="181" y="294"/>
                  </a:cubicBezTo>
                  <a:cubicBezTo>
                    <a:pt x="181" y="289"/>
                    <a:pt x="180" y="284"/>
                    <a:pt x="180" y="280"/>
                  </a:cubicBezTo>
                  <a:cubicBezTo>
                    <a:pt x="177" y="264"/>
                    <a:pt x="174" y="249"/>
                    <a:pt x="173" y="234"/>
                  </a:cubicBezTo>
                  <a:cubicBezTo>
                    <a:pt x="170" y="205"/>
                    <a:pt x="168" y="251"/>
                    <a:pt x="165" y="222"/>
                  </a:cubicBezTo>
                  <a:cubicBezTo>
                    <a:pt x="165" y="220"/>
                    <a:pt x="167" y="218"/>
                    <a:pt x="168" y="216"/>
                  </a:cubicBezTo>
                  <a:cubicBezTo>
                    <a:pt x="169" y="216"/>
                    <a:pt x="170" y="216"/>
                    <a:pt x="171" y="216"/>
                  </a:cubicBezTo>
                  <a:cubicBezTo>
                    <a:pt x="173" y="218"/>
                    <a:pt x="175" y="220"/>
                    <a:pt x="176" y="222"/>
                  </a:cubicBezTo>
                  <a:cubicBezTo>
                    <a:pt x="181" y="236"/>
                    <a:pt x="187" y="232"/>
                    <a:pt x="190" y="246"/>
                  </a:cubicBezTo>
                  <a:cubicBezTo>
                    <a:pt x="197" y="278"/>
                    <a:pt x="204" y="255"/>
                    <a:pt x="210" y="288"/>
                  </a:cubicBezTo>
                  <a:cubicBezTo>
                    <a:pt x="215" y="318"/>
                    <a:pt x="220" y="304"/>
                    <a:pt x="224" y="334"/>
                  </a:cubicBezTo>
                  <a:cubicBezTo>
                    <a:pt x="227" y="366"/>
                    <a:pt x="172" y="397"/>
                    <a:pt x="183" y="428"/>
                  </a:cubicBezTo>
                  <a:cubicBezTo>
                    <a:pt x="185" y="433"/>
                    <a:pt x="187" y="438"/>
                    <a:pt x="189" y="443"/>
                  </a:cubicBezTo>
                  <a:cubicBezTo>
                    <a:pt x="190" y="443"/>
                    <a:pt x="191" y="443"/>
                    <a:pt x="192" y="443"/>
                  </a:cubicBezTo>
                  <a:cubicBezTo>
                    <a:pt x="191" y="439"/>
                    <a:pt x="191" y="436"/>
                    <a:pt x="190" y="433"/>
                  </a:cubicBezTo>
                  <a:cubicBezTo>
                    <a:pt x="187" y="421"/>
                    <a:pt x="184" y="409"/>
                    <a:pt x="181" y="397"/>
                  </a:cubicBezTo>
                  <a:cubicBezTo>
                    <a:pt x="178" y="382"/>
                    <a:pt x="174" y="367"/>
                    <a:pt x="171" y="351"/>
                  </a:cubicBezTo>
                  <a:cubicBezTo>
                    <a:pt x="169" y="339"/>
                    <a:pt x="230" y="324"/>
                    <a:pt x="228" y="312"/>
                  </a:cubicBezTo>
                  <a:cubicBezTo>
                    <a:pt x="225" y="293"/>
                    <a:pt x="218" y="321"/>
                    <a:pt x="216" y="302"/>
                  </a:cubicBezTo>
                  <a:cubicBezTo>
                    <a:pt x="213" y="282"/>
                    <a:pt x="213" y="261"/>
                    <a:pt x="211" y="241"/>
                  </a:cubicBezTo>
                  <a:cubicBezTo>
                    <a:pt x="211" y="239"/>
                    <a:pt x="213" y="237"/>
                    <a:pt x="213" y="236"/>
                  </a:cubicBezTo>
                  <a:cubicBezTo>
                    <a:pt x="215" y="236"/>
                    <a:pt x="216" y="236"/>
                    <a:pt x="217" y="236"/>
                  </a:cubicBezTo>
                  <a:cubicBezTo>
                    <a:pt x="218" y="238"/>
                    <a:pt x="221" y="240"/>
                    <a:pt x="222" y="242"/>
                  </a:cubicBezTo>
                  <a:cubicBezTo>
                    <a:pt x="225" y="249"/>
                    <a:pt x="228" y="227"/>
                    <a:pt x="230" y="235"/>
                  </a:cubicBezTo>
                  <a:cubicBezTo>
                    <a:pt x="231" y="238"/>
                    <a:pt x="234" y="240"/>
                    <a:pt x="242" y="241"/>
                  </a:cubicBezTo>
                  <a:cubicBezTo>
                    <a:pt x="242" y="239"/>
                    <a:pt x="242" y="237"/>
                    <a:pt x="242" y="236"/>
                  </a:cubicBezTo>
                  <a:cubicBezTo>
                    <a:pt x="241" y="220"/>
                    <a:pt x="239" y="261"/>
                    <a:pt x="237" y="245"/>
                  </a:cubicBezTo>
                  <a:cubicBezTo>
                    <a:pt x="237" y="243"/>
                    <a:pt x="236" y="184"/>
                    <a:pt x="238" y="183"/>
                  </a:cubicBezTo>
                  <a:cubicBezTo>
                    <a:pt x="245" y="179"/>
                    <a:pt x="243" y="174"/>
                    <a:pt x="243" y="170"/>
                  </a:cubicBezTo>
                  <a:cubicBezTo>
                    <a:pt x="244" y="168"/>
                    <a:pt x="245" y="166"/>
                    <a:pt x="246" y="164"/>
                  </a:cubicBezTo>
                  <a:cubicBezTo>
                    <a:pt x="247" y="164"/>
                    <a:pt x="249" y="164"/>
                    <a:pt x="250" y="164"/>
                  </a:cubicBezTo>
                  <a:cubicBezTo>
                    <a:pt x="252" y="168"/>
                    <a:pt x="254" y="156"/>
                    <a:pt x="255" y="159"/>
                  </a:cubicBezTo>
                  <a:cubicBezTo>
                    <a:pt x="263" y="192"/>
                    <a:pt x="273" y="175"/>
                    <a:pt x="278" y="208"/>
                  </a:cubicBezTo>
                  <a:cubicBezTo>
                    <a:pt x="288" y="265"/>
                    <a:pt x="286" y="244"/>
                    <a:pt x="283" y="322"/>
                  </a:cubicBezTo>
                  <a:cubicBezTo>
                    <a:pt x="285" y="327"/>
                    <a:pt x="259" y="388"/>
                    <a:pt x="261" y="393"/>
                  </a:cubicBezTo>
                  <a:cubicBezTo>
                    <a:pt x="263" y="392"/>
                    <a:pt x="263" y="390"/>
                    <a:pt x="263" y="389"/>
                  </a:cubicBezTo>
                  <a:cubicBezTo>
                    <a:pt x="260" y="371"/>
                    <a:pt x="298" y="343"/>
                    <a:pt x="296" y="325"/>
                  </a:cubicBezTo>
                  <a:cubicBezTo>
                    <a:pt x="294" y="310"/>
                    <a:pt x="313" y="306"/>
                    <a:pt x="311" y="292"/>
                  </a:cubicBezTo>
                  <a:cubicBezTo>
                    <a:pt x="306" y="261"/>
                    <a:pt x="300" y="230"/>
                    <a:pt x="295" y="199"/>
                  </a:cubicBezTo>
                  <a:cubicBezTo>
                    <a:pt x="295" y="194"/>
                    <a:pt x="298" y="190"/>
                    <a:pt x="299" y="186"/>
                  </a:cubicBezTo>
                  <a:cubicBezTo>
                    <a:pt x="299" y="185"/>
                    <a:pt x="300" y="183"/>
                    <a:pt x="300" y="182"/>
                  </a:cubicBezTo>
                  <a:cubicBezTo>
                    <a:pt x="298" y="174"/>
                    <a:pt x="296" y="166"/>
                    <a:pt x="295" y="158"/>
                  </a:cubicBezTo>
                  <a:cubicBezTo>
                    <a:pt x="292" y="145"/>
                    <a:pt x="290" y="182"/>
                    <a:pt x="288" y="169"/>
                  </a:cubicBezTo>
                  <a:cubicBezTo>
                    <a:pt x="288" y="167"/>
                    <a:pt x="289" y="165"/>
                    <a:pt x="290" y="163"/>
                  </a:cubicBezTo>
                  <a:cubicBezTo>
                    <a:pt x="291" y="163"/>
                    <a:pt x="292" y="163"/>
                    <a:pt x="294" y="163"/>
                  </a:cubicBezTo>
                  <a:cubicBezTo>
                    <a:pt x="295" y="165"/>
                    <a:pt x="297" y="167"/>
                    <a:pt x="297" y="169"/>
                  </a:cubicBezTo>
                  <a:cubicBezTo>
                    <a:pt x="300" y="178"/>
                    <a:pt x="302" y="138"/>
                    <a:pt x="305" y="147"/>
                  </a:cubicBezTo>
                  <a:cubicBezTo>
                    <a:pt x="311" y="165"/>
                    <a:pt x="318" y="225"/>
                    <a:pt x="324" y="243"/>
                  </a:cubicBezTo>
                  <a:cubicBezTo>
                    <a:pt x="329" y="257"/>
                    <a:pt x="332" y="271"/>
                    <a:pt x="336" y="285"/>
                  </a:cubicBezTo>
                  <a:cubicBezTo>
                    <a:pt x="336" y="275"/>
                    <a:pt x="335" y="266"/>
                    <a:pt x="333" y="256"/>
                  </a:cubicBezTo>
                  <a:cubicBezTo>
                    <a:pt x="329" y="238"/>
                    <a:pt x="326" y="220"/>
                    <a:pt x="322" y="202"/>
                  </a:cubicBezTo>
                  <a:cubicBezTo>
                    <a:pt x="322" y="200"/>
                    <a:pt x="323" y="198"/>
                    <a:pt x="323" y="195"/>
                  </a:cubicBezTo>
                  <a:cubicBezTo>
                    <a:pt x="325" y="195"/>
                    <a:pt x="326" y="195"/>
                    <a:pt x="328" y="195"/>
                  </a:cubicBezTo>
                  <a:cubicBezTo>
                    <a:pt x="330" y="199"/>
                    <a:pt x="333" y="203"/>
                    <a:pt x="334" y="207"/>
                  </a:cubicBezTo>
                  <a:cubicBezTo>
                    <a:pt x="342" y="242"/>
                    <a:pt x="290" y="235"/>
                    <a:pt x="299" y="270"/>
                  </a:cubicBezTo>
                  <a:cubicBezTo>
                    <a:pt x="305" y="295"/>
                    <a:pt x="311" y="321"/>
                    <a:pt x="318" y="347"/>
                  </a:cubicBezTo>
                  <a:cubicBezTo>
                    <a:pt x="321" y="356"/>
                    <a:pt x="324" y="366"/>
                    <a:pt x="327" y="375"/>
                  </a:cubicBezTo>
                  <a:cubicBezTo>
                    <a:pt x="329" y="372"/>
                    <a:pt x="328" y="369"/>
                    <a:pt x="328" y="367"/>
                  </a:cubicBezTo>
                  <a:cubicBezTo>
                    <a:pt x="328" y="358"/>
                    <a:pt x="323" y="349"/>
                    <a:pt x="329" y="340"/>
                  </a:cubicBezTo>
                  <a:cubicBezTo>
                    <a:pt x="332" y="335"/>
                    <a:pt x="328" y="329"/>
                    <a:pt x="327" y="324"/>
                  </a:cubicBezTo>
                  <a:cubicBezTo>
                    <a:pt x="328" y="331"/>
                    <a:pt x="322" y="298"/>
                    <a:pt x="306" y="223"/>
                  </a:cubicBezTo>
                  <a:cubicBezTo>
                    <a:pt x="303" y="206"/>
                    <a:pt x="358" y="231"/>
                    <a:pt x="354" y="214"/>
                  </a:cubicBezTo>
                  <a:cubicBezTo>
                    <a:pt x="353" y="212"/>
                    <a:pt x="289" y="166"/>
                    <a:pt x="299" y="163"/>
                  </a:cubicBezTo>
                  <a:cubicBezTo>
                    <a:pt x="341" y="252"/>
                    <a:pt x="349" y="306"/>
                    <a:pt x="355" y="322"/>
                  </a:cubicBezTo>
                  <a:cubicBezTo>
                    <a:pt x="357" y="315"/>
                    <a:pt x="351" y="308"/>
                    <a:pt x="358" y="301"/>
                  </a:cubicBezTo>
                  <a:cubicBezTo>
                    <a:pt x="371" y="323"/>
                    <a:pt x="374" y="149"/>
                    <a:pt x="384" y="171"/>
                  </a:cubicBezTo>
                  <a:cubicBezTo>
                    <a:pt x="387" y="170"/>
                    <a:pt x="390" y="168"/>
                    <a:pt x="389" y="167"/>
                  </a:cubicBezTo>
                  <a:cubicBezTo>
                    <a:pt x="384" y="142"/>
                    <a:pt x="378" y="193"/>
                    <a:pt x="372" y="169"/>
                  </a:cubicBezTo>
                  <a:cubicBezTo>
                    <a:pt x="368" y="151"/>
                    <a:pt x="363" y="296"/>
                    <a:pt x="359" y="278"/>
                  </a:cubicBezTo>
                  <a:cubicBezTo>
                    <a:pt x="358" y="276"/>
                    <a:pt x="359" y="273"/>
                    <a:pt x="359" y="271"/>
                  </a:cubicBezTo>
                  <a:cubicBezTo>
                    <a:pt x="360" y="271"/>
                    <a:pt x="362" y="271"/>
                    <a:pt x="364" y="271"/>
                  </a:cubicBezTo>
                  <a:cubicBezTo>
                    <a:pt x="365" y="273"/>
                    <a:pt x="368" y="153"/>
                    <a:pt x="369" y="155"/>
                  </a:cubicBezTo>
                  <a:cubicBezTo>
                    <a:pt x="372" y="164"/>
                    <a:pt x="375" y="173"/>
                    <a:pt x="379" y="182"/>
                  </a:cubicBezTo>
                  <a:cubicBezTo>
                    <a:pt x="389" y="207"/>
                    <a:pt x="400" y="115"/>
                    <a:pt x="411" y="140"/>
                  </a:cubicBezTo>
                  <a:cubicBezTo>
                    <a:pt x="412" y="142"/>
                    <a:pt x="413" y="145"/>
                    <a:pt x="415" y="145"/>
                  </a:cubicBezTo>
                  <a:cubicBezTo>
                    <a:pt x="427" y="146"/>
                    <a:pt x="426" y="151"/>
                    <a:pt x="428" y="155"/>
                  </a:cubicBezTo>
                  <a:cubicBezTo>
                    <a:pt x="434" y="167"/>
                    <a:pt x="440" y="161"/>
                    <a:pt x="446" y="173"/>
                  </a:cubicBezTo>
                  <a:cubicBezTo>
                    <a:pt x="450" y="183"/>
                    <a:pt x="455" y="151"/>
                    <a:pt x="459" y="161"/>
                  </a:cubicBezTo>
                  <a:cubicBezTo>
                    <a:pt x="462" y="169"/>
                    <a:pt x="464" y="177"/>
                    <a:pt x="466" y="186"/>
                  </a:cubicBezTo>
                  <a:cubicBezTo>
                    <a:pt x="465" y="171"/>
                    <a:pt x="462" y="198"/>
                    <a:pt x="459" y="184"/>
                  </a:cubicBezTo>
                  <a:cubicBezTo>
                    <a:pt x="455" y="168"/>
                    <a:pt x="450" y="151"/>
                    <a:pt x="445" y="135"/>
                  </a:cubicBezTo>
                  <a:cubicBezTo>
                    <a:pt x="445" y="133"/>
                    <a:pt x="445" y="131"/>
                    <a:pt x="445" y="128"/>
                  </a:cubicBezTo>
                  <a:cubicBezTo>
                    <a:pt x="447" y="128"/>
                    <a:pt x="448" y="128"/>
                    <a:pt x="450" y="128"/>
                  </a:cubicBezTo>
                  <a:cubicBezTo>
                    <a:pt x="452" y="130"/>
                    <a:pt x="454" y="132"/>
                    <a:pt x="455" y="134"/>
                  </a:cubicBezTo>
                  <a:cubicBezTo>
                    <a:pt x="459" y="144"/>
                    <a:pt x="462" y="155"/>
                    <a:pt x="466" y="165"/>
                  </a:cubicBezTo>
                  <a:cubicBezTo>
                    <a:pt x="468" y="170"/>
                    <a:pt x="470" y="176"/>
                    <a:pt x="472" y="181"/>
                  </a:cubicBezTo>
                  <a:cubicBezTo>
                    <a:pt x="474" y="179"/>
                    <a:pt x="474" y="177"/>
                    <a:pt x="474" y="176"/>
                  </a:cubicBezTo>
                  <a:cubicBezTo>
                    <a:pt x="467" y="148"/>
                    <a:pt x="460" y="120"/>
                    <a:pt x="453" y="93"/>
                  </a:cubicBezTo>
                  <a:cubicBezTo>
                    <a:pt x="452" y="90"/>
                    <a:pt x="453" y="87"/>
                    <a:pt x="453" y="84"/>
                  </a:cubicBezTo>
                  <a:cubicBezTo>
                    <a:pt x="454" y="84"/>
                    <a:pt x="456" y="84"/>
                    <a:pt x="457" y="84"/>
                  </a:cubicBezTo>
                  <a:cubicBezTo>
                    <a:pt x="459" y="87"/>
                    <a:pt x="462" y="90"/>
                    <a:pt x="463" y="93"/>
                  </a:cubicBezTo>
                  <a:cubicBezTo>
                    <a:pt x="472" y="117"/>
                    <a:pt x="481" y="59"/>
                    <a:pt x="491" y="82"/>
                  </a:cubicBezTo>
                  <a:cubicBezTo>
                    <a:pt x="496" y="93"/>
                    <a:pt x="501" y="104"/>
                    <a:pt x="516" y="113"/>
                  </a:cubicBezTo>
                  <a:cubicBezTo>
                    <a:pt x="523" y="117"/>
                    <a:pt x="528" y="81"/>
                    <a:pt x="530" y="87"/>
                  </a:cubicBezTo>
                  <a:cubicBezTo>
                    <a:pt x="535" y="103"/>
                    <a:pt x="541" y="58"/>
                    <a:pt x="541" y="74"/>
                  </a:cubicBezTo>
                  <a:cubicBezTo>
                    <a:pt x="541" y="92"/>
                    <a:pt x="556" y="65"/>
                    <a:pt x="561" y="81"/>
                  </a:cubicBezTo>
                  <a:cubicBezTo>
                    <a:pt x="562" y="80"/>
                    <a:pt x="563" y="79"/>
                    <a:pt x="563" y="78"/>
                  </a:cubicBezTo>
                  <a:cubicBezTo>
                    <a:pt x="561" y="58"/>
                    <a:pt x="561" y="80"/>
                    <a:pt x="558" y="60"/>
                  </a:cubicBezTo>
                  <a:cubicBezTo>
                    <a:pt x="556" y="43"/>
                    <a:pt x="552" y="26"/>
                    <a:pt x="550" y="9"/>
                  </a:cubicBezTo>
                  <a:cubicBezTo>
                    <a:pt x="549" y="6"/>
                    <a:pt x="551" y="3"/>
                    <a:pt x="551" y="1"/>
                  </a:cubicBezTo>
                  <a:cubicBezTo>
                    <a:pt x="553" y="1"/>
                    <a:pt x="554" y="0"/>
                    <a:pt x="556" y="0"/>
                  </a:cubicBezTo>
                  <a:cubicBezTo>
                    <a:pt x="557" y="3"/>
                    <a:pt x="560" y="6"/>
                    <a:pt x="561" y="9"/>
                  </a:cubicBezTo>
                  <a:cubicBezTo>
                    <a:pt x="564" y="22"/>
                    <a:pt x="566" y="35"/>
                    <a:pt x="569" y="48"/>
                  </a:cubicBezTo>
                  <a:cubicBezTo>
                    <a:pt x="570" y="50"/>
                    <a:pt x="571" y="53"/>
                    <a:pt x="572" y="55"/>
                  </a:cubicBezTo>
                  <a:cubicBezTo>
                    <a:pt x="573" y="55"/>
                    <a:pt x="574" y="55"/>
                    <a:pt x="575" y="55"/>
                  </a:cubicBezTo>
                  <a:cubicBezTo>
                    <a:pt x="575" y="49"/>
                    <a:pt x="575" y="44"/>
                    <a:pt x="575" y="39"/>
                  </a:cubicBezTo>
                  <a:cubicBezTo>
                    <a:pt x="577" y="39"/>
                    <a:pt x="578" y="39"/>
                    <a:pt x="579" y="39"/>
                  </a:cubicBezTo>
                  <a:cubicBezTo>
                    <a:pt x="581" y="41"/>
                    <a:pt x="584" y="43"/>
                    <a:pt x="584" y="46"/>
                  </a:cubicBezTo>
                  <a:cubicBezTo>
                    <a:pt x="591" y="70"/>
                    <a:pt x="599" y="52"/>
                    <a:pt x="603" y="76"/>
                  </a:cubicBezTo>
                  <a:cubicBezTo>
                    <a:pt x="608" y="108"/>
                    <a:pt x="611" y="139"/>
                    <a:pt x="612" y="170"/>
                  </a:cubicBezTo>
                  <a:cubicBezTo>
                    <a:pt x="613" y="201"/>
                    <a:pt x="611" y="725"/>
                    <a:pt x="611" y="756"/>
                  </a:cubicBezTo>
                  <a:cubicBezTo>
                    <a:pt x="610" y="789"/>
                    <a:pt x="610" y="821"/>
                    <a:pt x="610" y="854"/>
                  </a:cubicBezTo>
                  <a:cubicBezTo>
                    <a:pt x="610" y="877"/>
                    <a:pt x="610" y="900"/>
                    <a:pt x="610" y="923"/>
                  </a:cubicBezTo>
                  <a:cubicBezTo>
                    <a:pt x="611" y="932"/>
                    <a:pt x="612" y="941"/>
                    <a:pt x="612" y="949"/>
                  </a:cubicBezTo>
                  <a:cubicBezTo>
                    <a:pt x="613" y="954"/>
                    <a:pt x="613" y="958"/>
                    <a:pt x="613" y="962"/>
                  </a:cubicBezTo>
                  <a:cubicBezTo>
                    <a:pt x="612" y="966"/>
                    <a:pt x="610" y="969"/>
                    <a:pt x="610" y="973"/>
                  </a:cubicBezTo>
                  <a:cubicBezTo>
                    <a:pt x="610" y="975"/>
                    <a:pt x="614" y="979"/>
                    <a:pt x="612" y="980"/>
                  </a:cubicBezTo>
                  <a:cubicBezTo>
                    <a:pt x="606" y="982"/>
                    <a:pt x="610" y="984"/>
                    <a:pt x="614" y="985"/>
                  </a:cubicBezTo>
                  <a:cubicBezTo>
                    <a:pt x="607" y="987"/>
                    <a:pt x="608" y="989"/>
                    <a:pt x="615" y="992"/>
                  </a:cubicBezTo>
                  <a:cubicBezTo>
                    <a:pt x="613" y="992"/>
                    <a:pt x="612" y="992"/>
                    <a:pt x="610" y="992"/>
                  </a:cubicBezTo>
                  <a:cubicBezTo>
                    <a:pt x="611" y="994"/>
                    <a:pt x="611" y="996"/>
                    <a:pt x="612" y="998"/>
                  </a:cubicBezTo>
                  <a:cubicBezTo>
                    <a:pt x="606" y="999"/>
                    <a:pt x="608" y="1001"/>
                    <a:pt x="611" y="1003"/>
                  </a:cubicBezTo>
                  <a:cubicBezTo>
                    <a:pt x="611" y="1027"/>
                    <a:pt x="611" y="1051"/>
                    <a:pt x="611" y="1075"/>
                  </a:cubicBezTo>
                  <a:cubicBezTo>
                    <a:pt x="610" y="1075"/>
                    <a:pt x="608" y="1075"/>
                    <a:pt x="607" y="1075"/>
                  </a:cubicBezTo>
                  <a:cubicBezTo>
                    <a:pt x="605" y="1077"/>
                    <a:pt x="602" y="1079"/>
                    <a:pt x="602" y="1082"/>
                  </a:cubicBezTo>
                  <a:cubicBezTo>
                    <a:pt x="601" y="1092"/>
                    <a:pt x="600" y="1101"/>
                    <a:pt x="599" y="1111"/>
                  </a:cubicBezTo>
                  <a:cubicBezTo>
                    <a:pt x="599" y="1123"/>
                    <a:pt x="599" y="1134"/>
                    <a:pt x="599" y="1145"/>
                  </a:cubicBezTo>
                  <a:cubicBezTo>
                    <a:pt x="598" y="1145"/>
                    <a:pt x="596" y="1145"/>
                    <a:pt x="594" y="1145"/>
                  </a:cubicBezTo>
                  <a:cubicBezTo>
                    <a:pt x="594" y="996"/>
                    <a:pt x="594" y="847"/>
                    <a:pt x="594" y="698"/>
                  </a:cubicBezTo>
                  <a:cubicBezTo>
                    <a:pt x="593" y="698"/>
                    <a:pt x="591" y="698"/>
                    <a:pt x="589" y="698"/>
                  </a:cubicBezTo>
                  <a:cubicBezTo>
                    <a:pt x="589" y="886"/>
                    <a:pt x="588" y="1032"/>
                    <a:pt x="587" y="1220"/>
                  </a:cubicBezTo>
                  <a:cubicBezTo>
                    <a:pt x="589" y="1213"/>
                    <a:pt x="590" y="1248"/>
                    <a:pt x="591" y="1241"/>
                  </a:cubicBezTo>
                  <a:cubicBezTo>
                    <a:pt x="592" y="1219"/>
                    <a:pt x="594" y="1196"/>
                    <a:pt x="595" y="1174"/>
                  </a:cubicBezTo>
                  <a:cubicBezTo>
                    <a:pt x="596" y="1168"/>
                    <a:pt x="599" y="1167"/>
                    <a:pt x="611" y="1169"/>
                  </a:cubicBezTo>
                  <a:cubicBezTo>
                    <a:pt x="607" y="1171"/>
                    <a:pt x="603" y="1172"/>
                    <a:pt x="598" y="1174"/>
                  </a:cubicBezTo>
                  <a:cubicBezTo>
                    <a:pt x="603" y="1174"/>
                    <a:pt x="607" y="1174"/>
                    <a:pt x="613" y="1175"/>
                  </a:cubicBezTo>
                  <a:cubicBezTo>
                    <a:pt x="608" y="1177"/>
                    <a:pt x="605" y="1178"/>
                    <a:pt x="601" y="1179"/>
                  </a:cubicBezTo>
                  <a:cubicBezTo>
                    <a:pt x="605" y="1180"/>
                    <a:pt x="607" y="1180"/>
                    <a:pt x="612" y="1181"/>
                  </a:cubicBezTo>
                  <a:cubicBezTo>
                    <a:pt x="607" y="1183"/>
                    <a:pt x="604" y="1184"/>
                    <a:pt x="600" y="1185"/>
                  </a:cubicBezTo>
                  <a:cubicBezTo>
                    <a:pt x="604" y="1186"/>
                    <a:pt x="607" y="1186"/>
                    <a:pt x="611" y="1187"/>
                  </a:cubicBezTo>
                  <a:cubicBezTo>
                    <a:pt x="608" y="1188"/>
                    <a:pt x="605" y="1189"/>
                    <a:pt x="602" y="1191"/>
                  </a:cubicBezTo>
                  <a:cubicBezTo>
                    <a:pt x="605" y="1192"/>
                    <a:pt x="608" y="1192"/>
                    <a:pt x="610" y="1193"/>
                  </a:cubicBezTo>
                  <a:cubicBezTo>
                    <a:pt x="608" y="1194"/>
                    <a:pt x="606" y="1195"/>
                    <a:pt x="603" y="1197"/>
                  </a:cubicBezTo>
                  <a:cubicBezTo>
                    <a:pt x="616" y="1199"/>
                    <a:pt x="607" y="1201"/>
                    <a:pt x="603" y="1203"/>
                  </a:cubicBezTo>
                  <a:cubicBezTo>
                    <a:pt x="618" y="1205"/>
                    <a:pt x="603" y="1207"/>
                    <a:pt x="602" y="1209"/>
                  </a:cubicBezTo>
                  <a:cubicBezTo>
                    <a:pt x="605" y="1209"/>
                    <a:pt x="607" y="1210"/>
                    <a:pt x="612" y="1211"/>
                  </a:cubicBezTo>
                  <a:cubicBezTo>
                    <a:pt x="607" y="1212"/>
                    <a:pt x="604" y="1213"/>
                    <a:pt x="600" y="1214"/>
                  </a:cubicBezTo>
                  <a:cubicBezTo>
                    <a:pt x="605" y="1215"/>
                    <a:pt x="607" y="1216"/>
                    <a:pt x="610" y="1217"/>
                  </a:cubicBezTo>
                  <a:cubicBezTo>
                    <a:pt x="607" y="1218"/>
                    <a:pt x="605" y="1219"/>
                    <a:pt x="602" y="1221"/>
                  </a:cubicBezTo>
                  <a:cubicBezTo>
                    <a:pt x="605" y="1221"/>
                    <a:pt x="607" y="1222"/>
                    <a:pt x="610" y="1222"/>
                  </a:cubicBezTo>
                  <a:cubicBezTo>
                    <a:pt x="607" y="1224"/>
                    <a:pt x="604" y="1225"/>
                    <a:pt x="602" y="1226"/>
                  </a:cubicBezTo>
                  <a:cubicBezTo>
                    <a:pt x="605" y="1227"/>
                    <a:pt x="607" y="1228"/>
                    <a:pt x="612" y="1229"/>
                  </a:cubicBezTo>
                  <a:cubicBezTo>
                    <a:pt x="606" y="1230"/>
                    <a:pt x="603" y="1231"/>
                    <a:pt x="599" y="1232"/>
                  </a:cubicBezTo>
                  <a:cubicBezTo>
                    <a:pt x="600" y="1232"/>
                    <a:pt x="601" y="1233"/>
                    <a:pt x="602" y="1233"/>
                  </a:cubicBezTo>
                  <a:cubicBezTo>
                    <a:pt x="604" y="1233"/>
                    <a:pt x="607" y="1234"/>
                    <a:pt x="609" y="1234"/>
                  </a:cubicBezTo>
                  <a:cubicBezTo>
                    <a:pt x="597" y="1240"/>
                    <a:pt x="597" y="1244"/>
                    <a:pt x="608" y="1246"/>
                  </a:cubicBezTo>
                  <a:cubicBezTo>
                    <a:pt x="605" y="1248"/>
                    <a:pt x="600" y="1207"/>
                    <a:pt x="599" y="1209"/>
                  </a:cubicBezTo>
                  <a:cubicBezTo>
                    <a:pt x="597" y="1213"/>
                    <a:pt x="597" y="1216"/>
                    <a:pt x="596" y="1220"/>
                  </a:cubicBezTo>
                  <a:cubicBezTo>
                    <a:pt x="595" y="1236"/>
                    <a:pt x="594" y="1252"/>
                    <a:pt x="593" y="1269"/>
                  </a:cubicBezTo>
                  <a:cubicBezTo>
                    <a:pt x="591" y="1296"/>
                    <a:pt x="589" y="1224"/>
                    <a:pt x="587" y="1251"/>
                  </a:cubicBezTo>
                  <a:cubicBezTo>
                    <a:pt x="586" y="1276"/>
                    <a:pt x="585" y="1300"/>
                    <a:pt x="583" y="1324"/>
                  </a:cubicBezTo>
                  <a:cubicBezTo>
                    <a:pt x="583" y="1326"/>
                    <a:pt x="579" y="1327"/>
                    <a:pt x="578" y="1328"/>
                  </a:cubicBezTo>
                  <a:cubicBezTo>
                    <a:pt x="576" y="1322"/>
                    <a:pt x="576" y="1316"/>
                    <a:pt x="576" y="1311"/>
                  </a:cubicBezTo>
                  <a:cubicBezTo>
                    <a:pt x="576" y="1304"/>
                    <a:pt x="575" y="1297"/>
                    <a:pt x="575" y="1290"/>
                  </a:cubicBezTo>
                  <a:cubicBezTo>
                    <a:pt x="575" y="1289"/>
                    <a:pt x="574" y="1288"/>
                    <a:pt x="574" y="1286"/>
                  </a:cubicBezTo>
                  <a:cubicBezTo>
                    <a:pt x="573" y="1288"/>
                    <a:pt x="570" y="1289"/>
                    <a:pt x="570" y="1290"/>
                  </a:cubicBezTo>
                  <a:cubicBezTo>
                    <a:pt x="569" y="1306"/>
                    <a:pt x="567" y="1322"/>
                    <a:pt x="566" y="1338"/>
                  </a:cubicBezTo>
                  <a:cubicBezTo>
                    <a:pt x="564" y="1367"/>
                    <a:pt x="561" y="1397"/>
                    <a:pt x="559" y="1426"/>
                  </a:cubicBezTo>
                  <a:cubicBezTo>
                    <a:pt x="558" y="1444"/>
                    <a:pt x="557" y="1463"/>
                    <a:pt x="556" y="1481"/>
                  </a:cubicBezTo>
                  <a:cubicBezTo>
                    <a:pt x="555" y="1490"/>
                    <a:pt x="553" y="1499"/>
                    <a:pt x="552" y="1508"/>
                  </a:cubicBezTo>
                  <a:cubicBezTo>
                    <a:pt x="552" y="1519"/>
                    <a:pt x="552" y="1572"/>
                    <a:pt x="552" y="1582"/>
                  </a:cubicBezTo>
                  <a:cubicBezTo>
                    <a:pt x="552" y="1585"/>
                    <a:pt x="551" y="1587"/>
                    <a:pt x="551" y="1590"/>
                  </a:cubicBezTo>
                  <a:cubicBezTo>
                    <a:pt x="550" y="1590"/>
                    <a:pt x="549" y="1590"/>
                    <a:pt x="548" y="1590"/>
                  </a:cubicBezTo>
                  <a:cubicBezTo>
                    <a:pt x="547" y="1585"/>
                    <a:pt x="546" y="1579"/>
                    <a:pt x="546" y="1574"/>
                  </a:cubicBezTo>
                  <a:cubicBezTo>
                    <a:pt x="546" y="1552"/>
                    <a:pt x="547" y="1486"/>
                    <a:pt x="546" y="1464"/>
                  </a:cubicBezTo>
                  <a:cubicBezTo>
                    <a:pt x="546" y="1447"/>
                    <a:pt x="543" y="1430"/>
                    <a:pt x="543" y="1414"/>
                  </a:cubicBezTo>
                  <a:cubicBezTo>
                    <a:pt x="545" y="1356"/>
                    <a:pt x="548" y="1298"/>
                    <a:pt x="551" y="1241"/>
                  </a:cubicBezTo>
                  <a:cubicBezTo>
                    <a:pt x="555" y="1184"/>
                    <a:pt x="552" y="1221"/>
                    <a:pt x="552" y="1164"/>
                  </a:cubicBezTo>
                  <a:cubicBezTo>
                    <a:pt x="552" y="1060"/>
                    <a:pt x="552" y="988"/>
                    <a:pt x="547" y="884"/>
                  </a:cubicBezTo>
                  <a:cubicBezTo>
                    <a:pt x="544" y="825"/>
                    <a:pt x="543" y="781"/>
                    <a:pt x="537" y="723"/>
                  </a:cubicBezTo>
                  <a:cubicBezTo>
                    <a:pt x="537" y="721"/>
                    <a:pt x="537" y="719"/>
                    <a:pt x="536" y="717"/>
                  </a:cubicBezTo>
                  <a:cubicBezTo>
                    <a:pt x="536" y="715"/>
                    <a:pt x="535" y="713"/>
                    <a:pt x="535" y="711"/>
                  </a:cubicBezTo>
                  <a:cubicBezTo>
                    <a:pt x="533" y="711"/>
                    <a:pt x="533" y="712"/>
                    <a:pt x="533" y="712"/>
                  </a:cubicBezTo>
                  <a:cubicBezTo>
                    <a:pt x="534" y="748"/>
                    <a:pt x="536" y="785"/>
                    <a:pt x="537" y="821"/>
                  </a:cubicBezTo>
                  <a:cubicBezTo>
                    <a:pt x="538" y="834"/>
                    <a:pt x="537" y="847"/>
                    <a:pt x="538" y="859"/>
                  </a:cubicBezTo>
                  <a:cubicBezTo>
                    <a:pt x="539" y="882"/>
                    <a:pt x="541" y="904"/>
                    <a:pt x="541" y="927"/>
                  </a:cubicBezTo>
                  <a:cubicBezTo>
                    <a:pt x="542" y="942"/>
                    <a:pt x="541" y="957"/>
                    <a:pt x="540" y="972"/>
                  </a:cubicBezTo>
                  <a:cubicBezTo>
                    <a:pt x="540" y="978"/>
                    <a:pt x="539" y="984"/>
                    <a:pt x="540" y="990"/>
                  </a:cubicBezTo>
                  <a:cubicBezTo>
                    <a:pt x="540" y="998"/>
                    <a:pt x="541" y="1005"/>
                    <a:pt x="541" y="1012"/>
                  </a:cubicBezTo>
                  <a:cubicBezTo>
                    <a:pt x="542" y="1020"/>
                    <a:pt x="541" y="1029"/>
                    <a:pt x="542" y="1038"/>
                  </a:cubicBezTo>
                  <a:cubicBezTo>
                    <a:pt x="542" y="1047"/>
                    <a:pt x="545" y="1055"/>
                    <a:pt x="544" y="1064"/>
                  </a:cubicBezTo>
                  <a:cubicBezTo>
                    <a:pt x="544" y="1066"/>
                    <a:pt x="546" y="1069"/>
                    <a:pt x="545" y="1071"/>
                  </a:cubicBezTo>
                  <a:cubicBezTo>
                    <a:pt x="543" y="1074"/>
                    <a:pt x="540" y="1078"/>
                    <a:pt x="542" y="1079"/>
                  </a:cubicBezTo>
                  <a:cubicBezTo>
                    <a:pt x="549" y="1082"/>
                    <a:pt x="543" y="1083"/>
                    <a:pt x="540" y="1085"/>
                  </a:cubicBezTo>
                  <a:cubicBezTo>
                    <a:pt x="551" y="1087"/>
                    <a:pt x="544" y="1089"/>
                    <a:pt x="539" y="1091"/>
                  </a:cubicBezTo>
                  <a:cubicBezTo>
                    <a:pt x="552" y="1093"/>
                    <a:pt x="543" y="1095"/>
                    <a:pt x="540" y="1097"/>
                  </a:cubicBezTo>
                  <a:cubicBezTo>
                    <a:pt x="542" y="1098"/>
                    <a:pt x="544" y="1099"/>
                    <a:pt x="548" y="1100"/>
                  </a:cubicBezTo>
                  <a:cubicBezTo>
                    <a:pt x="544" y="1101"/>
                    <a:pt x="542" y="1102"/>
                    <a:pt x="538" y="1102"/>
                  </a:cubicBezTo>
                  <a:cubicBezTo>
                    <a:pt x="542" y="1104"/>
                    <a:pt x="544" y="1104"/>
                    <a:pt x="547" y="1105"/>
                  </a:cubicBezTo>
                  <a:cubicBezTo>
                    <a:pt x="544" y="1107"/>
                    <a:pt x="542" y="1108"/>
                    <a:pt x="539" y="1109"/>
                  </a:cubicBezTo>
                  <a:cubicBezTo>
                    <a:pt x="542" y="1110"/>
                    <a:pt x="544" y="1110"/>
                    <a:pt x="546" y="1111"/>
                  </a:cubicBezTo>
                  <a:cubicBezTo>
                    <a:pt x="544" y="1112"/>
                    <a:pt x="542" y="1114"/>
                    <a:pt x="539" y="1115"/>
                  </a:cubicBezTo>
                  <a:cubicBezTo>
                    <a:pt x="552" y="1117"/>
                    <a:pt x="541" y="1119"/>
                    <a:pt x="541" y="1121"/>
                  </a:cubicBezTo>
                  <a:cubicBezTo>
                    <a:pt x="542" y="1122"/>
                    <a:pt x="542" y="1124"/>
                    <a:pt x="541" y="1125"/>
                  </a:cubicBezTo>
                  <a:cubicBezTo>
                    <a:pt x="541" y="1126"/>
                    <a:pt x="541" y="1127"/>
                    <a:pt x="541" y="1127"/>
                  </a:cubicBezTo>
                  <a:cubicBezTo>
                    <a:pt x="541" y="1131"/>
                    <a:pt x="542" y="1134"/>
                    <a:pt x="542" y="1137"/>
                  </a:cubicBezTo>
                  <a:cubicBezTo>
                    <a:pt x="542" y="1140"/>
                    <a:pt x="541" y="1142"/>
                    <a:pt x="541" y="1145"/>
                  </a:cubicBezTo>
                  <a:cubicBezTo>
                    <a:pt x="541" y="1150"/>
                    <a:pt x="542" y="1155"/>
                    <a:pt x="542" y="1160"/>
                  </a:cubicBezTo>
                  <a:cubicBezTo>
                    <a:pt x="542" y="1165"/>
                    <a:pt x="541" y="1170"/>
                    <a:pt x="541" y="1175"/>
                  </a:cubicBezTo>
                  <a:cubicBezTo>
                    <a:pt x="542" y="1180"/>
                    <a:pt x="543" y="1185"/>
                    <a:pt x="543" y="1189"/>
                  </a:cubicBezTo>
                  <a:cubicBezTo>
                    <a:pt x="543" y="1194"/>
                    <a:pt x="540" y="1199"/>
                    <a:pt x="540" y="1204"/>
                  </a:cubicBezTo>
                  <a:cubicBezTo>
                    <a:pt x="540" y="1209"/>
                    <a:pt x="543" y="1214"/>
                    <a:pt x="543" y="1219"/>
                  </a:cubicBezTo>
                  <a:cubicBezTo>
                    <a:pt x="544" y="1226"/>
                    <a:pt x="544" y="1234"/>
                    <a:pt x="543" y="1242"/>
                  </a:cubicBezTo>
                  <a:cubicBezTo>
                    <a:pt x="543" y="1244"/>
                    <a:pt x="542" y="1247"/>
                    <a:pt x="543" y="1249"/>
                  </a:cubicBezTo>
                  <a:cubicBezTo>
                    <a:pt x="543" y="1252"/>
                    <a:pt x="539" y="1213"/>
                    <a:pt x="540" y="1215"/>
                  </a:cubicBezTo>
                  <a:cubicBezTo>
                    <a:pt x="543" y="1219"/>
                    <a:pt x="542" y="1223"/>
                    <a:pt x="540" y="1226"/>
                  </a:cubicBezTo>
                  <a:cubicBezTo>
                    <a:pt x="539" y="1229"/>
                    <a:pt x="542" y="1232"/>
                    <a:pt x="542" y="1235"/>
                  </a:cubicBezTo>
                  <a:cubicBezTo>
                    <a:pt x="543" y="1238"/>
                    <a:pt x="542" y="1240"/>
                    <a:pt x="542" y="1243"/>
                  </a:cubicBezTo>
                  <a:cubicBezTo>
                    <a:pt x="541" y="1246"/>
                    <a:pt x="542" y="1249"/>
                    <a:pt x="541" y="1252"/>
                  </a:cubicBezTo>
                  <a:cubicBezTo>
                    <a:pt x="541" y="1256"/>
                    <a:pt x="540" y="1259"/>
                    <a:pt x="540" y="1263"/>
                  </a:cubicBezTo>
                  <a:cubicBezTo>
                    <a:pt x="546" y="1265"/>
                    <a:pt x="541" y="1267"/>
                    <a:pt x="537" y="1269"/>
                  </a:cubicBezTo>
                  <a:cubicBezTo>
                    <a:pt x="539" y="1270"/>
                    <a:pt x="541" y="1270"/>
                    <a:pt x="543" y="1271"/>
                  </a:cubicBezTo>
                  <a:cubicBezTo>
                    <a:pt x="541" y="1272"/>
                    <a:pt x="539" y="1273"/>
                    <a:pt x="537" y="1274"/>
                  </a:cubicBezTo>
                  <a:cubicBezTo>
                    <a:pt x="539" y="1276"/>
                    <a:pt x="542" y="1277"/>
                    <a:pt x="541" y="1278"/>
                  </a:cubicBezTo>
                  <a:cubicBezTo>
                    <a:pt x="538" y="1279"/>
                    <a:pt x="536" y="1281"/>
                    <a:pt x="541" y="1283"/>
                  </a:cubicBezTo>
                  <a:cubicBezTo>
                    <a:pt x="536" y="1285"/>
                    <a:pt x="540" y="1288"/>
                    <a:pt x="540" y="1290"/>
                  </a:cubicBezTo>
                  <a:cubicBezTo>
                    <a:pt x="541" y="1292"/>
                    <a:pt x="539" y="1293"/>
                    <a:pt x="539" y="1294"/>
                  </a:cubicBezTo>
                  <a:cubicBezTo>
                    <a:pt x="539" y="1297"/>
                    <a:pt x="539" y="1299"/>
                    <a:pt x="539" y="1301"/>
                  </a:cubicBezTo>
                  <a:cubicBezTo>
                    <a:pt x="540" y="1301"/>
                    <a:pt x="541" y="1302"/>
                    <a:pt x="543" y="1302"/>
                  </a:cubicBezTo>
                  <a:cubicBezTo>
                    <a:pt x="540" y="1302"/>
                    <a:pt x="537" y="1303"/>
                    <a:pt x="534" y="1304"/>
                  </a:cubicBezTo>
                  <a:cubicBezTo>
                    <a:pt x="537" y="1305"/>
                    <a:pt x="539" y="1306"/>
                    <a:pt x="543" y="1308"/>
                  </a:cubicBezTo>
                  <a:cubicBezTo>
                    <a:pt x="540" y="1308"/>
                    <a:pt x="537" y="1309"/>
                    <a:pt x="534" y="1310"/>
                  </a:cubicBezTo>
                  <a:cubicBezTo>
                    <a:pt x="537" y="1311"/>
                    <a:pt x="539" y="1312"/>
                    <a:pt x="542" y="1313"/>
                  </a:cubicBezTo>
                  <a:cubicBezTo>
                    <a:pt x="539" y="1314"/>
                    <a:pt x="536" y="1315"/>
                    <a:pt x="533" y="1316"/>
                  </a:cubicBezTo>
                  <a:cubicBezTo>
                    <a:pt x="537" y="1317"/>
                    <a:pt x="539" y="1318"/>
                    <a:pt x="542" y="1319"/>
                  </a:cubicBezTo>
                  <a:cubicBezTo>
                    <a:pt x="539" y="1320"/>
                    <a:pt x="536" y="1321"/>
                    <a:pt x="533" y="1322"/>
                  </a:cubicBezTo>
                  <a:cubicBezTo>
                    <a:pt x="536" y="1323"/>
                    <a:pt x="538" y="1324"/>
                    <a:pt x="541" y="1325"/>
                  </a:cubicBezTo>
                  <a:cubicBezTo>
                    <a:pt x="538" y="1326"/>
                    <a:pt x="536" y="1327"/>
                    <a:pt x="534" y="1328"/>
                  </a:cubicBezTo>
                  <a:cubicBezTo>
                    <a:pt x="536" y="1329"/>
                    <a:pt x="538" y="1330"/>
                    <a:pt x="540" y="1331"/>
                  </a:cubicBezTo>
                  <a:cubicBezTo>
                    <a:pt x="537" y="1332"/>
                    <a:pt x="535" y="1333"/>
                    <a:pt x="531" y="1334"/>
                  </a:cubicBezTo>
                  <a:cubicBezTo>
                    <a:pt x="535" y="1335"/>
                    <a:pt x="537" y="1237"/>
                    <a:pt x="541" y="1239"/>
                  </a:cubicBezTo>
                  <a:cubicBezTo>
                    <a:pt x="537" y="1239"/>
                    <a:pt x="534" y="1240"/>
                    <a:pt x="531" y="1241"/>
                  </a:cubicBezTo>
                  <a:cubicBezTo>
                    <a:pt x="535" y="1243"/>
                    <a:pt x="537" y="1243"/>
                    <a:pt x="540" y="1244"/>
                  </a:cubicBezTo>
                  <a:cubicBezTo>
                    <a:pt x="531" y="1246"/>
                    <a:pt x="530" y="1248"/>
                    <a:pt x="540" y="1250"/>
                  </a:cubicBezTo>
                  <a:cubicBezTo>
                    <a:pt x="530" y="1252"/>
                    <a:pt x="535" y="1254"/>
                    <a:pt x="535" y="1256"/>
                  </a:cubicBezTo>
                  <a:cubicBezTo>
                    <a:pt x="536" y="1262"/>
                    <a:pt x="532" y="1267"/>
                    <a:pt x="531" y="1272"/>
                  </a:cubicBezTo>
                  <a:cubicBezTo>
                    <a:pt x="530" y="1285"/>
                    <a:pt x="530" y="1298"/>
                    <a:pt x="529" y="1310"/>
                  </a:cubicBezTo>
                  <a:cubicBezTo>
                    <a:pt x="526" y="1340"/>
                    <a:pt x="524" y="1369"/>
                    <a:pt x="521" y="1398"/>
                  </a:cubicBezTo>
                  <a:cubicBezTo>
                    <a:pt x="520" y="1419"/>
                    <a:pt x="519" y="1440"/>
                    <a:pt x="517" y="1462"/>
                  </a:cubicBezTo>
                  <a:cubicBezTo>
                    <a:pt x="516" y="1476"/>
                    <a:pt x="514" y="1489"/>
                    <a:pt x="513" y="1503"/>
                  </a:cubicBezTo>
                  <a:cubicBezTo>
                    <a:pt x="513" y="1504"/>
                    <a:pt x="511" y="1506"/>
                    <a:pt x="511" y="1507"/>
                  </a:cubicBezTo>
                  <a:cubicBezTo>
                    <a:pt x="509" y="1506"/>
                    <a:pt x="507" y="1504"/>
                    <a:pt x="507" y="1503"/>
                  </a:cubicBezTo>
                  <a:cubicBezTo>
                    <a:pt x="508" y="1492"/>
                    <a:pt x="508" y="1482"/>
                    <a:pt x="508" y="1471"/>
                  </a:cubicBezTo>
                  <a:cubicBezTo>
                    <a:pt x="509" y="1450"/>
                    <a:pt x="510" y="1429"/>
                    <a:pt x="510" y="1408"/>
                  </a:cubicBezTo>
                  <a:cubicBezTo>
                    <a:pt x="510" y="1394"/>
                    <a:pt x="510" y="1380"/>
                    <a:pt x="510" y="1367"/>
                  </a:cubicBezTo>
                  <a:cubicBezTo>
                    <a:pt x="506" y="1401"/>
                    <a:pt x="503" y="1477"/>
                    <a:pt x="500" y="1511"/>
                  </a:cubicBezTo>
                  <a:cubicBezTo>
                    <a:pt x="499" y="1529"/>
                    <a:pt x="498" y="1547"/>
                    <a:pt x="497" y="1565"/>
                  </a:cubicBezTo>
                  <a:cubicBezTo>
                    <a:pt x="497" y="1566"/>
                    <a:pt x="495" y="1567"/>
                    <a:pt x="493" y="1569"/>
                  </a:cubicBezTo>
                  <a:cubicBezTo>
                    <a:pt x="491" y="1567"/>
                    <a:pt x="490" y="1567"/>
                    <a:pt x="490" y="1566"/>
                  </a:cubicBezTo>
                  <a:cubicBezTo>
                    <a:pt x="490" y="1561"/>
                    <a:pt x="490" y="1555"/>
                    <a:pt x="489" y="1550"/>
                  </a:cubicBezTo>
                  <a:cubicBezTo>
                    <a:pt x="487" y="1537"/>
                    <a:pt x="482" y="1525"/>
                    <a:pt x="482" y="1512"/>
                  </a:cubicBezTo>
                  <a:cubicBezTo>
                    <a:pt x="481" y="1450"/>
                    <a:pt x="463" y="1410"/>
                    <a:pt x="463" y="1404"/>
                  </a:cubicBezTo>
                  <a:cubicBezTo>
                    <a:pt x="467" y="1292"/>
                    <a:pt x="473" y="1286"/>
                    <a:pt x="476" y="1175"/>
                  </a:cubicBezTo>
                  <a:cubicBezTo>
                    <a:pt x="480" y="1018"/>
                    <a:pt x="464" y="855"/>
                    <a:pt x="470" y="692"/>
                  </a:cubicBezTo>
                  <a:cubicBezTo>
                    <a:pt x="469" y="688"/>
                    <a:pt x="474" y="696"/>
                    <a:pt x="473" y="692"/>
                  </a:cubicBezTo>
                  <a:cubicBezTo>
                    <a:pt x="472" y="692"/>
                    <a:pt x="471" y="692"/>
                    <a:pt x="470" y="692"/>
                  </a:cubicBezTo>
                  <a:cubicBezTo>
                    <a:pt x="470" y="707"/>
                    <a:pt x="469" y="722"/>
                    <a:pt x="470" y="737"/>
                  </a:cubicBezTo>
                  <a:cubicBezTo>
                    <a:pt x="470" y="751"/>
                    <a:pt x="472" y="765"/>
                    <a:pt x="473" y="780"/>
                  </a:cubicBezTo>
                  <a:cubicBezTo>
                    <a:pt x="474" y="827"/>
                    <a:pt x="474" y="874"/>
                    <a:pt x="475" y="920"/>
                  </a:cubicBezTo>
                  <a:cubicBezTo>
                    <a:pt x="475" y="944"/>
                    <a:pt x="477" y="968"/>
                    <a:pt x="477" y="992"/>
                  </a:cubicBezTo>
                  <a:cubicBezTo>
                    <a:pt x="478" y="1023"/>
                    <a:pt x="477" y="1054"/>
                    <a:pt x="477" y="1085"/>
                  </a:cubicBezTo>
                  <a:cubicBezTo>
                    <a:pt x="477" y="1100"/>
                    <a:pt x="477" y="1115"/>
                    <a:pt x="476" y="1130"/>
                  </a:cubicBezTo>
                  <a:cubicBezTo>
                    <a:pt x="476" y="1145"/>
                    <a:pt x="476" y="1160"/>
                    <a:pt x="476" y="1175"/>
                  </a:cubicBezTo>
                  <a:cubicBezTo>
                    <a:pt x="476" y="1188"/>
                    <a:pt x="475" y="1200"/>
                    <a:pt x="475" y="1213"/>
                  </a:cubicBezTo>
                  <a:cubicBezTo>
                    <a:pt x="475" y="1222"/>
                    <a:pt x="475" y="1230"/>
                    <a:pt x="475" y="1239"/>
                  </a:cubicBezTo>
                  <a:cubicBezTo>
                    <a:pt x="474" y="1246"/>
                    <a:pt x="475" y="1253"/>
                    <a:pt x="474" y="1261"/>
                  </a:cubicBezTo>
                  <a:cubicBezTo>
                    <a:pt x="474" y="1267"/>
                    <a:pt x="473" y="1274"/>
                    <a:pt x="473" y="1280"/>
                  </a:cubicBezTo>
                  <a:cubicBezTo>
                    <a:pt x="473" y="1288"/>
                    <a:pt x="472" y="1295"/>
                    <a:pt x="472" y="1303"/>
                  </a:cubicBezTo>
                  <a:cubicBezTo>
                    <a:pt x="472" y="1307"/>
                    <a:pt x="473" y="1312"/>
                    <a:pt x="473" y="1317"/>
                  </a:cubicBezTo>
                  <a:cubicBezTo>
                    <a:pt x="473" y="1322"/>
                    <a:pt x="474" y="1326"/>
                    <a:pt x="473" y="1331"/>
                  </a:cubicBezTo>
                  <a:cubicBezTo>
                    <a:pt x="473" y="1334"/>
                    <a:pt x="471" y="1337"/>
                    <a:pt x="471" y="1340"/>
                  </a:cubicBezTo>
                  <a:cubicBezTo>
                    <a:pt x="471" y="1342"/>
                    <a:pt x="472" y="1345"/>
                    <a:pt x="473" y="1348"/>
                  </a:cubicBezTo>
                  <a:cubicBezTo>
                    <a:pt x="473" y="1351"/>
                    <a:pt x="472" y="1353"/>
                    <a:pt x="471" y="1356"/>
                  </a:cubicBezTo>
                  <a:cubicBezTo>
                    <a:pt x="471" y="1358"/>
                    <a:pt x="470" y="1361"/>
                    <a:pt x="470" y="1364"/>
                  </a:cubicBezTo>
                  <a:cubicBezTo>
                    <a:pt x="470" y="1367"/>
                    <a:pt x="472" y="1370"/>
                    <a:pt x="472" y="1373"/>
                  </a:cubicBezTo>
                  <a:cubicBezTo>
                    <a:pt x="472" y="1375"/>
                    <a:pt x="469" y="1280"/>
                    <a:pt x="468" y="1282"/>
                  </a:cubicBezTo>
                  <a:cubicBezTo>
                    <a:pt x="468" y="1285"/>
                    <a:pt x="471" y="1289"/>
                    <a:pt x="471" y="1292"/>
                  </a:cubicBezTo>
                  <a:cubicBezTo>
                    <a:pt x="471" y="1296"/>
                    <a:pt x="467" y="1301"/>
                    <a:pt x="469" y="1306"/>
                  </a:cubicBezTo>
                  <a:cubicBezTo>
                    <a:pt x="471" y="1315"/>
                    <a:pt x="466" y="1324"/>
                    <a:pt x="468" y="1333"/>
                  </a:cubicBezTo>
                  <a:cubicBezTo>
                    <a:pt x="469" y="1339"/>
                    <a:pt x="466" y="1345"/>
                    <a:pt x="466" y="1351"/>
                  </a:cubicBezTo>
                  <a:cubicBezTo>
                    <a:pt x="464" y="1363"/>
                    <a:pt x="463" y="1375"/>
                    <a:pt x="461" y="1387"/>
                  </a:cubicBezTo>
                  <a:cubicBezTo>
                    <a:pt x="460" y="1398"/>
                    <a:pt x="457" y="1409"/>
                    <a:pt x="455" y="1420"/>
                  </a:cubicBezTo>
                  <a:cubicBezTo>
                    <a:pt x="453" y="1440"/>
                    <a:pt x="452" y="1432"/>
                    <a:pt x="450" y="1453"/>
                  </a:cubicBezTo>
                  <a:cubicBezTo>
                    <a:pt x="448" y="1473"/>
                    <a:pt x="447" y="1493"/>
                    <a:pt x="445" y="1514"/>
                  </a:cubicBezTo>
                  <a:cubicBezTo>
                    <a:pt x="444" y="1540"/>
                    <a:pt x="442" y="1567"/>
                    <a:pt x="440" y="1594"/>
                  </a:cubicBezTo>
                  <a:cubicBezTo>
                    <a:pt x="440" y="1595"/>
                    <a:pt x="439" y="1596"/>
                    <a:pt x="439" y="1598"/>
                  </a:cubicBezTo>
                  <a:cubicBezTo>
                    <a:pt x="436" y="1597"/>
                    <a:pt x="435" y="1596"/>
                    <a:pt x="435" y="1595"/>
                  </a:cubicBezTo>
                  <a:cubicBezTo>
                    <a:pt x="435" y="1564"/>
                    <a:pt x="435" y="1532"/>
                    <a:pt x="436" y="1500"/>
                  </a:cubicBezTo>
                  <a:cubicBezTo>
                    <a:pt x="436" y="1473"/>
                    <a:pt x="439" y="1474"/>
                    <a:pt x="432" y="1447"/>
                  </a:cubicBezTo>
                  <a:cubicBezTo>
                    <a:pt x="432" y="1446"/>
                    <a:pt x="431" y="1445"/>
                    <a:pt x="431" y="1443"/>
                  </a:cubicBezTo>
                  <a:cubicBezTo>
                    <a:pt x="428" y="1452"/>
                    <a:pt x="427" y="1432"/>
                    <a:pt x="427" y="1440"/>
                  </a:cubicBezTo>
                  <a:cubicBezTo>
                    <a:pt x="424" y="1478"/>
                    <a:pt x="422" y="1516"/>
                    <a:pt x="420" y="1554"/>
                  </a:cubicBezTo>
                  <a:cubicBezTo>
                    <a:pt x="419" y="1559"/>
                    <a:pt x="418" y="1565"/>
                    <a:pt x="416" y="1570"/>
                  </a:cubicBezTo>
                  <a:cubicBezTo>
                    <a:pt x="415" y="1570"/>
                    <a:pt x="413" y="1570"/>
                    <a:pt x="412" y="1570"/>
                  </a:cubicBezTo>
                  <a:cubicBezTo>
                    <a:pt x="410" y="1533"/>
                    <a:pt x="408" y="1497"/>
                    <a:pt x="407" y="1460"/>
                  </a:cubicBezTo>
                  <a:cubicBezTo>
                    <a:pt x="407" y="1423"/>
                    <a:pt x="410" y="1415"/>
                    <a:pt x="411" y="1378"/>
                  </a:cubicBezTo>
                  <a:cubicBezTo>
                    <a:pt x="410" y="1378"/>
                    <a:pt x="409" y="1378"/>
                    <a:pt x="408" y="1378"/>
                  </a:cubicBezTo>
                  <a:cubicBezTo>
                    <a:pt x="395" y="1458"/>
                    <a:pt x="395" y="1610"/>
                    <a:pt x="385" y="1690"/>
                  </a:cubicBezTo>
                  <a:cubicBezTo>
                    <a:pt x="383" y="1690"/>
                    <a:pt x="381" y="1690"/>
                    <a:pt x="379" y="1690"/>
                  </a:cubicBezTo>
                  <a:cubicBezTo>
                    <a:pt x="383" y="1581"/>
                    <a:pt x="387" y="1500"/>
                    <a:pt x="391" y="1391"/>
                  </a:cubicBezTo>
                  <a:cubicBezTo>
                    <a:pt x="389" y="1391"/>
                    <a:pt x="388" y="1391"/>
                    <a:pt x="387" y="1391"/>
                  </a:cubicBezTo>
                  <a:cubicBezTo>
                    <a:pt x="382" y="1466"/>
                    <a:pt x="376" y="1514"/>
                    <a:pt x="370" y="1589"/>
                  </a:cubicBezTo>
                  <a:cubicBezTo>
                    <a:pt x="368" y="1589"/>
                    <a:pt x="367" y="1589"/>
                    <a:pt x="365" y="1589"/>
                  </a:cubicBezTo>
                  <a:cubicBezTo>
                    <a:pt x="363" y="1549"/>
                    <a:pt x="361" y="1537"/>
                    <a:pt x="359" y="1497"/>
                  </a:cubicBezTo>
                  <a:cubicBezTo>
                    <a:pt x="358" y="1497"/>
                    <a:pt x="357" y="1497"/>
                    <a:pt x="356" y="1497"/>
                  </a:cubicBezTo>
                  <a:cubicBezTo>
                    <a:pt x="355" y="1499"/>
                    <a:pt x="354" y="1501"/>
                    <a:pt x="354" y="1503"/>
                  </a:cubicBezTo>
                  <a:cubicBezTo>
                    <a:pt x="352" y="1530"/>
                    <a:pt x="350" y="1528"/>
                    <a:pt x="348" y="1554"/>
                  </a:cubicBezTo>
                  <a:cubicBezTo>
                    <a:pt x="346" y="1577"/>
                    <a:pt x="345" y="1600"/>
                    <a:pt x="343" y="1623"/>
                  </a:cubicBezTo>
                  <a:cubicBezTo>
                    <a:pt x="343" y="1625"/>
                    <a:pt x="340" y="1627"/>
                    <a:pt x="339" y="1629"/>
                  </a:cubicBezTo>
                  <a:cubicBezTo>
                    <a:pt x="338" y="1629"/>
                    <a:pt x="336" y="1628"/>
                    <a:pt x="335" y="1628"/>
                  </a:cubicBezTo>
                  <a:cubicBezTo>
                    <a:pt x="338" y="1549"/>
                    <a:pt x="341" y="1498"/>
                    <a:pt x="344" y="1418"/>
                  </a:cubicBezTo>
                  <a:cubicBezTo>
                    <a:pt x="342" y="1418"/>
                    <a:pt x="341" y="1418"/>
                    <a:pt x="340" y="1418"/>
                  </a:cubicBezTo>
                  <a:cubicBezTo>
                    <a:pt x="339" y="1425"/>
                    <a:pt x="338" y="1431"/>
                    <a:pt x="337" y="1438"/>
                  </a:cubicBezTo>
                  <a:cubicBezTo>
                    <a:pt x="334" y="1471"/>
                    <a:pt x="331" y="1503"/>
                    <a:pt x="329" y="1536"/>
                  </a:cubicBezTo>
                  <a:cubicBezTo>
                    <a:pt x="324" y="1583"/>
                    <a:pt x="320" y="1602"/>
                    <a:pt x="316" y="1649"/>
                  </a:cubicBezTo>
                  <a:cubicBezTo>
                    <a:pt x="315" y="1652"/>
                    <a:pt x="314" y="1654"/>
                    <a:pt x="313" y="1656"/>
                  </a:cubicBezTo>
                  <a:cubicBezTo>
                    <a:pt x="310" y="1656"/>
                    <a:pt x="310" y="1655"/>
                    <a:pt x="310" y="1655"/>
                  </a:cubicBezTo>
                  <a:cubicBezTo>
                    <a:pt x="311" y="1619"/>
                    <a:pt x="312" y="1583"/>
                    <a:pt x="313" y="1546"/>
                  </a:cubicBezTo>
                  <a:cubicBezTo>
                    <a:pt x="313" y="1529"/>
                    <a:pt x="314" y="1539"/>
                    <a:pt x="314" y="1521"/>
                  </a:cubicBezTo>
                  <a:cubicBezTo>
                    <a:pt x="314" y="1518"/>
                    <a:pt x="312" y="1515"/>
                    <a:pt x="310" y="1512"/>
                  </a:cubicBezTo>
                  <a:cubicBezTo>
                    <a:pt x="309" y="1512"/>
                    <a:pt x="308" y="1512"/>
                    <a:pt x="307" y="1513"/>
                  </a:cubicBezTo>
                  <a:cubicBezTo>
                    <a:pt x="307" y="1513"/>
                    <a:pt x="306" y="1514"/>
                    <a:pt x="306" y="1514"/>
                  </a:cubicBezTo>
                  <a:cubicBezTo>
                    <a:pt x="302" y="1531"/>
                    <a:pt x="308" y="1547"/>
                    <a:pt x="295" y="1564"/>
                  </a:cubicBezTo>
                  <a:cubicBezTo>
                    <a:pt x="291" y="1569"/>
                    <a:pt x="293" y="1548"/>
                    <a:pt x="292" y="1554"/>
                  </a:cubicBezTo>
                  <a:cubicBezTo>
                    <a:pt x="291" y="1558"/>
                    <a:pt x="291" y="1562"/>
                    <a:pt x="290" y="1565"/>
                  </a:cubicBezTo>
                  <a:cubicBezTo>
                    <a:pt x="288" y="1565"/>
                    <a:pt x="287" y="1565"/>
                    <a:pt x="285" y="1565"/>
                  </a:cubicBezTo>
                  <a:cubicBezTo>
                    <a:pt x="281" y="1475"/>
                    <a:pt x="292" y="1413"/>
                    <a:pt x="292" y="1323"/>
                  </a:cubicBezTo>
                  <a:cubicBezTo>
                    <a:pt x="291" y="1324"/>
                    <a:pt x="291" y="1325"/>
                    <a:pt x="291" y="1326"/>
                  </a:cubicBezTo>
                  <a:cubicBezTo>
                    <a:pt x="289" y="1360"/>
                    <a:pt x="286" y="1394"/>
                    <a:pt x="284" y="1428"/>
                  </a:cubicBezTo>
                  <a:cubicBezTo>
                    <a:pt x="282" y="1446"/>
                    <a:pt x="280" y="1464"/>
                    <a:pt x="278" y="1482"/>
                  </a:cubicBezTo>
                  <a:cubicBezTo>
                    <a:pt x="278" y="1483"/>
                    <a:pt x="277" y="1484"/>
                    <a:pt x="276" y="1485"/>
                  </a:cubicBezTo>
                  <a:cubicBezTo>
                    <a:pt x="275" y="1485"/>
                    <a:pt x="274" y="1485"/>
                    <a:pt x="273" y="1485"/>
                  </a:cubicBezTo>
                  <a:cubicBezTo>
                    <a:pt x="273" y="1466"/>
                    <a:pt x="273" y="1448"/>
                    <a:pt x="273" y="1430"/>
                  </a:cubicBezTo>
                  <a:cubicBezTo>
                    <a:pt x="271" y="1430"/>
                    <a:pt x="270" y="1430"/>
                    <a:pt x="268" y="1430"/>
                  </a:cubicBezTo>
                  <a:cubicBezTo>
                    <a:pt x="260" y="1523"/>
                    <a:pt x="252" y="1588"/>
                    <a:pt x="244" y="1681"/>
                  </a:cubicBezTo>
                  <a:cubicBezTo>
                    <a:pt x="243" y="1681"/>
                    <a:pt x="242" y="1681"/>
                    <a:pt x="240" y="1681"/>
                  </a:cubicBezTo>
                  <a:cubicBezTo>
                    <a:pt x="234" y="1606"/>
                    <a:pt x="244" y="1558"/>
                    <a:pt x="246" y="1483"/>
                  </a:cubicBezTo>
                  <a:cubicBezTo>
                    <a:pt x="244" y="1491"/>
                    <a:pt x="243" y="1500"/>
                    <a:pt x="243" y="1509"/>
                  </a:cubicBezTo>
                  <a:cubicBezTo>
                    <a:pt x="240" y="1546"/>
                    <a:pt x="238" y="1555"/>
                    <a:pt x="236" y="1592"/>
                  </a:cubicBezTo>
                  <a:cubicBezTo>
                    <a:pt x="235" y="1594"/>
                    <a:pt x="234" y="1597"/>
                    <a:pt x="233" y="1600"/>
                  </a:cubicBezTo>
                  <a:cubicBezTo>
                    <a:pt x="232" y="1600"/>
                    <a:pt x="230" y="1600"/>
                    <a:pt x="229" y="1600"/>
                  </a:cubicBezTo>
                  <a:cubicBezTo>
                    <a:pt x="224" y="1548"/>
                    <a:pt x="232" y="1524"/>
                    <a:pt x="226" y="1473"/>
                  </a:cubicBezTo>
                  <a:cubicBezTo>
                    <a:pt x="226" y="1474"/>
                    <a:pt x="226" y="1475"/>
                    <a:pt x="226" y="1476"/>
                  </a:cubicBezTo>
                  <a:cubicBezTo>
                    <a:pt x="223" y="1514"/>
                    <a:pt x="220" y="1523"/>
                    <a:pt x="217" y="1561"/>
                  </a:cubicBezTo>
                  <a:cubicBezTo>
                    <a:pt x="215" y="1587"/>
                    <a:pt x="212" y="1613"/>
                    <a:pt x="210" y="1639"/>
                  </a:cubicBezTo>
                  <a:cubicBezTo>
                    <a:pt x="210" y="1641"/>
                    <a:pt x="207" y="1642"/>
                    <a:pt x="206" y="1644"/>
                  </a:cubicBezTo>
                  <a:cubicBezTo>
                    <a:pt x="203" y="1641"/>
                    <a:pt x="203" y="1638"/>
                    <a:pt x="203" y="1636"/>
                  </a:cubicBezTo>
                  <a:cubicBezTo>
                    <a:pt x="203" y="1627"/>
                    <a:pt x="204" y="1617"/>
                    <a:pt x="204" y="1608"/>
                  </a:cubicBezTo>
                  <a:cubicBezTo>
                    <a:pt x="204" y="1575"/>
                    <a:pt x="204" y="1571"/>
                    <a:pt x="205" y="1538"/>
                  </a:cubicBezTo>
                  <a:cubicBezTo>
                    <a:pt x="209" y="1448"/>
                    <a:pt x="187" y="1363"/>
                    <a:pt x="191" y="1273"/>
                  </a:cubicBezTo>
                  <a:cubicBezTo>
                    <a:pt x="196" y="1173"/>
                    <a:pt x="198" y="1063"/>
                    <a:pt x="193" y="963"/>
                  </a:cubicBezTo>
                  <a:cubicBezTo>
                    <a:pt x="191" y="915"/>
                    <a:pt x="206" y="879"/>
                    <a:pt x="203" y="831"/>
                  </a:cubicBezTo>
                  <a:cubicBezTo>
                    <a:pt x="202" y="822"/>
                    <a:pt x="204" y="806"/>
                    <a:pt x="203" y="799"/>
                  </a:cubicBezTo>
                  <a:cubicBezTo>
                    <a:pt x="203" y="812"/>
                    <a:pt x="203" y="827"/>
                    <a:pt x="203" y="842"/>
                  </a:cubicBezTo>
                  <a:cubicBezTo>
                    <a:pt x="203" y="975"/>
                    <a:pt x="204" y="1108"/>
                    <a:pt x="194" y="1241"/>
                  </a:cubicBezTo>
                  <a:cubicBezTo>
                    <a:pt x="188" y="1314"/>
                    <a:pt x="184" y="1388"/>
                    <a:pt x="179" y="1462"/>
                  </a:cubicBezTo>
                  <a:cubicBezTo>
                    <a:pt x="175" y="1520"/>
                    <a:pt x="170" y="1620"/>
                    <a:pt x="166" y="1677"/>
                  </a:cubicBezTo>
                  <a:cubicBezTo>
                    <a:pt x="165" y="1690"/>
                    <a:pt x="162" y="1702"/>
                    <a:pt x="160" y="1714"/>
                  </a:cubicBezTo>
                  <a:cubicBezTo>
                    <a:pt x="160" y="1716"/>
                    <a:pt x="159" y="1717"/>
                    <a:pt x="158" y="1718"/>
                  </a:cubicBezTo>
                  <a:cubicBezTo>
                    <a:pt x="156" y="1718"/>
                    <a:pt x="155" y="1746"/>
                    <a:pt x="154" y="1746"/>
                  </a:cubicBezTo>
                  <a:cubicBezTo>
                    <a:pt x="154" y="1744"/>
                    <a:pt x="155" y="1743"/>
                    <a:pt x="155" y="1741"/>
                  </a:cubicBezTo>
                  <a:cubicBezTo>
                    <a:pt x="154" y="1728"/>
                    <a:pt x="153" y="1715"/>
                    <a:pt x="153" y="1702"/>
                  </a:cubicBezTo>
                  <a:cubicBezTo>
                    <a:pt x="152" y="1645"/>
                    <a:pt x="156" y="1587"/>
                    <a:pt x="156" y="1530"/>
                  </a:cubicBezTo>
                  <a:cubicBezTo>
                    <a:pt x="156" y="1452"/>
                    <a:pt x="148" y="1320"/>
                    <a:pt x="154" y="1243"/>
                  </a:cubicBezTo>
                  <a:cubicBezTo>
                    <a:pt x="161" y="1148"/>
                    <a:pt x="149" y="1015"/>
                    <a:pt x="165" y="920"/>
                  </a:cubicBezTo>
                  <a:cubicBezTo>
                    <a:pt x="165" y="911"/>
                    <a:pt x="168" y="926"/>
                    <a:pt x="167" y="917"/>
                  </a:cubicBezTo>
                  <a:cubicBezTo>
                    <a:pt x="166" y="918"/>
                    <a:pt x="166" y="919"/>
                    <a:pt x="166" y="921"/>
                  </a:cubicBezTo>
                  <a:cubicBezTo>
                    <a:pt x="164" y="977"/>
                    <a:pt x="162" y="1034"/>
                    <a:pt x="160" y="1091"/>
                  </a:cubicBezTo>
                  <a:cubicBezTo>
                    <a:pt x="158" y="1141"/>
                    <a:pt x="158" y="1192"/>
                    <a:pt x="154" y="1243"/>
                  </a:cubicBezTo>
                  <a:cubicBezTo>
                    <a:pt x="149" y="1314"/>
                    <a:pt x="141" y="1455"/>
                    <a:pt x="134" y="1526"/>
                  </a:cubicBezTo>
                  <a:cubicBezTo>
                    <a:pt x="132" y="1555"/>
                    <a:pt x="131" y="1583"/>
                    <a:pt x="127" y="1612"/>
                  </a:cubicBezTo>
                  <a:cubicBezTo>
                    <a:pt x="126" y="1624"/>
                    <a:pt x="115" y="1636"/>
                    <a:pt x="116" y="1649"/>
                  </a:cubicBezTo>
                  <a:cubicBezTo>
                    <a:pt x="117" y="1650"/>
                    <a:pt x="116" y="1652"/>
                    <a:pt x="115" y="1653"/>
                  </a:cubicBezTo>
                  <a:cubicBezTo>
                    <a:pt x="114" y="1653"/>
                    <a:pt x="114" y="1653"/>
                    <a:pt x="113" y="1653"/>
                  </a:cubicBezTo>
                  <a:cubicBezTo>
                    <a:pt x="112" y="1642"/>
                    <a:pt x="110" y="1631"/>
                    <a:pt x="109" y="1620"/>
                  </a:cubicBezTo>
                  <a:cubicBezTo>
                    <a:pt x="109" y="1620"/>
                    <a:pt x="108" y="1620"/>
                    <a:pt x="107" y="1620"/>
                  </a:cubicBezTo>
                  <a:cubicBezTo>
                    <a:pt x="105" y="1640"/>
                    <a:pt x="103" y="1661"/>
                    <a:pt x="101" y="1681"/>
                  </a:cubicBezTo>
                  <a:cubicBezTo>
                    <a:pt x="99" y="1681"/>
                    <a:pt x="97" y="1681"/>
                    <a:pt x="95" y="1681"/>
                  </a:cubicBezTo>
                  <a:cubicBezTo>
                    <a:pt x="94" y="1597"/>
                    <a:pt x="104" y="1442"/>
                    <a:pt x="106" y="1358"/>
                  </a:cubicBezTo>
                  <a:cubicBezTo>
                    <a:pt x="104" y="1367"/>
                    <a:pt x="103" y="1376"/>
                    <a:pt x="102" y="1386"/>
                  </a:cubicBezTo>
                  <a:cubicBezTo>
                    <a:pt x="97" y="1438"/>
                    <a:pt x="93" y="1561"/>
                    <a:pt x="88" y="1614"/>
                  </a:cubicBezTo>
                  <a:cubicBezTo>
                    <a:pt x="86" y="1634"/>
                    <a:pt x="85" y="1653"/>
                    <a:pt x="83" y="1672"/>
                  </a:cubicBezTo>
                  <a:cubicBezTo>
                    <a:pt x="83" y="1673"/>
                    <a:pt x="80" y="1675"/>
                    <a:pt x="78" y="1676"/>
                  </a:cubicBezTo>
                  <a:cubicBezTo>
                    <a:pt x="77" y="1674"/>
                    <a:pt x="74" y="1673"/>
                    <a:pt x="74" y="1672"/>
                  </a:cubicBezTo>
                  <a:cubicBezTo>
                    <a:pt x="74" y="1667"/>
                    <a:pt x="75" y="1662"/>
                    <a:pt x="75" y="1658"/>
                  </a:cubicBezTo>
                  <a:cubicBezTo>
                    <a:pt x="76" y="1640"/>
                    <a:pt x="77" y="1623"/>
                    <a:pt x="77" y="1606"/>
                  </a:cubicBezTo>
                  <a:cubicBezTo>
                    <a:pt x="78" y="1594"/>
                    <a:pt x="78" y="1582"/>
                    <a:pt x="78" y="1571"/>
                  </a:cubicBezTo>
                  <a:cubicBezTo>
                    <a:pt x="77" y="1576"/>
                    <a:pt x="75" y="1582"/>
                    <a:pt x="74" y="1588"/>
                  </a:cubicBezTo>
                  <a:cubicBezTo>
                    <a:pt x="73" y="1588"/>
                    <a:pt x="72" y="1588"/>
                    <a:pt x="71" y="1588"/>
                  </a:cubicBezTo>
                  <a:cubicBezTo>
                    <a:pt x="66" y="1546"/>
                    <a:pt x="70" y="1433"/>
                    <a:pt x="73" y="1390"/>
                  </a:cubicBezTo>
                  <a:cubicBezTo>
                    <a:pt x="75" y="1347"/>
                    <a:pt x="77" y="1304"/>
                    <a:pt x="80" y="1262"/>
                  </a:cubicBezTo>
                  <a:cubicBezTo>
                    <a:pt x="79" y="1262"/>
                    <a:pt x="108" y="1262"/>
                    <a:pt x="107" y="1262"/>
                  </a:cubicBezTo>
                  <a:cubicBezTo>
                    <a:pt x="98" y="1368"/>
                    <a:pt x="59" y="1544"/>
                    <a:pt x="49" y="1650"/>
                  </a:cubicBezTo>
                  <a:cubicBezTo>
                    <a:pt x="47" y="1650"/>
                    <a:pt x="45" y="1650"/>
                    <a:pt x="44" y="1650"/>
                  </a:cubicBezTo>
                  <a:cubicBezTo>
                    <a:pt x="44" y="1636"/>
                    <a:pt x="44" y="1623"/>
                    <a:pt x="44" y="1609"/>
                  </a:cubicBezTo>
                  <a:cubicBezTo>
                    <a:pt x="42" y="1609"/>
                    <a:pt x="41" y="1609"/>
                    <a:pt x="39" y="1609"/>
                  </a:cubicBezTo>
                  <a:cubicBezTo>
                    <a:pt x="38" y="1611"/>
                    <a:pt x="37" y="1614"/>
                    <a:pt x="35" y="1616"/>
                  </a:cubicBezTo>
                  <a:cubicBezTo>
                    <a:pt x="34" y="1616"/>
                    <a:pt x="32" y="1616"/>
                    <a:pt x="31" y="1616"/>
                  </a:cubicBezTo>
                  <a:cubicBezTo>
                    <a:pt x="33" y="1466"/>
                    <a:pt x="83" y="1246"/>
                    <a:pt x="85" y="1096"/>
                  </a:cubicBezTo>
                  <a:cubicBezTo>
                    <a:pt x="80" y="1153"/>
                    <a:pt x="76" y="1209"/>
                    <a:pt x="71" y="1266"/>
                  </a:cubicBezTo>
                  <a:cubicBezTo>
                    <a:pt x="65" y="1323"/>
                    <a:pt x="30" y="1450"/>
                    <a:pt x="24" y="1507"/>
                  </a:cubicBezTo>
                  <a:cubicBezTo>
                    <a:pt x="18" y="1563"/>
                    <a:pt x="12" y="1619"/>
                    <a:pt x="6" y="1675"/>
                  </a:cubicBezTo>
                  <a:cubicBezTo>
                    <a:pt x="5" y="1675"/>
                    <a:pt x="4" y="1675"/>
                    <a:pt x="2" y="1675"/>
                  </a:cubicBezTo>
                  <a:cubicBezTo>
                    <a:pt x="2" y="1674"/>
                    <a:pt x="2" y="1673"/>
                    <a:pt x="2" y="1672"/>
                  </a:cubicBezTo>
                  <a:cubicBezTo>
                    <a:pt x="2" y="1654"/>
                    <a:pt x="0" y="1636"/>
                    <a:pt x="2" y="1618"/>
                  </a:cubicBezTo>
                  <a:cubicBezTo>
                    <a:pt x="6" y="1558"/>
                    <a:pt x="11" y="1428"/>
                    <a:pt x="16" y="1368"/>
                  </a:cubicBezTo>
                  <a:cubicBezTo>
                    <a:pt x="22" y="1303"/>
                    <a:pt x="59" y="1238"/>
                    <a:pt x="62" y="1172"/>
                  </a:cubicBezTo>
                  <a:cubicBezTo>
                    <a:pt x="66" y="1110"/>
                    <a:pt x="67" y="1048"/>
                    <a:pt x="69" y="985"/>
                  </a:cubicBezTo>
                  <a:cubicBezTo>
                    <a:pt x="70" y="933"/>
                    <a:pt x="85" y="880"/>
                    <a:pt x="86" y="827"/>
                  </a:cubicBezTo>
                  <a:cubicBezTo>
                    <a:pt x="86" y="752"/>
                    <a:pt x="88" y="676"/>
                    <a:pt x="89" y="600"/>
                  </a:cubicBezTo>
                  <a:cubicBezTo>
                    <a:pt x="89" y="594"/>
                    <a:pt x="85" y="589"/>
                    <a:pt x="84" y="583"/>
                  </a:cubicBezTo>
                  <a:cubicBezTo>
                    <a:pt x="84" y="581"/>
                    <a:pt x="84" y="580"/>
                    <a:pt x="84" y="578"/>
                  </a:cubicBezTo>
                  <a:cubicBezTo>
                    <a:pt x="85" y="576"/>
                    <a:pt x="88" y="574"/>
                    <a:pt x="89" y="572"/>
                  </a:cubicBezTo>
                  <a:cubicBezTo>
                    <a:pt x="90" y="567"/>
                    <a:pt x="90" y="562"/>
                    <a:pt x="89" y="557"/>
                  </a:cubicBezTo>
                  <a:cubicBezTo>
                    <a:pt x="86" y="508"/>
                    <a:pt x="85" y="458"/>
                    <a:pt x="80" y="409"/>
                  </a:cubicBezTo>
                  <a:cubicBezTo>
                    <a:pt x="76" y="370"/>
                    <a:pt x="84" y="331"/>
                    <a:pt x="79" y="292"/>
                  </a:cubicBezTo>
                  <a:lnTo>
                    <a:pt x="84" y="281"/>
                  </a:lnTo>
                  <a:close/>
                  <a:moveTo>
                    <a:pt x="90" y="1067"/>
                  </a:moveTo>
                  <a:cubicBezTo>
                    <a:pt x="89" y="1067"/>
                    <a:pt x="89" y="1067"/>
                    <a:pt x="88" y="1067"/>
                  </a:cubicBezTo>
                  <a:cubicBezTo>
                    <a:pt x="86" y="1104"/>
                    <a:pt x="84" y="1140"/>
                    <a:pt x="83" y="1177"/>
                  </a:cubicBezTo>
                  <a:cubicBezTo>
                    <a:pt x="83" y="1177"/>
                    <a:pt x="84" y="1177"/>
                    <a:pt x="85" y="1177"/>
                  </a:cubicBezTo>
                  <a:cubicBezTo>
                    <a:pt x="87" y="1140"/>
                    <a:pt x="88" y="1104"/>
                    <a:pt x="90" y="1067"/>
                  </a:cubicBezTo>
                  <a:close/>
                  <a:moveTo>
                    <a:pt x="82" y="1213"/>
                  </a:moveTo>
                  <a:cubicBezTo>
                    <a:pt x="82" y="1213"/>
                    <a:pt x="83" y="1213"/>
                    <a:pt x="83" y="1213"/>
                  </a:cubicBezTo>
                  <a:cubicBezTo>
                    <a:pt x="83" y="1203"/>
                    <a:pt x="83" y="1194"/>
                    <a:pt x="83" y="1185"/>
                  </a:cubicBezTo>
                  <a:cubicBezTo>
                    <a:pt x="83" y="1185"/>
                    <a:pt x="82" y="1185"/>
                    <a:pt x="82" y="1185"/>
                  </a:cubicBezTo>
                  <a:cubicBezTo>
                    <a:pt x="82" y="1194"/>
                    <a:pt x="82" y="1203"/>
                    <a:pt x="82" y="1213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0"/>
            <p:cNvSpPr txBox="1"/>
            <p:nvPr/>
          </p:nvSpPr>
          <p:spPr>
            <a:xfrm>
              <a:off x="4056062" y="2554287"/>
              <a:ext cx="1531937" cy="517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Montserrat"/>
                <a:buNone/>
              </a:pPr>
              <a:r>
                <a:rPr lang="en-US" sz="28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B</a:t>
              </a:r>
              <a:endParaRPr/>
            </a:p>
          </p:txBody>
        </p:sp>
        <p:sp>
          <p:nvSpPr>
            <p:cNvPr id="488" name="Google Shape;488;p30"/>
            <p:cNvSpPr txBox="1"/>
            <p:nvPr/>
          </p:nvSpPr>
          <p:spPr>
            <a:xfrm>
              <a:off x="3865562" y="3146425"/>
              <a:ext cx="1689100" cy="1400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Open Sans SemiBold"/>
                <a:buNone/>
              </a:pPr>
              <a:r>
                <a:rPr lang="en-US" sz="17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740069DA-934C-1844-A482-EA92A042BB17}"/>
              </a:ext>
            </a:extLst>
          </p:cNvPr>
          <p:cNvGrpSpPr/>
          <p:nvPr/>
        </p:nvGrpSpPr>
        <p:grpSpPr>
          <a:xfrm>
            <a:off x="6442075" y="593725"/>
            <a:ext cx="2154237" cy="5819775"/>
            <a:chOff x="6442075" y="593725"/>
            <a:chExt cx="2154237" cy="5819775"/>
          </a:xfrm>
        </p:grpSpPr>
        <p:sp>
          <p:nvSpPr>
            <p:cNvPr id="481" name="Google Shape;481;p30"/>
            <p:cNvSpPr/>
            <p:nvPr/>
          </p:nvSpPr>
          <p:spPr>
            <a:xfrm>
              <a:off x="6442075" y="593725"/>
              <a:ext cx="2154237" cy="5819775"/>
            </a:xfrm>
            <a:custGeom>
              <a:avLst/>
              <a:gdLst/>
              <a:ahLst/>
              <a:cxnLst/>
              <a:rect l="l" t="t" r="r" b="b"/>
              <a:pathLst>
                <a:path w="615" h="1660" extrusionOk="0">
                  <a:moveTo>
                    <a:pt x="608" y="1010"/>
                  </a:moveTo>
                  <a:cubicBezTo>
                    <a:pt x="607" y="1010"/>
                    <a:pt x="606" y="1010"/>
                    <a:pt x="605" y="1010"/>
                  </a:cubicBezTo>
                  <a:cubicBezTo>
                    <a:pt x="603" y="1012"/>
                    <a:pt x="600" y="1015"/>
                    <a:pt x="600" y="1017"/>
                  </a:cubicBezTo>
                  <a:cubicBezTo>
                    <a:pt x="598" y="1027"/>
                    <a:pt x="597" y="1037"/>
                    <a:pt x="597" y="1047"/>
                  </a:cubicBezTo>
                  <a:cubicBezTo>
                    <a:pt x="597" y="1058"/>
                    <a:pt x="597" y="1069"/>
                    <a:pt x="597" y="1080"/>
                  </a:cubicBezTo>
                  <a:cubicBezTo>
                    <a:pt x="595" y="1080"/>
                    <a:pt x="594" y="1080"/>
                    <a:pt x="592" y="1080"/>
                  </a:cubicBezTo>
                  <a:cubicBezTo>
                    <a:pt x="592" y="932"/>
                    <a:pt x="592" y="783"/>
                    <a:pt x="592" y="634"/>
                  </a:cubicBezTo>
                  <a:cubicBezTo>
                    <a:pt x="591" y="634"/>
                    <a:pt x="589" y="634"/>
                    <a:pt x="588" y="634"/>
                  </a:cubicBezTo>
                  <a:cubicBezTo>
                    <a:pt x="587" y="822"/>
                    <a:pt x="586" y="1010"/>
                    <a:pt x="585" y="1198"/>
                  </a:cubicBezTo>
                  <a:cubicBezTo>
                    <a:pt x="587" y="1191"/>
                    <a:pt x="588" y="1184"/>
                    <a:pt x="589" y="1176"/>
                  </a:cubicBezTo>
                  <a:cubicBezTo>
                    <a:pt x="590" y="1154"/>
                    <a:pt x="592" y="1132"/>
                    <a:pt x="593" y="1109"/>
                  </a:cubicBezTo>
                  <a:cubicBezTo>
                    <a:pt x="594" y="1103"/>
                    <a:pt x="596" y="1103"/>
                    <a:pt x="609" y="1105"/>
                  </a:cubicBezTo>
                  <a:cubicBezTo>
                    <a:pt x="605" y="1106"/>
                    <a:pt x="601" y="1107"/>
                    <a:pt x="596" y="1109"/>
                  </a:cubicBezTo>
                  <a:cubicBezTo>
                    <a:pt x="601" y="1109"/>
                    <a:pt x="604" y="1110"/>
                    <a:pt x="610" y="1110"/>
                  </a:cubicBezTo>
                  <a:cubicBezTo>
                    <a:pt x="605" y="1112"/>
                    <a:pt x="602" y="1113"/>
                    <a:pt x="599" y="1115"/>
                  </a:cubicBezTo>
                  <a:cubicBezTo>
                    <a:pt x="602" y="1115"/>
                    <a:pt x="605" y="1116"/>
                    <a:pt x="609" y="1116"/>
                  </a:cubicBezTo>
                  <a:cubicBezTo>
                    <a:pt x="605" y="1118"/>
                    <a:pt x="602" y="1119"/>
                    <a:pt x="598" y="1120"/>
                  </a:cubicBezTo>
                  <a:cubicBezTo>
                    <a:pt x="602" y="1121"/>
                    <a:pt x="605" y="1122"/>
                    <a:pt x="609" y="1122"/>
                  </a:cubicBezTo>
                  <a:cubicBezTo>
                    <a:pt x="605" y="1124"/>
                    <a:pt x="603" y="1125"/>
                    <a:pt x="600" y="1126"/>
                  </a:cubicBezTo>
                  <a:cubicBezTo>
                    <a:pt x="603" y="1127"/>
                    <a:pt x="605" y="1128"/>
                    <a:pt x="608" y="1128"/>
                  </a:cubicBezTo>
                  <a:cubicBezTo>
                    <a:pt x="605" y="1130"/>
                    <a:pt x="603" y="1131"/>
                    <a:pt x="601" y="1132"/>
                  </a:cubicBezTo>
                  <a:cubicBezTo>
                    <a:pt x="613" y="1134"/>
                    <a:pt x="604" y="1136"/>
                    <a:pt x="601" y="1138"/>
                  </a:cubicBezTo>
                  <a:cubicBezTo>
                    <a:pt x="615" y="1141"/>
                    <a:pt x="601" y="1142"/>
                    <a:pt x="600" y="1144"/>
                  </a:cubicBezTo>
                  <a:cubicBezTo>
                    <a:pt x="603" y="1145"/>
                    <a:pt x="605" y="1145"/>
                    <a:pt x="609" y="1147"/>
                  </a:cubicBezTo>
                  <a:cubicBezTo>
                    <a:pt x="605" y="1148"/>
                    <a:pt x="602" y="1149"/>
                    <a:pt x="598" y="1150"/>
                  </a:cubicBezTo>
                  <a:cubicBezTo>
                    <a:pt x="603" y="1151"/>
                    <a:pt x="605" y="1151"/>
                    <a:pt x="608" y="1152"/>
                  </a:cubicBezTo>
                  <a:cubicBezTo>
                    <a:pt x="605" y="1153"/>
                    <a:pt x="602" y="1155"/>
                    <a:pt x="599" y="1156"/>
                  </a:cubicBezTo>
                  <a:cubicBezTo>
                    <a:pt x="602" y="1157"/>
                    <a:pt x="605" y="1157"/>
                    <a:pt x="608" y="1158"/>
                  </a:cubicBezTo>
                  <a:cubicBezTo>
                    <a:pt x="605" y="1159"/>
                    <a:pt x="602" y="1160"/>
                    <a:pt x="599" y="1162"/>
                  </a:cubicBezTo>
                  <a:cubicBezTo>
                    <a:pt x="602" y="1163"/>
                    <a:pt x="605" y="1163"/>
                    <a:pt x="609" y="1165"/>
                  </a:cubicBezTo>
                  <a:cubicBezTo>
                    <a:pt x="604" y="1166"/>
                    <a:pt x="600" y="1166"/>
                    <a:pt x="597" y="1167"/>
                  </a:cubicBezTo>
                  <a:cubicBezTo>
                    <a:pt x="598" y="1168"/>
                    <a:pt x="599" y="1168"/>
                    <a:pt x="600" y="1169"/>
                  </a:cubicBezTo>
                  <a:cubicBezTo>
                    <a:pt x="602" y="1169"/>
                    <a:pt x="604" y="1169"/>
                    <a:pt x="607" y="1170"/>
                  </a:cubicBezTo>
                  <a:cubicBezTo>
                    <a:pt x="595" y="1175"/>
                    <a:pt x="595" y="1180"/>
                    <a:pt x="605" y="1182"/>
                  </a:cubicBezTo>
                  <a:cubicBezTo>
                    <a:pt x="603" y="1183"/>
                    <a:pt x="598" y="1185"/>
                    <a:pt x="597" y="1187"/>
                  </a:cubicBezTo>
                  <a:cubicBezTo>
                    <a:pt x="595" y="1190"/>
                    <a:pt x="595" y="1194"/>
                    <a:pt x="594" y="1198"/>
                  </a:cubicBezTo>
                  <a:cubicBezTo>
                    <a:pt x="593" y="1214"/>
                    <a:pt x="592" y="1230"/>
                    <a:pt x="591" y="1246"/>
                  </a:cubicBezTo>
                  <a:cubicBezTo>
                    <a:pt x="589" y="1273"/>
                    <a:pt x="587" y="1300"/>
                    <a:pt x="586" y="1327"/>
                  </a:cubicBezTo>
                  <a:cubicBezTo>
                    <a:pt x="584" y="1352"/>
                    <a:pt x="583" y="1376"/>
                    <a:pt x="581" y="1400"/>
                  </a:cubicBezTo>
                  <a:cubicBezTo>
                    <a:pt x="581" y="1402"/>
                    <a:pt x="578" y="1403"/>
                    <a:pt x="576" y="1404"/>
                  </a:cubicBezTo>
                  <a:cubicBezTo>
                    <a:pt x="574" y="1398"/>
                    <a:pt x="575" y="1392"/>
                    <a:pt x="574" y="1387"/>
                  </a:cubicBezTo>
                  <a:cubicBezTo>
                    <a:pt x="574" y="1380"/>
                    <a:pt x="574" y="1373"/>
                    <a:pt x="573" y="1366"/>
                  </a:cubicBezTo>
                  <a:cubicBezTo>
                    <a:pt x="573" y="1365"/>
                    <a:pt x="573" y="1364"/>
                    <a:pt x="572" y="1362"/>
                  </a:cubicBezTo>
                  <a:cubicBezTo>
                    <a:pt x="571" y="1364"/>
                    <a:pt x="569" y="1365"/>
                    <a:pt x="569" y="1366"/>
                  </a:cubicBezTo>
                  <a:cubicBezTo>
                    <a:pt x="567" y="1382"/>
                    <a:pt x="566" y="1398"/>
                    <a:pt x="565" y="1414"/>
                  </a:cubicBezTo>
                  <a:cubicBezTo>
                    <a:pt x="563" y="1444"/>
                    <a:pt x="560" y="1473"/>
                    <a:pt x="558" y="1502"/>
                  </a:cubicBezTo>
                  <a:cubicBezTo>
                    <a:pt x="557" y="1520"/>
                    <a:pt x="556" y="1539"/>
                    <a:pt x="555" y="1557"/>
                  </a:cubicBezTo>
                  <a:cubicBezTo>
                    <a:pt x="554" y="1566"/>
                    <a:pt x="552" y="1575"/>
                    <a:pt x="552" y="1584"/>
                  </a:cubicBezTo>
                  <a:cubicBezTo>
                    <a:pt x="551" y="1595"/>
                    <a:pt x="551" y="1606"/>
                    <a:pt x="551" y="1616"/>
                  </a:cubicBezTo>
                  <a:cubicBezTo>
                    <a:pt x="551" y="1619"/>
                    <a:pt x="551" y="1621"/>
                    <a:pt x="550" y="1624"/>
                  </a:cubicBezTo>
                  <a:cubicBezTo>
                    <a:pt x="549" y="1624"/>
                    <a:pt x="548" y="1624"/>
                    <a:pt x="547" y="1624"/>
                  </a:cubicBezTo>
                  <a:cubicBezTo>
                    <a:pt x="546" y="1618"/>
                    <a:pt x="545" y="1613"/>
                    <a:pt x="545" y="1608"/>
                  </a:cubicBezTo>
                  <a:cubicBezTo>
                    <a:pt x="545" y="1585"/>
                    <a:pt x="541" y="1579"/>
                    <a:pt x="535" y="1535"/>
                  </a:cubicBezTo>
                  <a:cubicBezTo>
                    <a:pt x="535" y="1519"/>
                    <a:pt x="529" y="1495"/>
                    <a:pt x="530" y="1478"/>
                  </a:cubicBezTo>
                  <a:cubicBezTo>
                    <a:pt x="532" y="1421"/>
                    <a:pt x="524" y="1396"/>
                    <a:pt x="527" y="1339"/>
                  </a:cubicBezTo>
                  <a:cubicBezTo>
                    <a:pt x="531" y="1282"/>
                    <a:pt x="540" y="1204"/>
                    <a:pt x="540" y="1147"/>
                  </a:cubicBezTo>
                  <a:cubicBezTo>
                    <a:pt x="540" y="1043"/>
                    <a:pt x="541" y="940"/>
                    <a:pt x="537" y="835"/>
                  </a:cubicBezTo>
                  <a:cubicBezTo>
                    <a:pt x="534" y="777"/>
                    <a:pt x="527" y="719"/>
                    <a:pt x="537" y="658"/>
                  </a:cubicBezTo>
                  <a:cubicBezTo>
                    <a:pt x="537" y="656"/>
                    <a:pt x="536" y="654"/>
                    <a:pt x="536" y="652"/>
                  </a:cubicBezTo>
                  <a:cubicBezTo>
                    <a:pt x="535" y="650"/>
                    <a:pt x="535" y="648"/>
                    <a:pt x="535" y="646"/>
                  </a:cubicBezTo>
                  <a:cubicBezTo>
                    <a:pt x="533" y="647"/>
                    <a:pt x="532" y="647"/>
                    <a:pt x="532" y="647"/>
                  </a:cubicBezTo>
                  <a:cubicBezTo>
                    <a:pt x="534" y="684"/>
                    <a:pt x="536" y="720"/>
                    <a:pt x="537" y="757"/>
                  </a:cubicBezTo>
                  <a:cubicBezTo>
                    <a:pt x="537" y="769"/>
                    <a:pt x="537" y="782"/>
                    <a:pt x="537" y="794"/>
                  </a:cubicBezTo>
                  <a:cubicBezTo>
                    <a:pt x="538" y="817"/>
                    <a:pt x="540" y="840"/>
                    <a:pt x="541" y="862"/>
                  </a:cubicBezTo>
                  <a:cubicBezTo>
                    <a:pt x="541" y="877"/>
                    <a:pt x="540" y="892"/>
                    <a:pt x="540" y="907"/>
                  </a:cubicBezTo>
                  <a:cubicBezTo>
                    <a:pt x="540" y="913"/>
                    <a:pt x="539" y="920"/>
                    <a:pt x="539" y="926"/>
                  </a:cubicBezTo>
                  <a:cubicBezTo>
                    <a:pt x="539" y="933"/>
                    <a:pt x="541" y="940"/>
                    <a:pt x="541" y="947"/>
                  </a:cubicBezTo>
                  <a:cubicBezTo>
                    <a:pt x="541" y="956"/>
                    <a:pt x="541" y="965"/>
                    <a:pt x="541" y="973"/>
                  </a:cubicBezTo>
                  <a:cubicBezTo>
                    <a:pt x="542" y="982"/>
                    <a:pt x="545" y="991"/>
                    <a:pt x="544" y="999"/>
                  </a:cubicBezTo>
                  <a:cubicBezTo>
                    <a:pt x="544" y="1002"/>
                    <a:pt x="545" y="1004"/>
                    <a:pt x="544" y="1006"/>
                  </a:cubicBezTo>
                  <a:cubicBezTo>
                    <a:pt x="543" y="1009"/>
                    <a:pt x="539" y="1013"/>
                    <a:pt x="542" y="1015"/>
                  </a:cubicBezTo>
                  <a:cubicBezTo>
                    <a:pt x="548" y="1018"/>
                    <a:pt x="543" y="1019"/>
                    <a:pt x="540" y="1021"/>
                  </a:cubicBezTo>
                  <a:cubicBezTo>
                    <a:pt x="551" y="1023"/>
                    <a:pt x="543" y="1025"/>
                    <a:pt x="539" y="1027"/>
                  </a:cubicBezTo>
                  <a:cubicBezTo>
                    <a:pt x="551" y="1029"/>
                    <a:pt x="543" y="1031"/>
                    <a:pt x="539" y="1032"/>
                  </a:cubicBezTo>
                  <a:cubicBezTo>
                    <a:pt x="542" y="1033"/>
                    <a:pt x="544" y="1034"/>
                    <a:pt x="547" y="1035"/>
                  </a:cubicBezTo>
                  <a:cubicBezTo>
                    <a:pt x="544" y="1036"/>
                    <a:pt x="541" y="1037"/>
                    <a:pt x="538" y="1038"/>
                  </a:cubicBezTo>
                  <a:cubicBezTo>
                    <a:pt x="541" y="1039"/>
                    <a:pt x="543" y="1040"/>
                    <a:pt x="546" y="1041"/>
                  </a:cubicBezTo>
                  <a:cubicBezTo>
                    <a:pt x="543" y="1042"/>
                    <a:pt x="541" y="1043"/>
                    <a:pt x="539" y="1044"/>
                  </a:cubicBezTo>
                  <a:cubicBezTo>
                    <a:pt x="541" y="1045"/>
                    <a:pt x="543" y="1046"/>
                    <a:pt x="546" y="1046"/>
                  </a:cubicBezTo>
                  <a:cubicBezTo>
                    <a:pt x="543" y="1048"/>
                    <a:pt x="541" y="1049"/>
                    <a:pt x="539" y="1050"/>
                  </a:cubicBezTo>
                  <a:cubicBezTo>
                    <a:pt x="551" y="1052"/>
                    <a:pt x="540" y="1054"/>
                    <a:pt x="540" y="1056"/>
                  </a:cubicBezTo>
                  <a:cubicBezTo>
                    <a:pt x="541" y="1058"/>
                    <a:pt x="541" y="1059"/>
                    <a:pt x="541" y="1061"/>
                  </a:cubicBezTo>
                  <a:cubicBezTo>
                    <a:pt x="541" y="1061"/>
                    <a:pt x="540" y="1062"/>
                    <a:pt x="540" y="1063"/>
                  </a:cubicBezTo>
                  <a:cubicBezTo>
                    <a:pt x="541" y="1066"/>
                    <a:pt x="542" y="1069"/>
                    <a:pt x="542" y="1072"/>
                  </a:cubicBezTo>
                  <a:cubicBezTo>
                    <a:pt x="542" y="1075"/>
                    <a:pt x="540" y="1078"/>
                    <a:pt x="540" y="1081"/>
                  </a:cubicBezTo>
                  <a:cubicBezTo>
                    <a:pt x="540" y="1086"/>
                    <a:pt x="542" y="1091"/>
                    <a:pt x="542" y="1096"/>
                  </a:cubicBezTo>
                  <a:cubicBezTo>
                    <a:pt x="542" y="1101"/>
                    <a:pt x="541" y="1105"/>
                    <a:pt x="541" y="1110"/>
                  </a:cubicBezTo>
                  <a:cubicBezTo>
                    <a:pt x="541" y="1115"/>
                    <a:pt x="543" y="1120"/>
                    <a:pt x="542" y="1125"/>
                  </a:cubicBezTo>
                  <a:cubicBezTo>
                    <a:pt x="542" y="1130"/>
                    <a:pt x="540" y="1134"/>
                    <a:pt x="540" y="1139"/>
                  </a:cubicBezTo>
                  <a:cubicBezTo>
                    <a:pt x="540" y="1144"/>
                    <a:pt x="543" y="1149"/>
                    <a:pt x="543" y="1154"/>
                  </a:cubicBezTo>
                  <a:cubicBezTo>
                    <a:pt x="543" y="1162"/>
                    <a:pt x="544" y="1170"/>
                    <a:pt x="542" y="1177"/>
                  </a:cubicBezTo>
                  <a:cubicBezTo>
                    <a:pt x="542" y="1180"/>
                    <a:pt x="542" y="1182"/>
                    <a:pt x="542" y="1184"/>
                  </a:cubicBezTo>
                  <a:cubicBezTo>
                    <a:pt x="543" y="1187"/>
                    <a:pt x="538" y="1190"/>
                    <a:pt x="540" y="1193"/>
                  </a:cubicBezTo>
                  <a:cubicBezTo>
                    <a:pt x="542" y="1197"/>
                    <a:pt x="541" y="1200"/>
                    <a:pt x="540" y="1204"/>
                  </a:cubicBezTo>
                  <a:cubicBezTo>
                    <a:pt x="539" y="1207"/>
                    <a:pt x="542" y="1210"/>
                    <a:pt x="542" y="1212"/>
                  </a:cubicBezTo>
                  <a:cubicBezTo>
                    <a:pt x="542" y="1215"/>
                    <a:pt x="541" y="1218"/>
                    <a:pt x="541" y="1221"/>
                  </a:cubicBezTo>
                  <a:cubicBezTo>
                    <a:pt x="541" y="1224"/>
                    <a:pt x="541" y="1227"/>
                    <a:pt x="541" y="1230"/>
                  </a:cubicBezTo>
                  <a:cubicBezTo>
                    <a:pt x="540" y="1233"/>
                    <a:pt x="540" y="1237"/>
                    <a:pt x="539" y="1241"/>
                  </a:cubicBezTo>
                  <a:cubicBezTo>
                    <a:pt x="545" y="1242"/>
                    <a:pt x="540" y="1244"/>
                    <a:pt x="537" y="1246"/>
                  </a:cubicBezTo>
                  <a:cubicBezTo>
                    <a:pt x="539" y="1247"/>
                    <a:pt x="540" y="1248"/>
                    <a:pt x="542" y="1249"/>
                  </a:cubicBezTo>
                  <a:cubicBezTo>
                    <a:pt x="540" y="1250"/>
                    <a:pt x="539" y="1251"/>
                    <a:pt x="537" y="1252"/>
                  </a:cubicBezTo>
                  <a:cubicBezTo>
                    <a:pt x="538" y="1253"/>
                    <a:pt x="541" y="1255"/>
                    <a:pt x="541" y="1255"/>
                  </a:cubicBezTo>
                  <a:cubicBezTo>
                    <a:pt x="538" y="1257"/>
                    <a:pt x="536" y="1259"/>
                    <a:pt x="541" y="1260"/>
                  </a:cubicBezTo>
                  <a:cubicBezTo>
                    <a:pt x="536" y="1263"/>
                    <a:pt x="539" y="1265"/>
                    <a:pt x="540" y="1268"/>
                  </a:cubicBezTo>
                  <a:cubicBezTo>
                    <a:pt x="540" y="1269"/>
                    <a:pt x="539" y="1271"/>
                    <a:pt x="539" y="1271"/>
                  </a:cubicBezTo>
                  <a:cubicBezTo>
                    <a:pt x="539" y="1275"/>
                    <a:pt x="539" y="1277"/>
                    <a:pt x="539" y="1279"/>
                  </a:cubicBezTo>
                  <a:cubicBezTo>
                    <a:pt x="540" y="1279"/>
                    <a:pt x="541" y="1279"/>
                    <a:pt x="542" y="1279"/>
                  </a:cubicBezTo>
                  <a:cubicBezTo>
                    <a:pt x="539" y="1280"/>
                    <a:pt x="537" y="1281"/>
                    <a:pt x="533" y="1281"/>
                  </a:cubicBezTo>
                  <a:cubicBezTo>
                    <a:pt x="537" y="1283"/>
                    <a:pt x="539" y="1284"/>
                    <a:pt x="543" y="1285"/>
                  </a:cubicBezTo>
                  <a:cubicBezTo>
                    <a:pt x="539" y="1286"/>
                    <a:pt x="536" y="1287"/>
                    <a:pt x="533" y="1287"/>
                  </a:cubicBezTo>
                  <a:cubicBezTo>
                    <a:pt x="537" y="1289"/>
                    <a:pt x="539" y="1290"/>
                    <a:pt x="541" y="1291"/>
                  </a:cubicBezTo>
                  <a:cubicBezTo>
                    <a:pt x="538" y="1292"/>
                    <a:pt x="536" y="1293"/>
                    <a:pt x="533" y="1293"/>
                  </a:cubicBezTo>
                  <a:cubicBezTo>
                    <a:pt x="537" y="1295"/>
                    <a:pt x="538" y="1296"/>
                    <a:pt x="541" y="1297"/>
                  </a:cubicBezTo>
                  <a:cubicBezTo>
                    <a:pt x="538" y="1298"/>
                    <a:pt x="536" y="1298"/>
                    <a:pt x="532" y="1299"/>
                  </a:cubicBezTo>
                  <a:cubicBezTo>
                    <a:pt x="536" y="1301"/>
                    <a:pt x="538" y="1302"/>
                    <a:pt x="540" y="1303"/>
                  </a:cubicBezTo>
                  <a:cubicBezTo>
                    <a:pt x="538" y="1304"/>
                    <a:pt x="536" y="1304"/>
                    <a:pt x="534" y="1305"/>
                  </a:cubicBezTo>
                  <a:cubicBezTo>
                    <a:pt x="536" y="1307"/>
                    <a:pt x="537" y="1307"/>
                    <a:pt x="540" y="1309"/>
                  </a:cubicBezTo>
                  <a:cubicBezTo>
                    <a:pt x="537" y="1310"/>
                    <a:pt x="534" y="1310"/>
                    <a:pt x="531" y="1311"/>
                  </a:cubicBezTo>
                  <a:cubicBezTo>
                    <a:pt x="535" y="1313"/>
                    <a:pt x="537" y="1313"/>
                    <a:pt x="540" y="1315"/>
                  </a:cubicBezTo>
                  <a:cubicBezTo>
                    <a:pt x="537" y="1316"/>
                    <a:pt x="534" y="1316"/>
                    <a:pt x="531" y="1317"/>
                  </a:cubicBezTo>
                  <a:cubicBezTo>
                    <a:pt x="535" y="1319"/>
                    <a:pt x="537" y="1319"/>
                    <a:pt x="540" y="1321"/>
                  </a:cubicBezTo>
                  <a:cubicBezTo>
                    <a:pt x="531" y="1322"/>
                    <a:pt x="530" y="1324"/>
                    <a:pt x="539" y="1326"/>
                  </a:cubicBezTo>
                  <a:cubicBezTo>
                    <a:pt x="530" y="1328"/>
                    <a:pt x="535" y="1330"/>
                    <a:pt x="535" y="1333"/>
                  </a:cubicBezTo>
                  <a:cubicBezTo>
                    <a:pt x="535" y="1338"/>
                    <a:pt x="531" y="1343"/>
                    <a:pt x="531" y="1348"/>
                  </a:cubicBezTo>
                  <a:cubicBezTo>
                    <a:pt x="530" y="1361"/>
                    <a:pt x="529" y="1374"/>
                    <a:pt x="528" y="1387"/>
                  </a:cubicBezTo>
                  <a:cubicBezTo>
                    <a:pt x="526" y="1416"/>
                    <a:pt x="524" y="1445"/>
                    <a:pt x="522" y="1474"/>
                  </a:cubicBezTo>
                  <a:cubicBezTo>
                    <a:pt x="520" y="1495"/>
                    <a:pt x="519" y="1517"/>
                    <a:pt x="517" y="1538"/>
                  </a:cubicBezTo>
                  <a:cubicBezTo>
                    <a:pt x="516" y="1552"/>
                    <a:pt x="515" y="1565"/>
                    <a:pt x="513" y="1579"/>
                  </a:cubicBezTo>
                  <a:cubicBezTo>
                    <a:pt x="513" y="1580"/>
                    <a:pt x="512" y="1582"/>
                    <a:pt x="511" y="1583"/>
                  </a:cubicBezTo>
                  <a:cubicBezTo>
                    <a:pt x="510" y="1582"/>
                    <a:pt x="508" y="1580"/>
                    <a:pt x="508" y="1579"/>
                  </a:cubicBezTo>
                  <a:cubicBezTo>
                    <a:pt x="508" y="1568"/>
                    <a:pt x="509" y="1558"/>
                    <a:pt x="509" y="1547"/>
                  </a:cubicBezTo>
                  <a:cubicBezTo>
                    <a:pt x="510" y="1526"/>
                    <a:pt x="510" y="1505"/>
                    <a:pt x="510" y="1484"/>
                  </a:cubicBezTo>
                  <a:cubicBezTo>
                    <a:pt x="511" y="1470"/>
                    <a:pt x="511" y="1456"/>
                    <a:pt x="511" y="1443"/>
                  </a:cubicBezTo>
                  <a:cubicBezTo>
                    <a:pt x="507" y="1477"/>
                    <a:pt x="504" y="1511"/>
                    <a:pt x="501" y="1545"/>
                  </a:cubicBezTo>
                  <a:cubicBezTo>
                    <a:pt x="499" y="1563"/>
                    <a:pt x="499" y="1580"/>
                    <a:pt x="498" y="1598"/>
                  </a:cubicBezTo>
                  <a:cubicBezTo>
                    <a:pt x="498" y="1600"/>
                    <a:pt x="496" y="1601"/>
                    <a:pt x="494" y="1603"/>
                  </a:cubicBezTo>
                  <a:cubicBezTo>
                    <a:pt x="492" y="1601"/>
                    <a:pt x="491" y="1601"/>
                    <a:pt x="491" y="1600"/>
                  </a:cubicBezTo>
                  <a:cubicBezTo>
                    <a:pt x="491" y="1595"/>
                    <a:pt x="491" y="1589"/>
                    <a:pt x="490" y="1583"/>
                  </a:cubicBezTo>
                  <a:cubicBezTo>
                    <a:pt x="488" y="1571"/>
                    <a:pt x="483" y="1559"/>
                    <a:pt x="483" y="1546"/>
                  </a:cubicBezTo>
                  <a:cubicBezTo>
                    <a:pt x="483" y="1512"/>
                    <a:pt x="464" y="1472"/>
                    <a:pt x="465" y="1438"/>
                  </a:cubicBezTo>
                  <a:cubicBezTo>
                    <a:pt x="469" y="1326"/>
                    <a:pt x="475" y="1222"/>
                    <a:pt x="478" y="1110"/>
                  </a:cubicBezTo>
                  <a:cubicBezTo>
                    <a:pt x="481" y="953"/>
                    <a:pt x="472" y="802"/>
                    <a:pt x="478" y="639"/>
                  </a:cubicBezTo>
                  <a:cubicBezTo>
                    <a:pt x="477" y="635"/>
                    <a:pt x="476" y="631"/>
                    <a:pt x="475" y="627"/>
                  </a:cubicBezTo>
                  <a:cubicBezTo>
                    <a:pt x="474" y="627"/>
                    <a:pt x="472" y="627"/>
                    <a:pt x="471" y="627"/>
                  </a:cubicBezTo>
                  <a:cubicBezTo>
                    <a:pt x="471" y="642"/>
                    <a:pt x="471" y="657"/>
                    <a:pt x="471" y="672"/>
                  </a:cubicBezTo>
                  <a:cubicBezTo>
                    <a:pt x="472" y="687"/>
                    <a:pt x="474" y="701"/>
                    <a:pt x="474" y="715"/>
                  </a:cubicBezTo>
                  <a:cubicBezTo>
                    <a:pt x="475" y="762"/>
                    <a:pt x="475" y="809"/>
                    <a:pt x="476" y="856"/>
                  </a:cubicBezTo>
                  <a:cubicBezTo>
                    <a:pt x="477" y="880"/>
                    <a:pt x="479" y="904"/>
                    <a:pt x="479" y="927"/>
                  </a:cubicBezTo>
                  <a:cubicBezTo>
                    <a:pt x="479" y="958"/>
                    <a:pt x="478" y="989"/>
                    <a:pt x="478" y="1020"/>
                  </a:cubicBezTo>
                  <a:cubicBezTo>
                    <a:pt x="478" y="1035"/>
                    <a:pt x="478" y="1051"/>
                    <a:pt x="478" y="1066"/>
                  </a:cubicBezTo>
                  <a:cubicBezTo>
                    <a:pt x="478" y="1081"/>
                    <a:pt x="478" y="1095"/>
                    <a:pt x="478" y="1110"/>
                  </a:cubicBezTo>
                  <a:cubicBezTo>
                    <a:pt x="477" y="1123"/>
                    <a:pt x="477" y="1136"/>
                    <a:pt x="476" y="1149"/>
                  </a:cubicBezTo>
                  <a:cubicBezTo>
                    <a:pt x="476" y="1157"/>
                    <a:pt x="476" y="1166"/>
                    <a:pt x="476" y="1174"/>
                  </a:cubicBezTo>
                  <a:cubicBezTo>
                    <a:pt x="476" y="1181"/>
                    <a:pt x="476" y="1189"/>
                    <a:pt x="476" y="1196"/>
                  </a:cubicBezTo>
                  <a:cubicBezTo>
                    <a:pt x="476" y="1202"/>
                    <a:pt x="475" y="1209"/>
                    <a:pt x="474" y="1216"/>
                  </a:cubicBezTo>
                  <a:cubicBezTo>
                    <a:pt x="474" y="1223"/>
                    <a:pt x="474" y="1231"/>
                    <a:pt x="474" y="1238"/>
                  </a:cubicBezTo>
                  <a:cubicBezTo>
                    <a:pt x="474" y="1243"/>
                    <a:pt x="474" y="1248"/>
                    <a:pt x="475" y="1252"/>
                  </a:cubicBezTo>
                  <a:cubicBezTo>
                    <a:pt x="475" y="1257"/>
                    <a:pt x="475" y="1262"/>
                    <a:pt x="475" y="1267"/>
                  </a:cubicBezTo>
                  <a:cubicBezTo>
                    <a:pt x="474" y="1269"/>
                    <a:pt x="472" y="1272"/>
                    <a:pt x="472" y="1275"/>
                  </a:cubicBezTo>
                  <a:cubicBezTo>
                    <a:pt x="472" y="1278"/>
                    <a:pt x="474" y="1281"/>
                    <a:pt x="474" y="1283"/>
                  </a:cubicBezTo>
                  <a:cubicBezTo>
                    <a:pt x="474" y="1286"/>
                    <a:pt x="473" y="1288"/>
                    <a:pt x="473" y="1291"/>
                  </a:cubicBezTo>
                  <a:cubicBezTo>
                    <a:pt x="472" y="1294"/>
                    <a:pt x="471" y="1296"/>
                    <a:pt x="472" y="1299"/>
                  </a:cubicBezTo>
                  <a:cubicBezTo>
                    <a:pt x="472" y="1302"/>
                    <a:pt x="474" y="1305"/>
                    <a:pt x="473" y="1308"/>
                  </a:cubicBezTo>
                  <a:cubicBezTo>
                    <a:pt x="473" y="1311"/>
                    <a:pt x="470" y="1314"/>
                    <a:pt x="470" y="1316"/>
                  </a:cubicBezTo>
                  <a:cubicBezTo>
                    <a:pt x="470" y="1319"/>
                    <a:pt x="473" y="1322"/>
                    <a:pt x="473" y="1325"/>
                  </a:cubicBezTo>
                  <a:cubicBezTo>
                    <a:pt x="473" y="1330"/>
                    <a:pt x="469" y="1335"/>
                    <a:pt x="470" y="1340"/>
                  </a:cubicBezTo>
                  <a:cubicBezTo>
                    <a:pt x="473" y="1349"/>
                    <a:pt x="468" y="1358"/>
                    <a:pt x="469" y="1367"/>
                  </a:cubicBezTo>
                  <a:cubicBezTo>
                    <a:pt x="470" y="1373"/>
                    <a:pt x="468" y="1379"/>
                    <a:pt x="467" y="1385"/>
                  </a:cubicBezTo>
                  <a:cubicBezTo>
                    <a:pt x="466" y="1397"/>
                    <a:pt x="465" y="1409"/>
                    <a:pt x="463" y="1421"/>
                  </a:cubicBezTo>
                  <a:cubicBezTo>
                    <a:pt x="462" y="1432"/>
                    <a:pt x="459" y="1443"/>
                    <a:pt x="458" y="1454"/>
                  </a:cubicBezTo>
                  <a:cubicBezTo>
                    <a:pt x="455" y="1474"/>
                    <a:pt x="454" y="1494"/>
                    <a:pt x="452" y="1515"/>
                  </a:cubicBezTo>
                  <a:cubicBezTo>
                    <a:pt x="450" y="1535"/>
                    <a:pt x="449" y="1555"/>
                    <a:pt x="448" y="1576"/>
                  </a:cubicBezTo>
                  <a:cubicBezTo>
                    <a:pt x="446" y="1602"/>
                    <a:pt x="445" y="1629"/>
                    <a:pt x="443" y="1656"/>
                  </a:cubicBezTo>
                  <a:cubicBezTo>
                    <a:pt x="443" y="1657"/>
                    <a:pt x="442" y="1658"/>
                    <a:pt x="441" y="1660"/>
                  </a:cubicBezTo>
                  <a:cubicBezTo>
                    <a:pt x="438" y="1659"/>
                    <a:pt x="438" y="1658"/>
                    <a:pt x="438" y="1657"/>
                  </a:cubicBezTo>
                  <a:cubicBezTo>
                    <a:pt x="438" y="1626"/>
                    <a:pt x="438" y="1594"/>
                    <a:pt x="438" y="1562"/>
                  </a:cubicBezTo>
                  <a:cubicBezTo>
                    <a:pt x="439" y="1535"/>
                    <a:pt x="441" y="1366"/>
                    <a:pt x="435" y="1339"/>
                  </a:cubicBezTo>
                  <a:cubicBezTo>
                    <a:pt x="434" y="1338"/>
                    <a:pt x="434" y="1336"/>
                    <a:pt x="433" y="1335"/>
                  </a:cubicBezTo>
                  <a:cubicBezTo>
                    <a:pt x="431" y="1344"/>
                    <a:pt x="430" y="1352"/>
                    <a:pt x="429" y="1360"/>
                  </a:cubicBezTo>
                  <a:cubicBezTo>
                    <a:pt x="427" y="1398"/>
                    <a:pt x="425" y="1436"/>
                    <a:pt x="423" y="1474"/>
                  </a:cubicBezTo>
                  <a:cubicBezTo>
                    <a:pt x="423" y="1479"/>
                    <a:pt x="421" y="1485"/>
                    <a:pt x="420" y="1490"/>
                  </a:cubicBezTo>
                  <a:cubicBezTo>
                    <a:pt x="418" y="1490"/>
                    <a:pt x="417" y="1490"/>
                    <a:pt x="415" y="1490"/>
                  </a:cubicBezTo>
                  <a:cubicBezTo>
                    <a:pt x="414" y="1453"/>
                    <a:pt x="411" y="1417"/>
                    <a:pt x="411" y="1380"/>
                  </a:cubicBezTo>
                  <a:cubicBezTo>
                    <a:pt x="411" y="1343"/>
                    <a:pt x="413" y="1448"/>
                    <a:pt x="414" y="1412"/>
                  </a:cubicBezTo>
                  <a:cubicBezTo>
                    <a:pt x="413" y="1412"/>
                    <a:pt x="412" y="1412"/>
                    <a:pt x="411" y="1412"/>
                  </a:cubicBezTo>
                  <a:cubicBezTo>
                    <a:pt x="398" y="1492"/>
                    <a:pt x="399" y="1431"/>
                    <a:pt x="389" y="1512"/>
                  </a:cubicBezTo>
                  <a:cubicBezTo>
                    <a:pt x="387" y="1512"/>
                    <a:pt x="385" y="1512"/>
                    <a:pt x="383" y="1512"/>
                  </a:cubicBezTo>
                  <a:cubicBezTo>
                    <a:pt x="387" y="1402"/>
                    <a:pt x="391" y="1435"/>
                    <a:pt x="395" y="1326"/>
                  </a:cubicBezTo>
                  <a:cubicBezTo>
                    <a:pt x="394" y="1326"/>
                    <a:pt x="392" y="1326"/>
                    <a:pt x="391" y="1326"/>
                  </a:cubicBezTo>
                  <a:cubicBezTo>
                    <a:pt x="386" y="1402"/>
                    <a:pt x="380" y="1335"/>
                    <a:pt x="375" y="1411"/>
                  </a:cubicBezTo>
                  <a:cubicBezTo>
                    <a:pt x="373" y="1411"/>
                    <a:pt x="371" y="1411"/>
                    <a:pt x="370" y="1411"/>
                  </a:cubicBezTo>
                  <a:cubicBezTo>
                    <a:pt x="368" y="1371"/>
                    <a:pt x="366" y="1473"/>
                    <a:pt x="364" y="1433"/>
                  </a:cubicBezTo>
                  <a:cubicBezTo>
                    <a:pt x="363" y="1433"/>
                    <a:pt x="362" y="1433"/>
                    <a:pt x="361" y="1433"/>
                  </a:cubicBezTo>
                  <a:cubicBezTo>
                    <a:pt x="360" y="1435"/>
                    <a:pt x="359" y="1437"/>
                    <a:pt x="359" y="1439"/>
                  </a:cubicBezTo>
                  <a:cubicBezTo>
                    <a:pt x="357" y="1465"/>
                    <a:pt x="355" y="1349"/>
                    <a:pt x="353" y="1375"/>
                  </a:cubicBezTo>
                  <a:cubicBezTo>
                    <a:pt x="351" y="1398"/>
                    <a:pt x="350" y="1421"/>
                    <a:pt x="348" y="1444"/>
                  </a:cubicBezTo>
                  <a:cubicBezTo>
                    <a:pt x="348" y="1446"/>
                    <a:pt x="346" y="1448"/>
                    <a:pt x="345" y="1450"/>
                  </a:cubicBezTo>
                  <a:cubicBezTo>
                    <a:pt x="343" y="1450"/>
                    <a:pt x="342" y="1450"/>
                    <a:pt x="340" y="1450"/>
                  </a:cubicBezTo>
                  <a:cubicBezTo>
                    <a:pt x="343" y="1370"/>
                    <a:pt x="346" y="1433"/>
                    <a:pt x="349" y="1354"/>
                  </a:cubicBezTo>
                  <a:cubicBezTo>
                    <a:pt x="348" y="1354"/>
                    <a:pt x="347" y="1354"/>
                    <a:pt x="346" y="1354"/>
                  </a:cubicBezTo>
                  <a:cubicBezTo>
                    <a:pt x="345" y="1360"/>
                    <a:pt x="343" y="1367"/>
                    <a:pt x="343" y="1373"/>
                  </a:cubicBezTo>
                  <a:cubicBezTo>
                    <a:pt x="340" y="1406"/>
                    <a:pt x="337" y="1297"/>
                    <a:pt x="334" y="1330"/>
                  </a:cubicBezTo>
                  <a:cubicBezTo>
                    <a:pt x="330" y="1377"/>
                    <a:pt x="326" y="1424"/>
                    <a:pt x="322" y="1471"/>
                  </a:cubicBezTo>
                  <a:cubicBezTo>
                    <a:pt x="322" y="1473"/>
                    <a:pt x="320" y="1475"/>
                    <a:pt x="320" y="1478"/>
                  </a:cubicBezTo>
                  <a:cubicBezTo>
                    <a:pt x="317" y="1477"/>
                    <a:pt x="316" y="1477"/>
                    <a:pt x="316" y="1476"/>
                  </a:cubicBezTo>
                  <a:cubicBezTo>
                    <a:pt x="317" y="1440"/>
                    <a:pt x="318" y="1404"/>
                    <a:pt x="319" y="1368"/>
                  </a:cubicBezTo>
                  <a:cubicBezTo>
                    <a:pt x="320" y="1350"/>
                    <a:pt x="320" y="1474"/>
                    <a:pt x="320" y="1456"/>
                  </a:cubicBezTo>
                  <a:cubicBezTo>
                    <a:pt x="320" y="1454"/>
                    <a:pt x="318" y="1451"/>
                    <a:pt x="317" y="1448"/>
                  </a:cubicBezTo>
                  <a:cubicBezTo>
                    <a:pt x="316" y="1448"/>
                    <a:pt x="315" y="1448"/>
                    <a:pt x="314" y="1448"/>
                  </a:cubicBezTo>
                  <a:cubicBezTo>
                    <a:pt x="313" y="1449"/>
                    <a:pt x="313" y="1449"/>
                    <a:pt x="312" y="1450"/>
                  </a:cubicBezTo>
                  <a:cubicBezTo>
                    <a:pt x="308" y="1466"/>
                    <a:pt x="314" y="1341"/>
                    <a:pt x="302" y="1357"/>
                  </a:cubicBezTo>
                  <a:cubicBezTo>
                    <a:pt x="298" y="1363"/>
                    <a:pt x="300" y="1369"/>
                    <a:pt x="299" y="1375"/>
                  </a:cubicBezTo>
                  <a:cubicBezTo>
                    <a:pt x="298" y="1379"/>
                    <a:pt x="297" y="1383"/>
                    <a:pt x="297" y="1387"/>
                  </a:cubicBezTo>
                  <a:cubicBezTo>
                    <a:pt x="295" y="1387"/>
                    <a:pt x="294" y="1387"/>
                    <a:pt x="292" y="1387"/>
                  </a:cubicBezTo>
                  <a:cubicBezTo>
                    <a:pt x="288" y="1297"/>
                    <a:pt x="299" y="1349"/>
                    <a:pt x="299" y="1259"/>
                  </a:cubicBezTo>
                  <a:cubicBezTo>
                    <a:pt x="298" y="1259"/>
                    <a:pt x="298" y="1260"/>
                    <a:pt x="298" y="1261"/>
                  </a:cubicBezTo>
                  <a:cubicBezTo>
                    <a:pt x="296" y="1295"/>
                    <a:pt x="293" y="1329"/>
                    <a:pt x="291" y="1363"/>
                  </a:cubicBezTo>
                  <a:cubicBezTo>
                    <a:pt x="289" y="1381"/>
                    <a:pt x="287" y="1399"/>
                    <a:pt x="285" y="1417"/>
                  </a:cubicBezTo>
                  <a:cubicBezTo>
                    <a:pt x="285" y="1418"/>
                    <a:pt x="284" y="1419"/>
                    <a:pt x="283" y="1420"/>
                  </a:cubicBezTo>
                  <a:cubicBezTo>
                    <a:pt x="282" y="1420"/>
                    <a:pt x="281" y="1420"/>
                    <a:pt x="280" y="1420"/>
                  </a:cubicBezTo>
                  <a:cubicBezTo>
                    <a:pt x="280" y="1402"/>
                    <a:pt x="280" y="1384"/>
                    <a:pt x="280" y="1366"/>
                  </a:cubicBezTo>
                  <a:cubicBezTo>
                    <a:pt x="279" y="1366"/>
                    <a:pt x="277" y="1366"/>
                    <a:pt x="276" y="1366"/>
                  </a:cubicBezTo>
                  <a:cubicBezTo>
                    <a:pt x="268" y="1459"/>
                    <a:pt x="260" y="1410"/>
                    <a:pt x="252" y="1503"/>
                  </a:cubicBezTo>
                  <a:cubicBezTo>
                    <a:pt x="251" y="1503"/>
                    <a:pt x="250" y="1503"/>
                    <a:pt x="249" y="1503"/>
                  </a:cubicBezTo>
                  <a:cubicBezTo>
                    <a:pt x="243" y="1427"/>
                    <a:pt x="253" y="1494"/>
                    <a:pt x="254" y="1418"/>
                  </a:cubicBezTo>
                  <a:cubicBezTo>
                    <a:pt x="253" y="1427"/>
                    <a:pt x="251" y="1435"/>
                    <a:pt x="251" y="1444"/>
                  </a:cubicBezTo>
                  <a:cubicBezTo>
                    <a:pt x="249" y="1481"/>
                    <a:pt x="246" y="1376"/>
                    <a:pt x="244" y="1413"/>
                  </a:cubicBezTo>
                  <a:cubicBezTo>
                    <a:pt x="244" y="1416"/>
                    <a:pt x="242" y="1419"/>
                    <a:pt x="242" y="1421"/>
                  </a:cubicBezTo>
                  <a:cubicBezTo>
                    <a:pt x="240" y="1421"/>
                    <a:pt x="239" y="1421"/>
                    <a:pt x="238" y="1421"/>
                  </a:cubicBezTo>
                  <a:cubicBezTo>
                    <a:pt x="233" y="1369"/>
                    <a:pt x="240" y="1460"/>
                    <a:pt x="235" y="1408"/>
                  </a:cubicBezTo>
                  <a:cubicBezTo>
                    <a:pt x="235" y="1409"/>
                    <a:pt x="234" y="1410"/>
                    <a:pt x="234" y="1411"/>
                  </a:cubicBezTo>
                  <a:cubicBezTo>
                    <a:pt x="232" y="1449"/>
                    <a:pt x="229" y="1345"/>
                    <a:pt x="226" y="1383"/>
                  </a:cubicBezTo>
                  <a:cubicBezTo>
                    <a:pt x="224" y="1409"/>
                    <a:pt x="221" y="1435"/>
                    <a:pt x="219" y="1461"/>
                  </a:cubicBezTo>
                  <a:cubicBezTo>
                    <a:pt x="219" y="1462"/>
                    <a:pt x="217" y="1464"/>
                    <a:pt x="216" y="1465"/>
                  </a:cubicBezTo>
                  <a:cubicBezTo>
                    <a:pt x="213" y="1462"/>
                    <a:pt x="212" y="1460"/>
                    <a:pt x="212" y="1457"/>
                  </a:cubicBezTo>
                  <a:cubicBezTo>
                    <a:pt x="213" y="1448"/>
                    <a:pt x="213" y="1439"/>
                    <a:pt x="213" y="1430"/>
                  </a:cubicBezTo>
                  <a:cubicBezTo>
                    <a:pt x="214" y="1397"/>
                    <a:pt x="213" y="1364"/>
                    <a:pt x="214" y="1331"/>
                  </a:cubicBezTo>
                  <a:cubicBezTo>
                    <a:pt x="218" y="1242"/>
                    <a:pt x="197" y="1298"/>
                    <a:pt x="201" y="1209"/>
                  </a:cubicBezTo>
                  <a:cubicBezTo>
                    <a:pt x="206" y="1108"/>
                    <a:pt x="208" y="999"/>
                    <a:pt x="203" y="898"/>
                  </a:cubicBezTo>
                  <a:cubicBezTo>
                    <a:pt x="201" y="851"/>
                    <a:pt x="219" y="807"/>
                    <a:pt x="215" y="759"/>
                  </a:cubicBezTo>
                  <a:cubicBezTo>
                    <a:pt x="215" y="750"/>
                    <a:pt x="214" y="741"/>
                    <a:pt x="213" y="735"/>
                  </a:cubicBezTo>
                  <a:cubicBezTo>
                    <a:pt x="213" y="747"/>
                    <a:pt x="213" y="762"/>
                    <a:pt x="213" y="777"/>
                  </a:cubicBezTo>
                  <a:cubicBezTo>
                    <a:pt x="213" y="910"/>
                    <a:pt x="213" y="1043"/>
                    <a:pt x="203" y="1176"/>
                  </a:cubicBezTo>
                  <a:cubicBezTo>
                    <a:pt x="198" y="1250"/>
                    <a:pt x="194" y="1324"/>
                    <a:pt x="189" y="1398"/>
                  </a:cubicBezTo>
                  <a:cubicBezTo>
                    <a:pt x="185" y="1455"/>
                    <a:pt x="181" y="1371"/>
                    <a:pt x="176" y="1428"/>
                  </a:cubicBezTo>
                  <a:cubicBezTo>
                    <a:pt x="175" y="1441"/>
                    <a:pt x="173" y="1453"/>
                    <a:pt x="171" y="1465"/>
                  </a:cubicBezTo>
                  <a:cubicBezTo>
                    <a:pt x="171" y="1467"/>
                    <a:pt x="169" y="1610"/>
                    <a:pt x="168" y="1611"/>
                  </a:cubicBezTo>
                  <a:cubicBezTo>
                    <a:pt x="167" y="1611"/>
                    <a:pt x="166" y="1611"/>
                    <a:pt x="165" y="1611"/>
                  </a:cubicBezTo>
                  <a:cubicBezTo>
                    <a:pt x="165" y="1609"/>
                    <a:pt x="166" y="1608"/>
                    <a:pt x="166" y="1606"/>
                  </a:cubicBezTo>
                  <a:cubicBezTo>
                    <a:pt x="165" y="1593"/>
                    <a:pt x="164" y="1580"/>
                    <a:pt x="164" y="1567"/>
                  </a:cubicBezTo>
                  <a:cubicBezTo>
                    <a:pt x="163" y="1510"/>
                    <a:pt x="167" y="1452"/>
                    <a:pt x="167" y="1395"/>
                  </a:cubicBezTo>
                  <a:cubicBezTo>
                    <a:pt x="166" y="1317"/>
                    <a:pt x="159" y="1256"/>
                    <a:pt x="165" y="1178"/>
                  </a:cubicBezTo>
                  <a:cubicBezTo>
                    <a:pt x="171" y="1084"/>
                    <a:pt x="165" y="974"/>
                    <a:pt x="180" y="879"/>
                  </a:cubicBezTo>
                  <a:cubicBezTo>
                    <a:pt x="180" y="870"/>
                    <a:pt x="179" y="861"/>
                    <a:pt x="178" y="852"/>
                  </a:cubicBezTo>
                  <a:cubicBezTo>
                    <a:pt x="176" y="854"/>
                    <a:pt x="176" y="855"/>
                    <a:pt x="176" y="856"/>
                  </a:cubicBezTo>
                  <a:cubicBezTo>
                    <a:pt x="174" y="913"/>
                    <a:pt x="173" y="970"/>
                    <a:pt x="171" y="1026"/>
                  </a:cubicBezTo>
                  <a:cubicBezTo>
                    <a:pt x="169" y="1077"/>
                    <a:pt x="168" y="1127"/>
                    <a:pt x="165" y="1178"/>
                  </a:cubicBezTo>
                  <a:cubicBezTo>
                    <a:pt x="160" y="1249"/>
                    <a:pt x="152" y="1320"/>
                    <a:pt x="146" y="1391"/>
                  </a:cubicBezTo>
                  <a:cubicBezTo>
                    <a:pt x="143" y="1420"/>
                    <a:pt x="143" y="1448"/>
                    <a:pt x="139" y="1477"/>
                  </a:cubicBezTo>
                  <a:cubicBezTo>
                    <a:pt x="137" y="1489"/>
                    <a:pt x="127" y="1501"/>
                    <a:pt x="128" y="1514"/>
                  </a:cubicBezTo>
                  <a:cubicBezTo>
                    <a:pt x="129" y="1515"/>
                    <a:pt x="128" y="1517"/>
                    <a:pt x="127" y="1518"/>
                  </a:cubicBezTo>
                  <a:cubicBezTo>
                    <a:pt x="127" y="1518"/>
                    <a:pt x="126" y="1518"/>
                    <a:pt x="125" y="1518"/>
                  </a:cubicBezTo>
                  <a:cubicBezTo>
                    <a:pt x="124" y="1507"/>
                    <a:pt x="123" y="1496"/>
                    <a:pt x="121" y="1485"/>
                  </a:cubicBezTo>
                  <a:cubicBezTo>
                    <a:pt x="121" y="1485"/>
                    <a:pt x="120" y="1485"/>
                    <a:pt x="120" y="1485"/>
                  </a:cubicBezTo>
                  <a:cubicBezTo>
                    <a:pt x="118" y="1505"/>
                    <a:pt x="116" y="1526"/>
                    <a:pt x="114" y="1546"/>
                  </a:cubicBezTo>
                  <a:cubicBezTo>
                    <a:pt x="112" y="1546"/>
                    <a:pt x="110" y="1546"/>
                    <a:pt x="108" y="1546"/>
                  </a:cubicBezTo>
                  <a:cubicBezTo>
                    <a:pt x="106" y="1462"/>
                    <a:pt x="117" y="1378"/>
                    <a:pt x="118" y="1293"/>
                  </a:cubicBezTo>
                  <a:cubicBezTo>
                    <a:pt x="116" y="1303"/>
                    <a:pt x="115" y="1312"/>
                    <a:pt x="115" y="1321"/>
                  </a:cubicBezTo>
                  <a:cubicBezTo>
                    <a:pt x="110" y="1374"/>
                    <a:pt x="106" y="1426"/>
                    <a:pt x="101" y="1479"/>
                  </a:cubicBezTo>
                  <a:cubicBezTo>
                    <a:pt x="99" y="1499"/>
                    <a:pt x="98" y="1518"/>
                    <a:pt x="96" y="1537"/>
                  </a:cubicBezTo>
                  <a:cubicBezTo>
                    <a:pt x="96" y="1539"/>
                    <a:pt x="93" y="1540"/>
                    <a:pt x="92" y="1541"/>
                  </a:cubicBezTo>
                  <a:cubicBezTo>
                    <a:pt x="90" y="1539"/>
                    <a:pt x="87" y="1538"/>
                    <a:pt x="87" y="1537"/>
                  </a:cubicBezTo>
                  <a:cubicBezTo>
                    <a:pt x="87" y="1532"/>
                    <a:pt x="88" y="1527"/>
                    <a:pt x="89" y="1523"/>
                  </a:cubicBezTo>
                  <a:cubicBezTo>
                    <a:pt x="89" y="1505"/>
                    <a:pt x="90" y="1488"/>
                    <a:pt x="91" y="1471"/>
                  </a:cubicBezTo>
                  <a:cubicBezTo>
                    <a:pt x="91" y="1459"/>
                    <a:pt x="91" y="1447"/>
                    <a:pt x="91" y="1436"/>
                  </a:cubicBezTo>
                  <a:cubicBezTo>
                    <a:pt x="90" y="1441"/>
                    <a:pt x="88" y="1447"/>
                    <a:pt x="87" y="1453"/>
                  </a:cubicBezTo>
                  <a:cubicBezTo>
                    <a:pt x="86" y="1453"/>
                    <a:pt x="85" y="1453"/>
                    <a:pt x="84" y="1453"/>
                  </a:cubicBezTo>
                  <a:cubicBezTo>
                    <a:pt x="79" y="1411"/>
                    <a:pt x="84" y="1368"/>
                    <a:pt x="86" y="1325"/>
                  </a:cubicBezTo>
                  <a:cubicBezTo>
                    <a:pt x="88" y="1283"/>
                    <a:pt x="91" y="1240"/>
                    <a:pt x="93" y="1197"/>
                  </a:cubicBezTo>
                  <a:cubicBezTo>
                    <a:pt x="92" y="1197"/>
                    <a:pt x="91" y="1197"/>
                    <a:pt x="90" y="1197"/>
                  </a:cubicBezTo>
                  <a:cubicBezTo>
                    <a:pt x="81" y="1303"/>
                    <a:pt x="72" y="1409"/>
                    <a:pt x="63" y="1515"/>
                  </a:cubicBezTo>
                  <a:cubicBezTo>
                    <a:pt x="62" y="1515"/>
                    <a:pt x="60" y="1515"/>
                    <a:pt x="58" y="1515"/>
                  </a:cubicBezTo>
                  <a:cubicBezTo>
                    <a:pt x="58" y="1502"/>
                    <a:pt x="58" y="1488"/>
                    <a:pt x="58" y="1474"/>
                  </a:cubicBezTo>
                  <a:cubicBezTo>
                    <a:pt x="56" y="1474"/>
                    <a:pt x="55" y="1474"/>
                    <a:pt x="54" y="1474"/>
                  </a:cubicBezTo>
                  <a:cubicBezTo>
                    <a:pt x="52" y="1476"/>
                    <a:pt x="51" y="1479"/>
                    <a:pt x="50" y="1481"/>
                  </a:cubicBezTo>
                  <a:cubicBezTo>
                    <a:pt x="48" y="1481"/>
                    <a:pt x="47" y="1481"/>
                    <a:pt x="46" y="1481"/>
                  </a:cubicBezTo>
                  <a:cubicBezTo>
                    <a:pt x="47" y="1331"/>
                    <a:pt x="66" y="1181"/>
                    <a:pt x="69" y="1032"/>
                  </a:cubicBezTo>
                  <a:cubicBezTo>
                    <a:pt x="64" y="1088"/>
                    <a:pt x="60" y="1145"/>
                    <a:pt x="55" y="1201"/>
                  </a:cubicBezTo>
                  <a:cubicBezTo>
                    <a:pt x="50" y="1258"/>
                    <a:pt x="44" y="1315"/>
                    <a:pt x="39" y="1372"/>
                  </a:cubicBezTo>
                  <a:cubicBezTo>
                    <a:pt x="33" y="1428"/>
                    <a:pt x="27" y="1484"/>
                    <a:pt x="21" y="1540"/>
                  </a:cubicBezTo>
                  <a:cubicBezTo>
                    <a:pt x="20" y="1540"/>
                    <a:pt x="19" y="1540"/>
                    <a:pt x="18" y="1540"/>
                  </a:cubicBezTo>
                  <a:cubicBezTo>
                    <a:pt x="18" y="1539"/>
                    <a:pt x="17" y="1538"/>
                    <a:pt x="17" y="1538"/>
                  </a:cubicBezTo>
                  <a:cubicBezTo>
                    <a:pt x="17" y="1519"/>
                    <a:pt x="16" y="1501"/>
                    <a:pt x="17" y="1483"/>
                  </a:cubicBezTo>
                  <a:cubicBezTo>
                    <a:pt x="21" y="1423"/>
                    <a:pt x="27" y="1364"/>
                    <a:pt x="31" y="1304"/>
                  </a:cubicBezTo>
                  <a:cubicBezTo>
                    <a:pt x="37" y="1238"/>
                    <a:pt x="43" y="1173"/>
                    <a:pt x="47" y="1108"/>
                  </a:cubicBezTo>
                  <a:cubicBezTo>
                    <a:pt x="50" y="1045"/>
                    <a:pt x="52" y="983"/>
                    <a:pt x="53" y="921"/>
                  </a:cubicBezTo>
                  <a:cubicBezTo>
                    <a:pt x="54" y="868"/>
                    <a:pt x="54" y="815"/>
                    <a:pt x="55" y="763"/>
                  </a:cubicBezTo>
                  <a:cubicBezTo>
                    <a:pt x="56" y="687"/>
                    <a:pt x="57" y="611"/>
                    <a:pt x="58" y="536"/>
                  </a:cubicBezTo>
                  <a:cubicBezTo>
                    <a:pt x="58" y="530"/>
                    <a:pt x="54" y="524"/>
                    <a:pt x="53" y="518"/>
                  </a:cubicBezTo>
                  <a:cubicBezTo>
                    <a:pt x="53" y="517"/>
                    <a:pt x="53" y="515"/>
                    <a:pt x="54" y="514"/>
                  </a:cubicBezTo>
                  <a:cubicBezTo>
                    <a:pt x="55" y="511"/>
                    <a:pt x="57" y="509"/>
                    <a:pt x="58" y="507"/>
                  </a:cubicBezTo>
                  <a:cubicBezTo>
                    <a:pt x="59" y="502"/>
                    <a:pt x="59" y="497"/>
                    <a:pt x="58" y="492"/>
                  </a:cubicBezTo>
                  <a:cubicBezTo>
                    <a:pt x="55" y="443"/>
                    <a:pt x="54" y="394"/>
                    <a:pt x="49" y="345"/>
                  </a:cubicBezTo>
                  <a:cubicBezTo>
                    <a:pt x="46" y="306"/>
                    <a:pt x="39" y="267"/>
                    <a:pt x="33" y="228"/>
                  </a:cubicBezTo>
                  <a:cubicBezTo>
                    <a:pt x="29" y="199"/>
                    <a:pt x="24" y="214"/>
                    <a:pt x="19" y="185"/>
                  </a:cubicBezTo>
                  <a:cubicBezTo>
                    <a:pt x="14" y="151"/>
                    <a:pt x="10" y="136"/>
                    <a:pt x="6" y="102"/>
                  </a:cubicBezTo>
                  <a:cubicBezTo>
                    <a:pt x="3" y="82"/>
                    <a:pt x="2" y="61"/>
                    <a:pt x="0" y="41"/>
                  </a:cubicBezTo>
                  <a:cubicBezTo>
                    <a:pt x="0" y="37"/>
                    <a:pt x="3" y="4"/>
                    <a:pt x="4" y="0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1"/>
                    <a:pt x="13" y="3"/>
                    <a:pt x="14" y="4"/>
                  </a:cubicBezTo>
                  <a:cubicBezTo>
                    <a:pt x="22" y="18"/>
                    <a:pt x="32" y="61"/>
                    <a:pt x="38" y="75"/>
                  </a:cubicBezTo>
                  <a:cubicBezTo>
                    <a:pt x="44" y="86"/>
                    <a:pt x="45" y="98"/>
                    <a:pt x="49" y="109"/>
                  </a:cubicBezTo>
                  <a:cubicBezTo>
                    <a:pt x="49" y="111"/>
                    <a:pt x="51" y="113"/>
                    <a:pt x="53" y="114"/>
                  </a:cubicBezTo>
                  <a:cubicBezTo>
                    <a:pt x="54" y="114"/>
                    <a:pt x="55" y="114"/>
                    <a:pt x="56" y="114"/>
                  </a:cubicBezTo>
                  <a:cubicBezTo>
                    <a:pt x="56" y="112"/>
                    <a:pt x="56" y="110"/>
                    <a:pt x="56" y="108"/>
                  </a:cubicBezTo>
                  <a:cubicBezTo>
                    <a:pt x="57" y="92"/>
                    <a:pt x="58" y="75"/>
                    <a:pt x="59" y="58"/>
                  </a:cubicBezTo>
                  <a:cubicBezTo>
                    <a:pt x="60" y="56"/>
                    <a:pt x="61" y="55"/>
                    <a:pt x="62" y="53"/>
                  </a:cubicBezTo>
                  <a:cubicBezTo>
                    <a:pt x="64" y="53"/>
                    <a:pt x="65" y="53"/>
                    <a:pt x="66" y="53"/>
                  </a:cubicBezTo>
                  <a:cubicBezTo>
                    <a:pt x="67" y="55"/>
                    <a:pt x="69" y="57"/>
                    <a:pt x="70" y="59"/>
                  </a:cubicBezTo>
                  <a:cubicBezTo>
                    <a:pt x="72" y="73"/>
                    <a:pt x="74" y="87"/>
                    <a:pt x="76" y="101"/>
                  </a:cubicBezTo>
                  <a:cubicBezTo>
                    <a:pt x="77" y="105"/>
                    <a:pt x="74" y="109"/>
                    <a:pt x="85" y="109"/>
                  </a:cubicBezTo>
                  <a:cubicBezTo>
                    <a:pt x="86" y="109"/>
                    <a:pt x="87" y="111"/>
                    <a:pt x="88" y="112"/>
                  </a:cubicBezTo>
                  <a:cubicBezTo>
                    <a:pt x="89" y="115"/>
                    <a:pt x="91" y="118"/>
                    <a:pt x="92" y="121"/>
                  </a:cubicBezTo>
                  <a:cubicBezTo>
                    <a:pt x="108" y="158"/>
                    <a:pt x="113" y="177"/>
                    <a:pt x="118" y="215"/>
                  </a:cubicBezTo>
                  <a:cubicBezTo>
                    <a:pt x="119" y="221"/>
                    <a:pt x="126" y="225"/>
                    <a:pt x="133" y="229"/>
                  </a:cubicBezTo>
                  <a:cubicBezTo>
                    <a:pt x="133" y="224"/>
                    <a:pt x="132" y="220"/>
                    <a:pt x="131" y="215"/>
                  </a:cubicBezTo>
                  <a:cubicBezTo>
                    <a:pt x="129" y="200"/>
                    <a:pt x="126" y="185"/>
                    <a:pt x="125" y="170"/>
                  </a:cubicBezTo>
                  <a:cubicBezTo>
                    <a:pt x="122" y="140"/>
                    <a:pt x="120" y="130"/>
                    <a:pt x="118" y="101"/>
                  </a:cubicBezTo>
                  <a:cubicBezTo>
                    <a:pt x="117" y="99"/>
                    <a:pt x="119" y="97"/>
                    <a:pt x="120" y="95"/>
                  </a:cubicBezTo>
                  <a:cubicBezTo>
                    <a:pt x="121" y="95"/>
                    <a:pt x="122" y="95"/>
                    <a:pt x="123" y="95"/>
                  </a:cubicBezTo>
                  <a:cubicBezTo>
                    <a:pt x="125" y="97"/>
                    <a:pt x="127" y="99"/>
                    <a:pt x="128" y="101"/>
                  </a:cubicBezTo>
                  <a:cubicBezTo>
                    <a:pt x="132" y="115"/>
                    <a:pt x="138" y="111"/>
                    <a:pt x="141" y="125"/>
                  </a:cubicBezTo>
                  <a:cubicBezTo>
                    <a:pt x="148" y="157"/>
                    <a:pt x="155" y="190"/>
                    <a:pt x="160" y="223"/>
                  </a:cubicBezTo>
                  <a:cubicBezTo>
                    <a:pt x="166" y="253"/>
                    <a:pt x="171" y="239"/>
                    <a:pt x="174" y="270"/>
                  </a:cubicBezTo>
                  <a:cubicBezTo>
                    <a:pt x="178" y="301"/>
                    <a:pt x="182" y="332"/>
                    <a:pt x="193" y="363"/>
                  </a:cubicBezTo>
                  <a:cubicBezTo>
                    <a:pt x="195" y="368"/>
                    <a:pt x="197" y="373"/>
                    <a:pt x="199" y="378"/>
                  </a:cubicBezTo>
                  <a:cubicBezTo>
                    <a:pt x="200" y="378"/>
                    <a:pt x="201" y="378"/>
                    <a:pt x="202" y="378"/>
                  </a:cubicBezTo>
                  <a:cubicBezTo>
                    <a:pt x="201" y="375"/>
                    <a:pt x="201" y="372"/>
                    <a:pt x="200" y="368"/>
                  </a:cubicBezTo>
                  <a:cubicBezTo>
                    <a:pt x="197" y="356"/>
                    <a:pt x="194" y="344"/>
                    <a:pt x="191" y="332"/>
                  </a:cubicBezTo>
                  <a:cubicBezTo>
                    <a:pt x="188" y="317"/>
                    <a:pt x="185" y="302"/>
                    <a:pt x="182" y="287"/>
                  </a:cubicBezTo>
                  <a:cubicBezTo>
                    <a:pt x="179" y="274"/>
                    <a:pt x="177" y="262"/>
                    <a:pt x="175" y="250"/>
                  </a:cubicBezTo>
                  <a:cubicBezTo>
                    <a:pt x="172" y="231"/>
                    <a:pt x="168" y="256"/>
                    <a:pt x="166" y="237"/>
                  </a:cubicBezTo>
                  <a:cubicBezTo>
                    <a:pt x="164" y="217"/>
                    <a:pt x="163" y="197"/>
                    <a:pt x="162" y="176"/>
                  </a:cubicBezTo>
                  <a:cubicBezTo>
                    <a:pt x="162" y="174"/>
                    <a:pt x="163" y="173"/>
                    <a:pt x="164" y="171"/>
                  </a:cubicBezTo>
                  <a:cubicBezTo>
                    <a:pt x="165" y="171"/>
                    <a:pt x="166" y="171"/>
                    <a:pt x="167" y="171"/>
                  </a:cubicBezTo>
                  <a:cubicBezTo>
                    <a:pt x="169" y="173"/>
                    <a:pt x="171" y="175"/>
                    <a:pt x="172" y="177"/>
                  </a:cubicBezTo>
                  <a:cubicBezTo>
                    <a:pt x="175" y="184"/>
                    <a:pt x="178" y="163"/>
                    <a:pt x="180" y="170"/>
                  </a:cubicBezTo>
                  <a:cubicBezTo>
                    <a:pt x="181" y="174"/>
                    <a:pt x="184" y="176"/>
                    <a:pt x="192" y="176"/>
                  </a:cubicBezTo>
                  <a:cubicBezTo>
                    <a:pt x="192" y="174"/>
                    <a:pt x="192" y="173"/>
                    <a:pt x="192" y="171"/>
                  </a:cubicBezTo>
                  <a:cubicBezTo>
                    <a:pt x="190" y="155"/>
                    <a:pt x="189" y="140"/>
                    <a:pt x="187" y="124"/>
                  </a:cubicBezTo>
                  <a:cubicBezTo>
                    <a:pt x="187" y="122"/>
                    <a:pt x="186" y="120"/>
                    <a:pt x="188" y="118"/>
                  </a:cubicBezTo>
                  <a:cubicBezTo>
                    <a:pt x="195" y="114"/>
                    <a:pt x="193" y="110"/>
                    <a:pt x="193" y="105"/>
                  </a:cubicBezTo>
                  <a:cubicBezTo>
                    <a:pt x="193" y="103"/>
                    <a:pt x="195" y="101"/>
                    <a:pt x="196" y="100"/>
                  </a:cubicBezTo>
                  <a:cubicBezTo>
                    <a:pt x="197" y="100"/>
                    <a:pt x="198" y="100"/>
                    <a:pt x="200" y="100"/>
                  </a:cubicBezTo>
                  <a:cubicBezTo>
                    <a:pt x="201" y="103"/>
                    <a:pt x="204" y="91"/>
                    <a:pt x="205" y="95"/>
                  </a:cubicBezTo>
                  <a:cubicBezTo>
                    <a:pt x="212" y="127"/>
                    <a:pt x="222" y="110"/>
                    <a:pt x="227" y="143"/>
                  </a:cubicBezTo>
                  <a:cubicBezTo>
                    <a:pt x="236" y="200"/>
                    <a:pt x="245" y="257"/>
                    <a:pt x="263" y="313"/>
                  </a:cubicBezTo>
                  <a:cubicBezTo>
                    <a:pt x="264" y="318"/>
                    <a:pt x="267" y="323"/>
                    <a:pt x="269" y="328"/>
                  </a:cubicBezTo>
                  <a:cubicBezTo>
                    <a:pt x="270" y="327"/>
                    <a:pt x="271" y="326"/>
                    <a:pt x="270" y="324"/>
                  </a:cubicBezTo>
                  <a:cubicBezTo>
                    <a:pt x="268" y="306"/>
                    <a:pt x="265" y="288"/>
                    <a:pt x="263" y="270"/>
                  </a:cubicBezTo>
                  <a:cubicBezTo>
                    <a:pt x="261" y="256"/>
                    <a:pt x="261" y="242"/>
                    <a:pt x="258" y="227"/>
                  </a:cubicBezTo>
                  <a:cubicBezTo>
                    <a:pt x="254" y="196"/>
                    <a:pt x="248" y="165"/>
                    <a:pt x="244" y="134"/>
                  </a:cubicBezTo>
                  <a:cubicBezTo>
                    <a:pt x="243" y="130"/>
                    <a:pt x="246" y="125"/>
                    <a:pt x="247" y="121"/>
                  </a:cubicBezTo>
                  <a:cubicBezTo>
                    <a:pt x="247" y="120"/>
                    <a:pt x="248" y="119"/>
                    <a:pt x="248" y="118"/>
                  </a:cubicBezTo>
                  <a:cubicBezTo>
                    <a:pt x="246" y="109"/>
                    <a:pt x="245" y="101"/>
                    <a:pt x="243" y="93"/>
                  </a:cubicBezTo>
                  <a:cubicBezTo>
                    <a:pt x="241" y="80"/>
                    <a:pt x="238" y="117"/>
                    <a:pt x="236" y="105"/>
                  </a:cubicBezTo>
                  <a:cubicBezTo>
                    <a:pt x="236" y="102"/>
                    <a:pt x="237" y="100"/>
                    <a:pt x="238" y="98"/>
                  </a:cubicBezTo>
                  <a:cubicBezTo>
                    <a:pt x="239" y="98"/>
                    <a:pt x="241" y="98"/>
                    <a:pt x="242" y="98"/>
                  </a:cubicBezTo>
                  <a:cubicBezTo>
                    <a:pt x="243" y="100"/>
                    <a:pt x="245" y="102"/>
                    <a:pt x="246" y="104"/>
                  </a:cubicBezTo>
                  <a:cubicBezTo>
                    <a:pt x="248" y="114"/>
                    <a:pt x="250" y="73"/>
                    <a:pt x="253" y="82"/>
                  </a:cubicBezTo>
                  <a:cubicBezTo>
                    <a:pt x="259" y="100"/>
                    <a:pt x="266" y="118"/>
                    <a:pt x="272" y="136"/>
                  </a:cubicBezTo>
                  <a:cubicBezTo>
                    <a:pt x="276" y="150"/>
                    <a:pt x="279" y="164"/>
                    <a:pt x="283" y="178"/>
                  </a:cubicBezTo>
                  <a:cubicBezTo>
                    <a:pt x="283" y="169"/>
                    <a:pt x="282" y="159"/>
                    <a:pt x="280" y="150"/>
                  </a:cubicBezTo>
                  <a:cubicBezTo>
                    <a:pt x="277" y="131"/>
                    <a:pt x="273" y="113"/>
                    <a:pt x="270" y="95"/>
                  </a:cubicBezTo>
                  <a:cubicBezTo>
                    <a:pt x="269" y="93"/>
                    <a:pt x="270" y="91"/>
                    <a:pt x="271" y="88"/>
                  </a:cubicBezTo>
                  <a:cubicBezTo>
                    <a:pt x="272" y="88"/>
                    <a:pt x="274" y="88"/>
                    <a:pt x="275" y="88"/>
                  </a:cubicBezTo>
                  <a:cubicBezTo>
                    <a:pt x="277" y="92"/>
                    <a:pt x="280" y="96"/>
                    <a:pt x="281" y="100"/>
                  </a:cubicBezTo>
                  <a:cubicBezTo>
                    <a:pt x="289" y="135"/>
                    <a:pt x="297" y="170"/>
                    <a:pt x="305" y="205"/>
                  </a:cubicBezTo>
                  <a:cubicBezTo>
                    <a:pt x="311" y="231"/>
                    <a:pt x="318" y="257"/>
                    <a:pt x="324" y="282"/>
                  </a:cubicBezTo>
                  <a:cubicBezTo>
                    <a:pt x="327" y="292"/>
                    <a:pt x="330" y="301"/>
                    <a:pt x="333" y="310"/>
                  </a:cubicBezTo>
                  <a:cubicBezTo>
                    <a:pt x="335" y="307"/>
                    <a:pt x="334" y="305"/>
                    <a:pt x="334" y="302"/>
                  </a:cubicBezTo>
                  <a:cubicBezTo>
                    <a:pt x="334" y="293"/>
                    <a:pt x="329" y="284"/>
                    <a:pt x="335" y="275"/>
                  </a:cubicBezTo>
                  <a:cubicBezTo>
                    <a:pt x="338" y="270"/>
                    <a:pt x="334" y="265"/>
                    <a:pt x="333" y="260"/>
                  </a:cubicBezTo>
                  <a:cubicBezTo>
                    <a:pt x="326" y="226"/>
                    <a:pt x="320" y="192"/>
                    <a:pt x="313" y="159"/>
                  </a:cubicBezTo>
                  <a:cubicBezTo>
                    <a:pt x="309" y="142"/>
                    <a:pt x="304" y="125"/>
                    <a:pt x="300" y="107"/>
                  </a:cubicBezTo>
                  <a:cubicBezTo>
                    <a:pt x="300" y="105"/>
                    <a:pt x="296" y="101"/>
                    <a:pt x="306" y="98"/>
                  </a:cubicBezTo>
                  <a:cubicBezTo>
                    <a:pt x="330" y="152"/>
                    <a:pt x="341" y="205"/>
                    <a:pt x="360" y="258"/>
                  </a:cubicBezTo>
                  <a:cubicBezTo>
                    <a:pt x="362" y="251"/>
                    <a:pt x="356" y="244"/>
                    <a:pt x="363" y="237"/>
                  </a:cubicBezTo>
                  <a:cubicBezTo>
                    <a:pt x="376" y="259"/>
                    <a:pt x="379" y="164"/>
                    <a:pt x="388" y="186"/>
                  </a:cubicBezTo>
                  <a:cubicBezTo>
                    <a:pt x="391" y="185"/>
                    <a:pt x="394" y="183"/>
                    <a:pt x="393" y="181"/>
                  </a:cubicBezTo>
                  <a:cubicBezTo>
                    <a:pt x="388" y="157"/>
                    <a:pt x="382" y="250"/>
                    <a:pt x="377" y="226"/>
                  </a:cubicBezTo>
                  <a:cubicBezTo>
                    <a:pt x="372" y="208"/>
                    <a:pt x="368" y="189"/>
                    <a:pt x="364" y="171"/>
                  </a:cubicBezTo>
                  <a:cubicBezTo>
                    <a:pt x="363" y="169"/>
                    <a:pt x="364" y="167"/>
                    <a:pt x="364" y="164"/>
                  </a:cubicBezTo>
                  <a:cubicBezTo>
                    <a:pt x="365" y="164"/>
                    <a:pt x="367" y="164"/>
                    <a:pt x="368" y="164"/>
                  </a:cubicBezTo>
                  <a:cubicBezTo>
                    <a:pt x="370" y="166"/>
                    <a:pt x="372" y="168"/>
                    <a:pt x="373" y="170"/>
                  </a:cubicBezTo>
                  <a:cubicBezTo>
                    <a:pt x="377" y="179"/>
                    <a:pt x="380" y="188"/>
                    <a:pt x="383" y="197"/>
                  </a:cubicBezTo>
                  <a:cubicBezTo>
                    <a:pt x="394" y="222"/>
                    <a:pt x="404" y="130"/>
                    <a:pt x="415" y="155"/>
                  </a:cubicBezTo>
                  <a:cubicBezTo>
                    <a:pt x="415" y="157"/>
                    <a:pt x="416" y="159"/>
                    <a:pt x="418" y="160"/>
                  </a:cubicBezTo>
                  <a:cubicBezTo>
                    <a:pt x="430" y="161"/>
                    <a:pt x="429" y="166"/>
                    <a:pt x="431" y="170"/>
                  </a:cubicBezTo>
                  <a:cubicBezTo>
                    <a:pt x="437" y="182"/>
                    <a:pt x="442" y="176"/>
                    <a:pt x="448" y="188"/>
                  </a:cubicBezTo>
                  <a:cubicBezTo>
                    <a:pt x="453" y="198"/>
                    <a:pt x="457" y="208"/>
                    <a:pt x="461" y="218"/>
                  </a:cubicBezTo>
                  <a:cubicBezTo>
                    <a:pt x="464" y="226"/>
                    <a:pt x="466" y="235"/>
                    <a:pt x="468" y="243"/>
                  </a:cubicBezTo>
                  <a:cubicBezTo>
                    <a:pt x="467" y="228"/>
                    <a:pt x="464" y="213"/>
                    <a:pt x="461" y="199"/>
                  </a:cubicBezTo>
                  <a:cubicBezTo>
                    <a:pt x="457" y="183"/>
                    <a:pt x="452" y="166"/>
                    <a:pt x="448" y="150"/>
                  </a:cubicBezTo>
                  <a:cubicBezTo>
                    <a:pt x="447" y="148"/>
                    <a:pt x="448" y="146"/>
                    <a:pt x="448" y="143"/>
                  </a:cubicBezTo>
                  <a:cubicBezTo>
                    <a:pt x="449" y="143"/>
                    <a:pt x="451" y="143"/>
                    <a:pt x="452" y="143"/>
                  </a:cubicBezTo>
                  <a:cubicBezTo>
                    <a:pt x="454" y="145"/>
                    <a:pt x="456" y="147"/>
                    <a:pt x="457" y="149"/>
                  </a:cubicBezTo>
                  <a:cubicBezTo>
                    <a:pt x="461" y="159"/>
                    <a:pt x="464" y="170"/>
                    <a:pt x="468" y="180"/>
                  </a:cubicBezTo>
                  <a:cubicBezTo>
                    <a:pt x="470" y="185"/>
                    <a:pt x="472" y="191"/>
                    <a:pt x="474" y="196"/>
                  </a:cubicBezTo>
                  <a:cubicBezTo>
                    <a:pt x="476" y="194"/>
                    <a:pt x="476" y="192"/>
                    <a:pt x="475" y="191"/>
                  </a:cubicBezTo>
                  <a:cubicBezTo>
                    <a:pt x="468" y="163"/>
                    <a:pt x="461" y="135"/>
                    <a:pt x="455" y="108"/>
                  </a:cubicBezTo>
                  <a:cubicBezTo>
                    <a:pt x="454" y="105"/>
                    <a:pt x="455" y="102"/>
                    <a:pt x="455" y="99"/>
                  </a:cubicBezTo>
                  <a:cubicBezTo>
                    <a:pt x="456" y="99"/>
                    <a:pt x="458" y="99"/>
                    <a:pt x="459" y="99"/>
                  </a:cubicBezTo>
                  <a:cubicBezTo>
                    <a:pt x="461" y="102"/>
                    <a:pt x="464" y="105"/>
                    <a:pt x="465" y="108"/>
                  </a:cubicBezTo>
                  <a:cubicBezTo>
                    <a:pt x="474" y="131"/>
                    <a:pt x="482" y="155"/>
                    <a:pt x="492" y="178"/>
                  </a:cubicBezTo>
                  <a:cubicBezTo>
                    <a:pt x="497" y="189"/>
                    <a:pt x="502" y="200"/>
                    <a:pt x="517" y="209"/>
                  </a:cubicBezTo>
                  <a:cubicBezTo>
                    <a:pt x="523" y="214"/>
                    <a:pt x="528" y="220"/>
                    <a:pt x="530" y="225"/>
                  </a:cubicBezTo>
                  <a:cubicBezTo>
                    <a:pt x="535" y="242"/>
                    <a:pt x="541" y="154"/>
                    <a:pt x="540" y="171"/>
                  </a:cubicBezTo>
                  <a:cubicBezTo>
                    <a:pt x="540" y="188"/>
                    <a:pt x="555" y="203"/>
                    <a:pt x="560" y="220"/>
                  </a:cubicBezTo>
                  <a:cubicBezTo>
                    <a:pt x="561" y="219"/>
                    <a:pt x="562" y="217"/>
                    <a:pt x="562" y="216"/>
                  </a:cubicBezTo>
                  <a:cubicBezTo>
                    <a:pt x="560" y="196"/>
                    <a:pt x="560" y="176"/>
                    <a:pt x="557" y="156"/>
                  </a:cubicBezTo>
                  <a:cubicBezTo>
                    <a:pt x="555" y="139"/>
                    <a:pt x="552" y="122"/>
                    <a:pt x="549" y="105"/>
                  </a:cubicBezTo>
                  <a:cubicBezTo>
                    <a:pt x="549" y="102"/>
                    <a:pt x="550" y="99"/>
                    <a:pt x="550" y="97"/>
                  </a:cubicBezTo>
                  <a:cubicBezTo>
                    <a:pt x="552" y="97"/>
                    <a:pt x="553" y="97"/>
                    <a:pt x="555" y="96"/>
                  </a:cubicBezTo>
                  <a:cubicBezTo>
                    <a:pt x="556" y="99"/>
                    <a:pt x="559" y="102"/>
                    <a:pt x="559" y="105"/>
                  </a:cubicBezTo>
                  <a:cubicBezTo>
                    <a:pt x="563" y="118"/>
                    <a:pt x="565" y="131"/>
                    <a:pt x="568" y="144"/>
                  </a:cubicBezTo>
                  <a:cubicBezTo>
                    <a:pt x="569" y="147"/>
                    <a:pt x="570" y="149"/>
                    <a:pt x="571" y="151"/>
                  </a:cubicBezTo>
                  <a:cubicBezTo>
                    <a:pt x="572" y="151"/>
                    <a:pt x="573" y="151"/>
                    <a:pt x="574" y="151"/>
                  </a:cubicBezTo>
                  <a:cubicBezTo>
                    <a:pt x="574" y="146"/>
                    <a:pt x="574" y="140"/>
                    <a:pt x="574" y="135"/>
                  </a:cubicBezTo>
                  <a:cubicBezTo>
                    <a:pt x="575" y="135"/>
                    <a:pt x="577" y="135"/>
                    <a:pt x="578" y="135"/>
                  </a:cubicBezTo>
                  <a:cubicBezTo>
                    <a:pt x="579" y="137"/>
                    <a:pt x="582" y="140"/>
                    <a:pt x="583" y="142"/>
                  </a:cubicBezTo>
                  <a:cubicBezTo>
                    <a:pt x="589" y="166"/>
                    <a:pt x="597" y="190"/>
                    <a:pt x="601" y="215"/>
                  </a:cubicBezTo>
                  <a:cubicBezTo>
                    <a:pt x="606" y="246"/>
                    <a:pt x="608" y="277"/>
                    <a:pt x="609" y="308"/>
                  </a:cubicBezTo>
                  <a:cubicBezTo>
                    <a:pt x="610" y="339"/>
                    <a:pt x="609" y="660"/>
                    <a:pt x="608" y="691"/>
                  </a:cubicBezTo>
                  <a:cubicBezTo>
                    <a:pt x="608" y="724"/>
                    <a:pt x="608" y="757"/>
                    <a:pt x="608" y="789"/>
                  </a:cubicBezTo>
                  <a:cubicBezTo>
                    <a:pt x="608" y="812"/>
                    <a:pt x="608" y="835"/>
                    <a:pt x="608" y="858"/>
                  </a:cubicBezTo>
                  <a:cubicBezTo>
                    <a:pt x="608" y="867"/>
                    <a:pt x="609" y="876"/>
                    <a:pt x="610" y="885"/>
                  </a:cubicBezTo>
                  <a:cubicBezTo>
                    <a:pt x="610" y="889"/>
                    <a:pt x="611" y="893"/>
                    <a:pt x="610" y="897"/>
                  </a:cubicBezTo>
                  <a:cubicBezTo>
                    <a:pt x="610" y="901"/>
                    <a:pt x="608" y="905"/>
                    <a:pt x="607" y="909"/>
                  </a:cubicBezTo>
                  <a:cubicBezTo>
                    <a:pt x="607" y="911"/>
                    <a:pt x="611" y="914"/>
                    <a:pt x="610" y="915"/>
                  </a:cubicBezTo>
                  <a:cubicBezTo>
                    <a:pt x="604" y="918"/>
                    <a:pt x="607" y="919"/>
                    <a:pt x="611" y="921"/>
                  </a:cubicBezTo>
                  <a:cubicBezTo>
                    <a:pt x="605" y="923"/>
                    <a:pt x="605" y="925"/>
                    <a:pt x="612" y="927"/>
                  </a:cubicBezTo>
                  <a:cubicBezTo>
                    <a:pt x="611" y="927"/>
                    <a:pt x="609" y="927"/>
                    <a:pt x="608" y="927"/>
                  </a:cubicBezTo>
                  <a:cubicBezTo>
                    <a:pt x="608" y="929"/>
                    <a:pt x="609" y="931"/>
                    <a:pt x="609" y="933"/>
                  </a:cubicBezTo>
                  <a:cubicBezTo>
                    <a:pt x="604" y="935"/>
                    <a:pt x="605" y="936"/>
                    <a:pt x="608" y="938"/>
                  </a:cubicBezTo>
                  <a:cubicBezTo>
                    <a:pt x="608" y="962"/>
                    <a:pt x="608" y="986"/>
                    <a:pt x="608" y="1010"/>
                  </a:cubicBezTo>
                  <a:close/>
                  <a:moveTo>
                    <a:pt x="293" y="487"/>
                  </a:moveTo>
                  <a:cubicBezTo>
                    <a:pt x="294" y="521"/>
                    <a:pt x="299" y="601"/>
                    <a:pt x="301" y="635"/>
                  </a:cubicBezTo>
                  <a:cubicBezTo>
                    <a:pt x="302" y="655"/>
                    <a:pt x="300" y="677"/>
                    <a:pt x="299" y="697"/>
                  </a:cubicBezTo>
                  <a:cubicBezTo>
                    <a:pt x="298" y="726"/>
                    <a:pt x="300" y="767"/>
                    <a:pt x="300" y="795"/>
                  </a:cubicBezTo>
                  <a:cubicBezTo>
                    <a:pt x="301" y="842"/>
                    <a:pt x="299" y="896"/>
                    <a:pt x="300" y="943"/>
                  </a:cubicBezTo>
                  <a:cubicBezTo>
                    <a:pt x="300" y="993"/>
                    <a:pt x="296" y="1021"/>
                    <a:pt x="296" y="1071"/>
                  </a:cubicBezTo>
                  <a:cubicBezTo>
                    <a:pt x="296" y="1091"/>
                    <a:pt x="287" y="1125"/>
                    <a:pt x="289" y="1145"/>
                  </a:cubicBezTo>
                  <a:cubicBezTo>
                    <a:pt x="306" y="1103"/>
                    <a:pt x="303" y="502"/>
                    <a:pt x="286" y="423"/>
                  </a:cubicBezTo>
                  <a:cubicBezTo>
                    <a:pt x="285" y="424"/>
                    <a:pt x="284" y="424"/>
                    <a:pt x="283" y="424"/>
                  </a:cubicBezTo>
                  <a:cubicBezTo>
                    <a:pt x="282" y="448"/>
                    <a:pt x="291" y="463"/>
                    <a:pt x="293" y="487"/>
                  </a:cubicBezTo>
                  <a:close/>
                  <a:moveTo>
                    <a:pt x="419" y="786"/>
                  </a:moveTo>
                  <a:cubicBezTo>
                    <a:pt x="421" y="876"/>
                    <a:pt x="423" y="966"/>
                    <a:pt x="425" y="1056"/>
                  </a:cubicBezTo>
                  <a:cubicBezTo>
                    <a:pt x="426" y="1056"/>
                    <a:pt x="427" y="1056"/>
                    <a:pt x="428" y="1056"/>
                  </a:cubicBezTo>
                  <a:cubicBezTo>
                    <a:pt x="430" y="966"/>
                    <a:pt x="425" y="876"/>
                    <a:pt x="419" y="786"/>
                  </a:cubicBezTo>
                  <a:close/>
                  <a:moveTo>
                    <a:pt x="175" y="504"/>
                  </a:moveTo>
                  <a:cubicBezTo>
                    <a:pt x="176" y="466"/>
                    <a:pt x="172" y="427"/>
                    <a:pt x="154" y="388"/>
                  </a:cubicBezTo>
                  <a:cubicBezTo>
                    <a:pt x="161" y="427"/>
                    <a:pt x="169" y="466"/>
                    <a:pt x="175" y="504"/>
                  </a:cubicBezTo>
                  <a:close/>
                  <a:moveTo>
                    <a:pt x="254" y="1053"/>
                  </a:moveTo>
                  <a:cubicBezTo>
                    <a:pt x="254" y="1053"/>
                    <a:pt x="255" y="1053"/>
                    <a:pt x="255" y="1053"/>
                  </a:cubicBezTo>
                  <a:cubicBezTo>
                    <a:pt x="255" y="995"/>
                    <a:pt x="255" y="936"/>
                    <a:pt x="255" y="877"/>
                  </a:cubicBezTo>
                  <a:cubicBezTo>
                    <a:pt x="255" y="877"/>
                    <a:pt x="254" y="877"/>
                    <a:pt x="254" y="877"/>
                  </a:cubicBezTo>
                  <a:cubicBezTo>
                    <a:pt x="254" y="936"/>
                    <a:pt x="254" y="995"/>
                    <a:pt x="254" y="1053"/>
                  </a:cubicBezTo>
                  <a:close/>
                  <a:moveTo>
                    <a:pt x="217" y="452"/>
                  </a:moveTo>
                  <a:cubicBezTo>
                    <a:pt x="216" y="452"/>
                    <a:pt x="215" y="452"/>
                    <a:pt x="214" y="452"/>
                  </a:cubicBezTo>
                  <a:cubicBezTo>
                    <a:pt x="205" y="480"/>
                    <a:pt x="219" y="508"/>
                    <a:pt x="222" y="536"/>
                  </a:cubicBezTo>
                  <a:cubicBezTo>
                    <a:pt x="221" y="508"/>
                    <a:pt x="219" y="480"/>
                    <a:pt x="217" y="452"/>
                  </a:cubicBezTo>
                  <a:close/>
                  <a:moveTo>
                    <a:pt x="410" y="625"/>
                  </a:moveTo>
                  <a:cubicBezTo>
                    <a:pt x="410" y="625"/>
                    <a:pt x="409" y="625"/>
                    <a:pt x="409" y="625"/>
                  </a:cubicBezTo>
                  <a:cubicBezTo>
                    <a:pt x="409" y="644"/>
                    <a:pt x="409" y="664"/>
                    <a:pt x="409" y="683"/>
                  </a:cubicBezTo>
                  <a:cubicBezTo>
                    <a:pt x="410" y="683"/>
                    <a:pt x="412" y="683"/>
                    <a:pt x="414" y="683"/>
                  </a:cubicBezTo>
                  <a:cubicBezTo>
                    <a:pt x="412" y="664"/>
                    <a:pt x="411" y="644"/>
                    <a:pt x="410" y="625"/>
                  </a:cubicBezTo>
                  <a:close/>
                  <a:moveTo>
                    <a:pt x="103" y="1002"/>
                  </a:moveTo>
                  <a:cubicBezTo>
                    <a:pt x="102" y="1002"/>
                    <a:pt x="102" y="1002"/>
                    <a:pt x="101" y="1002"/>
                  </a:cubicBezTo>
                  <a:cubicBezTo>
                    <a:pt x="99" y="1039"/>
                    <a:pt x="98" y="1076"/>
                    <a:pt x="96" y="1112"/>
                  </a:cubicBezTo>
                  <a:cubicBezTo>
                    <a:pt x="96" y="1112"/>
                    <a:pt x="97" y="1112"/>
                    <a:pt x="98" y="1112"/>
                  </a:cubicBezTo>
                  <a:cubicBezTo>
                    <a:pt x="100" y="1076"/>
                    <a:pt x="101" y="1039"/>
                    <a:pt x="103" y="1002"/>
                  </a:cubicBezTo>
                  <a:close/>
                  <a:moveTo>
                    <a:pt x="424" y="1167"/>
                  </a:moveTo>
                  <a:cubicBezTo>
                    <a:pt x="424" y="1167"/>
                    <a:pt x="424" y="1167"/>
                    <a:pt x="424" y="1167"/>
                  </a:cubicBezTo>
                  <a:cubicBezTo>
                    <a:pt x="425" y="1136"/>
                    <a:pt x="426" y="1105"/>
                    <a:pt x="427" y="1074"/>
                  </a:cubicBezTo>
                  <a:cubicBezTo>
                    <a:pt x="426" y="1074"/>
                    <a:pt x="425" y="1074"/>
                    <a:pt x="424" y="1074"/>
                  </a:cubicBezTo>
                  <a:cubicBezTo>
                    <a:pt x="424" y="1105"/>
                    <a:pt x="424" y="1136"/>
                    <a:pt x="424" y="1167"/>
                  </a:cubicBezTo>
                  <a:close/>
                  <a:moveTo>
                    <a:pt x="253" y="771"/>
                  </a:moveTo>
                  <a:cubicBezTo>
                    <a:pt x="253" y="771"/>
                    <a:pt x="252" y="771"/>
                    <a:pt x="252" y="771"/>
                  </a:cubicBezTo>
                  <a:cubicBezTo>
                    <a:pt x="252" y="796"/>
                    <a:pt x="252" y="821"/>
                    <a:pt x="252" y="846"/>
                  </a:cubicBezTo>
                  <a:cubicBezTo>
                    <a:pt x="252" y="846"/>
                    <a:pt x="253" y="846"/>
                    <a:pt x="253" y="846"/>
                  </a:cubicBezTo>
                  <a:cubicBezTo>
                    <a:pt x="253" y="821"/>
                    <a:pt x="253" y="796"/>
                    <a:pt x="253" y="771"/>
                  </a:cubicBezTo>
                  <a:close/>
                  <a:moveTo>
                    <a:pt x="356" y="443"/>
                  </a:moveTo>
                  <a:cubicBezTo>
                    <a:pt x="351" y="448"/>
                    <a:pt x="352" y="458"/>
                    <a:pt x="360" y="474"/>
                  </a:cubicBezTo>
                  <a:cubicBezTo>
                    <a:pt x="359" y="464"/>
                    <a:pt x="357" y="454"/>
                    <a:pt x="356" y="443"/>
                  </a:cubicBezTo>
                  <a:close/>
                  <a:moveTo>
                    <a:pt x="95" y="1148"/>
                  </a:moveTo>
                  <a:cubicBezTo>
                    <a:pt x="95" y="1148"/>
                    <a:pt x="96" y="1148"/>
                    <a:pt x="96" y="1148"/>
                  </a:cubicBezTo>
                  <a:cubicBezTo>
                    <a:pt x="96" y="1139"/>
                    <a:pt x="96" y="1129"/>
                    <a:pt x="96" y="1120"/>
                  </a:cubicBezTo>
                  <a:cubicBezTo>
                    <a:pt x="96" y="1120"/>
                    <a:pt x="95" y="1120"/>
                    <a:pt x="95" y="1120"/>
                  </a:cubicBezTo>
                  <a:cubicBezTo>
                    <a:pt x="95" y="1129"/>
                    <a:pt x="95" y="1139"/>
                    <a:pt x="95" y="1148"/>
                  </a:cubicBezTo>
                  <a:close/>
                </a:path>
              </a:pathLst>
            </a:custGeom>
            <a:solidFill>
              <a:srgbClr val="076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0"/>
            <p:cNvSpPr txBox="1"/>
            <p:nvPr/>
          </p:nvSpPr>
          <p:spPr>
            <a:xfrm>
              <a:off x="6918325" y="2554287"/>
              <a:ext cx="1544637" cy="517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Montserrat"/>
                <a:buNone/>
              </a:pPr>
              <a:r>
                <a:rPr lang="en-US" sz="28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C</a:t>
              </a:r>
              <a:endParaRPr/>
            </a:p>
          </p:txBody>
        </p:sp>
        <p:sp>
          <p:nvSpPr>
            <p:cNvPr id="489" name="Google Shape;489;p30"/>
            <p:cNvSpPr txBox="1"/>
            <p:nvPr/>
          </p:nvSpPr>
          <p:spPr>
            <a:xfrm>
              <a:off x="6753225" y="3146425"/>
              <a:ext cx="1689100" cy="1400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Open Sans SemiBold"/>
                <a:buNone/>
              </a:pPr>
              <a:r>
                <a:rPr lang="en-US" sz="17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281701C4-095B-B349-BFD6-049DAB458D60}"/>
              </a:ext>
            </a:extLst>
          </p:cNvPr>
          <p:cNvGrpSpPr/>
          <p:nvPr/>
        </p:nvGrpSpPr>
        <p:grpSpPr>
          <a:xfrm>
            <a:off x="9275762" y="596900"/>
            <a:ext cx="2171700" cy="5895975"/>
            <a:chOff x="9275762" y="596900"/>
            <a:chExt cx="2171700" cy="5895975"/>
          </a:xfrm>
        </p:grpSpPr>
        <p:sp>
          <p:nvSpPr>
            <p:cNvPr id="482" name="Google Shape;482;p30"/>
            <p:cNvSpPr/>
            <p:nvPr/>
          </p:nvSpPr>
          <p:spPr>
            <a:xfrm>
              <a:off x="9275762" y="596900"/>
              <a:ext cx="2171700" cy="5895975"/>
            </a:xfrm>
            <a:custGeom>
              <a:avLst/>
              <a:gdLst/>
              <a:ahLst/>
              <a:cxnLst/>
              <a:rect l="l" t="t" r="r" b="b"/>
              <a:pathLst>
                <a:path w="620" h="1682" extrusionOk="0">
                  <a:moveTo>
                    <a:pt x="613" y="653"/>
                  </a:moveTo>
                  <a:cubicBezTo>
                    <a:pt x="610" y="655"/>
                    <a:pt x="609" y="657"/>
                    <a:pt x="614" y="658"/>
                  </a:cubicBezTo>
                  <a:cubicBezTo>
                    <a:pt x="614" y="661"/>
                    <a:pt x="613" y="663"/>
                    <a:pt x="613" y="665"/>
                  </a:cubicBezTo>
                  <a:cubicBezTo>
                    <a:pt x="614" y="665"/>
                    <a:pt x="616" y="665"/>
                    <a:pt x="617" y="665"/>
                  </a:cubicBezTo>
                  <a:cubicBezTo>
                    <a:pt x="610" y="667"/>
                    <a:pt x="610" y="669"/>
                    <a:pt x="617" y="671"/>
                  </a:cubicBezTo>
                  <a:cubicBezTo>
                    <a:pt x="613" y="673"/>
                    <a:pt x="609" y="674"/>
                    <a:pt x="615" y="676"/>
                  </a:cubicBezTo>
                  <a:cubicBezTo>
                    <a:pt x="616" y="677"/>
                    <a:pt x="612" y="681"/>
                    <a:pt x="612" y="683"/>
                  </a:cubicBezTo>
                  <a:cubicBezTo>
                    <a:pt x="613" y="687"/>
                    <a:pt x="615" y="691"/>
                    <a:pt x="615" y="694"/>
                  </a:cubicBezTo>
                  <a:cubicBezTo>
                    <a:pt x="616" y="698"/>
                    <a:pt x="615" y="702"/>
                    <a:pt x="615" y="706"/>
                  </a:cubicBezTo>
                  <a:cubicBezTo>
                    <a:pt x="614" y="715"/>
                    <a:pt x="613" y="724"/>
                    <a:pt x="613" y="733"/>
                  </a:cubicBezTo>
                  <a:cubicBezTo>
                    <a:pt x="613" y="756"/>
                    <a:pt x="613" y="779"/>
                    <a:pt x="613" y="802"/>
                  </a:cubicBezTo>
                  <a:cubicBezTo>
                    <a:pt x="613" y="834"/>
                    <a:pt x="613" y="866"/>
                    <a:pt x="613" y="899"/>
                  </a:cubicBezTo>
                  <a:cubicBezTo>
                    <a:pt x="614" y="930"/>
                    <a:pt x="616" y="1249"/>
                    <a:pt x="614" y="1280"/>
                  </a:cubicBezTo>
                  <a:cubicBezTo>
                    <a:pt x="613" y="1311"/>
                    <a:pt x="611" y="1342"/>
                    <a:pt x="606" y="1373"/>
                  </a:cubicBezTo>
                  <a:cubicBezTo>
                    <a:pt x="602" y="1397"/>
                    <a:pt x="594" y="1421"/>
                    <a:pt x="587" y="1445"/>
                  </a:cubicBezTo>
                  <a:cubicBezTo>
                    <a:pt x="587" y="1448"/>
                    <a:pt x="584" y="1450"/>
                    <a:pt x="583" y="1452"/>
                  </a:cubicBezTo>
                  <a:cubicBezTo>
                    <a:pt x="581" y="1452"/>
                    <a:pt x="580" y="1452"/>
                    <a:pt x="579" y="1452"/>
                  </a:cubicBezTo>
                  <a:cubicBezTo>
                    <a:pt x="579" y="1447"/>
                    <a:pt x="579" y="1442"/>
                    <a:pt x="579" y="1436"/>
                  </a:cubicBezTo>
                  <a:cubicBezTo>
                    <a:pt x="578" y="1436"/>
                    <a:pt x="577" y="1436"/>
                    <a:pt x="575" y="1436"/>
                  </a:cubicBezTo>
                  <a:cubicBezTo>
                    <a:pt x="575" y="1438"/>
                    <a:pt x="573" y="1441"/>
                    <a:pt x="573" y="1443"/>
                  </a:cubicBezTo>
                  <a:cubicBezTo>
                    <a:pt x="570" y="1456"/>
                    <a:pt x="567" y="1469"/>
                    <a:pt x="564" y="1482"/>
                  </a:cubicBezTo>
                  <a:cubicBezTo>
                    <a:pt x="564" y="1485"/>
                    <a:pt x="561" y="1488"/>
                    <a:pt x="560" y="1490"/>
                  </a:cubicBezTo>
                  <a:cubicBezTo>
                    <a:pt x="558" y="1490"/>
                    <a:pt x="556" y="1490"/>
                    <a:pt x="555" y="1490"/>
                  </a:cubicBezTo>
                  <a:cubicBezTo>
                    <a:pt x="554" y="1487"/>
                    <a:pt x="553" y="1485"/>
                    <a:pt x="554" y="1482"/>
                  </a:cubicBezTo>
                  <a:cubicBezTo>
                    <a:pt x="556" y="1465"/>
                    <a:pt x="560" y="1448"/>
                    <a:pt x="562" y="1431"/>
                  </a:cubicBezTo>
                  <a:cubicBezTo>
                    <a:pt x="564" y="1411"/>
                    <a:pt x="565" y="1391"/>
                    <a:pt x="566" y="1371"/>
                  </a:cubicBezTo>
                  <a:cubicBezTo>
                    <a:pt x="567" y="1370"/>
                    <a:pt x="566" y="1369"/>
                    <a:pt x="564" y="1368"/>
                  </a:cubicBezTo>
                  <a:cubicBezTo>
                    <a:pt x="560" y="1384"/>
                    <a:pt x="545" y="1400"/>
                    <a:pt x="545" y="1417"/>
                  </a:cubicBezTo>
                  <a:cubicBezTo>
                    <a:pt x="545" y="1433"/>
                    <a:pt x="539" y="1346"/>
                    <a:pt x="534" y="1363"/>
                  </a:cubicBezTo>
                  <a:cubicBezTo>
                    <a:pt x="533" y="1368"/>
                    <a:pt x="528" y="1374"/>
                    <a:pt x="521" y="1378"/>
                  </a:cubicBezTo>
                  <a:cubicBezTo>
                    <a:pt x="506" y="1388"/>
                    <a:pt x="501" y="1455"/>
                    <a:pt x="496" y="1465"/>
                  </a:cubicBezTo>
                  <a:cubicBezTo>
                    <a:pt x="486" y="1488"/>
                    <a:pt x="478" y="1581"/>
                    <a:pt x="469" y="1605"/>
                  </a:cubicBezTo>
                  <a:cubicBezTo>
                    <a:pt x="468" y="1608"/>
                    <a:pt x="465" y="1611"/>
                    <a:pt x="463" y="1614"/>
                  </a:cubicBezTo>
                  <a:cubicBezTo>
                    <a:pt x="462" y="1614"/>
                    <a:pt x="460" y="1614"/>
                    <a:pt x="459" y="1613"/>
                  </a:cubicBezTo>
                  <a:cubicBezTo>
                    <a:pt x="459" y="1611"/>
                    <a:pt x="458" y="1608"/>
                    <a:pt x="459" y="1605"/>
                  </a:cubicBezTo>
                  <a:cubicBezTo>
                    <a:pt x="465" y="1578"/>
                    <a:pt x="472" y="1550"/>
                    <a:pt x="479" y="1523"/>
                  </a:cubicBezTo>
                  <a:cubicBezTo>
                    <a:pt x="480" y="1521"/>
                    <a:pt x="480" y="1519"/>
                    <a:pt x="478" y="1517"/>
                  </a:cubicBezTo>
                  <a:cubicBezTo>
                    <a:pt x="476" y="1523"/>
                    <a:pt x="474" y="1528"/>
                    <a:pt x="472" y="1534"/>
                  </a:cubicBezTo>
                  <a:cubicBezTo>
                    <a:pt x="468" y="1544"/>
                    <a:pt x="465" y="1554"/>
                    <a:pt x="461" y="1564"/>
                  </a:cubicBezTo>
                  <a:cubicBezTo>
                    <a:pt x="460" y="1566"/>
                    <a:pt x="458" y="1568"/>
                    <a:pt x="456" y="1570"/>
                  </a:cubicBezTo>
                  <a:cubicBezTo>
                    <a:pt x="455" y="1570"/>
                    <a:pt x="453" y="1570"/>
                    <a:pt x="451" y="1570"/>
                  </a:cubicBezTo>
                  <a:cubicBezTo>
                    <a:pt x="451" y="1568"/>
                    <a:pt x="451" y="1565"/>
                    <a:pt x="451" y="1563"/>
                  </a:cubicBezTo>
                  <a:cubicBezTo>
                    <a:pt x="456" y="1547"/>
                    <a:pt x="461" y="1531"/>
                    <a:pt x="465" y="1515"/>
                  </a:cubicBezTo>
                  <a:cubicBezTo>
                    <a:pt x="468" y="1500"/>
                    <a:pt x="471" y="1486"/>
                    <a:pt x="472" y="1471"/>
                  </a:cubicBezTo>
                  <a:cubicBezTo>
                    <a:pt x="470" y="1479"/>
                    <a:pt x="468" y="1487"/>
                    <a:pt x="465" y="1495"/>
                  </a:cubicBezTo>
                  <a:cubicBezTo>
                    <a:pt x="461" y="1505"/>
                    <a:pt x="457" y="1515"/>
                    <a:pt x="452" y="1525"/>
                  </a:cubicBezTo>
                  <a:cubicBezTo>
                    <a:pt x="446" y="1537"/>
                    <a:pt x="440" y="1531"/>
                    <a:pt x="434" y="1543"/>
                  </a:cubicBezTo>
                  <a:cubicBezTo>
                    <a:pt x="432" y="1547"/>
                    <a:pt x="434" y="1552"/>
                    <a:pt x="422" y="1553"/>
                  </a:cubicBezTo>
                  <a:cubicBezTo>
                    <a:pt x="420" y="1554"/>
                    <a:pt x="419" y="1556"/>
                    <a:pt x="418" y="1558"/>
                  </a:cubicBezTo>
                  <a:cubicBezTo>
                    <a:pt x="408" y="1583"/>
                    <a:pt x="397" y="1491"/>
                    <a:pt x="387" y="1517"/>
                  </a:cubicBezTo>
                  <a:cubicBezTo>
                    <a:pt x="383" y="1525"/>
                    <a:pt x="380" y="1534"/>
                    <a:pt x="376" y="1543"/>
                  </a:cubicBezTo>
                  <a:cubicBezTo>
                    <a:pt x="376" y="1545"/>
                    <a:pt x="373" y="1547"/>
                    <a:pt x="372" y="1549"/>
                  </a:cubicBezTo>
                  <a:cubicBezTo>
                    <a:pt x="370" y="1549"/>
                    <a:pt x="369" y="1549"/>
                    <a:pt x="367" y="1549"/>
                  </a:cubicBezTo>
                  <a:cubicBezTo>
                    <a:pt x="367" y="1547"/>
                    <a:pt x="367" y="1544"/>
                    <a:pt x="367" y="1542"/>
                  </a:cubicBezTo>
                  <a:cubicBezTo>
                    <a:pt x="371" y="1524"/>
                    <a:pt x="376" y="1506"/>
                    <a:pt x="380" y="1488"/>
                  </a:cubicBezTo>
                  <a:cubicBezTo>
                    <a:pt x="386" y="1463"/>
                    <a:pt x="392" y="1556"/>
                    <a:pt x="397" y="1532"/>
                  </a:cubicBezTo>
                  <a:cubicBezTo>
                    <a:pt x="397" y="1530"/>
                    <a:pt x="395" y="1528"/>
                    <a:pt x="392" y="1527"/>
                  </a:cubicBezTo>
                  <a:cubicBezTo>
                    <a:pt x="382" y="1549"/>
                    <a:pt x="379" y="1455"/>
                    <a:pt x="366" y="1477"/>
                  </a:cubicBezTo>
                  <a:cubicBezTo>
                    <a:pt x="359" y="1470"/>
                    <a:pt x="365" y="1463"/>
                    <a:pt x="363" y="1456"/>
                  </a:cubicBezTo>
                  <a:cubicBezTo>
                    <a:pt x="344" y="1508"/>
                    <a:pt x="333" y="1604"/>
                    <a:pt x="309" y="1656"/>
                  </a:cubicBezTo>
                  <a:cubicBezTo>
                    <a:pt x="299" y="1654"/>
                    <a:pt x="302" y="1650"/>
                    <a:pt x="303" y="1647"/>
                  </a:cubicBezTo>
                  <a:cubicBezTo>
                    <a:pt x="307" y="1630"/>
                    <a:pt x="312" y="1613"/>
                    <a:pt x="316" y="1596"/>
                  </a:cubicBezTo>
                  <a:cubicBezTo>
                    <a:pt x="323" y="1563"/>
                    <a:pt x="329" y="1529"/>
                    <a:pt x="336" y="1496"/>
                  </a:cubicBezTo>
                  <a:cubicBezTo>
                    <a:pt x="337" y="1491"/>
                    <a:pt x="341" y="1485"/>
                    <a:pt x="338" y="1481"/>
                  </a:cubicBezTo>
                  <a:cubicBezTo>
                    <a:pt x="332" y="1472"/>
                    <a:pt x="337" y="1463"/>
                    <a:pt x="337" y="1454"/>
                  </a:cubicBezTo>
                  <a:cubicBezTo>
                    <a:pt x="337" y="1451"/>
                    <a:pt x="338" y="1448"/>
                    <a:pt x="336" y="1446"/>
                  </a:cubicBezTo>
                  <a:cubicBezTo>
                    <a:pt x="333" y="1455"/>
                    <a:pt x="330" y="1464"/>
                    <a:pt x="327" y="1473"/>
                  </a:cubicBezTo>
                  <a:cubicBezTo>
                    <a:pt x="321" y="1499"/>
                    <a:pt x="314" y="1525"/>
                    <a:pt x="308" y="1550"/>
                  </a:cubicBezTo>
                  <a:cubicBezTo>
                    <a:pt x="300" y="1585"/>
                    <a:pt x="292" y="1620"/>
                    <a:pt x="283" y="1655"/>
                  </a:cubicBezTo>
                  <a:cubicBezTo>
                    <a:pt x="282" y="1659"/>
                    <a:pt x="280" y="1663"/>
                    <a:pt x="278" y="1666"/>
                  </a:cubicBezTo>
                  <a:cubicBezTo>
                    <a:pt x="276" y="1666"/>
                    <a:pt x="275" y="1666"/>
                    <a:pt x="273" y="1666"/>
                  </a:cubicBezTo>
                  <a:cubicBezTo>
                    <a:pt x="273" y="1664"/>
                    <a:pt x="272" y="1662"/>
                    <a:pt x="272" y="1659"/>
                  </a:cubicBezTo>
                  <a:cubicBezTo>
                    <a:pt x="276" y="1641"/>
                    <a:pt x="279" y="1623"/>
                    <a:pt x="283" y="1605"/>
                  </a:cubicBezTo>
                  <a:cubicBezTo>
                    <a:pt x="284" y="1596"/>
                    <a:pt x="286" y="1587"/>
                    <a:pt x="286" y="1577"/>
                  </a:cubicBezTo>
                  <a:cubicBezTo>
                    <a:pt x="282" y="1591"/>
                    <a:pt x="279" y="1605"/>
                    <a:pt x="274" y="1619"/>
                  </a:cubicBezTo>
                  <a:cubicBezTo>
                    <a:pt x="269" y="1637"/>
                    <a:pt x="262" y="1655"/>
                    <a:pt x="256" y="1672"/>
                  </a:cubicBezTo>
                  <a:cubicBezTo>
                    <a:pt x="253" y="1682"/>
                    <a:pt x="251" y="1641"/>
                    <a:pt x="248" y="1650"/>
                  </a:cubicBezTo>
                  <a:cubicBezTo>
                    <a:pt x="247" y="1653"/>
                    <a:pt x="245" y="1655"/>
                    <a:pt x="244" y="1657"/>
                  </a:cubicBezTo>
                  <a:cubicBezTo>
                    <a:pt x="243" y="1657"/>
                    <a:pt x="242" y="1657"/>
                    <a:pt x="240" y="1657"/>
                  </a:cubicBezTo>
                  <a:cubicBezTo>
                    <a:pt x="240" y="1655"/>
                    <a:pt x="238" y="1652"/>
                    <a:pt x="239" y="1650"/>
                  </a:cubicBezTo>
                  <a:cubicBezTo>
                    <a:pt x="241" y="1638"/>
                    <a:pt x="243" y="1674"/>
                    <a:pt x="245" y="1662"/>
                  </a:cubicBezTo>
                  <a:cubicBezTo>
                    <a:pt x="247" y="1654"/>
                    <a:pt x="249" y="1645"/>
                    <a:pt x="250" y="1637"/>
                  </a:cubicBezTo>
                  <a:cubicBezTo>
                    <a:pt x="250" y="1636"/>
                    <a:pt x="250" y="1635"/>
                    <a:pt x="250" y="1634"/>
                  </a:cubicBezTo>
                  <a:cubicBezTo>
                    <a:pt x="248" y="1630"/>
                    <a:pt x="245" y="1625"/>
                    <a:pt x="246" y="1621"/>
                  </a:cubicBezTo>
                  <a:cubicBezTo>
                    <a:pt x="251" y="1590"/>
                    <a:pt x="256" y="1559"/>
                    <a:pt x="261" y="1528"/>
                  </a:cubicBezTo>
                  <a:cubicBezTo>
                    <a:pt x="263" y="1514"/>
                    <a:pt x="263" y="1500"/>
                    <a:pt x="265" y="1485"/>
                  </a:cubicBezTo>
                  <a:cubicBezTo>
                    <a:pt x="267" y="1467"/>
                    <a:pt x="270" y="1450"/>
                    <a:pt x="273" y="1432"/>
                  </a:cubicBezTo>
                  <a:cubicBezTo>
                    <a:pt x="273" y="1430"/>
                    <a:pt x="273" y="1429"/>
                    <a:pt x="271" y="1428"/>
                  </a:cubicBezTo>
                  <a:cubicBezTo>
                    <a:pt x="269" y="1433"/>
                    <a:pt x="267" y="1438"/>
                    <a:pt x="265" y="1443"/>
                  </a:cubicBezTo>
                  <a:cubicBezTo>
                    <a:pt x="247" y="1499"/>
                    <a:pt x="238" y="1555"/>
                    <a:pt x="229" y="1612"/>
                  </a:cubicBezTo>
                  <a:cubicBezTo>
                    <a:pt x="224" y="1644"/>
                    <a:pt x="214" y="1572"/>
                    <a:pt x="207" y="1604"/>
                  </a:cubicBezTo>
                  <a:cubicBezTo>
                    <a:pt x="206" y="1608"/>
                    <a:pt x="203" y="1596"/>
                    <a:pt x="202" y="1599"/>
                  </a:cubicBezTo>
                  <a:cubicBezTo>
                    <a:pt x="200" y="1599"/>
                    <a:pt x="199" y="1599"/>
                    <a:pt x="198" y="1599"/>
                  </a:cubicBezTo>
                  <a:cubicBezTo>
                    <a:pt x="197" y="1597"/>
                    <a:pt x="195" y="1596"/>
                    <a:pt x="195" y="1594"/>
                  </a:cubicBezTo>
                  <a:cubicBezTo>
                    <a:pt x="195" y="1589"/>
                    <a:pt x="197" y="1515"/>
                    <a:pt x="190" y="1511"/>
                  </a:cubicBezTo>
                  <a:cubicBezTo>
                    <a:pt x="188" y="1509"/>
                    <a:pt x="189" y="1507"/>
                    <a:pt x="189" y="1505"/>
                  </a:cubicBezTo>
                  <a:cubicBezTo>
                    <a:pt x="191" y="1489"/>
                    <a:pt x="192" y="1544"/>
                    <a:pt x="194" y="1528"/>
                  </a:cubicBezTo>
                  <a:cubicBezTo>
                    <a:pt x="194" y="1526"/>
                    <a:pt x="194" y="1525"/>
                    <a:pt x="194" y="1523"/>
                  </a:cubicBezTo>
                  <a:cubicBezTo>
                    <a:pt x="185" y="1523"/>
                    <a:pt x="183" y="1455"/>
                    <a:pt x="182" y="1459"/>
                  </a:cubicBezTo>
                  <a:cubicBezTo>
                    <a:pt x="180" y="1466"/>
                    <a:pt x="177" y="1445"/>
                    <a:pt x="174" y="1452"/>
                  </a:cubicBezTo>
                  <a:cubicBezTo>
                    <a:pt x="173" y="1454"/>
                    <a:pt x="171" y="1456"/>
                    <a:pt x="169" y="1458"/>
                  </a:cubicBezTo>
                  <a:cubicBezTo>
                    <a:pt x="168" y="1458"/>
                    <a:pt x="167" y="1458"/>
                    <a:pt x="166" y="1458"/>
                  </a:cubicBezTo>
                  <a:cubicBezTo>
                    <a:pt x="165" y="1457"/>
                    <a:pt x="164" y="1455"/>
                    <a:pt x="164" y="1453"/>
                  </a:cubicBezTo>
                  <a:cubicBezTo>
                    <a:pt x="165" y="1433"/>
                    <a:pt x="166" y="1413"/>
                    <a:pt x="168" y="1392"/>
                  </a:cubicBezTo>
                  <a:cubicBezTo>
                    <a:pt x="170" y="1373"/>
                    <a:pt x="174" y="1357"/>
                    <a:pt x="177" y="1338"/>
                  </a:cubicBezTo>
                  <a:cubicBezTo>
                    <a:pt x="179" y="1326"/>
                    <a:pt x="181" y="1314"/>
                    <a:pt x="184" y="1301"/>
                  </a:cubicBezTo>
                  <a:cubicBezTo>
                    <a:pt x="187" y="1286"/>
                    <a:pt x="190" y="1271"/>
                    <a:pt x="193" y="1256"/>
                  </a:cubicBezTo>
                  <a:cubicBezTo>
                    <a:pt x="196" y="1244"/>
                    <a:pt x="199" y="1302"/>
                    <a:pt x="202" y="1290"/>
                  </a:cubicBezTo>
                  <a:cubicBezTo>
                    <a:pt x="203" y="1287"/>
                    <a:pt x="203" y="1284"/>
                    <a:pt x="204" y="1280"/>
                  </a:cubicBezTo>
                  <a:cubicBezTo>
                    <a:pt x="203" y="1280"/>
                    <a:pt x="202" y="1280"/>
                    <a:pt x="201" y="1280"/>
                  </a:cubicBezTo>
                  <a:cubicBezTo>
                    <a:pt x="199" y="1285"/>
                    <a:pt x="197" y="1290"/>
                    <a:pt x="195" y="1295"/>
                  </a:cubicBezTo>
                  <a:cubicBezTo>
                    <a:pt x="184" y="1326"/>
                    <a:pt x="180" y="1287"/>
                    <a:pt x="176" y="1318"/>
                  </a:cubicBezTo>
                  <a:cubicBezTo>
                    <a:pt x="173" y="1348"/>
                    <a:pt x="167" y="1376"/>
                    <a:pt x="162" y="1407"/>
                  </a:cubicBezTo>
                  <a:cubicBezTo>
                    <a:pt x="156" y="1439"/>
                    <a:pt x="150" y="1472"/>
                    <a:pt x="143" y="1504"/>
                  </a:cubicBezTo>
                  <a:cubicBezTo>
                    <a:pt x="140" y="1518"/>
                    <a:pt x="134" y="1472"/>
                    <a:pt x="129" y="1486"/>
                  </a:cubicBezTo>
                  <a:cubicBezTo>
                    <a:pt x="128" y="1488"/>
                    <a:pt x="126" y="1490"/>
                    <a:pt x="125" y="1492"/>
                  </a:cubicBezTo>
                  <a:cubicBezTo>
                    <a:pt x="124" y="1491"/>
                    <a:pt x="123" y="1491"/>
                    <a:pt x="121" y="1491"/>
                  </a:cubicBezTo>
                  <a:cubicBezTo>
                    <a:pt x="121" y="1490"/>
                    <a:pt x="119" y="1488"/>
                    <a:pt x="119" y="1486"/>
                  </a:cubicBezTo>
                  <a:cubicBezTo>
                    <a:pt x="121" y="1457"/>
                    <a:pt x="123" y="1447"/>
                    <a:pt x="126" y="1418"/>
                  </a:cubicBezTo>
                  <a:cubicBezTo>
                    <a:pt x="128" y="1403"/>
                    <a:pt x="130" y="1430"/>
                    <a:pt x="133" y="1415"/>
                  </a:cubicBezTo>
                  <a:cubicBezTo>
                    <a:pt x="133" y="1410"/>
                    <a:pt x="134" y="1405"/>
                    <a:pt x="134" y="1400"/>
                  </a:cubicBezTo>
                  <a:cubicBezTo>
                    <a:pt x="127" y="1405"/>
                    <a:pt x="121" y="1367"/>
                    <a:pt x="120" y="1373"/>
                  </a:cubicBezTo>
                  <a:cubicBezTo>
                    <a:pt x="114" y="1410"/>
                    <a:pt x="109" y="1429"/>
                    <a:pt x="93" y="1466"/>
                  </a:cubicBezTo>
                  <a:cubicBezTo>
                    <a:pt x="92" y="1469"/>
                    <a:pt x="91" y="1472"/>
                    <a:pt x="89" y="1475"/>
                  </a:cubicBezTo>
                  <a:cubicBezTo>
                    <a:pt x="88" y="1476"/>
                    <a:pt x="87" y="1478"/>
                    <a:pt x="86" y="1478"/>
                  </a:cubicBezTo>
                  <a:cubicBezTo>
                    <a:pt x="75" y="1478"/>
                    <a:pt x="78" y="1482"/>
                    <a:pt x="77" y="1485"/>
                  </a:cubicBezTo>
                  <a:cubicBezTo>
                    <a:pt x="75" y="1500"/>
                    <a:pt x="73" y="1514"/>
                    <a:pt x="71" y="1528"/>
                  </a:cubicBezTo>
                  <a:cubicBezTo>
                    <a:pt x="70" y="1530"/>
                    <a:pt x="68" y="1532"/>
                    <a:pt x="67" y="1534"/>
                  </a:cubicBezTo>
                  <a:cubicBezTo>
                    <a:pt x="66" y="1534"/>
                    <a:pt x="65" y="1534"/>
                    <a:pt x="63" y="1534"/>
                  </a:cubicBezTo>
                  <a:cubicBezTo>
                    <a:pt x="62" y="1532"/>
                    <a:pt x="61" y="1530"/>
                    <a:pt x="60" y="1528"/>
                  </a:cubicBezTo>
                  <a:cubicBezTo>
                    <a:pt x="59" y="1512"/>
                    <a:pt x="58" y="1495"/>
                    <a:pt x="57" y="1479"/>
                  </a:cubicBezTo>
                  <a:cubicBezTo>
                    <a:pt x="57" y="1477"/>
                    <a:pt x="57" y="1475"/>
                    <a:pt x="57" y="1473"/>
                  </a:cubicBezTo>
                  <a:cubicBezTo>
                    <a:pt x="56" y="1473"/>
                    <a:pt x="55" y="1473"/>
                    <a:pt x="53" y="1473"/>
                  </a:cubicBezTo>
                  <a:cubicBezTo>
                    <a:pt x="52" y="1474"/>
                    <a:pt x="50" y="1476"/>
                    <a:pt x="50" y="1478"/>
                  </a:cubicBezTo>
                  <a:cubicBezTo>
                    <a:pt x="46" y="1489"/>
                    <a:pt x="44" y="1501"/>
                    <a:pt x="39" y="1511"/>
                  </a:cubicBezTo>
                  <a:cubicBezTo>
                    <a:pt x="32" y="1526"/>
                    <a:pt x="23" y="1568"/>
                    <a:pt x="14" y="1582"/>
                  </a:cubicBezTo>
                  <a:cubicBezTo>
                    <a:pt x="13" y="1584"/>
                    <a:pt x="10" y="1585"/>
                    <a:pt x="8" y="1587"/>
                  </a:cubicBezTo>
                  <a:cubicBezTo>
                    <a:pt x="7" y="1587"/>
                    <a:pt x="6" y="1587"/>
                    <a:pt x="4" y="1586"/>
                  </a:cubicBezTo>
                  <a:cubicBezTo>
                    <a:pt x="3" y="1582"/>
                    <a:pt x="0" y="1550"/>
                    <a:pt x="1" y="1546"/>
                  </a:cubicBezTo>
                  <a:cubicBezTo>
                    <a:pt x="2" y="1525"/>
                    <a:pt x="4" y="1505"/>
                    <a:pt x="6" y="1485"/>
                  </a:cubicBezTo>
                  <a:cubicBezTo>
                    <a:pt x="10" y="1451"/>
                    <a:pt x="15" y="1436"/>
                    <a:pt x="20" y="1402"/>
                  </a:cubicBezTo>
                  <a:cubicBezTo>
                    <a:pt x="24" y="1373"/>
                    <a:pt x="30" y="1389"/>
                    <a:pt x="34" y="1360"/>
                  </a:cubicBezTo>
                  <a:cubicBezTo>
                    <a:pt x="40" y="1321"/>
                    <a:pt x="47" y="1282"/>
                    <a:pt x="50" y="1244"/>
                  </a:cubicBezTo>
                  <a:cubicBezTo>
                    <a:pt x="55" y="1195"/>
                    <a:pt x="56" y="1146"/>
                    <a:pt x="59" y="1097"/>
                  </a:cubicBezTo>
                  <a:cubicBezTo>
                    <a:pt x="59" y="1092"/>
                    <a:pt x="59" y="1087"/>
                    <a:pt x="59" y="1082"/>
                  </a:cubicBezTo>
                  <a:cubicBezTo>
                    <a:pt x="58" y="1080"/>
                    <a:pt x="55" y="1078"/>
                    <a:pt x="54" y="1076"/>
                  </a:cubicBezTo>
                  <a:cubicBezTo>
                    <a:pt x="54" y="1074"/>
                    <a:pt x="54" y="1072"/>
                    <a:pt x="54" y="1071"/>
                  </a:cubicBezTo>
                  <a:cubicBezTo>
                    <a:pt x="55" y="1065"/>
                    <a:pt x="59" y="1060"/>
                    <a:pt x="58" y="1054"/>
                  </a:cubicBezTo>
                  <a:cubicBezTo>
                    <a:pt x="58" y="979"/>
                    <a:pt x="56" y="903"/>
                    <a:pt x="56" y="828"/>
                  </a:cubicBezTo>
                  <a:cubicBezTo>
                    <a:pt x="55" y="776"/>
                    <a:pt x="55" y="723"/>
                    <a:pt x="54" y="671"/>
                  </a:cubicBezTo>
                  <a:cubicBezTo>
                    <a:pt x="53" y="609"/>
                    <a:pt x="51" y="547"/>
                    <a:pt x="48" y="485"/>
                  </a:cubicBezTo>
                  <a:cubicBezTo>
                    <a:pt x="44" y="420"/>
                    <a:pt x="37" y="355"/>
                    <a:pt x="32" y="290"/>
                  </a:cubicBezTo>
                  <a:cubicBezTo>
                    <a:pt x="27" y="231"/>
                    <a:pt x="22" y="171"/>
                    <a:pt x="18" y="112"/>
                  </a:cubicBezTo>
                  <a:cubicBezTo>
                    <a:pt x="16" y="94"/>
                    <a:pt x="18" y="76"/>
                    <a:pt x="18" y="57"/>
                  </a:cubicBezTo>
                  <a:cubicBezTo>
                    <a:pt x="18" y="57"/>
                    <a:pt x="18" y="56"/>
                    <a:pt x="19" y="55"/>
                  </a:cubicBezTo>
                  <a:cubicBezTo>
                    <a:pt x="20" y="55"/>
                    <a:pt x="21" y="55"/>
                    <a:pt x="22" y="55"/>
                  </a:cubicBezTo>
                  <a:cubicBezTo>
                    <a:pt x="28" y="111"/>
                    <a:pt x="34" y="166"/>
                    <a:pt x="40" y="222"/>
                  </a:cubicBezTo>
                  <a:cubicBezTo>
                    <a:pt x="45" y="279"/>
                    <a:pt x="51" y="335"/>
                    <a:pt x="56" y="392"/>
                  </a:cubicBezTo>
                  <a:cubicBezTo>
                    <a:pt x="61" y="448"/>
                    <a:pt x="65" y="504"/>
                    <a:pt x="70" y="561"/>
                  </a:cubicBezTo>
                  <a:cubicBezTo>
                    <a:pt x="67" y="412"/>
                    <a:pt x="48" y="263"/>
                    <a:pt x="47" y="114"/>
                  </a:cubicBezTo>
                  <a:cubicBezTo>
                    <a:pt x="48" y="114"/>
                    <a:pt x="49" y="114"/>
                    <a:pt x="51" y="114"/>
                  </a:cubicBezTo>
                  <a:cubicBezTo>
                    <a:pt x="52" y="116"/>
                    <a:pt x="53" y="118"/>
                    <a:pt x="55" y="121"/>
                  </a:cubicBezTo>
                  <a:cubicBezTo>
                    <a:pt x="56" y="121"/>
                    <a:pt x="57" y="121"/>
                    <a:pt x="59" y="121"/>
                  </a:cubicBezTo>
                  <a:cubicBezTo>
                    <a:pt x="59" y="107"/>
                    <a:pt x="59" y="93"/>
                    <a:pt x="59" y="80"/>
                  </a:cubicBezTo>
                  <a:cubicBezTo>
                    <a:pt x="61" y="80"/>
                    <a:pt x="62" y="80"/>
                    <a:pt x="64" y="80"/>
                  </a:cubicBezTo>
                  <a:cubicBezTo>
                    <a:pt x="73" y="185"/>
                    <a:pt x="82" y="290"/>
                    <a:pt x="91" y="396"/>
                  </a:cubicBezTo>
                  <a:cubicBezTo>
                    <a:pt x="92" y="396"/>
                    <a:pt x="93" y="396"/>
                    <a:pt x="94" y="396"/>
                  </a:cubicBezTo>
                  <a:cubicBezTo>
                    <a:pt x="92" y="353"/>
                    <a:pt x="89" y="311"/>
                    <a:pt x="87" y="268"/>
                  </a:cubicBezTo>
                  <a:cubicBezTo>
                    <a:pt x="85" y="226"/>
                    <a:pt x="81" y="240"/>
                    <a:pt x="85" y="197"/>
                  </a:cubicBezTo>
                  <a:cubicBezTo>
                    <a:pt x="86" y="197"/>
                    <a:pt x="87" y="197"/>
                    <a:pt x="88" y="197"/>
                  </a:cubicBezTo>
                  <a:cubicBezTo>
                    <a:pt x="90" y="203"/>
                    <a:pt x="91" y="154"/>
                    <a:pt x="92" y="158"/>
                  </a:cubicBezTo>
                  <a:cubicBezTo>
                    <a:pt x="92" y="148"/>
                    <a:pt x="92" y="192"/>
                    <a:pt x="92" y="179"/>
                  </a:cubicBezTo>
                  <a:cubicBezTo>
                    <a:pt x="91" y="162"/>
                    <a:pt x="91" y="145"/>
                    <a:pt x="90" y="128"/>
                  </a:cubicBezTo>
                  <a:cubicBezTo>
                    <a:pt x="90" y="124"/>
                    <a:pt x="89" y="119"/>
                    <a:pt x="89" y="114"/>
                  </a:cubicBezTo>
                  <a:cubicBezTo>
                    <a:pt x="89" y="113"/>
                    <a:pt x="91" y="112"/>
                    <a:pt x="93" y="110"/>
                  </a:cubicBezTo>
                  <a:cubicBezTo>
                    <a:pt x="94" y="111"/>
                    <a:pt x="97" y="112"/>
                    <a:pt x="97" y="114"/>
                  </a:cubicBezTo>
                  <a:cubicBezTo>
                    <a:pt x="99" y="133"/>
                    <a:pt x="101" y="152"/>
                    <a:pt x="102" y="172"/>
                  </a:cubicBezTo>
                  <a:cubicBezTo>
                    <a:pt x="107" y="224"/>
                    <a:pt x="111" y="220"/>
                    <a:pt x="116" y="273"/>
                  </a:cubicBezTo>
                  <a:cubicBezTo>
                    <a:pt x="117" y="282"/>
                    <a:pt x="118" y="291"/>
                    <a:pt x="119" y="300"/>
                  </a:cubicBezTo>
                  <a:cubicBezTo>
                    <a:pt x="118" y="217"/>
                    <a:pt x="108" y="189"/>
                    <a:pt x="109" y="105"/>
                  </a:cubicBezTo>
                  <a:cubicBezTo>
                    <a:pt x="111" y="105"/>
                    <a:pt x="113" y="105"/>
                    <a:pt x="115" y="105"/>
                  </a:cubicBezTo>
                  <a:cubicBezTo>
                    <a:pt x="117" y="125"/>
                    <a:pt x="119" y="146"/>
                    <a:pt x="121" y="166"/>
                  </a:cubicBezTo>
                  <a:cubicBezTo>
                    <a:pt x="122" y="166"/>
                    <a:pt x="122" y="166"/>
                    <a:pt x="123" y="166"/>
                  </a:cubicBezTo>
                  <a:cubicBezTo>
                    <a:pt x="124" y="155"/>
                    <a:pt x="125" y="144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4"/>
                    <a:pt x="130" y="136"/>
                    <a:pt x="130" y="137"/>
                  </a:cubicBezTo>
                  <a:cubicBezTo>
                    <a:pt x="129" y="150"/>
                    <a:pt x="139" y="162"/>
                    <a:pt x="141" y="174"/>
                  </a:cubicBezTo>
                  <a:cubicBezTo>
                    <a:pt x="144" y="202"/>
                    <a:pt x="145" y="175"/>
                    <a:pt x="148" y="203"/>
                  </a:cubicBezTo>
                  <a:cubicBezTo>
                    <a:pt x="154" y="274"/>
                    <a:pt x="162" y="344"/>
                    <a:pt x="167" y="415"/>
                  </a:cubicBezTo>
                  <a:cubicBezTo>
                    <a:pt x="170" y="465"/>
                    <a:pt x="171" y="516"/>
                    <a:pt x="172" y="566"/>
                  </a:cubicBezTo>
                  <a:cubicBezTo>
                    <a:pt x="174" y="622"/>
                    <a:pt x="176" y="679"/>
                    <a:pt x="178" y="735"/>
                  </a:cubicBezTo>
                  <a:cubicBezTo>
                    <a:pt x="178" y="736"/>
                    <a:pt x="178" y="738"/>
                    <a:pt x="180" y="739"/>
                  </a:cubicBezTo>
                  <a:cubicBezTo>
                    <a:pt x="180" y="730"/>
                    <a:pt x="177" y="722"/>
                    <a:pt x="177" y="713"/>
                  </a:cubicBezTo>
                  <a:cubicBezTo>
                    <a:pt x="162" y="618"/>
                    <a:pt x="173" y="509"/>
                    <a:pt x="167" y="415"/>
                  </a:cubicBezTo>
                  <a:cubicBezTo>
                    <a:pt x="161" y="338"/>
                    <a:pt x="168" y="277"/>
                    <a:pt x="169" y="199"/>
                  </a:cubicBezTo>
                  <a:cubicBezTo>
                    <a:pt x="169" y="142"/>
                    <a:pt x="165" y="239"/>
                    <a:pt x="166" y="182"/>
                  </a:cubicBezTo>
                  <a:cubicBezTo>
                    <a:pt x="166" y="169"/>
                    <a:pt x="167" y="212"/>
                    <a:pt x="168" y="199"/>
                  </a:cubicBezTo>
                  <a:cubicBezTo>
                    <a:pt x="168" y="197"/>
                    <a:pt x="167" y="196"/>
                    <a:pt x="167" y="194"/>
                  </a:cubicBezTo>
                  <a:cubicBezTo>
                    <a:pt x="168" y="194"/>
                    <a:pt x="169" y="194"/>
                    <a:pt x="170" y="194"/>
                  </a:cubicBezTo>
                  <a:cubicBezTo>
                    <a:pt x="171" y="195"/>
                    <a:pt x="173" y="196"/>
                    <a:pt x="173" y="198"/>
                  </a:cubicBezTo>
                  <a:cubicBezTo>
                    <a:pt x="175" y="210"/>
                    <a:pt x="177" y="166"/>
                    <a:pt x="178" y="179"/>
                  </a:cubicBezTo>
                  <a:cubicBezTo>
                    <a:pt x="183" y="236"/>
                    <a:pt x="187" y="139"/>
                    <a:pt x="191" y="197"/>
                  </a:cubicBezTo>
                  <a:cubicBezTo>
                    <a:pt x="196" y="270"/>
                    <a:pt x="200" y="344"/>
                    <a:pt x="205" y="417"/>
                  </a:cubicBezTo>
                  <a:cubicBezTo>
                    <a:pt x="215" y="549"/>
                    <a:pt x="215" y="681"/>
                    <a:pt x="215" y="814"/>
                  </a:cubicBezTo>
                  <a:cubicBezTo>
                    <a:pt x="215" y="829"/>
                    <a:pt x="215" y="843"/>
                    <a:pt x="215" y="856"/>
                  </a:cubicBezTo>
                  <a:cubicBezTo>
                    <a:pt x="216" y="849"/>
                    <a:pt x="215" y="831"/>
                    <a:pt x="216" y="822"/>
                  </a:cubicBezTo>
                  <a:cubicBezTo>
                    <a:pt x="219" y="775"/>
                    <a:pt x="203" y="741"/>
                    <a:pt x="205" y="693"/>
                  </a:cubicBezTo>
                  <a:cubicBezTo>
                    <a:pt x="210" y="593"/>
                    <a:pt x="208" y="484"/>
                    <a:pt x="203" y="384"/>
                  </a:cubicBezTo>
                  <a:cubicBezTo>
                    <a:pt x="199" y="295"/>
                    <a:pt x="220" y="364"/>
                    <a:pt x="217" y="275"/>
                  </a:cubicBezTo>
                  <a:cubicBezTo>
                    <a:pt x="215" y="243"/>
                    <a:pt x="216" y="210"/>
                    <a:pt x="216" y="177"/>
                  </a:cubicBezTo>
                  <a:cubicBezTo>
                    <a:pt x="215" y="168"/>
                    <a:pt x="215" y="159"/>
                    <a:pt x="214" y="150"/>
                  </a:cubicBezTo>
                  <a:cubicBezTo>
                    <a:pt x="214" y="147"/>
                    <a:pt x="215" y="145"/>
                    <a:pt x="218" y="142"/>
                  </a:cubicBezTo>
                  <a:cubicBezTo>
                    <a:pt x="219" y="143"/>
                    <a:pt x="221" y="145"/>
                    <a:pt x="221" y="147"/>
                  </a:cubicBezTo>
                  <a:cubicBezTo>
                    <a:pt x="224" y="172"/>
                    <a:pt x="226" y="198"/>
                    <a:pt x="228" y="224"/>
                  </a:cubicBezTo>
                  <a:cubicBezTo>
                    <a:pt x="231" y="262"/>
                    <a:pt x="234" y="299"/>
                    <a:pt x="237" y="337"/>
                  </a:cubicBezTo>
                  <a:cubicBezTo>
                    <a:pt x="237" y="338"/>
                    <a:pt x="237" y="339"/>
                    <a:pt x="237" y="340"/>
                  </a:cubicBezTo>
                  <a:cubicBezTo>
                    <a:pt x="243" y="289"/>
                    <a:pt x="235" y="237"/>
                    <a:pt x="240" y="186"/>
                  </a:cubicBezTo>
                  <a:cubicBezTo>
                    <a:pt x="241" y="186"/>
                    <a:pt x="243" y="186"/>
                    <a:pt x="244" y="186"/>
                  </a:cubicBezTo>
                  <a:cubicBezTo>
                    <a:pt x="245" y="188"/>
                    <a:pt x="246" y="191"/>
                    <a:pt x="246" y="194"/>
                  </a:cubicBezTo>
                  <a:cubicBezTo>
                    <a:pt x="249" y="231"/>
                    <a:pt x="251" y="267"/>
                    <a:pt x="253" y="304"/>
                  </a:cubicBezTo>
                  <a:cubicBezTo>
                    <a:pt x="254" y="313"/>
                    <a:pt x="255" y="321"/>
                    <a:pt x="256" y="330"/>
                  </a:cubicBezTo>
                  <a:cubicBezTo>
                    <a:pt x="255" y="255"/>
                    <a:pt x="245" y="180"/>
                    <a:pt x="251" y="105"/>
                  </a:cubicBezTo>
                  <a:cubicBezTo>
                    <a:pt x="252" y="105"/>
                    <a:pt x="253" y="105"/>
                    <a:pt x="254" y="105"/>
                  </a:cubicBezTo>
                  <a:cubicBezTo>
                    <a:pt x="262" y="197"/>
                    <a:pt x="270" y="136"/>
                    <a:pt x="278" y="228"/>
                  </a:cubicBezTo>
                  <a:cubicBezTo>
                    <a:pt x="280" y="228"/>
                    <a:pt x="281" y="228"/>
                    <a:pt x="283" y="228"/>
                  </a:cubicBezTo>
                  <a:cubicBezTo>
                    <a:pt x="283" y="210"/>
                    <a:pt x="283" y="346"/>
                    <a:pt x="283" y="328"/>
                  </a:cubicBezTo>
                  <a:cubicBezTo>
                    <a:pt x="284" y="328"/>
                    <a:pt x="285" y="328"/>
                    <a:pt x="286" y="328"/>
                  </a:cubicBezTo>
                  <a:cubicBezTo>
                    <a:pt x="287" y="329"/>
                    <a:pt x="288" y="330"/>
                    <a:pt x="288" y="331"/>
                  </a:cubicBezTo>
                  <a:cubicBezTo>
                    <a:pt x="290" y="349"/>
                    <a:pt x="292" y="213"/>
                    <a:pt x="294" y="231"/>
                  </a:cubicBezTo>
                  <a:cubicBezTo>
                    <a:pt x="296" y="265"/>
                    <a:pt x="298" y="299"/>
                    <a:pt x="301" y="333"/>
                  </a:cubicBezTo>
                  <a:cubicBezTo>
                    <a:pt x="301" y="333"/>
                    <a:pt x="301" y="334"/>
                    <a:pt x="302" y="335"/>
                  </a:cubicBezTo>
                  <a:cubicBezTo>
                    <a:pt x="302" y="245"/>
                    <a:pt x="291" y="310"/>
                    <a:pt x="295" y="220"/>
                  </a:cubicBezTo>
                  <a:cubicBezTo>
                    <a:pt x="296" y="220"/>
                    <a:pt x="298" y="220"/>
                    <a:pt x="299" y="220"/>
                  </a:cubicBezTo>
                  <a:cubicBezTo>
                    <a:pt x="300" y="224"/>
                    <a:pt x="301" y="228"/>
                    <a:pt x="302" y="232"/>
                  </a:cubicBezTo>
                  <a:cubicBezTo>
                    <a:pt x="303" y="238"/>
                    <a:pt x="301" y="244"/>
                    <a:pt x="305" y="250"/>
                  </a:cubicBezTo>
                  <a:cubicBezTo>
                    <a:pt x="317" y="266"/>
                    <a:pt x="311" y="282"/>
                    <a:pt x="315" y="299"/>
                  </a:cubicBezTo>
                  <a:cubicBezTo>
                    <a:pt x="315" y="299"/>
                    <a:pt x="316" y="300"/>
                    <a:pt x="316" y="300"/>
                  </a:cubicBezTo>
                  <a:cubicBezTo>
                    <a:pt x="317" y="301"/>
                    <a:pt x="319" y="301"/>
                    <a:pt x="320" y="301"/>
                  </a:cubicBezTo>
                  <a:cubicBezTo>
                    <a:pt x="321" y="298"/>
                    <a:pt x="323" y="295"/>
                    <a:pt x="323" y="292"/>
                  </a:cubicBezTo>
                  <a:cubicBezTo>
                    <a:pt x="323" y="274"/>
                    <a:pt x="322" y="256"/>
                    <a:pt x="322" y="239"/>
                  </a:cubicBezTo>
                  <a:cubicBezTo>
                    <a:pt x="321" y="203"/>
                    <a:pt x="320" y="167"/>
                    <a:pt x="319" y="131"/>
                  </a:cubicBezTo>
                  <a:cubicBezTo>
                    <a:pt x="319" y="131"/>
                    <a:pt x="320" y="130"/>
                    <a:pt x="323" y="130"/>
                  </a:cubicBezTo>
                  <a:cubicBezTo>
                    <a:pt x="323" y="132"/>
                    <a:pt x="325" y="134"/>
                    <a:pt x="325" y="137"/>
                  </a:cubicBezTo>
                  <a:cubicBezTo>
                    <a:pt x="329" y="183"/>
                    <a:pt x="333" y="230"/>
                    <a:pt x="337" y="277"/>
                  </a:cubicBezTo>
                  <a:cubicBezTo>
                    <a:pt x="340" y="309"/>
                    <a:pt x="343" y="188"/>
                    <a:pt x="346" y="221"/>
                  </a:cubicBezTo>
                  <a:cubicBezTo>
                    <a:pt x="347" y="227"/>
                    <a:pt x="348" y="234"/>
                    <a:pt x="349" y="240"/>
                  </a:cubicBezTo>
                  <a:cubicBezTo>
                    <a:pt x="350" y="240"/>
                    <a:pt x="351" y="240"/>
                    <a:pt x="352" y="240"/>
                  </a:cubicBezTo>
                  <a:cubicBezTo>
                    <a:pt x="349" y="161"/>
                    <a:pt x="346" y="236"/>
                    <a:pt x="343" y="157"/>
                  </a:cubicBezTo>
                  <a:cubicBezTo>
                    <a:pt x="345" y="157"/>
                    <a:pt x="346" y="157"/>
                    <a:pt x="348" y="157"/>
                  </a:cubicBezTo>
                  <a:cubicBezTo>
                    <a:pt x="349" y="159"/>
                    <a:pt x="351" y="161"/>
                    <a:pt x="351" y="163"/>
                  </a:cubicBezTo>
                  <a:cubicBezTo>
                    <a:pt x="353" y="186"/>
                    <a:pt x="354" y="208"/>
                    <a:pt x="356" y="231"/>
                  </a:cubicBezTo>
                  <a:cubicBezTo>
                    <a:pt x="358" y="257"/>
                    <a:pt x="360" y="283"/>
                    <a:pt x="362" y="310"/>
                  </a:cubicBezTo>
                  <a:cubicBezTo>
                    <a:pt x="362" y="312"/>
                    <a:pt x="363" y="314"/>
                    <a:pt x="364" y="316"/>
                  </a:cubicBezTo>
                  <a:cubicBezTo>
                    <a:pt x="365" y="316"/>
                    <a:pt x="366" y="316"/>
                    <a:pt x="367" y="316"/>
                  </a:cubicBezTo>
                  <a:cubicBezTo>
                    <a:pt x="369" y="276"/>
                    <a:pt x="371" y="236"/>
                    <a:pt x="373" y="196"/>
                  </a:cubicBezTo>
                  <a:cubicBezTo>
                    <a:pt x="375" y="196"/>
                    <a:pt x="376" y="196"/>
                    <a:pt x="378" y="196"/>
                  </a:cubicBezTo>
                  <a:cubicBezTo>
                    <a:pt x="384" y="271"/>
                    <a:pt x="389" y="192"/>
                    <a:pt x="395" y="268"/>
                  </a:cubicBezTo>
                  <a:cubicBezTo>
                    <a:pt x="396" y="268"/>
                    <a:pt x="397" y="268"/>
                    <a:pt x="398" y="268"/>
                  </a:cubicBezTo>
                  <a:cubicBezTo>
                    <a:pt x="394" y="159"/>
                    <a:pt x="391" y="204"/>
                    <a:pt x="387" y="96"/>
                  </a:cubicBezTo>
                  <a:cubicBezTo>
                    <a:pt x="389" y="96"/>
                    <a:pt x="390" y="96"/>
                    <a:pt x="392" y="96"/>
                  </a:cubicBezTo>
                  <a:cubicBezTo>
                    <a:pt x="403" y="176"/>
                    <a:pt x="402" y="256"/>
                    <a:pt x="415" y="337"/>
                  </a:cubicBezTo>
                  <a:cubicBezTo>
                    <a:pt x="416" y="337"/>
                    <a:pt x="417" y="337"/>
                    <a:pt x="418" y="337"/>
                  </a:cubicBezTo>
                  <a:cubicBezTo>
                    <a:pt x="417" y="300"/>
                    <a:pt x="414" y="263"/>
                    <a:pt x="414" y="227"/>
                  </a:cubicBezTo>
                  <a:cubicBezTo>
                    <a:pt x="415" y="190"/>
                    <a:pt x="417" y="154"/>
                    <a:pt x="419" y="117"/>
                  </a:cubicBezTo>
                  <a:cubicBezTo>
                    <a:pt x="420" y="117"/>
                    <a:pt x="422" y="117"/>
                    <a:pt x="423" y="117"/>
                  </a:cubicBezTo>
                  <a:cubicBezTo>
                    <a:pt x="424" y="123"/>
                    <a:pt x="426" y="128"/>
                    <a:pt x="427" y="134"/>
                  </a:cubicBezTo>
                  <a:cubicBezTo>
                    <a:pt x="429" y="171"/>
                    <a:pt x="431" y="209"/>
                    <a:pt x="433" y="247"/>
                  </a:cubicBezTo>
                  <a:cubicBezTo>
                    <a:pt x="434" y="255"/>
                    <a:pt x="435" y="263"/>
                    <a:pt x="437" y="271"/>
                  </a:cubicBezTo>
                  <a:cubicBezTo>
                    <a:pt x="438" y="270"/>
                    <a:pt x="438" y="269"/>
                    <a:pt x="438" y="268"/>
                  </a:cubicBezTo>
                  <a:cubicBezTo>
                    <a:pt x="445" y="241"/>
                    <a:pt x="443" y="214"/>
                    <a:pt x="442" y="187"/>
                  </a:cubicBezTo>
                  <a:cubicBezTo>
                    <a:pt x="441" y="156"/>
                    <a:pt x="442" y="124"/>
                    <a:pt x="441" y="92"/>
                  </a:cubicBezTo>
                  <a:cubicBezTo>
                    <a:pt x="441" y="91"/>
                    <a:pt x="442" y="91"/>
                    <a:pt x="445" y="90"/>
                  </a:cubicBezTo>
                  <a:cubicBezTo>
                    <a:pt x="446" y="91"/>
                    <a:pt x="447" y="93"/>
                    <a:pt x="447" y="94"/>
                  </a:cubicBezTo>
                  <a:cubicBezTo>
                    <a:pt x="448" y="120"/>
                    <a:pt x="450" y="147"/>
                    <a:pt x="452" y="173"/>
                  </a:cubicBezTo>
                  <a:cubicBezTo>
                    <a:pt x="453" y="194"/>
                    <a:pt x="454" y="214"/>
                    <a:pt x="456" y="234"/>
                  </a:cubicBezTo>
                  <a:cubicBezTo>
                    <a:pt x="458" y="254"/>
                    <a:pt x="459" y="275"/>
                    <a:pt x="462" y="295"/>
                  </a:cubicBezTo>
                  <a:cubicBezTo>
                    <a:pt x="463" y="306"/>
                    <a:pt x="466" y="316"/>
                    <a:pt x="467" y="327"/>
                  </a:cubicBezTo>
                  <a:cubicBezTo>
                    <a:pt x="469" y="339"/>
                    <a:pt x="470" y="197"/>
                    <a:pt x="471" y="209"/>
                  </a:cubicBezTo>
                  <a:cubicBezTo>
                    <a:pt x="472" y="215"/>
                    <a:pt x="474" y="221"/>
                    <a:pt x="473" y="227"/>
                  </a:cubicBezTo>
                  <a:cubicBezTo>
                    <a:pt x="472" y="236"/>
                    <a:pt x="477" y="245"/>
                    <a:pt x="474" y="254"/>
                  </a:cubicBezTo>
                  <a:cubicBezTo>
                    <a:pt x="473" y="259"/>
                    <a:pt x="477" y="264"/>
                    <a:pt x="477" y="268"/>
                  </a:cubicBezTo>
                  <a:cubicBezTo>
                    <a:pt x="477" y="271"/>
                    <a:pt x="474" y="274"/>
                    <a:pt x="474" y="277"/>
                  </a:cubicBezTo>
                  <a:cubicBezTo>
                    <a:pt x="474" y="280"/>
                    <a:pt x="477" y="283"/>
                    <a:pt x="477" y="286"/>
                  </a:cubicBezTo>
                  <a:cubicBezTo>
                    <a:pt x="478" y="289"/>
                    <a:pt x="476" y="292"/>
                    <a:pt x="476" y="295"/>
                  </a:cubicBezTo>
                  <a:cubicBezTo>
                    <a:pt x="476" y="297"/>
                    <a:pt x="476" y="300"/>
                    <a:pt x="477" y="303"/>
                  </a:cubicBezTo>
                  <a:cubicBezTo>
                    <a:pt x="477" y="305"/>
                    <a:pt x="478" y="308"/>
                    <a:pt x="478" y="310"/>
                  </a:cubicBezTo>
                  <a:cubicBezTo>
                    <a:pt x="478" y="313"/>
                    <a:pt x="476" y="316"/>
                    <a:pt x="476" y="319"/>
                  </a:cubicBezTo>
                  <a:cubicBezTo>
                    <a:pt x="477" y="321"/>
                    <a:pt x="479" y="324"/>
                    <a:pt x="479" y="327"/>
                  </a:cubicBezTo>
                  <a:cubicBezTo>
                    <a:pt x="479" y="332"/>
                    <a:pt x="479" y="336"/>
                    <a:pt x="479" y="341"/>
                  </a:cubicBezTo>
                  <a:cubicBezTo>
                    <a:pt x="479" y="346"/>
                    <a:pt x="478" y="351"/>
                    <a:pt x="478" y="355"/>
                  </a:cubicBezTo>
                  <a:cubicBezTo>
                    <a:pt x="478" y="363"/>
                    <a:pt x="478" y="370"/>
                    <a:pt x="479" y="378"/>
                  </a:cubicBezTo>
                  <a:cubicBezTo>
                    <a:pt x="479" y="384"/>
                    <a:pt x="480" y="391"/>
                    <a:pt x="480" y="397"/>
                  </a:cubicBezTo>
                  <a:cubicBezTo>
                    <a:pt x="480" y="404"/>
                    <a:pt x="480" y="412"/>
                    <a:pt x="480" y="419"/>
                  </a:cubicBezTo>
                  <a:cubicBezTo>
                    <a:pt x="480" y="427"/>
                    <a:pt x="480" y="436"/>
                    <a:pt x="480" y="444"/>
                  </a:cubicBezTo>
                  <a:cubicBezTo>
                    <a:pt x="481" y="457"/>
                    <a:pt x="482" y="470"/>
                    <a:pt x="482" y="483"/>
                  </a:cubicBezTo>
                  <a:cubicBezTo>
                    <a:pt x="482" y="497"/>
                    <a:pt x="482" y="512"/>
                    <a:pt x="482" y="526"/>
                  </a:cubicBezTo>
                  <a:cubicBezTo>
                    <a:pt x="482" y="542"/>
                    <a:pt x="482" y="557"/>
                    <a:pt x="482" y="572"/>
                  </a:cubicBezTo>
                  <a:cubicBezTo>
                    <a:pt x="482" y="603"/>
                    <a:pt x="483" y="634"/>
                    <a:pt x="483" y="664"/>
                  </a:cubicBezTo>
                  <a:cubicBezTo>
                    <a:pt x="483" y="688"/>
                    <a:pt x="481" y="712"/>
                    <a:pt x="480" y="735"/>
                  </a:cubicBezTo>
                  <a:cubicBezTo>
                    <a:pt x="480" y="782"/>
                    <a:pt x="479" y="829"/>
                    <a:pt x="478" y="875"/>
                  </a:cubicBezTo>
                  <a:cubicBezTo>
                    <a:pt x="478" y="889"/>
                    <a:pt x="476" y="904"/>
                    <a:pt x="475" y="918"/>
                  </a:cubicBezTo>
                  <a:cubicBezTo>
                    <a:pt x="475" y="933"/>
                    <a:pt x="475" y="948"/>
                    <a:pt x="475" y="963"/>
                  </a:cubicBezTo>
                  <a:cubicBezTo>
                    <a:pt x="477" y="963"/>
                    <a:pt x="474" y="960"/>
                    <a:pt x="476" y="960"/>
                  </a:cubicBezTo>
                  <a:cubicBezTo>
                    <a:pt x="477" y="956"/>
                    <a:pt x="474" y="948"/>
                    <a:pt x="475" y="944"/>
                  </a:cubicBezTo>
                  <a:cubicBezTo>
                    <a:pt x="469" y="782"/>
                    <a:pt x="486" y="638"/>
                    <a:pt x="482" y="483"/>
                  </a:cubicBezTo>
                  <a:cubicBezTo>
                    <a:pt x="479" y="372"/>
                    <a:pt x="473" y="422"/>
                    <a:pt x="469" y="310"/>
                  </a:cubicBezTo>
                  <a:cubicBezTo>
                    <a:pt x="468" y="277"/>
                    <a:pt x="487" y="83"/>
                    <a:pt x="487" y="49"/>
                  </a:cubicBezTo>
                  <a:cubicBezTo>
                    <a:pt x="487" y="36"/>
                    <a:pt x="492" y="52"/>
                    <a:pt x="494" y="40"/>
                  </a:cubicBezTo>
                  <a:cubicBezTo>
                    <a:pt x="495" y="34"/>
                    <a:pt x="495" y="29"/>
                    <a:pt x="496" y="23"/>
                  </a:cubicBezTo>
                  <a:cubicBezTo>
                    <a:pt x="496" y="23"/>
                    <a:pt x="497" y="22"/>
                    <a:pt x="499" y="20"/>
                  </a:cubicBezTo>
                  <a:cubicBezTo>
                    <a:pt x="501" y="22"/>
                    <a:pt x="502" y="24"/>
                    <a:pt x="502" y="25"/>
                  </a:cubicBezTo>
                  <a:cubicBezTo>
                    <a:pt x="503" y="43"/>
                    <a:pt x="504" y="33"/>
                    <a:pt x="505" y="50"/>
                  </a:cubicBezTo>
                  <a:cubicBezTo>
                    <a:pt x="508" y="84"/>
                    <a:pt x="511" y="118"/>
                    <a:pt x="515" y="152"/>
                  </a:cubicBezTo>
                  <a:cubicBezTo>
                    <a:pt x="515" y="138"/>
                    <a:pt x="515" y="125"/>
                    <a:pt x="515" y="111"/>
                  </a:cubicBezTo>
                  <a:cubicBezTo>
                    <a:pt x="514" y="90"/>
                    <a:pt x="514" y="69"/>
                    <a:pt x="513" y="48"/>
                  </a:cubicBezTo>
                  <a:cubicBezTo>
                    <a:pt x="513" y="37"/>
                    <a:pt x="512" y="55"/>
                    <a:pt x="512" y="44"/>
                  </a:cubicBezTo>
                  <a:cubicBezTo>
                    <a:pt x="512" y="43"/>
                    <a:pt x="514" y="42"/>
                    <a:pt x="515" y="40"/>
                  </a:cubicBezTo>
                  <a:cubicBezTo>
                    <a:pt x="516" y="42"/>
                    <a:pt x="517" y="43"/>
                    <a:pt x="518" y="44"/>
                  </a:cubicBezTo>
                  <a:cubicBezTo>
                    <a:pt x="519" y="58"/>
                    <a:pt x="521" y="43"/>
                    <a:pt x="522" y="57"/>
                  </a:cubicBezTo>
                  <a:cubicBezTo>
                    <a:pt x="523" y="78"/>
                    <a:pt x="524" y="100"/>
                    <a:pt x="526" y="121"/>
                  </a:cubicBezTo>
                  <a:cubicBezTo>
                    <a:pt x="528" y="150"/>
                    <a:pt x="531" y="179"/>
                    <a:pt x="533" y="208"/>
                  </a:cubicBezTo>
                  <a:cubicBezTo>
                    <a:pt x="534" y="220"/>
                    <a:pt x="534" y="233"/>
                    <a:pt x="535" y="246"/>
                  </a:cubicBezTo>
                  <a:cubicBezTo>
                    <a:pt x="536" y="251"/>
                    <a:pt x="540" y="256"/>
                    <a:pt x="540" y="261"/>
                  </a:cubicBezTo>
                  <a:cubicBezTo>
                    <a:pt x="540" y="264"/>
                    <a:pt x="535" y="266"/>
                    <a:pt x="544" y="267"/>
                  </a:cubicBezTo>
                  <a:cubicBezTo>
                    <a:pt x="534" y="270"/>
                    <a:pt x="536" y="272"/>
                    <a:pt x="544" y="273"/>
                  </a:cubicBezTo>
                  <a:cubicBezTo>
                    <a:pt x="541" y="274"/>
                    <a:pt x="539" y="275"/>
                    <a:pt x="535" y="277"/>
                  </a:cubicBezTo>
                  <a:cubicBezTo>
                    <a:pt x="539" y="278"/>
                    <a:pt x="541" y="278"/>
                    <a:pt x="545" y="279"/>
                  </a:cubicBezTo>
                  <a:cubicBezTo>
                    <a:pt x="541" y="280"/>
                    <a:pt x="539" y="281"/>
                    <a:pt x="535" y="283"/>
                  </a:cubicBezTo>
                  <a:cubicBezTo>
                    <a:pt x="539" y="283"/>
                    <a:pt x="541" y="284"/>
                    <a:pt x="544" y="285"/>
                  </a:cubicBezTo>
                  <a:cubicBezTo>
                    <a:pt x="542" y="286"/>
                    <a:pt x="540" y="287"/>
                    <a:pt x="538" y="288"/>
                  </a:cubicBezTo>
                  <a:cubicBezTo>
                    <a:pt x="540" y="289"/>
                    <a:pt x="542" y="290"/>
                    <a:pt x="545" y="291"/>
                  </a:cubicBezTo>
                  <a:cubicBezTo>
                    <a:pt x="543" y="292"/>
                    <a:pt x="541" y="293"/>
                    <a:pt x="537" y="294"/>
                  </a:cubicBezTo>
                  <a:cubicBezTo>
                    <a:pt x="540" y="295"/>
                    <a:pt x="543" y="296"/>
                    <a:pt x="546" y="297"/>
                  </a:cubicBezTo>
                  <a:cubicBezTo>
                    <a:pt x="543" y="298"/>
                    <a:pt x="541" y="299"/>
                    <a:pt x="538" y="300"/>
                  </a:cubicBezTo>
                  <a:cubicBezTo>
                    <a:pt x="541" y="301"/>
                    <a:pt x="543" y="302"/>
                    <a:pt x="546" y="303"/>
                  </a:cubicBezTo>
                  <a:cubicBezTo>
                    <a:pt x="543" y="304"/>
                    <a:pt x="542" y="305"/>
                    <a:pt x="538" y="306"/>
                  </a:cubicBezTo>
                  <a:cubicBezTo>
                    <a:pt x="541" y="307"/>
                    <a:pt x="544" y="308"/>
                    <a:pt x="547" y="308"/>
                  </a:cubicBezTo>
                  <a:cubicBezTo>
                    <a:pt x="544" y="310"/>
                    <a:pt x="542" y="311"/>
                    <a:pt x="538" y="312"/>
                  </a:cubicBezTo>
                  <a:cubicBezTo>
                    <a:pt x="541" y="313"/>
                    <a:pt x="544" y="313"/>
                    <a:pt x="547" y="314"/>
                  </a:cubicBezTo>
                  <a:cubicBezTo>
                    <a:pt x="546" y="314"/>
                    <a:pt x="544" y="315"/>
                    <a:pt x="543" y="315"/>
                  </a:cubicBezTo>
                  <a:cubicBezTo>
                    <a:pt x="543" y="317"/>
                    <a:pt x="543" y="319"/>
                    <a:pt x="543" y="322"/>
                  </a:cubicBezTo>
                  <a:cubicBezTo>
                    <a:pt x="543" y="322"/>
                    <a:pt x="545" y="324"/>
                    <a:pt x="544" y="326"/>
                  </a:cubicBezTo>
                  <a:cubicBezTo>
                    <a:pt x="544" y="328"/>
                    <a:pt x="541" y="331"/>
                    <a:pt x="545" y="333"/>
                  </a:cubicBezTo>
                  <a:cubicBezTo>
                    <a:pt x="541" y="335"/>
                    <a:pt x="542" y="336"/>
                    <a:pt x="545" y="338"/>
                  </a:cubicBezTo>
                  <a:cubicBezTo>
                    <a:pt x="546" y="339"/>
                    <a:pt x="543" y="340"/>
                    <a:pt x="541" y="341"/>
                  </a:cubicBezTo>
                  <a:cubicBezTo>
                    <a:pt x="543" y="342"/>
                    <a:pt x="545" y="343"/>
                    <a:pt x="547" y="344"/>
                  </a:cubicBezTo>
                  <a:cubicBezTo>
                    <a:pt x="545" y="345"/>
                    <a:pt x="543" y="346"/>
                    <a:pt x="541" y="347"/>
                  </a:cubicBezTo>
                  <a:cubicBezTo>
                    <a:pt x="545" y="349"/>
                    <a:pt x="550" y="351"/>
                    <a:pt x="544" y="352"/>
                  </a:cubicBezTo>
                  <a:cubicBezTo>
                    <a:pt x="544" y="356"/>
                    <a:pt x="545" y="360"/>
                    <a:pt x="545" y="363"/>
                  </a:cubicBezTo>
                  <a:cubicBezTo>
                    <a:pt x="546" y="366"/>
                    <a:pt x="546" y="370"/>
                    <a:pt x="546" y="373"/>
                  </a:cubicBezTo>
                  <a:cubicBezTo>
                    <a:pt x="546" y="375"/>
                    <a:pt x="547" y="378"/>
                    <a:pt x="546" y="381"/>
                  </a:cubicBezTo>
                  <a:cubicBezTo>
                    <a:pt x="546" y="384"/>
                    <a:pt x="543" y="387"/>
                    <a:pt x="544" y="389"/>
                  </a:cubicBezTo>
                  <a:cubicBezTo>
                    <a:pt x="546" y="393"/>
                    <a:pt x="547" y="396"/>
                    <a:pt x="544" y="400"/>
                  </a:cubicBezTo>
                  <a:cubicBezTo>
                    <a:pt x="543" y="403"/>
                    <a:pt x="547" y="406"/>
                    <a:pt x="547" y="409"/>
                  </a:cubicBezTo>
                  <a:cubicBezTo>
                    <a:pt x="546" y="411"/>
                    <a:pt x="547" y="413"/>
                    <a:pt x="547" y="416"/>
                  </a:cubicBezTo>
                  <a:cubicBezTo>
                    <a:pt x="548" y="423"/>
                    <a:pt x="548" y="431"/>
                    <a:pt x="547" y="439"/>
                  </a:cubicBezTo>
                  <a:cubicBezTo>
                    <a:pt x="547" y="444"/>
                    <a:pt x="544" y="449"/>
                    <a:pt x="544" y="453"/>
                  </a:cubicBezTo>
                  <a:cubicBezTo>
                    <a:pt x="544" y="458"/>
                    <a:pt x="547" y="463"/>
                    <a:pt x="547" y="468"/>
                  </a:cubicBezTo>
                  <a:cubicBezTo>
                    <a:pt x="547" y="473"/>
                    <a:pt x="546" y="478"/>
                    <a:pt x="545" y="482"/>
                  </a:cubicBezTo>
                  <a:cubicBezTo>
                    <a:pt x="545" y="487"/>
                    <a:pt x="546" y="492"/>
                    <a:pt x="546" y="497"/>
                  </a:cubicBezTo>
                  <a:cubicBezTo>
                    <a:pt x="546" y="502"/>
                    <a:pt x="545" y="507"/>
                    <a:pt x="545" y="512"/>
                  </a:cubicBezTo>
                  <a:cubicBezTo>
                    <a:pt x="545" y="515"/>
                    <a:pt x="546" y="518"/>
                    <a:pt x="546" y="520"/>
                  </a:cubicBezTo>
                  <a:cubicBezTo>
                    <a:pt x="546" y="523"/>
                    <a:pt x="545" y="526"/>
                    <a:pt x="545" y="529"/>
                  </a:cubicBezTo>
                  <a:cubicBezTo>
                    <a:pt x="545" y="530"/>
                    <a:pt x="545" y="531"/>
                    <a:pt x="545" y="532"/>
                  </a:cubicBezTo>
                  <a:cubicBezTo>
                    <a:pt x="546" y="533"/>
                    <a:pt x="546" y="534"/>
                    <a:pt x="545" y="536"/>
                  </a:cubicBezTo>
                  <a:cubicBezTo>
                    <a:pt x="545" y="538"/>
                    <a:pt x="555" y="540"/>
                    <a:pt x="543" y="542"/>
                  </a:cubicBezTo>
                  <a:cubicBezTo>
                    <a:pt x="546" y="543"/>
                    <a:pt x="548" y="544"/>
                    <a:pt x="550" y="546"/>
                  </a:cubicBezTo>
                  <a:cubicBezTo>
                    <a:pt x="548" y="547"/>
                    <a:pt x="546" y="547"/>
                    <a:pt x="544" y="548"/>
                  </a:cubicBezTo>
                  <a:cubicBezTo>
                    <a:pt x="546" y="549"/>
                    <a:pt x="548" y="550"/>
                    <a:pt x="551" y="552"/>
                  </a:cubicBezTo>
                  <a:cubicBezTo>
                    <a:pt x="548" y="553"/>
                    <a:pt x="546" y="553"/>
                    <a:pt x="542" y="554"/>
                  </a:cubicBezTo>
                  <a:cubicBezTo>
                    <a:pt x="546" y="555"/>
                    <a:pt x="548" y="556"/>
                    <a:pt x="552" y="557"/>
                  </a:cubicBezTo>
                  <a:cubicBezTo>
                    <a:pt x="548" y="558"/>
                    <a:pt x="546" y="559"/>
                    <a:pt x="544" y="560"/>
                  </a:cubicBezTo>
                  <a:cubicBezTo>
                    <a:pt x="547" y="562"/>
                    <a:pt x="556" y="563"/>
                    <a:pt x="544" y="566"/>
                  </a:cubicBezTo>
                  <a:cubicBezTo>
                    <a:pt x="548" y="568"/>
                    <a:pt x="555" y="570"/>
                    <a:pt x="544" y="571"/>
                  </a:cubicBezTo>
                  <a:cubicBezTo>
                    <a:pt x="547" y="573"/>
                    <a:pt x="553" y="574"/>
                    <a:pt x="546" y="577"/>
                  </a:cubicBezTo>
                  <a:cubicBezTo>
                    <a:pt x="544" y="579"/>
                    <a:pt x="547" y="583"/>
                    <a:pt x="549" y="586"/>
                  </a:cubicBezTo>
                  <a:cubicBezTo>
                    <a:pt x="550" y="588"/>
                    <a:pt x="548" y="590"/>
                    <a:pt x="548" y="593"/>
                  </a:cubicBezTo>
                  <a:cubicBezTo>
                    <a:pt x="549" y="601"/>
                    <a:pt x="550" y="606"/>
                    <a:pt x="549" y="615"/>
                  </a:cubicBezTo>
                  <a:cubicBezTo>
                    <a:pt x="549" y="623"/>
                    <a:pt x="550" y="627"/>
                    <a:pt x="550" y="635"/>
                  </a:cubicBezTo>
                  <a:cubicBezTo>
                    <a:pt x="549" y="643"/>
                    <a:pt x="548" y="654"/>
                    <a:pt x="548" y="661"/>
                  </a:cubicBezTo>
                  <a:cubicBezTo>
                    <a:pt x="548" y="667"/>
                    <a:pt x="548" y="679"/>
                    <a:pt x="548" y="685"/>
                  </a:cubicBezTo>
                  <a:cubicBezTo>
                    <a:pt x="548" y="700"/>
                    <a:pt x="546" y="714"/>
                    <a:pt x="546" y="729"/>
                  </a:cubicBezTo>
                  <a:cubicBezTo>
                    <a:pt x="545" y="751"/>
                    <a:pt x="547" y="750"/>
                    <a:pt x="546" y="772"/>
                  </a:cubicBezTo>
                  <a:cubicBezTo>
                    <a:pt x="545" y="785"/>
                    <a:pt x="545" y="818"/>
                    <a:pt x="545" y="830"/>
                  </a:cubicBezTo>
                  <a:cubicBezTo>
                    <a:pt x="543" y="866"/>
                    <a:pt x="544" y="887"/>
                    <a:pt x="542" y="923"/>
                  </a:cubicBezTo>
                  <a:cubicBezTo>
                    <a:pt x="542" y="924"/>
                    <a:pt x="537" y="943"/>
                    <a:pt x="539" y="944"/>
                  </a:cubicBezTo>
                  <a:cubicBezTo>
                    <a:pt x="540" y="942"/>
                    <a:pt x="540" y="940"/>
                    <a:pt x="540" y="938"/>
                  </a:cubicBezTo>
                  <a:cubicBezTo>
                    <a:pt x="541" y="936"/>
                    <a:pt x="541" y="934"/>
                    <a:pt x="542" y="932"/>
                  </a:cubicBezTo>
                  <a:cubicBezTo>
                    <a:pt x="547" y="874"/>
                    <a:pt x="544" y="808"/>
                    <a:pt x="547" y="749"/>
                  </a:cubicBezTo>
                  <a:cubicBezTo>
                    <a:pt x="551" y="646"/>
                    <a:pt x="551" y="552"/>
                    <a:pt x="551" y="448"/>
                  </a:cubicBezTo>
                  <a:cubicBezTo>
                    <a:pt x="551" y="392"/>
                    <a:pt x="549" y="331"/>
                    <a:pt x="545" y="275"/>
                  </a:cubicBezTo>
                  <a:cubicBezTo>
                    <a:pt x="542" y="217"/>
                    <a:pt x="549" y="162"/>
                    <a:pt x="547" y="105"/>
                  </a:cubicBezTo>
                  <a:cubicBezTo>
                    <a:pt x="547" y="88"/>
                    <a:pt x="550" y="72"/>
                    <a:pt x="550" y="55"/>
                  </a:cubicBezTo>
                  <a:cubicBezTo>
                    <a:pt x="551" y="33"/>
                    <a:pt x="550" y="38"/>
                    <a:pt x="550" y="15"/>
                  </a:cubicBezTo>
                  <a:cubicBezTo>
                    <a:pt x="550" y="10"/>
                    <a:pt x="551" y="5"/>
                    <a:pt x="552" y="0"/>
                  </a:cubicBezTo>
                  <a:cubicBezTo>
                    <a:pt x="553" y="0"/>
                    <a:pt x="554" y="0"/>
                    <a:pt x="555" y="0"/>
                  </a:cubicBezTo>
                  <a:cubicBezTo>
                    <a:pt x="555" y="2"/>
                    <a:pt x="556" y="5"/>
                    <a:pt x="556" y="7"/>
                  </a:cubicBezTo>
                  <a:cubicBezTo>
                    <a:pt x="556" y="18"/>
                    <a:pt x="556" y="28"/>
                    <a:pt x="556" y="39"/>
                  </a:cubicBezTo>
                  <a:cubicBezTo>
                    <a:pt x="557" y="48"/>
                    <a:pt x="559" y="57"/>
                    <a:pt x="559" y="66"/>
                  </a:cubicBezTo>
                  <a:cubicBezTo>
                    <a:pt x="561" y="84"/>
                    <a:pt x="562" y="74"/>
                    <a:pt x="563" y="93"/>
                  </a:cubicBezTo>
                  <a:cubicBezTo>
                    <a:pt x="565" y="122"/>
                    <a:pt x="568" y="151"/>
                    <a:pt x="570" y="180"/>
                  </a:cubicBezTo>
                  <a:cubicBezTo>
                    <a:pt x="571" y="196"/>
                    <a:pt x="572" y="212"/>
                    <a:pt x="574" y="228"/>
                  </a:cubicBezTo>
                  <a:cubicBezTo>
                    <a:pt x="574" y="229"/>
                    <a:pt x="576" y="230"/>
                    <a:pt x="577" y="232"/>
                  </a:cubicBezTo>
                  <a:cubicBezTo>
                    <a:pt x="578" y="230"/>
                    <a:pt x="578" y="229"/>
                    <a:pt x="578" y="228"/>
                  </a:cubicBezTo>
                  <a:cubicBezTo>
                    <a:pt x="579" y="221"/>
                    <a:pt x="579" y="214"/>
                    <a:pt x="579" y="207"/>
                  </a:cubicBezTo>
                  <a:cubicBezTo>
                    <a:pt x="579" y="202"/>
                    <a:pt x="579" y="197"/>
                    <a:pt x="581" y="190"/>
                  </a:cubicBezTo>
                  <a:cubicBezTo>
                    <a:pt x="583" y="191"/>
                    <a:pt x="586" y="193"/>
                    <a:pt x="586" y="194"/>
                  </a:cubicBezTo>
                  <a:cubicBezTo>
                    <a:pt x="588" y="218"/>
                    <a:pt x="589" y="242"/>
                    <a:pt x="591" y="266"/>
                  </a:cubicBezTo>
                  <a:cubicBezTo>
                    <a:pt x="592" y="293"/>
                    <a:pt x="594" y="320"/>
                    <a:pt x="596" y="347"/>
                  </a:cubicBezTo>
                  <a:cubicBezTo>
                    <a:pt x="597" y="363"/>
                    <a:pt x="598" y="379"/>
                    <a:pt x="599" y="395"/>
                  </a:cubicBezTo>
                  <a:cubicBezTo>
                    <a:pt x="600" y="399"/>
                    <a:pt x="600" y="403"/>
                    <a:pt x="602" y="406"/>
                  </a:cubicBezTo>
                  <a:cubicBezTo>
                    <a:pt x="603" y="408"/>
                    <a:pt x="608" y="410"/>
                    <a:pt x="610" y="411"/>
                  </a:cubicBezTo>
                  <a:cubicBezTo>
                    <a:pt x="600" y="413"/>
                    <a:pt x="600" y="418"/>
                    <a:pt x="612" y="423"/>
                  </a:cubicBezTo>
                  <a:cubicBezTo>
                    <a:pt x="609" y="424"/>
                    <a:pt x="607" y="424"/>
                    <a:pt x="605" y="424"/>
                  </a:cubicBezTo>
                  <a:cubicBezTo>
                    <a:pt x="604" y="425"/>
                    <a:pt x="603" y="425"/>
                    <a:pt x="602" y="426"/>
                  </a:cubicBezTo>
                  <a:cubicBezTo>
                    <a:pt x="605" y="427"/>
                    <a:pt x="609" y="427"/>
                    <a:pt x="615" y="428"/>
                  </a:cubicBezTo>
                  <a:cubicBezTo>
                    <a:pt x="610" y="430"/>
                    <a:pt x="607" y="430"/>
                    <a:pt x="604" y="431"/>
                  </a:cubicBezTo>
                  <a:cubicBezTo>
                    <a:pt x="607" y="432"/>
                    <a:pt x="610" y="434"/>
                    <a:pt x="613" y="435"/>
                  </a:cubicBezTo>
                  <a:cubicBezTo>
                    <a:pt x="610" y="436"/>
                    <a:pt x="607" y="436"/>
                    <a:pt x="604" y="437"/>
                  </a:cubicBezTo>
                  <a:cubicBezTo>
                    <a:pt x="607" y="438"/>
                    <a:pt x="610" y="439"/>
                    <a:pt x="613" y="441"/>
                  </a:cubicBezTo>
                  <a:cubicBezTo>
                    <a:pt x="610" y="442"/>
                    <a:pt x="608" y="442"/>
                    <a:pt x="603" y="443"/>
                  </a:cubicBezTo>
                  <a:cubicBezTo>
                    <a:pt x="607" y="444"/>
                    <a:pt x="610" y="445"/>
                    <a:pt x="614" y="446"/>
                  </a:cubicBezTo>
                  <a:cubicBezTo>
                    <a:pt x="610" y="447"/>
                    <a:pt x="608" y="448"/>
                    <a:pt x="605" y="449"/>
                  </a:cubicBezTo>
                  <a:cubicBezTo>
                    <a:pt x="606" y="451"/>
                    <a:pt x="620" y="452"/>
                    <a:pt x="606" y="455"/>
                  </a:cubicBezTo>
                  <a:cubicBezTo>
                    <a:pt x="609" y="457"/>
                    <a:pt x="618" y="459"/>
                    <a:pt x="606" y="460"/>
                  </a:cubicBezTo>
                  <a:cubicBezTo>
                    <a:pt x="609" y="462"/>
                    <a:pt x="610" y="463"/>
                    <a:pt x="613" y="464"/>
                  </a:cubicBezTo>
                  <a:cubicBezTo>
                    <a:pt x="610" y="465"/>
                    <a:pt x="608" y="466"/>
                    <a:pt x="605" y="467"/>
                  </a:cubicBezTo>
                  <a:cubicBezTo>
                    <a:pt x="608" y="468"/>
                    <a:pt x="610" y="469"/>
                    <a:pt x="614" y="470"/>
                  </a:cubicBezTo>
                  <a:cubicBezTo>
                    <a:pt x="610" y="471"/>
                    <a:pt x="607" y="472"/>
                    <a:pt x="603" y="472"/>
                  </a:cubicBezTo>
                  <a:cubicBezTo>
                    <a:pt x="607" y="474"/>
                    <a:pt x="610" y="475"/>
                    <a:pt x="614" y="476"/>
                  </a:cubicBezTo>
                  <a:cubicBezTo>
                    <a:pt x="610" y="477"/>
                    <a:pt x="607" y="477"/>
                    <a:pt x="604" y="478"/>
                  </a:cubicBezTo>
                  <a:cubicBezTo>
                    <a:pt x="607" y="479"/>
                    <a:pt x="610" y="481"/>
                    <a:pt x="615" y="483"/>
                  </a:cubicBezTo>
                  <a:cubicBezTo>
                    <a:pt x="609" y="483"/>
                    <a:pt x="606" y="483"/>
                    <a:pt x="601" y="484"/>
                  </a:cubicBezTo>
                  <a:cubicBezTo>
                    <a:pt x="606" y="485"/>
                    <a:pt x="610" y="486"/>
                    <a:pt x="614" y="488"/>
                  </a:cubicBezTo>
                  <a:cubicBezTo>
                    <a:pt x="601" y="490"/>
                    <a:pt x="599" y="489"/>
                    <a:pt x="598" y="483"/>
                  </a:cubicBezTo>
                  <a:cubicBezTo>
                    <a:pt x="597" y="461"/>
                    <a:pt x="595" y="439"/>
                    <a:pt x="594" y="417"/>
                  </a:cubicBezTo>
                  <a:cubicBezTo>
                    <a:pt x="593" y="409"/>
                    <a:pt x="592" y="402"/>
                    <a:pt x="590" y="395"/>
                  </a:cubicBezTo>
                  <a:cubicBezTo>
                    <a:pt x="591" y="582"/>
                    <a:pt x="592" y="769"/>
                    <a:pt x="593" y="956"/>
                  </a:cubicBezTo>
                  <a:cubicBezTo>
                    <a:pt x="594" y="956"/>
                    <a:pt x="590" y="955"/>
                    <a:pt x="592" y="955"/>
                  </a:cubicBezTo>
                  <a:cubicBezTo>
                    <a:pt x="592" y="807"/>
                    <a:pt x="590" y="654"/>
                    <a:pt x="590" y="506"/>
                  </a:cubicBezTo>
                  <a:cubicBezTo>
                    <a:pt x="592" y="506"/>
                    <a:pt x="600" y="512"/>
                    <a:pt x="602" y="512"/>
                  </a:cubicBezTo>
                  <a:cubicBezTo>
                    <a:pt x="602" y="523"/>
                    <a:pt x="602" y="534"/>
                    <a:pt x="602" y="545"/>
                  </a:cubicBezTo>
                  <a:cubicBezTo>
                    <a:pt x="602" y="555"/>
                    <a:pt x="603" y="565"/>
                    <a:pt x="605" y="575"/>
                  </a:cubicBezTo>
                  <a:cubicBezTo>
                    <a:pt x="605" y="577"/>
                    <a:pt x="608" y="580"/>
                    <a:pt x="610" y="582"/>
                  </a:cubicBezTo>
                  <a:cubicBezTo>
                    <a:pt x="611" y="582"/>
                    <a:pt x="612" y="582"/>
                    <a:pt x="613" y="582"/>
                  </a:cubicBezTo>
                  <a:cubicBezTo>
                    <a:pt x="613" y="606"/>
                    <a:pt x="613" y="629"/>
                    <a:pt x="613" y="653"/>
                  </a:cubicBezTo>
                  <a:close/>
                  <a:moveTo>
                    <a:pt x="254" y="718"/>
                  </a:moveTo>
                  <a:cubicBezTo>
                    <a:pt x="254" y="718"/>
                    <a:pt x="254" y="718"/>
                    <a:pt x="255" y="718"/>
                  </a:cubicBezTo>
                  <a:cubicBezTo>
                    <a:pt x="255" y="660"/>
                    <a:pt x="255" y="601"/>
                    <a:pt x="255" y="543"/>
                  </a:cubicBezTo>
                  <a:cubicBezTo>
                    <a:pt x="254" y="543"/>
                    <a:pt x="254" y="543"/>
                    <a:pt x="254" y="543"/>
                  </a:cubicBezTo>
                  <a:cubicBezTo>
                    <a:pt x="254" y="602"/>
                    <a:pt x="254" y="660"/>
                    <a:pt x="254" y="718"/>
                  </a:cubicBezTo>
                  <a:close/>
                  <a:moveTo>
                    <a:pt x="96" y="484"/>
                  </a:moveTo>
                  <a:cubicBezTo>
                    <a:pt x="96" y="484"/>
                    <a:pt x="95" y="484"/>
                    <a:pt x="94" y="484"/>
                  </a:cubicBezTo>
                  <a:cubicBezTo>
                    <a:pt x="96" y="521"/>
                    <a:pt x="98" y="557"/>
                    <a:pt x="99" y="594"/>
                  </a:cubicBezTo>
                  <a:cubicBezTo>
                    <a:pt x="100" y="594"/>
                    <a:pt x="101" y="594"/>
                    <a:pt x="101" y="594"/>
                  </a:cubicBezTo>
                  <a:cubicBezTo>
                    <a:pt x="100" y="557"/>
                    <a:pt x="98" y="521"/>
                    <a:pt x="96" y="484"/>
                  </a:cubicBezTo>
                  <a:close/>
                  <a:moveTo>
                    <a:pt x="253" y="749"/>
                  </a:moveTo>
                  <a:cubicBezTo>
                    <a:pt x="252" y="749"/>
                    <a:pt x="252" y="749"/>
                    <a:pt x="252" y="749"/>
                  </a:cubicBezTo>
                  <a:cubicBezTo>
                    <a:pt x="252" y="774"/>
                    <a:pt x="252" y="799"/>
                    <a:pt x="252" y="824"/>
                  </a:cubicBezTo>
                  <a:cubicBezTo>
                    <a:pt x="252" y="824"/>
                    <a:pt x="252" y="824"/>
                    <a:pt x="253" y="824"/>
                  </a:cubicBezTo>
                  <a:cubicBezTo>
                    <a:pt x="253" y="799"/>
                    <a:pt x="253" y="774"/>
                    <a:pt x="253" y="749"/>
                  </a:cubicBezTo>
                  <a:close/>
                  <a:moveTo>
                    <a:pt x="360" y="1119"/>
                  </a:moveTo>
                  <a:cubicBezTo>
                    <a:pt x="352" y="1135"/>
                    <a:pt x="352" y="1215"/>
                    <a:pt x="357" y="1220"/>
                  </a:cubicBezTo>
                  <a:cubicBezTo>
                    <a:pt x="358" y="1209"/>
                    <a:pt x="359" y="1129"/>
                    <a:pt x="360" y="1119"/>
                  </a:cubicBezTo>
                  <a:close/>
                  <a:moveTo>
                    <a:pt x="93" y="477"/>
                  </a:moveTo>
                  <a:cubicBezTo>
                    <a:pt x="94" y="477"/>
                    <a:pt x="94" y="477"/>
                    <a:pt x="94" y="477"/>
                  </a:cubicBezTo>
                  <a:cubicBezTo>
                    <a:pt x="94" y="468"/>
                    <a:pt x="94" y="458"/>
                    <a:pt x="94" y="449"/>
                  </a:cubicBezTo>
                  <a:cubicBezTo>
                    <a:pt x="94" y="449"/>
                    <a:pt x="94" y="449"/>
                    <a:pt x="93" y="449"/>
                  </a:cubicBezTo>
                  <a:cubicBezTo>
                    <a:pt x="93" y="458"/>
                    <a:pt x="93" y="468"/>
                    <a:pt x="93" y="477"/>
                  </a:cubicBezTo>
                  <a:close/>
                </a:path>
              </a:pathLst>
            </a:custGeom>
            <a:solidFill>
              <a:srgbClr val="8A32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0"/>
            <p:cNvSpPr txBox="1"/>
            <p:nvPr/>
          </p:nvSpPr>
          <p:spPr>
            <a:xfrm>
              <a:off x="9783762" y="2554287"/>
              <a:ext cx="1555750" cy="517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Montserrat"/>
                <a:buNone/>
              </a:pPr>
              <a:r>
                <a:rPr lang="en-US" sz="28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D</a:t>
              </a:r>
              <a:endParaRPr/>
            </a:p>
          </p:txBody>
        </p:sp>
        <p:sp>
          <p:nvSpPr>
            <p:cNvPr id="490" name="Google Shape;490;p30"/>
            <p:cNvSpPr txBox="1"/>
            <p:nvPr/>
          </p:nvSpPr>
          <p:spPr>
            <a:xfrm>
              <a:off x="9612312" y="3146425"/>
              <a:ext cx="1690687" cy="1400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Open Sans SemiBold"/>
                <a:buNone/>
              </a:pPr>
              <a:r>
                <a:rPr lang="en-US" sz="17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70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C59B0C37-AAE0-E94A-A75B-ECC46BED54E7}"/>
              </a:ext>
            </a:extLst>
          </p:cNvPr>
          <p:cNvGrpSpPr/>
          <p:nvPr/>
        </p:nvGrpSpPr>
        <p:grpSpPr>
          <a:xfrm>
            <a:off x="773112" y="528637"/>
            <a:ext cx="1630362" cy="5734050"/>
            <a:chOff x="773112" y="528637"/>
            <a:chExt cx="1630362" cy="5734050"/>
          </a:xfrm>
        </p:grpSpPr>
        <p:sp>
          <p:nvSpPr>
            <p:cNvPr id="508" name="Google Shape;508;p32"/>
            <p:cNvSpPr/>
            <p:nvPr/>
          </p:nvSpPr>
          <p:spPr>
            <a:xfrm>
              <a:off x="773112" y="528637"/>
              <a:ext cx="1630362" cy="5734050"/>
            </a:xfrm>
            <a:custGeom>
              <a:avLst/>
              <a:gdLst/>
              <a:ahLst/>
              <a:cxnLst/>
              <a:rect l="l" t="t" r="r" b="b"/>
              <a:pathLst>
                <a:path w="394" h="1384" extrusionOk="0">
                  <a:moveTo>
                    <a:pt x="4" y="548"/>
                  </a:moveTo>
                  <a:cubicBezTo>
                    <a:pt x="5" y="548"/>
                    <a:pt x="6" y="548"/>
                    <a:pt x="6" y="548"/>
                  </a:cubicBezTo>
                  <a:cubicBezTo>
                    <a:pt x="8" y="546"/>
                    <a:pt x="10" y="544"/>
                    <a:pt x="10" y="542"/>
                  </a:cubicBezTo>
                  <a:cubicBezTo>
                    <a:pt x="11" y="533"/>
                    <a:pt x="11" y="524"/>
                    <a:pt x="11" y="515"/>
                  </a:cubicBezTo>
                  <a:cubicBezTo>
                    <a:pt x="12" y="505"/>
                    <a:pt x="12" y="495"/>
                    <a:pt x="12" y="485"/>
                  </a:cubicBezTo>
                  <a:cubicBezTo>
                    <a:pt x="13" y="485"/>
                    <a:pt x="14" y="485"/>
                    <a:pt x="15" y="485"/>
                  </a:cubicBezTo>
                  <a:cubicBezTo>
                    <a:pt x="15" y="618"/>
                    <a:pt x="15" y="751"/>
                    <a:pt x="15" y="884"/>
                  </a:cubicBezTo>
                  <a:cubicBezTo>
                    <a:pt x="16" y="884"/>
                    <a:pt x="17" y="884"/>
                    <a:pt x="18" y="884"/>
                  </a:cubicBezTo>
                  <a:cubicBezTo>
                    <a:pt x="18" y="716"/>
                    <a:pt x="19" y="548"/>
                    <a:pt x="19" y="380"/>
                  </a:cubicBezTo>
                  <a:cubicBezTo>
                    <a:pt x="18" y="387"/>
                    <a:pt x="17" y="393"/>
                    <a:pt x="17" y="399"/>
                  </a:cubicBezTo>
                  <a:cubicBezTo>
                    <a:pt x="16" y="420"/>
                    <a:pt x="15" y="440"/>
                    <a:pt x="14" y="460"/>
                  </a:cubicBezTo>
                  <a:cubicBezTo>
                    <a:pt x="14" y="465"/>
                    <a:pt x="12" y="465"/>
                    <a:pt x="4" y="463"/>
                  </a:cubicBezTo>
                  <a:cubicBezTo>
                    <a:pt x="7" y="462"/>
                    <a:pt x="9" y="461"/>
                    <a:pt x="12" y="460"/>
                  </a:cubicBezTo>
                  <a:cubicBezTo>
                    <a:pt x="9" y="459"/>
                    <a:pt x="7" y="459"/>
                    <a:pt x="3" y="459"/>
                  </a:cubicBezTo>
                  <a:cubicBezTo>
                    <a:pt x="6" y="457"/>
                    <a:pt x="8" y="456"/>
                    <a:pt x="10" y="455"/>
                  </a:cubicBezTo>
                  <a:cubicBezTo>
                    <a:pt x="8" y="454"/>
                    <a:pt x="6" y="454"/>
                    <a:pt x="4" y="453"/>
                  </a:cubicBezTo>
                  <a:cubicBezTo>
                    <a:pt x="6" y="452"/>
                    <a:pt x="8" y="451"/>
                    <a:pt x="11" y="450"/>
                  </a:cubicBezTo>
                  <a:cubicBezTo>
                    <a:pt x="8" y="449"/>
                    <a:pt x="7" y="448"/>
                    <a:pt x="4" y="448"/>
                  </a:cubicBezTo>
                  <a:cubicBezTo>
                    <a:pt x="6" y="446"/>
                    <a:pt x="8" y="446"/>
                    <a:pt x="9" y="444"/>
                  </a:cubicBezTo>
                  <a:cubicBezTo>
                    <a:pt x="8" y="444"/>
                    <a:pt x="6" y="443"/>
                    <a:pt x="5" y="442"/>
                  </a:cubicBezTo>
                  <a:cubicBezTo>
                    <a:pt x="6" y="441"/>
                    <a:pt x="7" y="440"/>
                    <a:pt x="9" y="439"/>
                  </a:cubicBezTo>
                  <a:cubicBezTo>
                    <a:pt x="1" y="437"/>
                    <a:pt x="7" y="436"/>
                    <a:pt x="9" y="434"/>
                  </a:cubicBezTo>
                  <a:cubicBezTo>
                    <a:pt x="0" y="431"/>
                    <a:pt x="9" y="430"/>
                    <a:pt x="10" y="429"/>
                  </a:cubicBezTo>
                  <a:cubicBezTo>
                    <a:pt x="8" y="428"/>
                    <a:pt x="6" y="427"/>
                    <a:pt x="4" y="426"/>
                  </a:cubicBezTo>
                  <a:cubicBezTo>
                    <a:pt x="6" y="425"/>
                    <a:pt x="8" y="424"/>
                    <a:pt x="11" y="424"/>
                  </a:cubicBezTo>
                  <a:cubicBezTo>
                    <a:pt x="8" y="422"/>
                    <a:pt x="6" y="422"/>
                    <a:pt x="4" y="421"/>
                  </a:cubicBezTo>
                  <a:cubicBezTo>
                    <a:pt x="7" y="420"/>
                    <a:pt x="8" y="419"/>
                    <a:pt x="10" y="418"/>
                  </a:cubicBezTo>
                  <a:cubicBezTo>
                    <a:pt x="8" y="417"/>
                    <a:pt x="7" y="417"/>
                    <a:pt x="4" y="416"/>
                  </a:cubicBezTo>
                  <a:cubicBezTo>
                    <a:pt x="7" y="415"/>
                    <a:pt x="8" y="414"/>
                    <a:pt x="10" y="413"/>
                  </a:cubicBezTo>
                  <a:cubicBezTo>
                    <a:pt x="8" y="412"/>
                    <a:pt x="7" y="411"/>
                    <a:pt x="3" y="410"/>
                  </a:cubicBezTo>
                  <a:cubicBezTo>
                    <a:pt x="7" y="409"/>
                    <a:pt x="9" y="409"/>
                    <a:pt x="12" y="408"/>
                  </a:cubicBezTo>
                  <a:cubicBezTo>
                    <a:pt x="11" y="407"/>
                    <a:pt x="11" y="407"/>
                    <a:pt x="10" y="407"/>
                  </a:cubicBezTo>
                  <a:cubicBezTo>
                    <a:pt x="8" y="406"/>
                    <a:pt x="7" y="406"/>
                    <a:pt x="5" y="406"/>
                  </a:cubicBezTo>
                  <a:cubicBezTo>
                    <a:pt x="13" y="401"/>
                    <a:pt x="13" y="397"/>
                    <a:pt x="6" y="395"/>
                  </a:cubicBezTo>
                  <a:cubicBezTo>
                    <a:pt x="8" y="393"/>
                    <a:pt x="11" y="392"/>
                    <a:pt x="11" y="390"/>
                  </a:cubicBezTo>
                  <a:cubicBezTo>
                    <a:pt x="13" y="387"/>
                    <a:pt x="13" y="384"/>
                    <a:pt x="13" y="380"/>
                  </a:cubicBezTo>
                  <a:cubicBezTo>
                    <a:pt x="14" y="366"/>
                    <a:pt x="15" y="352"/>
                    <a:pt x="15" y="337"/>
                  </a:cubicBezTo>
                  <a:cubicBezTo>
                    <a:pt x="17" y="313"/>
                    <a:pt x="18" y="289"/>
                    <a:pt x="19" y="265"/>
                  </a:cubicBezTo>
                  <a:cubicBezTo>
                    <a:pt x="20" y="243"/>
                    <a:pt x="21" y="221"/>
                    <a:pt x="22" y="200"/>
                  </a:cubicBezTo>
                  <a:cubicBezTo>
                    <a:pt x="22" y="198"/>
                    <a:pt x="24" y="197"/>
                    <a:pt x="25" y="196"/>
                  </a:cubicBezTo>
                  <a:cubicBezTo>
                    <a:pt x="26" y="202"/>
                    <a:pt x="26" y="207"/>
                    <a:pt x="26" y="212"/>
                  </a:cubicBezTo>
                  <a:cubicBezTo>
                    <a:pt x="27" y="218"/>
                    <a:pt x="27" y="224"/>
                    <a:pt x="27" y="230"/>
                  </a:cubicBezTo>
                  <a:cubicBezTo>
                    <a:pt x="27" y="231"/>
                    <a:pt x="28" y="232"/>
                    <a:pt x="28" y="233"/>
                  </a:cubicBezTo>
                  <a:cubicBezTo>
                    <a:pt x="29" y="232"/>
                    <a:pt x="30" y="231"/>
                    <a:pt x="30" y="230"/>
                  </a:cubicBezTo>
                  <a:cubicBezTo>
                    <a:pt x="31" y="216"/>
                    <a:pt x="32" y="202"/>
                    <a:pt x="33" y="187"/>
                  </a:cubicBezTo>
                  <a:cubicBezTo>
                    <a:pt x="34" y="161"/>
                    <a:pt x="36" y="135"/>
                    <a:pt x="37" y="109"/>
                  </a:cubicBezTo>
                  <a:cubicBezTo>
                    <a:pt x="38" y="92"/>
                    <a:pt x="38" y="76"/>
                    <a:pt x="39" y="60"/>
                  </a:cubicBezTo>
                  <a:cubicBezTo>
                    <a:pt x="40" y="52"/>
                    <a:pt x="41" y="44"/>
                    <a:pt x="41" y="35"/>
                  </a:cubicBezTo>
                  <a:cubicBezTo>
                    <a:pt x="42" y="26"/>
                    <a:pt x="42" y="16"/>
                    <a:pt x="42" y="7"/>
                  </a:cubicBezTo>
                  <a:cubicBezTo>
                    <a:pt x="42" y="5"/>
                    <a:pt x="42" y="3"/>
                    <a:pt x="42" y="0"/>
                  </a:cubicBezTo>
                  <a:cubicBezTo>
                    <a:pt x="43" y="0"/>
                    <a:pt x="44" y="0"/>
                    <a:pt x="45" y="0"/>
                  </a:cubicBezTo>
                  <a:cubicBezTo>
                    <a:pt x="45" y="5"/>
                    <a:pt x="46" y="10"/>
                    <a:pt x="46" y="14"/>
                  </a:cubicBezTo>
                  <a:cubicBezTo>
                    <a:pt x="46" y="35"/>
                    <a:pt x="52" y="34"/>
                    <a:pt x="52" y="55"/>
                  </a:cubicBezTo>
                  <a:cubicBezTo>
                    <a:pt x="53" y="70"/>
                    <a:pt x="55" y="94"/>
                    <a:pt x="55" y="109"/>
                  </a:cubicBezTo>
                  <a:cubicBezTo>
                    <a:pt x="54" y="160"/>
                    <a:pt x="54" y="182"/>
                    <a:pt x="52" y="234"/>
                  </a:cubicBezTo>
                  <a:cubicBezTo>
                    <a:pt x="50" y="284"/>
                    <a:pt x="47" y="380"/>
                    <a:pt x="47" y="430"/>
                  </a:cubicBezTo>
                  <a:cubicBezTo>
                    <a:pt x="47" y="524"/>
                    <a:pt x="40" y="609"/>
                    <a:pt x="43" y="702"/>
                  </a:cubicBezTo>
                  <a:cubicBezTo>
                    <a:pt x="45" y="754"/>
                    <a:pt x="47" y="810"/>
                    <a:pt x="51" y="862"/>
                  </a:cubicBezTo>
                  <a:cubicBezTo>
                    <a:pt x="51" y="864"/>
                    <a:pt x="52" y="866"/>
                    <a:pt x="52" y="868"/>
                  </a:cubicBezTo>
                  <a:cubicBezTo>
                    <a:pt x="52" y="869"/>
                    <a:pt x="52" y="871"/>
                    <a:pt x="53" y="873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3" y="839"/>
                    <a:pt x="52" y="807"/>
                    <a:pt x="51" y="774"/>
                  </a:cubicBezTo>
                  <a:cubicBezTo>
                    <a:pt x="51" y="763"/>
                    <a:pt x="51" y="752"/>
                    <a:pt x="51" y="740"/>
                  </a:cubicBezTo>
                  <a:cubicBezTo>
                    <a:pt x="50" y="720"/>
                    <a:pt x="49" y="700"/>
                    <a:pt x="48" y="680"/>
                  </a:cubicBezTo>
                  <a:cubicBezTo>
                    <a:pt x="48" y="667"/>
                    <a:pt x="49" y="653"/>
                    <a:pt x="49" y="640"/>
                  </a:cubicBezTo>
                  <a:cubicBezTo>
                    <a:pt x="49" y="634"/>
                    <a:pt x="50" y="629"/>
                    <a:pt x="50" y="623"/>
                  </a:cubicBezTo>
                  <a:cubicBezTo>
                    <a:pt x="49" y="617"/>
                    <a:pt x="49" y="610"/>
                    <a:pt x="49" y="604"/>
                  </a:cubicBezTo>
                  <a:cubicBezTo>
                    <a:pt x="48" y="596"/>
                    <a:pt x="49" y="589"/>
                    <a:pt x="48" y="581"/>
                  </a:cubicBezTo>
                  <a:cubicBezTo>
                    <a:pt x="48" y="573"/>
                    <a:pt x="46" y="565"/>
                    <a:pt x="47" y="558"/>
                  </a:cubicBezTo>
                  <a:cubicBezTo>
                    <a:pt x="47" y="555"/>
                    <a:pt x="46" y="553"/>
                    <a:pt x="46" y="551"/>
                  </a:cubicBezTo>
                  <a:cubicBezTo>
                    <a:pt x="47" y="549"/>
                    <a:pt x="50" y="545"/>
                    <a:pt x="48" y="544"/>
                  </a:cubicBezTo>
                  <a:cubicBezTo>
                    <a:pt x="44" y="541"/>
                    <a:pt x="47" y="540"/>
                    <a:pt x="49" y="539"/>
                  </a:cubicBezTo>
                  <a:cubicBezTo>
                    <a:pt x="42" y="537"/>
                    <a:pt x="47" y="535"/>
                    <a:pt x="50" y="533"/>
                  </a:cubicBezTo>
                  <a:cubicBezTo>
                    <a:pt x="42" y="531"/>
                    <a:pt x="47" y="530"/>
                    <a:pt x="50" y="528"/>
                  </a:cubicBezTo>
                  <a:cubicBezTo>
                    <a:pt x="48" y="527"/>
                    <a:pt x="47" y="527"/>
                    <a:pt x="44" y="525"/>
                  </a:cubicBezTo>
                  <a:cubicBezTo>
                    <a:pt x="47" y="525"/>
                    <a:pt x="48" y="524"/>
                    <a:pt x="51" y="523"/>
                  </a:cubicBezTo>
                  <a:cubicBezTo>
                    <a:pt x="48" y="522"/>
                    <a:pt x="47" y="522"/>
                    <a:pt x="45" y="521"/>
                  </a:cubicBezTo>
                  <a:cubicBezTo>
                    <a:pt x="47" y="519"/>
                    <a:pt x="48" y="518"/>
                    <a:pt x="50" y="517"/>
                  </a:cubicBezTo>
                  <a:cubicBezTo>
                    <a:pt x="48" y="517"/>
                    <a:pt x="47" y="516"/>
                    <a:pt x="45" y="516"/>
                  </a:cubicBezTo>
                  <a:cubicBezTo>
                    <a:pt x="47" y="514"/>
                    <a:pt x="48" y="513"/>
                    <a:pt x="50" y="512"/>
                  </a:cubicBezTo>
                  <a:cubicBezTo>
                    <a:pt x="42" y="510"/>
                    <a:pt x="49" y="509"/>
                    <a:pt x="49" y="507"/>
                  </a:cubicBezTo>
                  <a:cubicBezTo>
                    <a:pt x="48" y="505"/>
                    <a:pt x="48" y="504"/>
                    <a:pt x="49" y="503"/>
                  </a:cubicBezTo>
                  <a:cubicBezTo>
                    <a:pt x="49" y="502"/>
                    <a:pt x="49" y="501"/>
                    <a:pt x="49" y="501"/>
                  </a:cubicBezTo>
                  <a:cubicBezTo>
                    <a:pt x="49" y="498"/>
                    <a:pt x="48" y="495"/>
                    <a:pt x="48" y="493"/>
                  </a:cubicBezTo>
                  <a:cubicBezTo>
                    <a:pt x="48" y="490"/>
                    <a:pt x="49" y="488"/>
                    <a:pt x="49" y="485"/>
                  </a:cubicBezTo>
                  <a:cubicBezTo>
                    <a:pt x="49" y="481"/>
                    <a:pt x="48" y="476"/>
                    <a:pt x="48" y="472"/>
                  </a:cubicBezTo>
                  <a:cubicBezTo>
                    <a:pt x="48" y="467"/>
                    <a:pt x="49" y="463"/>
                    <a:pt x="49" y="459"/>
                  </a:cubicBezTo>
                  <a:cubicBezTo>
                    <a:pt x="48" y="454"/>
                    <a:pt x="47" y="450"/>
                    <a:pt x="48" y="446"/>
                  </a:cubicBezTo>
                  <a:cubicBezTo>
                    <a:pt x="48" y="441"/>
                    <a:pt x="49" y="437"/>
                    <a:pt x="49" y="433"/>
                  </a:cubicBezTo>
                  <a:cubicBezTo>
                    <a:pt x="49" y="428"/>
                    <a:pt x="47" y="424"/>
                    <a:pt x="47" y="420"/>
                  </a:cubicBezTo>
                  <a:cubicBezTo>
                    <a:pt x="47" y="413"/>
                    <a:pt x="47" y="406"/>
                    <a:pt x="48" y="399"/>
                  </a:cubicBezTo>
                  <a:cubicBezTo>
                    <a:pt x="48" y="397"/>
                    <a:pt x="48" y="395"/>
                    <a:pt x="48" y="392"/>
                  </a:cubicBezTo>
                  <a:cubicBezTo>
                    <a:pt x="47" y="390"/>
                    <a:pt x="50" y="387"/>
                    <a:pt x="49" y="385"/>
                  </a:cubicBezTo>
                  <a:cubicBezTo>
                    <a:pt x="48" y="381"/>
                    <a:pt x="48" y="378"/>
                    <a:pt x="49" y="375"/>
                  </a:cubicBezTo>
                  <a:cubicBezTo>
                    <a:pt x="50" y="373"/>
                    <a:pt x="48" y="370"/>
                    <a:pt x="48" y="367"/>
                  </a:cubicBezTo>
                  <a:cubicBezTo>
                    <a:pt x="48" y="365"/>
                    <a:pt x="48" y="363"/>
                    <a:pt x="48" y="360"/>
                  </a:cubicBezTo>
                  <a:cubicBezTo>
                    <a:pt x="48" y="357"/>
                    <a:pt x="48" y="354"/>
                    <a:pt x="49" y="352"/>
                  </a:cubicBezTo>
                  <a:cubicBezTo>
                    <a:pt x="49" y="349"/>
                    <a:pt x="49" y="346"/>
                    <a:pt x="50" y="342"/>
                  </a:cubicBezTo>
                  <a:cubicBezTo>
                    <a:pt x="46" y="341"/>
                    <a:pt x="49" y="339"/>
                    <a:pt x="51" y="337"/>
                  </a:cubicBezTo>
                  <a:cubicBezTo>
                    <a:pt x="50" y="336"/>
                    <a:pt x="49" y="336"/>
                    <a:pt x="48" y="335"/>
                  </a:cubicBezTo>
                  <a:cubicBezTo>
                    <a:pt x="49" y="334"/>
                    <a:pt x="50" y="333"/>
                    <a:pt x="51" y="332"/>
                  </a:cubicBezTo>
                  <a:cubicBezTo>
                    <a:pt x="50" y="331"/>
                    <a:pt x="48" y="330"/>
                    <a:pt x="49" y="329"/>
                  </a:cubicBezTo>
                  <a:cubicBezTo>
                    <a:pt x="51" y="328"/>
                    <a:pt x="52" y="326"/>
                    <a:pt x="49" y="325"/>
                  </a:cubicBezTo>
                  <a:cubicBezTo>
                    <a:pt x="52" y="322"/>
                    <a:pt x="50" y="320"/>
                    <a:pt x="49" y="318"/>
                  </a:cubicBezTo>
                  <a:cubicBezTo>
                    <a:pt x="49" y="317"/>
                    <a:pt x="50" y="315"/>
                    <a:pt x="50" y="315"/>
                  </a:cubicBezTo>
                  <a:cubicBezTo>
                    <a:pt x="50" y="312"/>
                    <a:pt x="50" y="310"/>
                    <a:pt x="50" y="308"/>
                  </a:cubicBezTo>
                  <a:cubicBezTo>
                    <a:pt x="49" y="308"/>
                    <a:pt x="49" y="308"/>
                    <a:pt x="48" y="308"/>
                  </a:cubicBezTo>
                  <a:cubicBezTo>
                    <a:pt x="50" y="307"/>
                    <a:pt x="51" y="306"/>
                    <a:pt x="53" y="306"/>
                  </a:cubicBezTo>
                  <a:cubicBezTo>
                    <a:pt x="51" y="304"/>
                    <a:pt x="50" y="304"/>
                    <a:pt x="47" y="302"/>
                  </a:cubicBezTo>
                  <a:cubicBezTo>
                    <a:pt x="50" y="302"/>
                    <a:pt x="52" y="301"/>
                    <a:pt x="53" y="301"/>
                  </a:cubicBezTo>
                  <a:cubicBezTo>
                    <a:pt x="51" y="299"/>
                    <a:pt x="50" y="298"/>
                    <a:pt x="48" y="297"/>
                  </a:cubicBezTo>
                  <a:cubicBezTo>
                    <a:pt x="50" y="296"/>
                    <a:pt x="52" y="296"/>
                    <a:pt x="54" y="295"/>
                  </a:cubicBezTo>
                  <a:cubicBezTo>
                    <a:pt x="51" y="294"/>
                    <a:pt x="50" y="293"/>
                    <a:pt x="48" y="292"/>
                  </a:cubicBezTo>
                  <a:cubicBezTo>
                    <a:pt x="50" y="291"/>
                    <a:pt x="52" y="291"/>
                    <a:pt x="54" y="290"/>
                  </a:cubicBezTo>
                  <a:cubicBezTo>
                    <a:pt x="52" y="289"/>
                    <a:pt x="50" y="288"/>
                    <a:pt x="49" y="287"/>
                  </a:cubicBezTo>
                  <a:cubicBezTo>
                    <a:pt x="51" y="286"/>
                    <a:pt x="52" y="285"/>
                    <a:pt x="53" y="284"/>
                  </a:cubicBezTo>
                  <a:cubicBezTo>
                    <a:pt x="52" y="283"/>
                    <a:pt x="51" y="283"/>
                    <a:pt x="49" y="281"/>
                  </a:cubicBezTo>
                  <a:cubicBezTo>
                    <a:pt x="51" y="281"/>
                    <a:pt x="53" y="280"/>
                    <a:pt x="55" y="279"/>
                  </a:cubicBezTo>
                  <a:cubicBezTo>
                    <a:pt x="52" y="278"/>
                    <a:pt x="51" y="277"/>
                    <a:pt x="49" y="276"/>
                  </a:cubicBezTo>
                  <a:cubicBezTo>
                    <a:pt x="51" y="275"/>
                    <a:pt x="53" y="275"/>
                    <a:pt x="55" y="274"/>
                  </a:cubicBezTo>
                  <a:cubicBezTo>
                    <a:pt x="53" y="273"/>
                    <a:pt x="51" y="272"/>
                    <a:pt x="49" y="271"/>
                  </a:cubicBezTo>
                  <a:cubicBezTo>
                    <a:pt x="55" y="269"/>
                    <a:pt x="56" y="268"/>
                    <a:pt x="49" y="266"/>
                  </a:cubicBezTo>
                  <a:cubicBezTo>
                    <a:pt x="55" y="264"/>
                    <a:pt x="52" y="262"/>
                    <a:pt x="52" y="260"/>
                  </a:cubicBezTo>
                  <a:cubicBezTo>
                    <a:pt x="52" y="256"/>
                    <a:pt x="55" y="251"/>
                    <a:pt x="55" y="247"/>
                  </a:cubicBezTo>
                  <a:cubicBezTo>
                    <a:pt x="56" y="235"/>
                    <a:pt x="56" y="223"/>
                    <a:pt x="57" y="212"/>
                  </a:cubicBezTo>
                  <a:cubicBezTo>
                    <a:pt x="58" y="186"/>
                    <a:pt x="60" y="160"/>
                    <a:pt x="61" y="134"/>
                  </a:cubicBezTo>
                  <a:cubicBezTo>
                    <a:pt x="62" y="115"/>
                    <a:pt x="63" y="96"/>
                    <a:pt x="64" y="77"/>
                  </a:cubicBezTo>
                  <a:cubicBezTo>
                    <a:pt x="65" y="65"/>
                    <a:pt x="66" y="52"/>
                    <a:pt x="67" y="40"/>
                  </a:cubicBezTo>
                  <a:cubicBezTo>
                    <a:pt x="67" y="39"/>
                    <a:pt x="68" y="38"/>
                    <a:pt x="68" y="37"/>
                  </a:cubicBezTo>
                  <a:cubicBezTo>
                    <a:pt x="69" y="38"/>
                    <a:pt x="70" y="39"/>
                    <a:pt x="70" y="40"/>
                  </a:cubicBezTo>
                  <a:cubicBezTo>
                    <a:pt x="70" y="50"/>
                    <a:pt x="70" y="59"/>
                    <a:pt x="70" y="69"/>
                  </a:cubicBezTo>
                  <a:cubicBezTo>
                    <a:pt x="69" y="88"/>
                    <a:pt x="69" y="107"/>
                    <a:pt x="69" y="125"/>
                  </a:cubicBezTo>
                  <a:cubicBezTo>
                    <a:pt x="68" y="137"/>
                    <a:pt x="69" y="150"/>
                    <a:pt x="69" y="162"/>
                  </a:cubicBezTo>
                  <a:cubicBezTo>
                    <a:pt x="71" y="131"/>
                    <a:pt x="73" y="101"/>
                    <a:pt x="75" y="71"/>
                  </a:cubicBezTo>
                  <a:cubicBezTo>
                    <a:pt x="76" y="55"/>
                    <a:pt x="76" y="39"/>
                    <a:pt x="77" y="23"/>
                  </a:cubicBezTo>
                  <a:cubicBezTo>
                    <a:pt x="77" y="22"/>
                    <a:pt x="78" y="21"/>
                    <a:pt x="79" y="19"/>
                  </a:cubicBezTo>
                  <a:cubicBezTo>
                    <a:pt x="80" y="20"/>
                    <a:pt x="81" y="21"/>
                    <a:pt x="81" y="21"/>
                  </a:cubicBezTo>
                  <a:cubicBezTo>
                    <a:pt x="82" y="26"/>
                    <a:pt x="82" y="31"/>
                    <a:pt x="82" y="36"/>
                  </a:cubicBezTo>
                  <a:cubicBezTo>
                    <a:pt x="84" y="47"/>
                    <a:pt x="87" y="58"/>
                    <a:pt x="87" y="69"/>
                  </a:cubicBezTo>
                  <a:cubicBezTo>
                    <a:pt x="87" y="100"/>
                    <a:pt x="99" y="136"/>
                    <a:pt x="99" y="166"/>
                  </a:cubicBezTo>
                  <a:cubicBezTo>
                    <a:pt x="96" y="266"/>
                    <a:pt x="92" y="359"/>
                    <a:pt x="90" y="459"/>
                  </a:cubicBezTo>
                  <a:cubicBezTo>
                    <a:pt x="88" y="599"/>
                    <a:pt x="94" y="734"/>
                    <a:pt x="90" y="879"/>
                  </a:cubicBezTo>
                  <a:cubicBezTo>
                    <a:pt x="90" y="882"/>
                    <a:pt x="91" y="886"/>
                    <a:pt x="92" y="890"/>
                  </a:cubicBezTo>
                  <a:cubicBezTo>
                    <a:pt x="93" y="890"/>
                    <a:pt x="94" y="890"/>
                    <a:pt x="94" y="890"/>
                  </a:cubicBezTo>
                  <a:cubicBezTo>
                    <a:pt x="94" y="876"/>
                    <a:pt x="95" y="863"/>
                    <a:pt x="94" y="850"/>
                  </a:cubicBezTo>
                  <a:cubicBezTo>
                    <a:pt x="94" y="837"/>
                    <a:pt x="93" y="824"/>
                    <a:pt x="92" y="811"/>
                  </a:cubicBezTo>
                  <a:cubicBezTo>
                    <a:pt x="92" y="769"/>
                    <a:pt x="92" y="727"/>
                    <a:pt x="91" y="686"/>
                  </a:cubicBezTo>
                  <a:cubicBezTo>
                    <a:pt x="91" y="664"/>
                    <a:pt x="90" y="643"/>
                    <a:pt x="89" y="622"/>
                  </a:cubicBezTo>
                  <a:cubicBezTo>
                    <a:pt x="89" y="594"/>
                    <a:pt x="90" y="567"/>
                    <a:pt x="90" y="539"/>
                  </a:cubicBezTo>
                  <a:cubicBezTo>
                    <a:pt x="90" y="525"/>
                    <a:pt x="90" y="512"/>
                    <a:pt x="90" y="498"/>
                  </a:cubicBezTo>
                  <a:cubicBezTo>
                    <a:pt x="90" y="485"/>
                    <a:pt x="90" y="472"/>
                    <a:pt x="90" y="459"/>
                  </a:cubicBezTo>
                  <a:cubicBezTo>
                    <a:pt x="90" y="447"/>
                    <a:pt x="91" y="436"/>
                    <a:pt x="91" y="424"/>
                  </a:cubicBezTo>
                  <a:cubicBezTo>
                    <a:pt x="91" y="417"/>
                    <a:pt x="91" y="409"/>
                    <a:pt x="91" y="401"/>
                  </a:cubicBezTo>
                  <a:cubicBezTo>
                    <a:pt x="91" y="395"/>
                    <a:pt x="91" y="389"/>
                    <a:pt x="91" y="382"/>
                  </a:cubicBezTo>
                  <a:cubicBezTo>
                    <a:pt x="92" y="376"/>
                    <a:pt x="92" y="370"/>
                    <a:pt x="92" y="365"/>
                  </a:cubicBezTo>
                  <a:cubicBezTo>
                    <a:pt x="93" y="358"/>
                    <a:pt x="93" y="351"/>
                    <a:pt x="93" y="344"/>
                  </a:cubicBezTo>
                  <a:cubicBezTo>
                    <a:pt x="93" y="340"/>
                    <a:pt x="92" y="336"/>
                    <a:pt x="92" y="332"/>
                  </a:cubicBezTo>
                  <a:cubicBezTo>
                    <a:pt x="92" y="328"/>
                    <a:pt x="92" y="323"/>
                    <a:pt x="92" y="319"/>
                  </a:cubicBezTo>
                  <a:cubicBezTo>
                    <a:pt x="92" y="317"/>
                    <a:pt x="94" y="314"/>
                    <a:pt x="94" y="312"/>
                  </a:cubicBezTo>
                  <a:cubicBezTo>
                    <a:pt x="94" y="309"/>
                    <a:pt x="93" y="307"/>
                    <a:pt x="93" y="304"/>
                  </a:cubicBezTo>
                  <a:cubicBezTo>
                    <a:pt x="92" y="302"/>
                    <a:pt x="93" y="300"/>
                    <a:pt x="93" y="297"/>
                  </a:cubicBezTo>
                  <a:cubicBezTo>
                    <a:pt x="94" y="295"/>
                    <a:pt x="94" y="292"/>
                    <a:pt x="94" y="290"/>
                  </a:cubicBezTo>
                  <a:cubicBezTo>
                    <a:pt x="94" y="287"/>
                    <a:pt x="93" y="285"/>
                    <a:pt x="93" y="282"/>
                  </a:cubicBezTo>
                  <a:cubicBezTo>
                    <a:pt x="93" y="280"/>
                    <a:pt x="95" y="277"/>
                    <a:pt x="95" y="275"/>
                  </a:cubicBezTo>
                  <a:cubicBezTo>
                    <a:pt x="95" y="272"/>
                    <a:pt x="93" y="269"/>
                    <a:pt x="93" y="266"/>
                  </a:cubicBezTo>
                  <a:cubicBezTo>
                    <a:pt x="93" y="262"/>
                    <a:pt x="96" y="258"/>
                    <a:pt x="95" y="254"/>
                  </a:cubicBezTo>
                  <a:cubicBezTo>
                    <a:pt x="93" y="246"/>
                    <a:pt x="97" y="237"/>
                    <a:pt x="96" y="229"/>
                  </a:cubicBezTo>
                  <a:cubicBezTo>
                    <a:pt x="95" y="224"/>
                    <a:pt x="96" y="218"/>
                    <a:pt x="97" y="213"/>
                  </a:cubicBezTo>
                  <a:cubicBezTo>
                    <a:pt x="98" y="202"/>
                    <a:pt x="99" y="192"/>
                    <a:pt x="100" y="181"/>
                  </a:cubicBezTo>
                  <a:cubicBezTo>
                    <a:pt x="101" y="171"/>
                    <a:pt x="103" y="162"/>
                    <a:pt x="103" y="152"/>
                  </a:cubicBezTo>
                  <a:cubicBezTo>
                    <a:pt x="105" y="134"/>
                    <a:pt x="106" y="116"/>
                    <a:pt x="107" y="98"/>
                  </a:cubicBezTo>
                  <a:cubicBezTo>
                    <a:pt x="108" y="79"/>
                    <a:pt x="109" y="149"/>
                    <a:pt x="110" y="131"/>
                  </a:cubicBezTo>
                  <a:cubicBezTo>
                    <a:pt x="111" y="107"/>
                    <a:pt x="112" y="83"/>
                    <a:pt x="113" y="60"/>
                  </a:cubicBezTo>
                  <a:cubicBezTo>
                    <a:pt x="113" y="59"/>
                    <a:pt x="114" y="57"/>
                    <a:pt x="114" y="56"/>
                  </a:cubicBezTo>
                  <a:cubicBezTo>
                    <a:pt x="116" y="57"/>
                    <a:pt x="117" y="57"/>
                    <a:pt x="117" y="58"/>
                  </a:cubicBezTo>
                  <a:cubicBezTo>
                    <a:pt x="116" y="87"/>
                    <a:pt x="117" y="115"/>
                    <a:pt x="116" y="144"/>
                  </a:cubicBezTo>
                  <a:cubicBezTo>
                    <a:pt x="116" y="168"/>
                    <a:pt x="114" y="192"/>
                    <a:pt x="119" y="216"/>
                  </a:cubicBezTo>
                  <a:cubicBezTo>
                    <a:pt x="119" y="217"/>
                    <a:pt x="119" y="218"/>
                    <a:pt x="119" y="219"/>
                  </a:cubicBezTo>
                  <a:cubicBezTo>
                    <a:pt x="121" y="211"/>
                    <a:pt x="122" y="204"/>
                    <a:pt x="122" y="197"/>
                  </a:cubicBezTo>
                  <a:cubicBezTo>
                    <a:pt x="123" y="163"/>
                    <a:pt x="125" y="129"/>
                    <a:pt x="126" y="95"/>
                  </a:cubicBezTo>
                  <a:cubicBezTo>
                    <a:pt x="126" y="91"/>
                    <a:pt x="128" y="86"/>
                    <a:pt x="128" y="81"/>
                  </a:cubicBezTo>
                  <a:cubicBezTo>
                    <a:pt x="129" y="81"/>
                    <a:pt x="130" y="81"/>
                    <a:pt x="131" y="81"/>
                  </a:cubicBezTo>
                  <a:cubicBezTo>
                    <a:pt x="132" y="114"/>
                    <a:pt x="134" y="146"/>
                    <a:pt x="134" y="179"/>
                  </a:cubicBezTo>
                  <a:cubicBezTo>
                    <a:pt x="134" y="212"/>
                    <a:pt x="133" y="157"/>
                    <a:pt x="132" y="190"/>
                  </a:cubicBezTo>
                  <a:cubicBezTo>
                    <a:pt x="133" y="190"/>
                    <a:pt x="133" y="190"/>
                    <a:pt x="134" y="190"/>
                  </a:cubicBezTo>
                  <a:cubicBezTo>
                    <a:pt x="142" y="118"/>
                    <a:pt x="142" y="133"/>
                    <a:pt x="149" y="61"/>
                  </a:cubicBezTo>
                  <a:cubicBezTo>
                    <a:pt x="150" y="61"/>
                    <a:pt x="151" y="62"/>
                    <a:pt x="152" y="62"/>
                  </a:cubicBezTo>
                  <a:cubicBezTo>
                    <a:pt x="150" y="159"/>
                    <a:pt x="147" y="168"/>
                    <a:pt x="145" y="266"/>
                  </a:cubicBezTo>
                  <a:cubicBezTo>
                    <a:pt x="146" y="266"/>
                    <a:pt x="146" y="266"/>
                    <a:pt x="147" y="266"/>
                  </a:cubicBezTo>
                  <a:cubicBezTo>
                    <a:pt x="151" y="198"/>
                    <a:pt x="154" y="219"/>
                    <a:pt x="158" y="151"/>
                  </a:cubicBezTo>
                  <a:cubicBezTo>
                    <a:pt x="159" y="151"/>
                    <a:pt x="160" y="151"/>
                    <a:pt x="161" y="151"/>
                  </a:cubicBezTo>
                  <a:cubicBezTo>
                    <a:pt x="163" y="187"/>
                    <a:pt x="164" y="185"/>
                    <a:pt x="165" y="221"/>
                  </a:cubicBezTo>
                  <a:cubicBezTo>
                    <a:pt x="166" y="221"/>
                    <a:pt x="166" y="221"/>
                    <a:pt x="167" y="221"/>
                  </a:cubicBezTo>
                  <a:cubicBezTo>
                    <a:pt x="167" y="219"/>
                    <a:pt x="168" y="305"/>
                    <a:pt x="168" y="303"/>
                  </a:cubicBezTo>
                  <a:cubicBezTo>
                    <a:pt x="170" y="280"/>
                    <a:pt x="171" y="257"/>
                    <a:pt x="172" y="233"/>
                  </a:cubicBezTo>
                  <a:cubicBezTo>
                    <a:pt x="173" y="213"/>
                    <a:pt x="174" y="192"/>
                    <a:pt x="175" y="172"/>
                  </a:cubicBezTo>
                  <a:cubicBezTo>
                    <a:pt x="175" y="170"/>
                    <a:pt x="177" y="168"/>
                    <a:pt x="178" y="167"/>
                  </a:cubicBezTo>
                  <a:cubicBezTo>
                    <a:pt x="179" y="167"/>
                    <a:pt x="180" y="167"/>
                    <a:pt x="181" y="167"/>
                  </a:cubicBezTo>
                  <a:cubicBezTo>
                    <a:pt x="179" y="238"/>
                    <a:pt x="177" y="221"/>
                    <a:pt x="175" y="291"/>
                  </a:cubicBezTo>
                  <a:cubicBezTo>
                    <a:pt x="176" y="291"/>
                    <a:pt x="176" y="291"/>
                    <a:pt x="177" y="291"/>
                  </a:cubicBezTo>
                  <a:cubicBezTo>
                    <a:pt x="178" y="286"/>
                    <a:pt x="179" y="280"/>
                    <a:pt x="179" y="274"/>
                  </a:cubicBezTo>
                  <a:cubicBezTo>
                    <a:pt x="181" y="245"/>
                    <a:pt x="183" y="303"/>
                    <a:pt x="185" y="274"/>
                  </a:cubicBezTo>
                  <a:cubicBezTo>
                    <a:pt x="187" y="232"/>
                    <a:pt x="190" y="190"/>
                    <a:pt x="193" y="148"/>
                  </a:cubicBezTo>
                  <a:cubicBezTo>
                    <a:pt x="193" y="146"/>
                    <a:pt x="194" y="144"/>
                    <a:pt x="194" y="142"/>
                  </a:cubicBezTo>
                  <a:cubicBezTo>
                    <a:pt x="196" y="142"/>
                    <a:pt x="197" y="143"/>
                    <a:pt x="197" y="143"/>
                  </a:cubicBezTo>
                  <a:cubicBezTo>
                    <a:pt x="196" y="175"/>
                    <a:pt x="195" y="208"/>
                    <a:pt x="195" y="240"/>
                  </a:cubicBezTo>
                  <a:cubicBezTo>
                    <a:pt x="194" y="256"/>
                    <a:pt x="194" y="272"/>
                    <a:pt x="194" y="288"/>
                  </a:cubicBezTo>
                  <a:cubicBezTo>
                    <a:pt x="194" y="290"/>
                    <a:pt x="195" y="293"/>
                    <a:pt x="196" y="296"/>
                  </a:cubicBezTo>
                  <a:cubicBezTo>
                    <a:pt x="197" y="295"/>
                    <a:pt x="198" y="295"/>
                    <a:pt x="198" y="295"/>
                  </a:cubicBezTo>
                  <a:cubicBezTo>
                    <a:pt x="198" y="295"/>
                    <a:pt x="199" y="294"/>
                    <a:pt x="199" y="294"/>
                  </a:cubicBezTo>
                  <a:cubicBezTo>
                    <a:pt x="202" y="279"/>
                    <a:pt x="198" y="264"/>
                    <a:pt x="206" y="250"/>
                  </a:cubicBezTo>
                  <a:cubicBezTo>
                    <a:pt x="208" y="245"/>
                    <a:pt x="207" y="239"/>
                    <a:pt x="208" y="233"/>
                  </a:cubicBezTo>
                  <a:cubicBezTo>
                    <a:pt x="208" y="230"/>
                    <a:pt x="209" y="226"/>
                    <a:pt x="209" y="223"/>
                  </a:cubicBezTo>
                  <a:cubicBezTo>
                    <a:pt x="210" y="223"/>
                    <a:pt x="211" y="223"/>
                    <a:pt x="212" y="223"/>
                  </a:cubicBezTo>
                  <a:cubicBezTo>
                    <a:pt x="215" y="304"/>
                    <a:pt x="208" y="246"/>
                    <a:pt x="208" y="326"/>
                  </a:cubicBezTo>
                  <a:cubicBezTo>
                    <a:pt x="208" y="326"/>
                    <a:pt x="208" y="325"/>
                    <a:pt x="208" y="324"/>
                  </a:cubicBezTo>
                  <a:cubicBezTo>
                    <a:pt x="210" y="294"/>
                    <a:pt x="211" y="314"/>
                    <a:pt x="213" y="283"/>
                  </a:cubicBezTo>
                  <a:cubicBezTo>
                    <a:pt x="214" y="267"/>
                    <a:pt x="215" y="251"/>
                    <a:pt x="217" y="235"/>
                  </a:cubicBezTo>
                  <a:cubicBezTo>
                    <a:pt x="217" y="234"/>
                    <a:pt x="218" y="233"/>
                    <a:pt x="218" y="232"/>
                  </a:cubicBezTo>
                  <a:cubicBezTo>
                    <a:pt x="219" y="232"/>
                    <a:pt x="219" y="232"/>
                    <a:pt x="220" y="232"/>
                  </a:cubicBezTo>
                  <a:cubicBezTo>
                    <a:pt x="220" y="249"/>
                    <a:pt x="220" y="265"/>
                    <a:pt x="220" y="281"/>
                  </a:cubicBezTo>
                  <a:cubicBezTo>
                    <a:pt x="221" y="281"/>
                    <a:pt x="222" y="281"/>
                    <a:pt x="223" y="281"/>
                  </a:cubicBezTo>
                  <a:cubicBezTo>
                    <a:pt x="228" y="198"/>
                    <a:pt x="234" y="203"/>
                    <a:pt x="239" y="120"/>
                  </a:cubicBezTo>
                  <a:cubicBezTo>
                    <a:pt x="239" y="120"/>
                    <a:pt x="240" y="120"/>
                    <a:pt x="241" y="120"/>
                  </a:cubicBezTo>
                  <a:cubicBezTo>
                    <a:pt x="245" y="187"/>
                    <a:pt x="238" y="167"/>
                    <a:pt x="237" y="234"/>
                  </a:cubicBezTo>
                  <a:cubicBezTo>
                    <a:pt x="238" y="226"/>
                    <a:pt x="239" y="306"/>
                    <a:pt x="239" y="299"/>
                  </a:cubicBezTo>
                  <a:cubicBezTo>
                    <a:pt x="241" y="266"/>
                    <a:pt x="242" y="233"/>
                    <a:pt x="244" y="200"/>
                  </a:cubicBezTo>
                  <a:cubicBezTo>
                    <a:pt x="244" y="197"/>
                    <a:pt x="245" y="195"/>
                    <a:pt x="246" y="192"/>
                  </a:cubicBezTo>
                  <a:cubicBezTo>
                    <a:pt x="246" y="192"/>
                    <a:pt x="247" y="192"/>
                    <a:pt x="248" y="192"/>
                  </a:cubicBezTo>
                  <a:cubicBezTo>
                    <a:pt x="251" y="239"/>
                    <a:pt x="246" y="197"/>
                    <a:pt x="250" y="243"/>
                  </a:cubicBezTo>
                  <a:cubicBezTo>
                    <a:pt x="250" y="242"/>
                    <a:pt x="250" y="241"/>
                    <a:pt x="250" y="240"/>
                  </a:cubicBezTo>
                  <a:cubicBezTo>
                    <a:pt x="252" y="206"/>
                    <a:pt x="254" y="260"/>
                    <a:pt x="256" y="227"/>
                  </a:cubicBezTo>
                  <a:cubicBezTo>
                    <a:pt x="257" y="203"/>
                    <a:pt x="259" y="180"/>
                    <a:pt x="260" y="157"/>
                  </a:cubicBezTo>
                  <a:cubicBezTo>
                    <a:pt x="261" y="156"/>
                    <a:pt x="262" y="154"/>
                    <a:pt x="263" y="153"/>
                  </a:cubicBezTo>
                  <a:cubicBezTo>
                    <a:pt x="264" y="156"/>
                    <a:pt x="265" y="158"/>
                    <a:pt x="265" y="160"/>
                  </a:cubicBezTo>
                  <a:cubicBezTo>
                    <a:pt x="265" y="168"/>
                    <a:pt x="264" y="177"/>
                    <a:pt x="264" y="185"/>
                  </a:cubicBezTo>
                  <a:cubicBezTo>
                    <a:pt x="264" y="214"/>
                    <a:pt x="264" y="243"/>
                    <a:pt x="263" y="273"/>
                  </a:cubicBezTo>
                  <a:cubicBezTo>
                    <a:pt x="261" y="353"/>
                    <a:pt x="275" y="291"/>
                    <a:pt x="272" y="371"/>
                  </a:cubicBezTo>
                  <a:cubicBezTo>
                    <a:pt x="269" y="460"/>
                    <a:pt x="268" y="558"/>
                    <a:pt x="271" y="648"/>
                  </a:cubicBezTo>
                  <a:cubicBezTo>
                    <a:pt x="273" y="690"/>
                    <a:pt x="261" y="729"/>
                    <a:pt x="263" y="772"/>
                  </a:cubicBezTo>
                  <a:cubicBezTo>
                    <a:pt x="263" y="780"/>
                    <a:pt x="264" y="788"/>
                    <a:pt x="265" y="794"/>
                  </a:cubicBezTo>
                  <a:cubicBezTo>
                    <a:pt x="265" y="783"/>
                    <a:pt x="265" y="769"/>
                    <a:pt x="265" y="756"/>
                  </a:cubicBezTo>
                  <a:cubicBezTo>
                    <a:pt x="265" y="637"/>
                    <a:pt x="264" y="519"/>
                    <a:pt x="271" y="400"/>
                  </a:cubicBezTo>
                  <a:cubicBezTo>
                    <a:pt x="274" y="334"/>
                    <a:pt x="277" y="318"/>
                    <a:pt x="280" y="252"/>
                  </a:cubicBezTo>
                  <a:cubicBezTo>
                    <a:pt x="283" y="201"/>
                    <a:pt x="286" y="187"/>
                    <a:pt x="288" y="136"/>
                  </a:cubicBezTo>
                  <a:cubicBezTo>
                    <a:pt x="289" y="125"/>
                    <a:pt x="291" y="114"/>
                    <a:pt x="292" y="103"/>
                  </a:cubicBezTo>
                  <a:cubicBezTo>
                    <a:pt x="292" y="101"/>
                    <a:pt x="293" y="100"/>
                    <a:pt x="294" y="99"/>
                  </a:cubicBezTo>
                  <a:cubicBezTo>
                    <a:pt x="295" y="99"/>
                    <a:pt x="295" y="100"/>
                    <a:pt x="296" y="100"/>
                  </a:cubicBezTo>
                  <a:cubicBezTo>
                    <a:pt x="296" y="101"/>
                    <a:pt x="295" y="102"/>
                    <a:pt x="295" y="104"/>
                  </a:cubicBezTo>
                  <a:cubicBezTo>
                    <a:pt x="296" y="115"/>
                    <a:pt x="297" y="127"/>
                    <a:pt x="297" y="138"/>
                  </a:cubicBezTo>
                  <a:cubicBezTo>
                    <a:pt x="297" y="190"/>
                    <a:pt x="294" y="153"/>
                    <a:pt x="295" y="205"/>
                  </a:cubicBezTo>
                  <a:cubicBezTo>
                    <a:pt x="295" y="274"/>
                    <a:pt x="300" y="329"/>
                    <a:pt x="296" y="398"/>
                  </a:cubicBezTo>
                  <a:cubicBezTo>
                    <a:pt x="292" y="482"/>
                    <a:pt x="296" y="580"/>
                    <a:pt x="286" y="665"/>
                  </a:cubicBezTo>
                  <a:cubicBezTo>
                    <a:pt x="286" y="673"/>
                    <a:pt x="287" y="681"/>
                    <a:pt x="288" y="689"/>
                  </a:cubicBezTo>
                  <a:cubicBezTo>
                    <a:pt x="289" y="688"/>
                    <a:pt x="289" y="687"/>
                    <a:pt x="289" y="685"/>
                  </a:cubicBezTo>
                  <a:cubicBezTo>
                    <a:pt x="290" y="635"/>
                    <a:pt x="291" y="584"/>
                    <a:pt x="292" y="534"/>
                  </a:cubicBezTo>
                  <a:cubicBezTo>
                    <a:pt x="293" y="488"/>
                    <a:pt x="294" y="443"/>
                    <a:pt x="296" y="398"/>
                  </a:cubicBezTo>
                  <a:cubicBezTo>
                    <a:pt x="299" y="335"/>
                    <a:pt x="304" y="271"/>
                    <a:pt x="309" y="208"/>
                  </a:cubicBezTo>
                  <a:cubicBezTo>
                    <a:pt x="310" y="182"/>
                    <a:pt x="311" y="245"/>
                    <a:pt x="313" y="219"/>
                  </a:cubicBezTo>
                  <a:cubicBezTo>
                    <a:pt x="314" y="208"/>
                    <a:pt x="321" y="198"/>
                    <a:pt x="320" y="186"/>
                  </a:cubicBezTo>
                  <a:cubicBezTo>
                    <a:pt x="320" y="185"/>
                    <a:pt x="321" y="184"/>
                    <a:pt x="321" y="182"/>
                  </a:cubicBezTo>
                  <a:cubicBezTo>
                    <a:pt x="321" y="182"/>
                    <a:pt x="322" y="182"/>
                    <a:pt x="322" y="182"/>
                  </a:cubicBezTo>
                  <a:cubicBezTo>
                    <a:pt x="323" y="192"/>
                    <a:pt x="324" y="202"/>
                    <a:pt x="325" y="212"/>
                  </a:cubicBezTo>
                  <a:cubicBezTo>
                    <a:pt x="325" y="212"/>
                    <a:pt x="325" y="212"/>
                    <a:pt x="326" y="212"/>
                  </a:cubicBezTo>
                  <a:cubicBezTo>
                    <a:pt x="327" y="194"/>
                    <a:pt x="329" y="176"/>
                    <a:pt x="330" y="157"/>
                  </a:cubicBezTo>
                  <a:cubicBezTo>
                    <a:pt x="331" y="157"/>
                    <a:pt x="332" y="157"/>
                    <a:pt x="333" y="158"/>
                  </a:cubicBezTo>
                  <a:cubicBezTo>
                    <a:pt x="335" y="233"/>
                    <a:pt x="328" y="220"/>
                    <a:pt x="327" y="295"/>
                  </a:cubicBezTo>
                  <a:cubicBezTo>
                    <a:pt x="328" y="287"/>
                    <a:pt x="329" y="279"/>
                    <a:pt x="329" y="270"/>
                  </a:cubicBezTo>
                  <a:cubicBezTo>
                    <a:pt x="332" y="223"/>
                    <a:pt x="335" y="264"/>
                    <a:pt x="338" y="217"/>
                  </a:cubicBezTo>
                  <a:cubicBezTo>
                    <a:pt x="339" y="200"/>
                    <a:pt x="340" y="95"/>
                    <a:pt x="342" y="77"/>
                  </a:cubicBezTo>
                  <a:cubicBezTo>
                    <a:pt x="342" y="76"/>
                    <a:pt x="343" y="75"/>
                    <a:pt x="344" y="74"/>
                  </a:cubicBezTo>
                  <a:cubicBezTo>
                    <a:pt x="345" y="76"/>
                    <a:pt x="347" y="77"/>
                    <a:pt x="347" y="78"/>
                  </a:cubicBezTo>
                  <a:cubicBezTo>
                    <a:pt x="347" y="82"/>
                    <a:pt x="346" y="86"/>
                    <a:pt x="346" y="91"/>
                  </a:cubicBezTo>
                  <a:cubicBezTo>
                    <a:pt x="346" y="106"/>
                    <a:pt x="345" y="121"/>
                    <a:pt x="345" y="136"/>
                  </a:cubicBezTo>
                  <a:cubicBezTo>
                    <a:pt x="345" y="147"/>
                    <a:pt x="345" y="158"/>
                    <a:pt x="345" y="168"/>
                  </a:cubicBezTo>
                  <a:cubicBezTo>
                    <a:pt x="346" y="164"/>
                    <a:pt x="346" y="158"/>
                    <a:pt x="347" y="152"/>
                  </a:cubicBezTo>
                  <a:cubicBezTo>
                    <a:pt x="348" y="152"/>
                    <a:pt x="349" y="152"/>
                    <a:pt x="349" y="152"/>
                  </a:cubicBezTo>
                  <a:cubicBezTo>
                    <a:pt x="352" y="190"/>
                    <a:pt x="349" y="229"/>
                    <a:pt x="348" y="267"/>
                  </a:cubicBezTo>
                  <a:cubicBezTo>
                    <a:pt x="347" y="305"/>
                    <a:pt x="345" y="343"/>
                    <a:pt x="343" y="381"/>
                  </a:cubicBezTo>
                  <a:cubicBezTo>
                    <a:pt x="344" y="381"/>
                    <a:pt x="345" y="381"/>
                    <a:pt x="345" y="381"/>
                  </a:cubicBezTo>
                  <a:cubicBezTo>
                    <a:pt x="351" y="286"/>
                    <a:pt x="357" y="192"/>
                    <a:pt x="363" y="97"/>
                  </a:cubicBezTo>
                  <a:cubicBezTo>
                    <a:pt x="364" y="97"/>
                    <a:pt x="365" y="97"/>
                    <a:pt x="367" y="97"/>
                  </a:cubicBezTo>
                  <a:cubicBezTo>
                    <a:pt x="367" y="109"/>
                    <a:pt x="367" y="122"/>
                    <a:pt x="367" y="134"/>
                  </a:cubicBezTo>
                  <a:cubicBezTo>
                    <a:pt x="368" y="134"/>
                    <a:pt x="368" y="134"/>
                    <a:pt x="369" y="134"/>
                  </a:cubicBezTo>
                  <a:cubicBezTo>
                    <a:pt x="370" y="132"/>
                    <a:pt x="371" y="130"/>
                    <a:pt x="372" y="128"/>
                  </a:cubicBezTo>
                  <a:cubicBezTo>
                    <a:pt x="373" y="128"/>
                    <a:pt x="374" y="128"/>
                    <a:pt x="375" y="128"/>
                  </a:cubicBezTo>
                  <a:cubicBezTo>
                    <a:pt x="374" y="261"/>
                    <a:pt x="361" y="395"/>
                    <a:pt x="359" y="529"/>
                  </a:cubicBezTo>
                  <a:cubicBezTo>
                    <a:pt x="363" y="478"/>
                    <a:pt x="365" y="428"/>
                    <a:pt x="369" y="377"/>
                  </a:cubicBezTo>
                  <a:cubicBezTo>
                    <a:pt x="372" y="326"/>
                    <a:pt x="375" y="276"/>
                    <a:pt x="379" y="225"/>
                  </a:cubicBezTo>
                  <a:cubicBezTo>
                    <a:pt x="383" y="175"/>
                    <a:pt x="387" y="125"/>
                    <a:pt x="391" y="75"/>
                  </a:cubicBezTo>
                  <a:cubicBezTo>
                    <a:pt x="391" y="75"/>
                    <a:pt x="392" y="75"/>
                    <a:pt x="393" y="75"/>
                  </a:cubicBezTo>
                  <a:cubicBezTo>
                    <a:pt x="393" y="76"/>
                    <a:pt x="393" y="76"/>
                    <a:pt x="393" y="77"/>
                  </a:cubicBezTo>
                  <a:cubicBezTo>
                    <a:pt x="393" y="93"/>
                    <a:pt x="394" y="110"/>
                    <a:pt x="393" y="126"/>
                  </a:cubicBezTo>
                  <a:cubicBezTo>
                    <a:pt x="391" y="179"/>
                    <a:pt x="387" y="233"/>
                    <a:pt x="384" y="286"/>
                  </a:cubicBezTo>
                  <a:cubicBezTo>
                    <a:pt x="380" y="344"/>
                    <a:pt x="376" y="403"/>
                    <a:pt x="374" y="461"/>
                  </a:cubicBezTo>
                  <a:cubicBezTo>
                    <a:pt x="371" y="517"/>
                    <a:pt x="371" y="572"/>
                    <a:pt x="370" y="628"/>
                  </a:cubicBezTo>
                  <a:cubicBezTo>
                    <a:pt x="369" y="675"/>
                    <a:pt x="369" y="722"/>
                    <a:pt x="369" y="769"/>
                  </a:cubicBezTo>
                  <a:cubicBezTo>
                    <a:pt x="368" y="836"/>
                    <a:pt x="367" y="904"/>
                    <a:pt x="367" y="972"/>
                  </a:cubicBezTo>
                  <a:cubicBezTo>
                    <a:pt x="367" y="977"/>
                    <a:pt x="369" y="982"/>
                    <a:pt x="370" y="987"/>
                  </a:cubicBezTo>
                  <a:cubicBezTo>
                    <a:pt x="370" y="988"/>
                    <a:pt x="370" y="990"/>
                    <a:pt x="369" y="991"/>
                  </a:cubicBezTo>
                  <a:cubicBezTo>
                    <a:pt x="369" y="993"/>
                    <a:pt x="367" y="995"/>
                    <a:pt x="367" y="997"/>
                  </a:cubicBezTo>
                  <a:cubicBezTo>
                    <a:pt x="366" y="1001"/>
                    <a:pt x="366" y="1006"/>
                    <a:pt x="366" y="1010"/>
                  </a:cubicBezTo>
                  <a:cubicBezTo>
                    <a:pt x="368" y="1054"/>
                    <a:pt x="369" y="1098"/>
                    <a:pt x="372" y="1142"/>
                  </a:cubicBezTo>
                  <a:cubicBezTo>
                    <a:pt x="375" y="1177"/>
                    <a:pt x="334" y="1103"/>
                    <a:pt x="338" y="1137"/>
                  </a:cubicBezTo>
                  <a:cubicBezTo>
                    <a:pt x="341" y="1163"/>
                    <a:pt x="344" y="1150"/>
                    <a:pt x="347" y="1176"/>
                  </a:cubicBezTo>
                  <a:cubicBezTo>
                    <a:pt x="351" y="1206"/>
                    <a:pt x="354" y="1220"/>
                    <a:pt x="356" y="1250"/>
                  </a:cubicBezTo>
                  <a:cubicBezTo>
                    <a:pt x="358" y="1268"/>
                    <a:pt x="359" y="1249"/>
                    <a:pt x="360" y="1267"/>
                  </a:cubicBezTo>
                  <a:cubicBezTo>
                    <a:pt x="360" y="1270"/>
                    <a:pt x="358" y="1300"/>
                    <a:pt x="358" y="1303"/>
                  </a:cubicBezTo>
                  <a:cubicBezTo>
                    <a:pt x="357" y="1303"/>
                    <a:pt x="356" y="1303"/>
                    <a:pt x="355" y="1304"/>
                  </a:cubicBezTo>
                  <a:cubicBezTo>
                    <a:pt x="354" y="1302"/>
                    <a:pt x="352" y="1301"/>
                    <a:pt x="351" y="1299"/>
                  </a:cubicBezTo>
                  <a:cubicBezTo>
                    <a:pt x="346" y="1287"/>
                    <a:pt x="339" y="1249"/>
                    <a:pt x="335" y="1236"/>
                  </a:cubicBezTo>
                  <a:cubicBezTo>
                    <a:pt x="331" y="1226"/>
                    <a:pt x="330" y="1254"/>
                    <a:pt x="328" y="1244"/>
                  </a:cubicBezTo>
                  <a:cubicBezTo>
                    <a:pt x="328" y="1242"/>
                    <a:pt x="326" y="1240"/>
                    <a:pt x="325" y="1239"/>
                  </a:cubicBezTo>
                  <a:cubicBezTo>
                    <a:pt x="325" y="1239"/>
                    <a:pt x="324" y="1239"/>
                    <a:pt x="323" y="1239"/>
                  </a:cubicBezTo>
                  <a:cubicBezTo>
                    <a:pt x="323" y="1241"/>
                    <a:pt x="323" y="1242"/>
                    <a:pt x="323" y="1244"/>
                  </a:cubicBezTo>
                  <a:cubicBezTo>
                    <a:pt x="322" y="1259"/>
                    <a:pt x="322" y="1236"/>
                    <a:pt x="321" y="1251"/>
                  </a:cubicBezTo>
                  <a:cubicBezTo>
                    <a:pt x="321" y="1253"/>
                    <a:pt x="320" y="1255"/>
                    <a:pt x="319" y="1256"/>
                  </a:cubicBezTo>
                  <a:cubicBezTo>
                    <a:pt x="318" y="1256"/>
                    <a:pt x="317" y="1256"/>
                    <a:pt x="316" y="1256"/>
                  </a:cubicBezTo>
                  <a:cubicBezTo>
                    <a:pt x="316" y="1254"/>
                    <a:pt x="314" y="1252"/>
                    <a:pt x="314" y="1251"/>
                  </a:cubicBezTo>
                  <a:cubicBezTo>
                    <a:pt x="313" y="1238"/>
                    <a:pt x="311" y="1263"/>
                    <a:pt x="310" y="1250"/>
                  </a:cubicBezTo>
                  <a:cubicBezTo>
                    <a:pt x="310" y="1248"/>
                    <a:pt x="356" y="1353"/>
                    <a:pt x="349" y="1352"/>
                  </a:cubicBezTo>
                  <a:cubicBezTo>
                    <a:pt x="348" y="1352"/>
                    <a:pt x="347" y="1350"/>
                    <a:pt x="347" y="1349"/>
                  </a:cubicBezTo>
                  <a:cubicBezTo>
                    <a:pt x="346" y="1347"/>
                    <a:pt x="345" y="1344"/>
                    <a:pt x="344" y="1342"/>
                  </a:cubicBezTo>
                  <a:cubicBezTo>
                    <a:pt x="334" y="1309"/>
                    <a:pt x="330" y="1291"/>
                    <a:pt x="327" y="1258"/>
                  </a:cubicBezTo>
                  <a:cubicBezTo>
                    <a:pt x="326" y="1252"/>
                    <a:pt x="322" y="1249"/>
                    <a:pt x="317" y="1245"/>
                  </a:cubicBezTo>
                  <a:cubicBezTo>
                    <a:pt x="317" y="1249"/>
                    <a:pt x="318" y="1253"/>
                    <a:pt x="318" y="1258"/>
                  </a:cubicBezTo>
                  <a:cubicBezTo>
                    <a:pt x="320" y="1271"/>
                    <a:pt x="322" y="1285"/>
                    <a:pt x="323" y="1298"/>
                  </a:cubicBezTo>
                  <a:cubicBezTo>
                    <a:pt x="324" y="1324"/>
                    <a:pt x="326" y="1334"/>
                    <a:pt x="327" y="1360"/>
                  </a:cubicBezTo>
                  <a:cubicBezTo>
                    <a:pt x="327" y="1361"/>
                    <a:pt x="326" y="1363"/>
                    <a:pt x="326" y="1364"/>
                  </a:cubicBezTo>
                  <a:cubicBezTo>
                    <a:pt x="325" y="1364"/>
                    <a:pt x="324" y="1364"/>
                    <a:pt x="323" y="1364"/>
                  </a:cubicBezTo>
                  <a:cubicBezTo>
                    <a:pt x="322" y="1363"/>
                    <a:pt x="321" y="1361"/>
                    <a:pt x="321" y="1359"/>
                  </a:cubicBezTo>
                  <a:cubicBezTo>
                    <a:pt x="317" y="1347"/>
                    <a:pt x="314" y="1351"/>
                    <a:pt x="312" y="1338"/>
                  </a:cubicBezTo>
                  <a:cubicBezTo>
                    <a:pt x="307" y="1309"/>
                    <a:pt x="303" y="1280"/>
                    <a:pt x="299" y="1251"/>
                  </a:cubicBezTo>
                  <a:cubicBezTo>
                    <a:pt x="296" y="1223"/>
                    <a:pt x="292" y="1236"/>
                    <a:pt x="290" y="1209"/>
                  </a:cubicBezTo>
                  <a:cubicBezTo>
                    <a:pt x="288" y="1181"/>
                    <a:pt x="285" y="1153"/>
                    <a:pt x="277" y="1126"/>
                  </a:cubicBezTo>
                  <a:cubicBezTo>
                    <a:pt x="276" y="1121"/>
                    <a:pt x="275" y="1116"/>
                    <a:pt x="274" y="1112"/>
                  </a:cubicBezTo>
                  <a:cubicBezTo>
                    <a:pt x="273" y="1112"/>
                    <a:pt x="272" y="1112"/>
                    <a:pt x="272" y="1112"/>
                  </a:cubicBezTo>
                  <a:cubicBezTo>
                    <a:pt x="272" y="1115"/>
                    <a:pt x="272" y="1118"/>
                    <a:pt x="273" y="1121"/>
                  </a:cubicBezTo>
                  <a:cubicBezTo>
                    <a:pt x="275" y="1131"/>
                    <a:pt x="277" y="1142"/>
                    <a:pt x="279" y="1153"/>
                  </a:cubicBezTo>
                  <a:cubicBezTo>
                    <a:pt x="281" y="1166"/>
                    <a:pt x="283" y="1180"/>
                    <a:pt x="285" y="1194"/>
                  </a:cubicBezTo>
                  <a:cubicBezTo>
                    <a:pt x="287" y="1205"/>
                    <a:pt x="288" y="1216"/>
                    <a:pt x="289" y="1227"/>
                  </a:cubicBezTo>
                  <a:cubicBezTo>
                    <a:pt x="291" y="1244"/>
                    <a:pt x="294" y="1221"/>
                    <a:pt x="295" y="1238"/>
                  </a:cubicBezTo>
                  <a:cubicBezTo>
                    <a:pt x="297" y="1256"/>
                    <a:pt x="297" y="1274"/>
                    <a:pt x="298" y="1292"/>
                  </a:cubicBezTo>
                  <a:cubicBezTo>
                    <a:pt x="298" y="1294"/>
                    <a:pt x="297" y="1295"/>
                    <a:pt x="297" y="1297"/>
                  </a:cubicBezTo>
                  <a:cubicBezTo>
                    <a:pt x="296" y="1297"/>
                    <a:pt x="295" y="1297"/>
                    <a:pt x="294" y="1297"/>
                  </a:cubicBezTo>
                  <a:cubicBezTo>
                    <a:pt x="293" y="1295"/>
                    <a:pt x="292" y="1293"/>
                    <a:pt x="291" y="1292"/>
                  </a:cubicBezTo>
                  <a:cubicBezTo>
                    <a:pt x="289" y="1285"/>
                    <a:pt x="288" y="1304"/>
                    <a:pt x="286" y="1298"/>
                  </a:cubicBezTo>
                  <a:cubicBezTo>
                    <a:pt x="286" y="1294"/>
                    <a:pt x="284" y="1293"/>
                    <a:pt x="278" y="1292"/>
                  </a:cubicBezTo>
                  <a:cubicBezTo>
                    <a:pt x="278" y="1294"/>
                    <a:pt x="278" y="1295"/>
                    <a:pt x="278" y="1297"/>
                  </a:cubicBezTo>
                  <a:cubicBezTo>
                    <a:pt x="279" y="1311"/>
                    <a:pt x="280" y="1325"/>
                    <a:pt x="281" y="1339"/>
                  </a:cubicBezTo>
                  <a:cubicBezTo>
                    <a:pt x="281" y="1340"/>
                    <a:pt x="282" y="1343"/>
                    <a:pt x="281" y="1344"/>
                  </a:cubicBezTo>
                  <a:cubicBezTo>
                    <a:pt x="276" y="1348"/>
                    <a:pt x="278" y="1352"/>
                    <a:pt x="277" y="1356"/>
                  </a:cubicBezTo>
                  <a:cubicBezTo>
                    <a:pt x="277" y="1357"/>
                    <a:pt x="276" y="1359"/>
                    <a:pt x="276" y="1361"/>
                  </a:cubicBezTo>
                  <a:cubicBezTo>
                    <a:pt x="275" y="1361"/>
                    <a:pt x="274" y="1361"/>
                    <a:pt x="273" y="1361"/>
                  </a:cubicBezTo>
                  <a:cubicBezTo>
                    <a:pt x="272" y="1357"/>
                    <a:pt x="270" y="1368"/>
                    <a:pt x="270" y="1365"/>
                  </a:cubicBezTo>
                  <a:cubicBezTo>
                    <a:pt x="265" y="1336"/>
                    <a:pt x="259" y="1351"/>
                    <a:pt x="255" y="1322"/>
                  </a:cubicBezTo>
                  <a:cubicBezTo>
                    <a:pt x="249" y="1271"/>
                    <a:pt x="243" y="1220"/>
                    <a:pt x="232" y="1170"/>
                  </a:cubicBezTo>
                  <a:cubicBezTo>
                    <a:pt x="231" y="1165"/>
                    <a:pt x="229" y="1161"/>
                    <a:pt x="228" y="1156"/>
                  </a:cubicBezTo>
                  <a:cubicBezTo>
                    <a:pt x="227" y="1158"/>
                    <a:pt x="226" y="1159"/>
                    <a:pt x="227" y="1160"/>
                  </a:cubicBezTo>
                  <a:cubicBezTo>
                    <a:pt x="228" y="1176"/>
                    <a:pt x="230" y="1192"/>
                    <a:pt x="232" y="1208"/>
                  </a:cubicBezTo>
                  <a:cubicBezTo>
                    <a:pt x="233" y="1221"/>
                    <a:pt x="233" y="1234"/>
                    <a:pt x="235" y="1247"/>
                  </a:cubicBezTo>
                  <a:cubicBezTo>
                    <a:pt x="238" y="1274"/>
                    <a:pt x="241" y="1302"/>
                    <a:pt x="244" y="1330"/>
                  </a:cubicBezTo>
                  <a:cubicBezTo>
                    <a:pt x="245" y="1334"/>
                    <a:pt x="243" y="1338"/>
                    <a:pt x="242" y="1341"/>
                  </a:cubicBezTo>
                  <a:cubicBezTo>
                    <a:pt x="242" y="1342"/>
                    <a:pt x="241" y="1344"/>
                    <a:pt x="241" y="1345"/>
                  </a:cubicBezTo>
                  <a:cubicBezTo>
                    <a:pt x="242" y="1352"/>
                    <a:pt x="244" y="1359"/>
                    <a:pt x="245" y="1367"/>
                  </a:cubicBezTo>
                  <a:cubicBezTo>
                    <a:pt x="246" y="1378"/>
                    <a:pt x="248" y="1345"/>
                    <a:pt x="249" y="1356"/>
                  </a:cubicBezTo>
                  <a:cubicBezTo>
                    <a:pt x="249" y="1358"/>
                    <a:pt x="248" y="1360"/>
                    <a:pt x="248" y="1362"/>
                  </a:cubicBezTo>
                  <a:cubicBezTo>
                    <a:pt x="247" y="1362"/>
                    <a:pt x="246" y="1362"/>
                    <a:pt x="245" y="1362"/>
                  </a:cubicBezTo>
                  <a:cubicBezTo>
                    <a:pt x="245" y="1360"/>
                    <a:pt x="243" y="1358"/>
                    <a:pt x="243" y="1356"/>
                  </a:cubicBezTo>
                  <a:cubicBezTo>
                    <a:pt x="241" y="1348"/>
                    <a:pt x="240" y="1384"/>
                    <a:pt x="238" y="1376"/>
                  </a:cubicBezTo>
                  <a:cubicBezTo>
                    <a:pt x="234" y="1360"/>
                    <a:pt x="229" y="1344"/>
                    <a:pt x="226" y="1328"/>
                  </a:cubicBezTo>
                  <a:cubicBezTo>
                    <a:pt x="223" y="1316"/>
                    <a:pt x="221" y="1303"/>
                    <a:pt x="218" y="1290"/>
                  </a:cubicBezTo>
                  <a:cubicBezTo>
                    <a:pt x="218" y="1299"/>
                    <a:pt x="219" y="1308"/>
                    <a:pt x="220" y="1316"/>
                  </a:cubicBezTo>
                  <a:cubicBezTo>
                    <a:pt x="223" y="1332"/>
                    <a:pt x="225" y="1348"/>
                    <a:pt x="227" y="1364"/>
                  </a:cubicBezTo>
                  <a:cubicBezTo>
                    <a:pt x="227" y="1366"/>
                    <a:pt x="227" y="1369"/>
                    <a:pt x="226" y="1371"/>
                  </a:cubicBezTo>
                  <a:cubicBezTo>
                    <a:pt x="225" y="1371"/>
                    <a:pt x="224" y="1371"/>
                    <a:pt x="223" y="1371"/>
                  </a:cubicBezTo>
                  <a:cubicBezTo>
                    <a:pt x="222" y="1367"/>
                    <a:pt x="220" y="1364"/>
                    <a:pt x="220" y="1360"/>
                  </a:cubicBezTo>
                  <a:cubicBezTo>
                    <a:pt x="214" y="1329"/>
                    <a:pt x="209" y="1298"/>
                    <a:pt x="204" y="1266"/>
                  </a:cubicBezTo>
                  <a:cubicBezTo>
                    <a:pt x="200" y="1243"/>
                    <a:pt x="195" y="1220"/>
                    <a:pt x="191" y="1198"/>
                  </a:cubicBezTo>
                  <a:cubicBezTo>
                    <a:pt x="190" y="1189"/>
                    <a:pt x="187" y="1181"/>
                    <a:pt x="185" y="1173"/>
                  </a:cubicBezTo>
                  <a:cubicBezTo>
                    <a:pt x="184" y="1175"/>
                    <a:pt x="185" y="1178"/>
                    <a:pt x="185" y="1180"/>
                  </a:cubicBezTo>
                  <a:cubicBezTo>
                    <a:pt x="185" y="1188"/>
                    <a:pt x="188" y="1196"/>
                    <a:pt x="184" y="1204"/>
                  </a:cubicBezTo>
                  <a:cubicBezTo>
                    <a:pt x="182" y="1208"/>
                    <a:pt x="185" y="1213"/>
                    <a:pt x="185" y="1218"/>
                  </a:cubicBezTo>
                  <a:cubicBezTo>
                    <a:pt x="190" y="1248"/>
                    <a:pt x="194" y="1278"/>
                    <a:pt x="199" y="1308"/>
                  </a:cubicBezTo>
                  <a:cubicBezTo>
                    <a:pt x="201" y="1323"/>
                    <a:pt x="204" y="1338"/>
                    <a:pt x="207" y="1354"/>
                  </a:cubicBezTo>
                  <a:cubicBezTo>
                    <a:pt x="207" y="1356"/>
                    <a:pt x="209" y="1359"/>
                    <a:pt x="203" y="1362"/>
                  </a:cubicBezTo>
                  <a:cubicBezTo>
                    <a:pt x="187" y="1314"/>
                    <a:pt x="180" y="1267"/>
                    <a:pt x="168" y="1219"/>
                  </a:cubicBezTo>
                  <a:cubicBezTo>
                    <a:pt x="166" y="1226"/>
                    <a:pt x="170" y="1232"/>
                    <a:pt x="166" y="1238"/>
                  </a:cubicBezTo>
                  <a:cubicBezTo>
                    <a:pt x="157" y="1219"/>
                    <a:pt x="155" y="1303"/>
                    <a:pt x="149" y="1283"/>
                  </a:cubicBezTo>
                  <a:cubicBezTo>
                    <a:pt x="147" y="1285"/>
                    <a:pt x="145" y="1286"/>
                    <a:pt x="146" y="1288"/>
                  </a:cubicBezTo>
                  <a:cubicBezTo>
                    <a:pt x="149" y="1309"/>
                    <a:pt x="153" y="1226"/>
                    <a:pt x="157" y="1248"/>
                  </a:cubicBezTo>
                  <a:cubicBezTo>
                    <a:pt x="159" y="1264"/>
                    <a:pt x="162" y="1280"/>
                    <a:pt x="165" y="1297"/>
                  </a:cubicBezTo>
                  <a:cubicBezTo>
                    <a:pt x="165" y="1299"/>
                    <a:pt x="165" y="1301"/>
                    <a:pt x="165" y="1303"/>
                  </a:cubicBezTo>
                  <a:cubicBezTo>
                    <a:pt x="164" y="1303"/>
                    <a:pt x="163" y="1303"/>
                    <a:pt x="162" y="1303"/>
                  </a:cubicBezTo>
                  <a:cubicBezTo>
                    <a:pt x="161" y="1301"/>
                    <a:pt x="159" y="1300"/>
                    <a:pt x="159" y="1298"/>
                  </a:cubicBezTo>
                  <a:cubicBezTo>
                    <a:pt x="157" y="1290"/>
                    <a:pt x="155" y="1282"/>
                    <a:pt x="152" y="1274"/>
                  </a:cubicBezTo>
                  <a:cubicBezTo>
                    <a:pt x="146" y="1251"/>
                    <a:pt x="139" y="1334"/>
                    <a:pt x="132" y="1311"/>
                  </a:cubicBezTo>
                  <a:cubicBezTo>
                    <a:pt x="131" y="1310"/>
                    <a:pt x="130" y="1307"/>
                    <a:pt x="129" y="1307"/>
                  </a:cubicBezTo>
                  <a:cubicBezTo>
                    <a:pt x="121" y="1306"/>
                    <a:pt x="122" y="1301"/>
                    <a:pt x="121" y="1298"/>
                  </a:cubicBezTo>
                  <a:cubicBezTo>
                    <a:pt x="117" y="1287"/>
                    <a:pt x="113" y="1293"/>
                    <a:pt x="110" y="1282"/>
                  </a:cubicBezTo>
                  <a:cubicBezTo>
                    <a:pt x="107" y="1273"/>
                    <a:pt x="104" y="1264"/>
                    <a:pt x="101" y="1255"/>
                  </a:cubicBezTo>
                  <a:cubicBezTo>
                    <a:pt x="99" y="1247"/>
                    <a:pt x="98" y="1240"/>
                    <a:pt x="97" y="1233"/>
                  </a:cubicBezTo>
                  <a:cubicBezTo>
                    <a:pt x="97" y="1246"/>
                    <a:pt x="99" y="1259"/>
                    <a:pt x="101" y="1272"/>
                  </a:cubicBezTo>
                  <a:cubicBezTo>
                    <a:pt x="104" y="1287"/>
                    <a:pt x="107" y="1301"/>
                    <a:pt x="110" y="1316"/>
                  </a:cubicBezTo>
                  <a:cubicBezTo>
                    <a:pt x="110" y="1318"/>
                    <a:pt x="110" y="1320"/>
                    <a:pt x="110" y="1322"/>
                  </a:cubicBezTo>
                  <a:cubicBezTo>
                    <a:pt x="109" y="1322"/>
                    <a:pt x="108" y="1322"/>
                    <a:pt x="107" y="1322"/>
                  </a:cubicBezTo>
                  <a:cubicBezTo>
                    <a:pt x="106" y="1320"/>
                    <a:pt x="104" y="1318"/>
                    <a:pt x="104" y="1316"/>
                  </a:cubicBezTo>
                  <a:cubicBezTo>
                    <a:pt x="101" y="1307"/>
                    <a:pt x="99" y="1298"/>
                    <a:pt x="97" y="1289"/>
                  </a:cubicBezTo>
                  <a:cubicBezTo>
                    <a:pt x="95" y="1284"/>
                    <a:pt x="94" y="1279"/>
                    <a:pt x="93" y="1275"/>
                  </a:cubicBezTo>
                  <a:cubicBezTo>
                    <a:pt x="92" y="1276"/>
                    <a:pt x="92" y="1278"/>
                    <a:pt x="92" y="1279"/>
                  </a:cubicBezTo>
                  <a:cubicBezTo>
                    <a:pt x="96" y="1304"/>
                    <a:pt x="101" y="1329"/>
                    <a:pt x="105" y="1353"/>
                  </a:cubicBezTo>
                  <a:cubicBezTo>
                    <a:pt x="106" y="1356"/>
                    <a:pt x="105" y="1358"/>
                    <a:pt x="105" y="1361"/>
                  </a:cubicBezTo>
                  <a:cubicBezTo>
                    <a:pt x="104" y="1361"/>
                    <a:pt x="103" y="1361"/>
                    <a:pt x="102" y="1361"/>
                  </a:cubicBezTo>
                  <a:cubicBezTo>
                    <a:pt x="101" y="1358"/>
                    <a:pt x="99" y="1356"/>
                    <a:pt x="99" y="1353"/>
                  </a:cubicBezTo>
                  <a:cubicBezTo>
                    <a:pt x="93" y="1332"/>
                    <a:pt x="87" y="1311"/>
                    <a:pt x="81" y="1291"/>
                  </a:cubicBezTo>
                  <a:cubicBezTo>
                    <a:pt x="77" y="1281"/>
                    <a:pt x="74" y="1271"/>
                    <a:pt x="65" y="1263"/>
                  </a:cubicBezTo>
                  <a:cubicBezTo>
                    <a:pt x="60" y="1259"/>
                    <a:pt x="57" y="1254"/>
                    <a:pt x="56" y="1249"/>
                  </a:cubicBezTo>
                  <a:cubicBezTo>
                    <a:pt x="53" y="1234"/>
                    <a:pt x="49" y="1312"/>
                    <a:pt x="49" y="1297"/>
                  </a:cubicBezTo>
                  <a:cubicBezTo>
                    <a:pt x="49" y="1282"/>
                    <a:pt x="39" y="1268"/>
                    <a:pt x="36" y="1254"/>
                  </a:cubicBezTo>
                  <a:cubicBezTo>
                    <a:pt x="35" y="1254"/>
                    <a:pt x="35" y="1255"/>
                    <a:pt x="35" y="1256"/>
                  </a:cubicBezTo>
                  <a:cubicBezTo>
                    <a:pt x="36" y="1274"/>
                    <a:pt x="36" y="1292"/>
                    <a:pt x="38" y="1310"/>
                  </a:cubicBezTo>
                  <a:cubicBezTo>
                    <a:pt x="39" y="1326"/>
                    <a:pt x="41" y="1341"/>
                    <a:pt x="43" y="1356"/>
                  </a:cubicBezTo>
                  <a:cubicBezTo>
                    <a:pt x="44" y="1358"/>
                    <a:pt x="43" y="1361"/>
                    <a:pt x="42" y="1363"/>
                  </a:cubicBezTo>
                  <a:cubicBezTo>
                    <a:pt x="41" y="1363"/>
                    <a:pt x="40" y="1363"/>
                    <a:pt x="39" y="1363"/>
                  </a:cubicBezTo>
                  <a:cubicBezTo>
                    <a:pt x="38" y="1361"/>
                    <a:pt x="37" y="1358"/>
                    <a:pt x="36" y="1356"/>
                  </a:cubicBezTo>
                  <a:cubicBezTo>
                    <a:pt x="34" y="1344"/>
                    <a:pt x="33" y="1332"/>
                    <a:pt x="31" y="1321"/>
                  </a:cubicBezTo>
                  <a:cubicBezTo>
                    <a:pt x="30" y="1319"/>
                    <a:pt x="30" y="1317"/>
                    <a:pt x="29" y="1315"/>
                  </a:cubicBezTo>
                  <a:cubicBezTo>
                    <a:pt x="28" y="1315"/>
                    <a:pt x="28" y="1315"/>
                    <a:pt x="27" y="1315"/>
                  </a:cubicBezTo>
                  <a:cubicBezTo>
                    <a:pt x="27" y="1320"/>
                    <a:pt x="27" y="1324"/>
                    <a:pt x="27" y="1329"/>
                  </a:cubicBezTo>
                  <a:cubicBezTo>
                    <a:pt x="26" y="1329"/>
                    <a:pt x="25" y="1329"/>
                    <a:pt x="24" y="1329"/>
                  </a:cubicBezTo>
                  <a:cubicBezTo>
                    <a:pt x="23" y="1327"/>
                    <a:pt x="22" y="1325"/>
                    <a:pt x="21" y="1323"/>
                  </a:cubicBezTo>
                  <a:cubicBezTo>
                    <a:pt x="17" y="1301"/>
                    <a:pt x="12" y="1280"/>
                    <a:pt x="9" y="1258"/>
                  </a:cubicBezTo>
                  <a:cubicBezTo>
                    <a:pt x="6" y="1230"/>
                    <a:pt x="4" y="1202"/>
                    <a:pt x="3" y="1174"/>
                  </a:cubicBezTo>
                  <a:cubicBezTo>
                    <a:pt x="3" y="1147"/>
                    <a:pt x="4" y="860"/>
                    <a:pt x="4" y="833"/>
                  </a:cubicBezTo>
                  <a:cubicBezTo>
                    <a:pt x="4" y="803"/>
                    <a:pt x="5" y="774"/>
                    <a:pt x="5" y="745"/>
                  </a:cubicBezTo>
                  <a:cubicBezTo>
                    <a:pt x="5" y="725"/>
                    <a:pt x="5" y="704"/>
                    <a:pt x="4" y="684"/>
                  </a:cubicBezTo>
                  <a:cubicBezTo>
                    <a:pt x="4" y="676"/>
                    <a:pt x="4" y="668"/>
                    <a:pt x="3" y="660"/>
                  </a:cubicBezTo>
                  <a:cubicBezTo>
                    <a:pt x="3" y="656"/>
                    <a:pt x="3" y="653"/>
                    <a:pt x="3" y="649"/>
                  </a:cubicBezTo>
                  <a:cubicBezTo>
                    <a:pt x="3" y="645"/>
                    <a:pt x="5" y="642"/>
                    <a:pt x="5" y="638"/>
                  </a:cubicBezTo>
                  <a:cubicBezTo>
                    <a:pt x="5" y="637"/>
                    <a:pt x="2" y="633"/>
                    <a:pt x="3" y="633"/>
                  </a:cubicBezTo>
                  <a:cubicBezTo>
                    <a:pt x="7" y="630"/>
                    <a:pt x="5" y="629"/>
                    <a:pt x="2" y="628"/>
                  </a:cubicBezTo>
                  <a:cubicBezTo>
                    <a:pt x="6" y="626"/>
                    <a:pt x="6" y="624"/>
                    <a:pt x="2" y="622"/>
                  </a:cubicBezTo>
                  <a:cubicBezTo>
                    <a:pt x="2" y="622"/>
                    <a:pt x="3" y="622"/>
                    <a:pt x="4" y="622"/>
                  </a:cubicBezTo>
                  <a:cubicBezTo>
                    <a:pt x="4" y="620"/>
                    <a:pt x="4" y="619"/>
                    <a:pt x="4" y="616"/>
                  </a:cubicBezTo>
                  <a:cubicBezTo>
                    <a:pt x="7" y="615"/>
                    <a:pt x="6" y="614"/>
                    <a:pt x="4" y="612"/>
                  </a:cubicBezTo>
                  <a:cubicBezTo>
                    <a:pt x="4" y="591"/>
                    <a:pt x="4" y="569"/>
                    <a:pt x="4" y="548"/>
                  </a:cubicBezTo>
                  <a:close/>
                  <a:moveTo>
                    <a:pt x="212" y="1015"/>
                  </a:moveTo>
                  <a:cubicBezTo>
                    <a:pt x="211" y="984"/>
                    <a:pt x="208" y="913"/>
                    <a:pt x="207" y="883"/>
                  </a:cubicBezTo>
                  <a:cubicBezTo>
                    <a:pt x="206" y="865"/>
                    <a:pt x="207" y="845"/>
                    <a:pt x="208" y="827"/>
                  </a:cubicBezTo>
                  <a:cubicBezTo>
                    <a:pt x="208" y="802"/>
                    <a:pt x="207" y="765"/>
                    <a:pt x="207" y="740"/>
                  </a:cubicBezTo>
                  <a:cubicBezTo>
                    <a:pt x="206" y="698"/>
                    <a:pt x="208" y="649"/>
                    <a:pt x="207" y="607"/>
                  </a:cubicBezTo>
                  <a:cubicBezTo>
                    <a:pt x="207" y="563"/>
                    <a:pt x="210" y="538"/>
                    <a:pt x="210" y="494"/>
                  </a:cubicBezTo>
                  <a:cubicBezTo>
                    <a:pt x="210" y="476"/>
                    <a:pt x="215" y="445"/>
                    <a:pt x="215" y="428"/>
                  </a:cubicBezTo>
                  <a:cubicBezTo>
                    <a:pt x="203" y="465"/>
                    <a:pt x="205" y="1002"/>
                    <a:pt x="216" y="1072"/>
                  </a:cubicBezTo>
                  <a:cubicBezTo>
                    <a:pt x="217" y="1072"/>
                    <a:pt x="217" y="1071"/>
                    <a:pt x="218" y="1071"/>
                  </a:cubicBezTo>
                  <a:cubicBezTo>
                    <a:pt x="219" y="1050"/>
                    <a:pt x="213" y="1036"/>
                    <a:pt x="212" y="1015"/>
                  </a:cubicBezTo>
                  <a:close/>
                  <a:moveTo>
                    <a:pt x="129" y="748"/>
                  </a:moveTo>
                  <a:cubicBezTo>
                    <a:pt x="127" y="668"/>
                    <a:pt x="126" y="587"/>
                    <a:pt x="125" y="507"/>
                  </a:cubicBezTo>
                  <a:cubicBezTo>
                    <a:pt x="124" y="507"/>
                    <a:pt x="124" y="507"/>
                    <a:pt x="123" y="507"/>
                  </a:cubicBezTo>
                  <a:cubicBezTo>
                    <a:pt x="121" y="587"/>
                    <a:pt x="125" y="668"/>
                    <a:pt x="129" y="748"/>
                  </a:cubicBezTo>
                  <a:close/>
                  <a:moveTo>
                    <a:pt x="289" y="999"/>
                  </a:moveTo>
                  <a:cubicBezTo>
                    <a:pt x="289" y="1034"/>
                    <a:pt x="291" y="1069"/>
                    <a:pt x="303" y="1103"/>
                  </a:cubicBezTo>
                  <a:cubicBezTo>
                    <a:pt x="298" y="1068"/>
                    <a:pt x="294" y="1033"/>
                    <a:pt x="289" y="999"/>
                  </a:cubicBezTo>
                  <a:close/>
                  <a:moveTo>
                    <a:pt x="237" y="509"/>
                  </a:moveTo>
                  <a:cubicBezTo>
                    <a:pt x="237" y="509"/>
                    <a:pt x="237" y="509"/>
                    <a:pt x="237" y="509"/>
                  </a:cubicBezTo>
                  <a:cubicBezTo>
                    <a:pt x="237" y="562"/>
                    <a:pt x="237" y="614"/>
                    <a:pt x="237" y="667"/>
                  </a:cubicBezTo>
                  <a:cubicBezTo>
                    <a:pt x="237" y="667"/>
                    <a:pt x="237" y="667"/>
                    <a:pt x="237" y="667"/>
                  </a:cubicBezTo>
                  <a:cubicBezTo>
                    <a:pt x="237" y="614"/>
                    <a:pt x="237" y="562"/>
                    <a:pt x="237" y="509"/>
                  </a:cubicBezTo>
                  <a:close/>
                  <a:moveTo>
                    <a:pt x="262" y="1046"/>
                  </a:moveTo>
                  <a:cubicBezTo>
                    <a:pt x="262" y="1046"/>
                    <a:pt x="263" y="1046"/>
                    <a:pt x="264" y="1046"/>
                  </a:cubicBezTo>
                  <a:cubicBezTo>
                    <a:pt x="270" y="1021"/>
                    <a:pt x="261" y="996"/>
                    <a:pt x="258" y="971"/>
                  </a:cubicBezTo>
                  <a:cubicBezTo>
                    <a:pt x="259" y="996"/>
                    <a:pt x="261" y="1021"/>
                    <a:pt x="262" y="1046"/>
                  </a:cubicBezTo>
                  <a:close/>
                  <a:moveTo>
                    <a:pt x="135" y="892"/>
                  </a:moveTo>
                  <a:cubicBezTo>
                    <a:pt x="135" y="892"/>
                    <a:pt x="135" y="892"/>
                    <a:pt x="136" y="892"/>
                  </a:cubicBezTo>
                  <a:cubicBezTo>
                    <a:pt x="136" y="874"/>
                    <a:pt x="136" y="857"/>
                    <a:pt x="136" y="840"/>
                  </a:cubicBezTo>
                  <a:cubicBezTo>
                    <a:pt x="134" y="840"/>
                    <a:pt x="133" y="840"/>
                    <a:pt x="132" y="840"/>
                  </a:cubicBezTo>
                  <a:cubicBezTo>
                    <a:pt x="133" y="857"/>
                    <a:pt x="134" y="874"/>
                    <a:pt x="135" y="892"/>
                  </a:cubicBezTo>
                  <a:close/>
                  <a:moveTo>
                    <a:pt x="337" y="555"/>
                  </a:moveTo>
                  <a:cubicBezTo>
                    <a:pt x="337" y="555"/>
                    <a:pt x="338" y="555"/>
                    <a:pt x="338" y="555"/>
                  </a:cubicBezTo>
                  <a:cubicBezTo>
                    <a:pt x="339" y="522"/>
                    <a:pt x="340" y="489"/>
                    <a:pt x="342" y="457"/>
                  </a:cubicBezTo>
                  <a:cubicBezTo>
                    <a:pt x="341" y="457"/>
                    <a:pt x="341" y="457"/>
                    <a:pt x="340" y="457"/>
                  </a:cubicBezTo>
                  <a:cubicBezTo>
                    <a:pt x="339" y="489"/>
                    <a:pt x="338" y="522"/>
                    <a:pt x="337" y="555"/>
                  </a:cubicBezTo>
                  <a:close/>
                  <a:moveTo>
                    <a:pt x="125" y="408"/>
                  </a:moveTo>
                  <a:cubicBezTo>
                    <a:pt x="125" y="408"/>
                    <a:pt x="125" y="408"/>
                    <a:pt x="125" y="408"/>
                  </a:cubicBezTo>
                  <a:cubicBezTo>
                    <a:pt x="125" y="436"/>
                    <a:pt x="124" y="463"/>
                    <a:pt x="123" y="491"/>
                  </a:cubicBezTo>
                  <a:cubicBezTo>
                    <a:pt x="124" y="491"/>
                    <a:pt x="125" y="491"/>
                    <a:pt x="125" y="491"/>
                  </a:cubicBezTo>
                  <a:cubicBezTo>
                    <a:pt x="125" y="464"/>
                    <a:pt x="125" y="436"/>
                    <a:pt x="125" y="408"/>
                  </a:cubicBezTo>
                  <a:close/>
                  <a:moveTo>
                    <a:pt x="238" y="761"/>
                  </a:moveTo>
                  <a:cubicBezTo>
                    <a:pt x="238" y="761"/>
                    <a:pt x="238" y="761"/>
                    <a:pt x="239" y="761"/>
                  </a:cubicBezTo>
                  <a:cubicBezTo>
                    <a:pt x="239" y="739"/>
                    <a:pt x="239" y="716"/>
                    <a:pt x="239" y="694"/>
                  </a:cubicBezTo>
                  <a:cubicBezTo>
                    <a:pt x="238" y="694"/>
                    <a:pt x="238" y="694"/>
                    <a:pt x="238" y="694"/>
                  </a:cubicBezTo>
                  <a:cubicBezTo>
                    <a:pt x="238" y="716"/>
                    <a:pt x="238" y="739"/>
                    <a:pt x="238" y="761"/>
                  </a:cubicBezTo>
                  <a:close/>
                  <a:moveTo>
                    <a:pt x="170" y="1054"/>
                  </a:moveTo>
                  <a:cubicBezTo>
                    <a:pt x="173" y="1049"/>
                    <a:pt x="173" y="1041"/>
                    <a:pt x="168" y="1027"/>
                  </a:cubicBezTo>
                  <a:cubicBezTo>
                    <a:pt x="169" y="1036"/>
                    <a:pt x="169" y="1044"/>
                    <a:pt x="170" y="1054"/>
                  </a:cubicBezTo>
                  <a:close/>
                  <a:moveTo>
                    <a:pt x="342" y="425"/>
                  </a:moveTo>
                  <a:cubicBezTo>
                    <a:pt x="342" y="425"/>
                    <a:pt x="342" y="425"/>
                    <a:pt x="342" y="425"/>
                  </a:cubicBezTo>
                  <a:cubicBezTo>
                    <a:pt x="342" y="433"/>
                    <a:pt x="342" y="442"/>
                    <a:pt x="342" y="450"/>
                  </a:cubicBezTo>
                  <a:cubicBezTo>
                    <a:pt x="342" y="450"/>
                    <a:pt x="342" y="450"/>
                    <a:pt x="342" y="450"/>
                  </a:cubicBezTo>
                  <a:cubicBezTo>
                    <a:pt x="342" y="442"/>
                    <a:pt x="342" y="433"/>
                    <a:pt x="342" y="425"/>
                  </a:cubicBezTo>
                  <a:close/>
                </a:path>
              </a:pathLst>
            </a:custGeom>
            <a:solidFill>
              <a:srgbClr val="FFC5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2"/>
            <p:cNvSpPr txBox="1"/>
            <p:nvPr/>
          </p:nvSpPr>
          <p:spPr>
            <a:xfrm>
              <a:off x="966787" y="2189162"/>
              <a:ext cx="1338262" cy="44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A</a:t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1157287" y="4283075"/>
              <a:ext cx="646112" cy="774700"/>
            </a:xfrm>
            <a:custGeom>
              <a:avLst/>
              <a:gdLst/>
              <a:ahLst/>
              <a:cxnLst/>
              <a:rect l="l" t="t" r="r" b="b"/>
              <a:pathLst>
                <a:path w="156" h="187" extrusionOk="0">
                  <a:moveTo>
                    <a:pt x="105" y="181"/>
                  </a:moveTo>
                  <a:cubicBezTo>
                    <a:pt x="105" y="185"/>
                    <a:pt x="102" y="187"/>
                    <a:pt x="98" y="187"/>
                  </a:cubicBezTo>
                  <a:cubicBezTo>
                    <a:pt x="59" y="187"/>
                    <a:pt x="59" y="187"/>
                    <a:pt x="59" y="187"/>
                  </a:cubicBezTo>
                  <a:cubicBezTo>
                    <a:pt x="55" y="187"/>
                    <a:pt x="52" y="185"/>
                    <a:pt x="52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77"/>
                    <a:pt x="55" y="174"/>
                    <a:pt x="59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102" y="174"/>
                    <a:pt x="105" y="177"/>
                    <a:pt x="105" y="181"/>
                  </a:cubicBezTo>
                  <a:close/>
                  <a:moveTo>
                    <a:pt x="105" y="164"/>
                  </a:moveTo>
                  <a:cubicBezTo>
                    <a:pt x="105" y="160"/>
                    <a:pt x="102" y="157"/>
                    <a:pt x="98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5" y="157"/>
                    <a:pt x="52" y="160"/>
                    <a:pt x="52" y="164"/>
                  </a:cubicBezTo>
                  <a:cubicBezTo>
                    <a:pt x="52" y="164"/>
                    <a:pt x="52" y="164"/>
                    <a:pt x="52" y="164"/>
                  </a:cubicBezTo>
                  <a:cubicBezTo>
                    <a:pt x="52" y="168"/>
                    <a:pt x="55" y="170"/>
                    <a:pt x="59" y="170"/>
                  </a:cubicBezTo>
                  <a:cubicBezTo>
                    <a:pt x="98" y="170"/>
                    <a:pt x="98" y="170"/>
                    <a:pt x="98" y="170"/>
                  </a:cubicBezTo>
                  <a:cubicBezTo>
                    <a:pt x="102" y="170"/>
                    <a:pt x="105" y="168"/>
                    <a:pt x="105" y="164"/>
                  </a:cubicBezTo>
                  <a:close/>
                  <a:moveTo>
                    <a:pt x="85" y="92"/>
                  </a:moveTo>
                  <a:cubicBezTo>
                    <a:pt x="76" y="92"/>
                    <a:pt x="76" y="92"/>
                    <a:pt x="76" y="92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4" y="154"/>
                    <a:pt x="76" y="154"/>
                    <a:pt x="78" y="154"/>
                  </a:cubicBezTo>
                  <a:cubicBezTo>
                    <a:pt x="78" y="153"/>
                    <a:pt x="78" y="154"/>
                    <a:pt x="78" y="154"/>
                  </a:cubicBezTo>
                  <a:cubicBezTo>
                    <a:pt x="78" y="154"/>
                    <a:pt x="78" y="154"/>
                    <a:pt x="78" y="154"/>
                  </a:cubicBezTo>
                  <a:cubicBezTo>
                    <a:pt x="78" y="154"/>
                    <a:pt x="79" y="154"/>
                    <a:pt x="79" y="154"/>
                  </a:cubicBezTo>
                  <a:cubicBezTo>
                    <a:pt x="79" y="154"/>
                    <a:pt x="79" y="153"/>
                    <a:pt x="79" y="154"/>
                  </a:cubicBezTo>
                  <a:cubicBezTo>
                    <a:pt x="81" y="154"/>
                    <a:pt x="83" y="154"/>
                    <a:pt x="85" y="154"/>
                  </a:cubicBezTo>
                  <a:lnTo>
                    <a:pt x="85" y="92"/>
                  </a:lnTo>
                  <a:close/>
                  <a:moveTo>
                    <a:pt x="57" y="68"/>
                  </a:moveTo>
                  <a:cubicBezTo>
                    <a:pt x="51" y="68"/>
                    <a:pt x="47" y="72"/>
                    <a:pt x="47" y="77"/>
                  </a:cubicBezTo>
                  <a:cubicBezTo>
                    <a:pt x="47" y="82"/>
                    <a:pt x="51" y="86"/>
                    <a:pt x="57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72"/>
                    <a:pt x="62" y="68"/>
                    <a:pt x="57" y="68"/>
                  </a:cubicBezTo>
                  <a:close/>
                  <a:moveTo>
                    <a:pt x="109" y="77"/>
                  </a:moveTo>
                  <a:cubicBezTo>
                    <a:pt x="109" y="72"/>
                    <a:pt x="105" y="68"/>
                    <a:pt x="100" y="68"/>
                  </a:cubicBezTo>
                  <a:cubicBezTo>
                    <a:pt x="95" y="68"/>
                    <a:pt x="91" y="72"/>
                    <a:pt x="91" y="77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5" y="86"/>
                    <a:pt x="109" y="82"/>
                    <a:pt x="109" y="77"/>
                  </a:cubicBezTo>
                  <a:close/>
                  <a:moveTo>
                    <a:pt x="130" y="60"/>
                  </a:moveTo>
                  <a:cubicBezTo>
                    <a:pt x="126" y="43"/>
                    <a:pt x="106" y="25"/>
                    <a:pt x="78" y="25"/>
                  </a:cubicBezTo>
                  <a:cubicBezTo>
                    <a:pt x="51" y="25"/>
                    <a:pt x="31" y="43"/>
                    <a:pt x="27" y="60"/>
                  </a:cubicBezTo>
                  <a:cubicBezTo>
                    <a:pt x="23" y="73"/>
                    <a:pt x="26" y="85"/>
                    <a:pt x="32" y="96"/>
                  </a:cubicBezTo>
                  <a:cubicBezTo>
                    <a:pt x="38" y="107"/>
                    <a:pt x="44" y="116"/>
                    <a:pt x="48" y="126"/>
                  </a:cubicBezTo>
                  <a:cubicBezTo>
                    <a:pt x="51" y="132"/>
                    <a:pt x="52" y="141"/>
                    <a:pt x="53" y="147"/>
                  </a:cubicBezTo>
                  <a:cubicBezTo>
                    <a:pt x="54" y="152"/>
                    <a:pt x="56" y="153"/>
                    <a:pt x="62" y="154"/>
                  </a:cubicBezTo>
                  <a:cubicBezTo>
                    <a:pt x="64" y="154"/>
                    <a:pt x="65" y="154"/>
                    <a:pt x="66" y="154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2" y="92"/>
                    <a:pt x="49" y="91"/>
                    <a:pt x="46" y="88"/>
                  </a:cubicBezTo>
                  <a:cubicBezTo>
                    <a:pt x="43" y="85"/>
                    <a:pt x="41" y="81"/>
                    <a:pt x="41" y="77"/>
                  </a:cubicBezTo>
                  <a:cubicBezTo>
                    <a:pt x="41" y="73"/>
                    <a:pt x="43" y="69"/>
                    <a:pt x="46" y="66"/>
                  </a:cubicBezTo>
                  <a:cubicBezTo>
                    <a:pt x="49" y="63"/>
                    <a:pt x="52" y="61"/>
                    <a:pt x="57" y="61"/>
                  </a:cubicBezTo>
                  <a:cubicBezTo>
                    <a:pt x="65" y="61"/>
                    <a:pt x="72" y="68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3"/>
                    <a:pt x="86" y="69"/>
                    <a:pt x="89" y="66"/>
                  </a:cubicBezTo>
                  <a:cubicBezTo>
                    <a:pt x="92" y="63"/>
                    <a:pt x="96" y="61"/>
                    <a:pt x="100" y="61"/>
                  </a:cubicBezTo>
                  <a:cubicBezTo>
                    <a:pt x="104" y="61"/>
                    <a:pt x="108" y="63"/>
                    <a:pt x="111" y="66"/>
                  </a:cubicBezTo>
                  <a:cubicBezTo>
                    <a:pt x="114" y="69"/>
                    <a:pt x="116" y="73"/>
                    <a:pt x="116" y="77"/>
                  </a:cubicBezTo>
                  <a:cubicBezTo>
                    <a:pt x="116" y="81"/>
                    <a:pt x="114" y="85"/>
                    <a:pt x="111" y="88"/>
                  </a:cubicBezTo>
                  <a:cubicBezTo>
                    <a:pt x="108" y="91"/>
                    <a:pt x="104" y="92"/>
                    <a:pt x="100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154"/>
                    <a:pt x="91" y="154"/>
                    <a:pt x="91" y="154"/>
                  </a:cubicBezTo>
                  <a:cubicBezTo>
                    <a:pt x="92" y="154"/>
                    <a:pt x="93" y="154"/>
                    <a:pt x="94" y="154"/>
                  </a:cubicBezTo>
                  <a:cubicBezTo>
                    <a:pt x="101" y="153"/>
                    <a:pt x="102" y="152"/>
                    <a:pt x="103" y="147"/>
                  </a:cubicBezTo>
                  <a:cubicBezTo>
                    <a:pt x="105" y="141"/>
                    <a:pt x="106" y="132"/>
                    <a:pt x="108" y="126"/>
                  </a:cubicBezTo>
                  <a:cubicBezTo>
                    <a:pt x="113" y="116"/>
                    <a:pt x="119" y="107"/>
                    <a:pt x="124" y="96"/>
                  </a:cubicBezTo>
                  <a:cubicBezTo>
                    <a:pt x="130" y="85"/>
                    <a:pt x="133" y="73"/>
                    <a:pt x="130" y="60"/>
                  </a:cubicBezTo>
                  <a:close/>
                  <a:moveTo>
                    <a:pt x="84" y="6"/>
                  </a:moveTo>
                  <a:cubicBezTo>
                    <a:pt x="84" y="3"/>
                    <a:pt x="82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5" y="0"/>
                    <a:pt x="73" y="3"/>
                    <a:pt x="73" y="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3" y="20"/>
                    <a:pt x="75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82" y="22"/>
                    <a:pt x="84" y="20"/>
                    <a:pt x="84" y="16"/>
                  </a:cubicBezTo>
                  <a:lnTo>
                    <a:pt x="84" y="6"/>
                  </a:lnTo>
                  <a:close/>
                  <a:moveTo>
                    <a:pt x="116" y="15"/>
                  </a:moveTo>
                  <a:cubicBezTo>
                    <a:pt x="117" y="12"/>
                    <a:pt x="116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1" y="6"/>
                    <a:pt x="107" y="7"/>
                    <a:pt x="106" y="10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99" y="22"/>
                    <a:pt x="100" y="25"/>
                    <a:pt x="103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6" y="28"/>
                    <a:pt x="109" y="27"/>
                    <a:pt x="111" y="25"/>
                  </a:cubicBezTo>
                  <a:lnTo>
                    <a:pt x="116" y="15"/>
                  </a:lnTo>
                  <a:close/>
                  <a:moveTo>
                    <a:pt x="139" y="34"/>
                  </a:moveTo>
                  <a:cubicBezTo>
                    <a:pt x="141" y="32"/>
                    <a:pt x="142" y="28"/>
                    <a:pt x="139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7" y="23"/>
                    <a:pt x="134" y="23"/>
                    <a:pt x="131" y="25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1" y="34"/>
                    <a:pt x="121" y="38"/>
                    <a:pt x="123" y="40"/>
                  </a:cubicBezTo>
                  <a:cubicBezTo>
                    <a:pt x="123" y="40"/>
                    <a:pt x="123" y="40"/>
                    <a:pt x="123" y="40"/>
                  </a:cubicBezTo>
                  <a:cubicBezTo>
                    <a:pt x="125" y="43"/>
                    <a:pt x="129" y="43"/>
                    <a:pt x="131" y="41"/>
                  </a:cubicBezTo>
                  <a:lnTo>
                    <a:pt x="139" y="34"/>
                  </a:lnTo>
                  <a:close/>
                  <a:moveTo>
                    <a:pt x="151" y="62"/>
                  </a:moveTo>
                  <a:cubicBezTo>
                    <a:pt x="154" y="61"/>
                    <a:pt x="156" y="58"/>
                    <a:pt x="156" y="55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2"/>
                    <a:pt x="152" y="50"/>
                    <a:pt x="149" y="50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6" y="53"/>
                    <a:pt x="134" y="56"/>
                    <a:pt x="134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5" y="62"/>
                    <a:pt x="138" y="64"/>
                    <a:pt x="141" y="63"/>
                  </a:cubicBezTo>
                  <a:lnTo>
                    <a:pt x="151" y="62"/>
                  </a:lnTo>
                  <a:close/>
                  <a:moveTo>
                    <a:pt x="149" y="92"/>
                  </a:moveTo>
                  <a:cubicBezTo>
                    <a:pt x="152" y="93"/>
                    <a:pt x="155" y="91"/>
                    <a:pt x="155" y="88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56" y="85"/>
                    <a:pt x="154" y="82"/>
                    <a:pt x="151" y="81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8" y="78"/>
                    <a:pt x="135" y="80"/>
                    <a:pt x="134" y="83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33" y="86"/>
                    <a:pt x="135" y="89"/>
                    <a:pt x="138" y="90"/>
                  </a:cubicBezTo>
                  <a:lnTo>
                    <a:pt x="149" y="92"/>
                  </a:lnTo>
                  <a:close/>
                  <a:moveTo>
                    <a:pt x="45" y="25"/>
                  </a:moveTo>
                  <a:cubicBezTo>
                    <a:pt x="47" y="27"/>
                    <a:pt x="50" y="28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6" y="25"/>
                    <a:pt x="57" y="22"/>
                    <a:pt x="55" y="19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7"/>
                    <a:pt x="45" y="6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9"/>
                    <a:pt x="39" y="12"/>
                    <a:pt x="40" y="15"/>
                  </a:cubicBezTo>
                  <a:lnTo>
                    <a:pt x="45" y="25"/>
                  </a:lnTo>
                  <a:close/>
                  <a:moveTo>
                    <a:pt x="25" y="41"/>
                  </a:moveTo>
                  <a:cubicBezTo>
                    <a:pt x="27" y="43"/>
                    <a:pt x="31" y="43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38"/>
                    <a:pt x="35" y="34"/>
                    <a:pt x="32" y="32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2" y="23"/>
                    <a:pt x="19" y="23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4" y="28"/>
                    <a:pt x="15" y="32"/>
                    <a:pt x="17" y="34"/>
                  </a:cubicBezTo>
                  <a:lnTo>
                    <a:pt x="25" y="41"/>
                  </a:lnTo>
                  <a:close/>
                  <a:moveTo>
                    <a:pt x="15" y="63"/>
                  </a:moveTo>
                  <a:cubicBezTo>
                    <a:pt x="18" y="64"/>
                    <a:pt x="21" y="62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6"/>
                    <a:pt x="20" y="53"/>
                    <a:pt x="17" y="5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4" y="50"/>
                    <a:pt x="1" y="52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8"/>
                    <a:pt x="2" y="61"/>
                    <a:pt x="5" y="62"/>
                  </a:cubicBezTo>
                  <a:lnTo>
                    <a:pt x="15" y="63"/>
                  </a:lnTo>
                  <a:close/>
                  <a:moveTo>
                    <a:pt x="18" y="90"/>
                  </a:moveTo>
                  <a:cubicBezTo>
                    <a:pt x="21" y="89"/>
                    <a:pt x="23" y="86"/>
                    <a:pt x="22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1" y="80"/>
                    <a:pt x="18" y="78"/>
                    <a:pt x="15" y="79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2"/>
                    <a:pt x="0" y="85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91"/>
                    <a:pt x="4" y="93"/>
                    <a:pt x="7" y="92"/>
                  </a:cubicBezTo>
                  <a:lnTo>
                    <a:pt x="18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2"/>
            <p:cNvSpPr txBox="1"/>
            <p:nvPr/>
          </p:nvSpPr>
          <p:spPr>
            <a:xfrm>
              <a:off x="885825" y="2725737"/>
              <a:ext cx="1404937" cy="1169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957FC15D-7AAA-424D-B0EF-C7B495E56ABF}"/>
              </a:ext>
            </a:extLst>
          </p:cNvPr>
          <p:cNvGrpSpPr/>
          <p:nvPr/>
        </p:nvGrpSpPr>
        <p:grpSpPr>
          <a:xfrm>
            <a:off x="2974975" y="474662"/>
            <a:ext cx="1739900" cy="6124575"/>
            <a:chOff x="2974975" y="474662"/>
            <a:chExt cx="1739900" cy="6124575"/>
          </a:xfrm>
        </p:grpSpPr>
        <p:sp>
          <p:nvSpPr>
            <p:cNvPr id="509" name="Google Shape;509;p32"/>
            <p:cNvSpPr/>
            <p:nvPr/>
          </p:nvSpPr>
          <p:spPr>
            <a:xfrm>
              <a:off x="2974975" y="474662"/>
              <a:ext cx="1739900" cy="6124575"/>
            </a:xfrm>
            <a:custGeom>
              <a:avLst/>
              <a:gdLst/>
              <a:ahLst/>
              <a:cxnLst/>
              <a:rect l="l" t="t" r="r" b="b"/>
              <a:pathLst>
                <a:path w="420" h="1478" extrusionOk="0">
                  <a:moveTo>
                    <a:pt x="57" y="237"/>
                  </a:moveTo>
                  <a:cubicBezTo>
                    <a:pt x="61" y="246"/>
                    <a:pt x="62" y="184"/>
                    <a:pt x="65" y="194"/>
                  </a:cubicBezTo>
                  <a:cubicBezTo>
                    <a:pt x="65" y="195"/>
                    <a:pt x="66" y="197"/>
                    <a:pt x="67" y="199"/>
                  </a:cubicBezTo>
                  <a:cubicBezTo>
                    <a:pt x="68" y="198"/>
                    <a:pt x="69" y="198"/>
                    <a:pt x="70" y="198"/>
                  </a:cubicBezTo>
                  <a:cubicBezTo>
                    <a:pt x="70" y="197"/>
                    <a:pt x="70" y="195"/>
                    <a:pt x="70" y="193"/>
                  </a:cubicBezTo>
                  <a:cubicBezTo>
                    <a:pt x="70" y="179"/>
                    <a:pt x="71" y="237"/>
                    <a:pt x="72" y="222"/>
                  </a:cubicBezTo>
                  <a:cubicBezTo>
                    <a:pt x="72" y="221"/>
                    <a:pt x="73" y="219"/>
                    <a:pt x="74" y="218"/>
                  </a:cubicBezTo>
                  <a:cubicBezTo>
                    <a:pt x="75" y="218"/>
                    <a:pt x="76" y="218"/>
                    <a:pt x="77" y="218"/>
                  </a:cubicBezTo>
                  <a:cubicBezTo>
                    <a:pt x="78" y="219"/>
                    <a:pt x="79" y="221"/>
                    <a:pt x="79" y="223"/>
                  </a:cubicBezTo>
                  <a:cubicBezTo>
                    <a:pt x="81" y="235"/>
                    <a:pt x="82" y="176"/>
                    <a:pt x="84" y="188"/>
                  </a:cubicBezTo>
                  <a:cubicBezTo>
                    <a:pt x="84" y="190"/>
                    <a:pt x="82" y="194"/>
                    <a:pt x="90" y="194"/>
                  </a:cubicBezTo>
                  <a:cubicBezTo>
                    <a:pt x="91" y="194"/>
                    <a:pt x="91" y="196"/>
                    <a:pt x="92" y="197"/>
                  </a:cubicBezTo>
                  <a:cubicBezTo>
                    <a:pt x="93" y="199"/>
                    <a:pt x="94" y="202"/>
                    <a:pt x="95" y="204"/>
                  </a:cubicBezTo>
                  <a:cubicBezTo>
                    <a:pt x="106" y="235"/>
                    <a:pt x="109" y="204"/>
                    <a:pt x="113" y="236"/>
                  </a:cubicBezTo>
                  <a:cubicBezTo>
                    <a:pt x="114" y="241"/>
                    <a:pt x="118" y="244"/>
                    <a:pt x="123" y="248"/>
                  </a:cubicBezTo>
                  <a:cubicBezTo>
                    <a:pt x="123" y="244"/>
                    <a:pt x="123" y="240"/>
                    <a:pt x="122" y="236"/>
                  </a:cubicBezTo>
                  <a:cubicBezTo>
                    <a:pt x="121" y="223"/>
                    <a:pt x="119" y="210"/>
                    <a:pt x="118" y="198"/>
                  </a:cubicBezTo>
                  <a:cubicBezTo>
                    <a:pt x="116" y="173"/>
                    <a:pt x="114" y="211"/>
                    <a:pt x="113" y="187"/>
                  </a:cubicBezTo>
                  <a:cubicBezTo>
                    <a:pt x="113" y="185"/>
                    <a:pt x="114" y="184"/>
                    <a:pt x="114" y="182"/>
                  </a:cubicBezTo>
                  <a:cubicBezTo>
                    <a:pt x="115" y="182"/>
                    <a:pt x="116" y="182"/>
                    <a:pt x="117" y="182"/>
                  </a:cubicBezTo>
                  <a:cubicBezTo>
                    <a:pt x="118" y="184"/>
                    <a:pt x="119" y="185"/>
                    <a:pt x="120" y="187"/>
                  </a:cubicBezTo>
                  <a:cubicBezTo>
                    <a:pt x="123" y="199"/>
                    <a:pt x="127" y="195"/>
                    <a:pt x="129" y="207"/>
                  </a:cubicBezTo>
                  <a:cubicBezTo>
                    <a:pt x="134" y="235"/>
                    <a:pt x="139" y="215"/>
                    <a:pt x="143" y="243"/>
                  </a:cubicBezTo>
                  <a:cubicBezTo>
                    <a:pt x="146" y="269"/>
                    <a:pt x="150" y="257"/>
                    <a:pt x="152" y="282"/>
                  </a:cubicBezTo>
                  <a:cubicBezTo>
                    <a:pt x="155" y="309"/>
                    <a:pt x="117" y="335"/>
                    <a:pt x="125" y="361"/>
                  </a:cubicBezTo>
                  <a:cubicBezTo>
                    <a:pt x="126" y="366"/>
                    <a:pt x="127" y="370"/>
                    <a:pt x="129" y="374"/>
                  </a:cubicBezTo>
                  <a:cubicBezTo>
                    <a:pt x="129" y="374"/>
                    <a:pt x="130" y="374"/>
                    <a:pt x="131" y="374"/>
                  </a:cubicBezTo>
                  <a:cubicBezTo>
                    <a:pt x="130" y="371"/>
                    <a:pt x="130" y="369"/>
                    <a:pt x="130" y="366"/>
                  </a:cubicBezTo>
                  <a:cubicBezTo>
                    <a:pt x="128" y="356"/>
                    <a:pt x="125" y="346"/>
                    <a:pt x="123" y="336"/>
                  </a:cubicBezTo>
                  <a:cubicBezTo>
                    <a:pt x="121" y="323"/>
                    <a:pt x="119" y="310"/>
                    <a:pt x="117" y="297"/>
                  </a:cubicBezTo>
                  <a:cubicBezTo>
                    <a:pt x="115" y="286"/>
                    <a:pt x="156" y="274"/>
                    <a:pt x="155" y="263"/>
                  </a:cubicBezTo>
                  <a:cubicBezTo>
                    <a:pt x="153" y="247"/>
                    <a:pt x="148" y="271"/>
                    <a:pt x="147" y="255"/>
                  </a:cubicBezTo>
                  <a:cubicBezTo>
                    <a:pt x="145" y="238"/>
                    <a:pt x="145" y="220"/>
                    <a:pt x="144" y="203"/>
                  </a:cubicBezTo>
                  <a:cubicBezTo>
                    <a:pt x="144" y="202"/>
                    <a:pt x="145" y="200"/>
                    <a:pt x="145" y="199"/>
                  </a:cubicBezTo>
                  <a:cubicBezTo>
                    <a:pt x="146" y="199"/>
                    <a:pt x="147" y="199"/>
                    <a:pt x="148" y="199"/>
                  </a:cubicBezTo>
                  <a:cubicBezTo>
                    <a:pt x="149" y="200"/>
                    <a:pt x="150" y="202"/>
                    <a:pt x="151" y="204"/>
                  </a:cubicBezTo>
                  <a:cubicBezTo>
                    <a:pt x="153" y="210"/>
                    <a:pt x="155" y="192"/>
                    <a:pt x="156" y="198"/>
                  </a:cubicBezTo>
                  <a:cubicBezTo>
                    <a:pt x="157" y="201"/>
                    <a:pt x="159" y="203"/>
                    <a:pt x="165" y="203"/>
                  </a:cubicBezTo>
                  <a:cubicBezTo>
                    <a:pt x="165" y="202"/>
                    <a:pt x="165" y="200"/>
                    <a:pt x="165" y="199"/>
                  </a:cubicBezTo>
                  <a:cubicBezTo>
                    <a:pt x="164" y="186"/>
                    <a:pt x="163" y="220"/>
                    <a:pt x="161" y="207"/>
                  </a:cubicBezTo>
                  <a:cubicBezTo>
                    <a:pt x="161" y="205"/>
                    <a:pt x="161" y="155"/>
                    <a:pt x="162" y="154"/>
                  </a:cubicBezTo>
                  <a:cubicBezTo>
                    <a:pt x="167" y="151"/>
                    <a:pt x="165" y="147"/>
                    <a:pt x="166" y="143"/>
                  </a:cubicBezTo>
                  <a:cubicBezTo>
                    <a:pt x="166" y="141"/>
                    <a:pt x="167" y="140"/>
                    <a:pt x="167" y="138"/>
                  </a:cubicBezTo>
                  <a:cubicBezTo>
                    <a:pt x="168" y="138"/>
                    <a:pt x="169" y="138"/>
                    <a:pt x="170" y="138"/>
                  </a:cubicBezTo>
                  <a:cubicBezTo>
                    <a:pt x="171" y="141"/>
                    <a:pt x="173" y="131"/>
                    <a:pt x="174" y="134"/>
                  </a:cubicBezTo>
                  <a:cubicBezTo>
                    <a:pt x="179" y="162"/>
                    <a:pt x="186" y="147"/>
                    <a:pt x="189" y="175"/>
                  </a:cubicBezTo>
                  <a:cubicBezTo>
                    <a:pt x="196" y="223"/>
                    <a:pt x="194" y="206"/>
                    <a:pt x="193" y="272"/>
                  </a:cubicBezTo>
                  <a:cubicBezTo>
                    <a:pt x="194" y="277"/>
                    <a:pt x="176" y="328"/>
                    <a:pt x="177" y="332"/>
                  </a:cubicBezTo>
                  <a:cubicBezTo>
                    <a:pt x="179" y="331"/>
                    <a:pt x="179" y="330"/>
                    <a:pt x="179" y="329"/>
                  </a:cubicBezTo>
                  <a:cubicBezTo>
                    <a:pt x="177" y="313"/>
                    <a:pt x="203" y="289"/>
                    <a:pt x="201" y="274"/>
                  </a:cubicBezTo>
                  <a:cubicBezTo>
                    <a:pt x="200" y="262"/>
                    <a:pt x="213" y="259"/>
                    <a:pt x="211" y="247"/>
                  </a:cubicBezTo>
                  <a:cubicBezTo>
                    <a:pt x="208" y="220"/>
                    <a:pt x="204" y="194"/>
                    <a:pt x="201" y="167"/>
                  </a:cubicBezTo>
                  <a:cubicBezTo>
                    <a:pt x="201" y="164"/>
                    <a:pt x="203" y="160"/>
                    <a:pt x="203" y="156"/>
                  </a:cubicBezTo>
                  <a:cubicBezTo>
                    <a:pt x="204" y="156"/>
                    <a:pt x="204" y="155"/>
                    <a:pt x="204" y="154"/>
                  </a:cubicBezTo>
                  <a:cubicBezTo>
                    <a:pt x="203" y="147"/>
                    <a:pt x="202" y="140"/>
                    <a:pt x="200" y="133"/>
                  </a:cubicBezTo>
                  <a:cubicBezTo>
                    <a:pt x="199" y="122"/>
                    <a:pt x="197" y="153"/>
                    <a:pt x="196" y="143"/>
                  </a:cubicBezTo>
                  <a:cubicBezTo>
                    <a:pt x="196" y="141"/>
                    <a:pt x="197" y="139"/>
                    <a:pt x="197" y="137"/>
                  </a:cubicBezTo>
                  <a:cubicBezTo>
                    <a:pt x="198" y="137"/>
                    <a:pt x="199" y="137"/>
                    <a:pt x="200" y="137"/>
                  </a:cubicBezTo>
                  <a:cubicBezTo>
                    <a:pt x="201" y="139"/>
                    <a:pt x="202" y="141"/>
                    <a:pt x="202" y="142"/>
                  </a:cubicBezTo>
                  <a:cubicBezTo>
                    <a:pt x="204" y="150"/>
                    <a:pt x="206" y="116"/>
                    <a:pt x="208" y="124"/>
                  </a:cubicBezTo>
                  <a:cubicBezTo>
                    <a:pt x="212" y="139"/>
                    <a:pt x="217" y="190"/>
                    <a:pt x="221" y="205"/>
                  </a:cubicBezTo>
                  <a:cubicBezTo>
                    <a:pt x="224" y="217"/>
                    <a:pt x="226" y="229"/>
                    <a:pt x="229" y="241"/>
                  </a:cubicBezTo>
                  <a:cubicBezTo>
                    <a:pt x="229" y="232"/>
                    <a:pt x="228" y="224"/>
                    <a:pt x="226" y="216"/>
                  </a:cubicBezTo>
                  <a:cubicBezTo>
                    <a:pt x="224" y="201"/>
                    <a:pt x="221" y="186"/>
                    <a:pt x="219" y="170"/>
                  </a:cubicBezTo>
                  <a:cubicBezTo>
                    <a:pt x="219" y="168"/>
                    <a:pt x="220" y="167"/>
                    <a:pt x="220" y="165"/>
                  </a:cubicBezTo>
                  <a:cubicBezTo>
                    <a:pt x="221" y="165"/>
                    <a:pt x="222" y="164"/>
                    <a:pt x="223" y="164"/>
                  </a:cubicBezTo>
                  <a:cubicBezTo>
                    <a:pt x="224" y="168"/>
                    <a:pt x="226" y="171"/>
                    <a:pt x="227" y="175"/>
                  </a:cubicBezTo>
                  <a:cubicBezTo>
                    <a:pt x="233" y="204"/>
                    <a:pt x="197" y="198"/>
                    <a:pt x="203" y="228"/>
                  </a:cubicBezTo>
                  <a:cubicBezTo>
                    <a:pt x="207" y="249"/>
                    <a:pt x="212" y="271"/>
                    <a:pt x="216" y="293"/>
                  </a:cubicBezTo>
                  <a:cubicBezTo>
                    <a:pt x="218" y="301"/>
                    <a:pt x="221" y="309"/>
                    <a:pt x="223" y="317"/>
                  </a:cubicBezTo>
                  <a:cubicBezTo>
                    <a:pt x="224" y="314"/>
                    <a:pt x="223" y="312"/>
                    <a:pt x="223" y="310"/>
                  </a:cubicBezTo>
                  <a:cubicBezTo>
                    <a:pt x="223" y="302"/>
                    <a:pt x="220" y="295"/>
                    <a:pt x="224" y="287"/>
                  </a:cubicBezTo>
                  <a:cubicBezTo>
                    <a:pt x="226" y="283"/>
                    <a:pt x="223" y="278"/>
                    <a:pt x="222" y="274"/>
                  </a:cubicBezTo>
                  <a:cubicBezTo>
                    <a:pt x="223" y="280"/>
                    <a:pt x="219" y="251"/>
                    <a:pt x="208" y="188"/>
                  </a:cubicBezTo>
                  <a:cubicBezTo>
                    <a:pt x="206" y="174"/>
                    <a:pt x="243" y="195"/>
                    <a:pt x="241" y="181"/>
                  </a:cubicBezTo>
                  <a:cubicBezTo>
                    <a:pt x="240" y="178"/>
                    <a:pt x="197" y="140"/>
                    <a:pt x="204" y="137"/>
                  </a:cubicBezTo>
                  <a:cubicBezTo>
                    <a:pt x="232" y="213"/>
                    <a:pt x="237" y="259"/>
                    <a:pt x="241" y="272"/>
                  </a:cubicBezTo>
                  <a:cubicBezTo>
                    <a:pt x="243" y="266"/>
                    <a:pt x="239" y="260"/>
                    <a:pt x="243" y="255"/>
                  </a:cubicBezTo>
                  <a:cubicBezTo>
                    <a:pt x="252" y="273"/>
                    <a:pt x="255" y="125"/>
                    <a:pt x="261" y="144"/>
                  </a:cubicBezTo>
                  <a:cubicBezTo>
                    <a:pt x="263" y="143"/>
                    <a:pt x="265" y="142"/>
                    <a:pt x="265" y="140"/>
                  </a:cubicBezTo>
                  <a:cubicBezTo>
                    <a:pt x="261" y="120"/>
                    <a:pt x="257" y="163"/>
                    <a:pt x="253" y="142"/>
                  </a:cubicBezTo>
                  <a:cubicBezTo>
                    <a:pt x="250" y="127"/>
                    <a:pt x="247" y="250"/>
                    <a:pt x="244" y="235"/>
                  </a:cubicBezTo>
                  <a:cubicBezTo>
                    <a:pt x="244" y="233"/>
                    <a:pt x="244" y="231"/>
                    <a:pt x="244" y="229"/>
                  </a:cubicBezTo>
                  <a:cubicBezTo>
                    <a:pt x="245" y="229"/>
                    <a:pt x="246" y="229"/>
                    <a:pt x="247" y="229"/>
                  </a:cubicBezTo>
                  <a:cubicBezTo>
                    <a:pt x="248" y="230"/>
                    <a:pt x="250" y="129"/>
                    <a:pt x="251" y="130"/>
                  </a:cubicBezTo>
                  <a:cubicBezTo>
                    <a:pt x="253" y="138"/>
                    <a:pt x="255" y="146"/>
                    <a:pt x="258" y="153"/>
                  </a:cubicBezTo>
                  <a:cubicBezTo>
                    <a:pt x="265" y="175"/>
                    <a:pt x="272" y="97"/>
                    <a:pt x="280" y="118"/>
                  </a:cubicBezTo>
                  <a:cubicBezTo>
                    <a:pt x="280" y="119"/>
                    <a:pt x="281" y="122"/>
                    <a:pt x="282" y="122"/>
                  </a:cubicBezTo>
                  <a:cubicBezTo>
                    <a:pt x="291" y="123"/>
                    <a:pt x="289" y="127"/>
                    <a:pt x="291" y="130"/>
                  </a:cubicBezTo>
                  <a:cubicBezTo>
                    <a:pt x="295" y="141"/>
                    <a:pt x="299" y="135"/>
                    <a:pt x="303" y="146"/>
                  </a:cubicBezTo>
                  <a:cubicBezTo>
                    <a:pt x="306" y="154"/>
                    <a:pt x="309" y="127"/>
                    <a:pt x="312" y="136"/>
                  </a:cubicBezTo>
                  <a:cubicBezTo>
                    <a:pt x="314" y="143"/>
                    <a:pt x="315" y="150"/>
                    <a:pt x="317" y="156"/>
                  </a:cubicBezTo>
                  <a:cubicBezTo>
                    <a:pt x="316" y="144"/>
                    <a:pt x="314" y="167"/>
                    <a:pt x="312" y="155"/>
                  </a:cubicBezTo>
                  <a:cubicBezTo>
                    <a:pt x="309" y="141"/>
                    <a:pt x="306" y="127"/>
                    <a:pt x="303" y="114"/>
                  </a:cubicBezTo>
                  <a:cubicBezTo>
                    <a:pt x="302" y="112"/>
                    <a:pt x="303" y="110"/>
                    <a:pt x="303" y="108"/>
                  </a:cubicBezTo>
                  <a:cubicBezTo>
                    <a:pt x="304" y="108"/>
                    <a:pt x="305" y="108"/>
                    <a:pt x="306" y="108"/>
                  </a:cubicBezTo>
                  <a:cubicBezTo>
                    <a:pt x="307" y="109"/>
                    <a:pt x="309" y="111"/>
                    <a:pt x="309" y="113"/>
                  </a:cubicBezTo>
                  <a:cubicBezTo>
                    <a:pt x="312" y="122"/>
                    <a:pt x="314" y="130"/>
                    <a:pt x="317" y="139"/>
                  </a:cubicBezTo>
                  <a:cubicBezTo>
                    <a:pt x="318" y="143"/>
                    <a:pt x="320" y="148"/>
                    <a:pt x="321" y="153"/>
                  </a:cubicBezTo>
                  <a:cubicBezTo>
                    <a:pt x="322" y="151"/>
                    <a:pt x="322" y="149"/>
                    <a:pt x="322" y="148"/>
                  </a:cubicBezTo>
                  <a:cubicBezTo>
                    <a:pt x="317" y="125"/>
                    <a:pt x="312" y="101"/>
                    <a:pt x="308" y="78"/>
                  </a:cubicBezTo>
                  <a:cubicBezTo>
                    <a:pt x="307" y="76"/>
                    <a:pt x="308" y="73"/>
                    <a:pt x="308" y="71"/>
                  </a:cubicBezTo>
                  <a:cubicBezTo>
                    <a:pt x="309" y="71"/>
                    <a:pt x="310" y="71"/>
                    <a:pt x="311" y="70"/>
                  </a:cubicBezTo>
                  <a:cubicBezTo>
                    <a:pt x="312" y="73"/>
                    <a:pt x="314" y="76"/>
                    <a:pt x="315" y="78"/>
                  </a:cubicBezTo>
                  <a:cubicBezTo>
                    <a:pt x="321" y="98"/>
                    <a:pt x="327" y="49"/>
                    <a:pt x="334" y="69"/>
                  </a:cubicBezTo>
                  <a:cubicBezTo>
                    <a:pt x="337" y="78"/>
                    <a:pt x="341" y="87"/>
                    <a:pt x="351" y="95"/>
                  </a:cubicBezTo>
                  <a:cubicBezTo>
                    <a:pt x="356" y="99"/>
                    <a:pt x="359" y="68"/>
                    <a:pt x="360" y="73"/>
                  </a:cubicBezTo>
                  <a:cubicBezTo>
                    <a:pt x="364" y="87"/>
                    <a:pt x="368" y="48"/>
                    <a:pt x="368" y="62"/>
                  </a:cubicBezTo>
                  <a:cubicBezTo>
                    <a:pt x="368" y="77"/>
                    <a:pt x="378" y="54"/>
                    <a:pt x="381" y="68"/>
                  </a:cubicBezTo>
                  <a:cubicBezTo>
                    <a:pt x="382" y="67"/>
                    <a:pt x="383" y="66"/>
                    <a:pt x="383" y="65"/>
                  </a:cubicBezTo>
                  <a:cubicBezTo>
                    <a:pt x="382" y="48"/>
                    <a:pt x="381" y="67"/>
                    <a:pt x="380" y="50"/>
                  </a:cubicBezTo>
                  <a:cubicBezTo>
                    <a:pt x="378" y="35"/>
                    <a:pt x="376" y="21"/>
                    <a:pt x="374" y="7"/>
                  </a:cubicBezTo>
                  <a:cubicBezTo>
                    <a:pt x="373" y="4"/>
                    <a:pt x="374" y="2"/>
                    <a:pt x="375" y="0"/>
                  </a:cubicBezTo>
                  <a:cubicBezTo>
                    <a:pt x="376" y="0"/>
                    <a:pt x="377" y="0"/>
                    <a:pt x="378" y="0"/>
                  </a:cubicBezTo>
                  <a:cubicBezTo>
                    <a:pt x="379" y="2"/>
                    <a:pt x="381" y="4"/>
                    <a:pt x="381" y="7"/>
                  </a:cubicBezTo>
                  <a:cubicBezTo>
                    <a:pt x="383" y="18"/>
                    <a:pt x="385" y="29"/>
                    <a:pt x="387" y="40"/>
                  </a:cubicBezTo>
                  <a:cubicBezTo>
                    <a:pt x="387" y="42"/>
                    <a:pt x="388" y="44"/>
                    <a:pt x="389" y="46"/>
                  </a:cubicBezTo>
                  <a:cubicBezTo>
                    <a:pt x="390" y="46"/>
                    <a:pt x="390" y="46"/>
                    <a:pt x="391" y="46"/>
                  </a:cubicBezTo>
                  <a:cubicBezTo>
                    <a:pt x="391" y="41"/>
                    <a:pt x="391" y="37"/>
                    <a:pt x="391" y="32"/>
                  </a:cubicBezTo>
                  <a:cubicBezTo>
                    <a:pt x="392" y="32"/>
                    <a:pt x="393" y="32"/>
                    <a:pt x="394" y="32"/>
                  </a:cubicBezTo>
                  <a:cubicBezTo>
                    <a:pt x="395" y="34"/>
                    <a:pt x="397" y="36"/>
                    <a:pt x="397" y="38"/>
                  </a:cubicBezTo>
                  <a:cubicBezTo>
                    <a:pt x="402" y="59"/>
                    <a:pt x="407" y="43"/>
                    <a:pt x="410" y="64"/>
                  </a:cubicBezTo>
                  <a:cubicBezTo>
                    <a:pt x="413" y="90"/>
                    <a:pt x="415" y="117"/>
                    <a:pt x="416" y="143"/>
                  </a:cubicBezTo>
                  <a:cubicBezTo>
                    <a:pt x="417" y="169"/>
                    <a:pt x="415" y="613"/>
                    <a:pt x="415" y="639"/>
                  </a:cubicBezTo>
                  <a:cubicBezTo>
                    <a:pt x="415" y="667"/>
                    <a:pt x="415" y="695"/>
                    <a:pt x="415" y="722"/>
                  </a:cubicBezTo>
                  <a:cubicBezTo>
                    <a:pt x="415" y="742"/>
                    <a:pt x="415" y="761"/>
                    <a:pt x="415" y="781"/>
                  </a:cubicBezTo>
                  <a:cubicBezTo>
                    <a:pt x="415" y="788"/>
                    <a:pt x="416" y="796"/>
                    <a:pt x="416" y="803"/>
                  </a:cubicBezTo>
                  <a:cubicBezTo>
                    <a:pt x="416" y="807"/>
                    <a:pt x="417" y="810"/>
                    <a:pt x="417" y="814"/>
                  </a:cubicBezTo>
                  <a:cubicBezTo>
                    <a:pt x="416" y="817"/>
                    <a:pt x="415" y="820"/>
                    <a:pt x="415" y="823"/>
                  </a:cubicBezTo>
                  <a:cubicBezTo>
                    <a:pt x="414" y="825"/>
                    <a:pt x="417" y="828"/>
                    <a:pt x="416" y="829"/>
                  </a:cubicBezTo>
                  <a:cubicBezTo>
                    <a:pt x="412" y="831"/>
                    <a:pt x="415" y="832"/>
                    <a:pt x="417" y="834"/>
                  </a:cubicBezTo>
                  <a:cubicBezTo>
                    <a:pt x="413" y="835"/>
                    <a:pt x="413" y="837"/>
                    <a:pt x="418" y="839"/>
                  </a:cubicBezTo>
                  <a:cubicBezTo>
                    <a:pt x="417" y="839"/>
                    <a:pt x="416" y="839"/>
                    <a:pt x="415" y="839"/>
                  </a:cubicBezTo>
                  <a:cubicBezTo>
                    <a:pt x="415" y="841"/>
                    <a:pt x="416" y="842"/>
                    <a:pt x="416" y="844"/>
                  </a:cubicBezTo>
                  <a:cubicBezTo>
                    <a:pt x="412" y="845"/>
                    <a:pt x="413" y="847"/>
                    <a:pt x="415" y="849"/>
                  </a:cubicBezTo>
                  <a:cubicBezTo>
                    <a:pt x="415" y="869"/>
                    <a:pt x="415" y="889"/>
                    <a:pt x="415" y="910"/>
                  </a:cubicBezTo>
                  <a:cubicBezTo>
                    <a:pt x="414" y="910"/>
                    <a:pt x="414" y="909"/>
                    <a:pt x="413" y="909"/>
                  </a:cubicBezTo>
                  <a:cubicBezTo>
                    <a:pt x="412" y="911"/>
                    <a:pt x="409" y="913"/>
                    <a:pt x="409" y="915"/>
                  </a:cubicBezTo>
                  <a:cubicBezTo>
                    <a:pt x="408" y="924"/>
                    <a:pt x="408" y="932"/>
                    <a:pt x="407" y="940"/>
                  </a:cubicBezTo>
                  <a:cubicBezTo>
                    <a:pt x="407" y="950"/>
                    <a:pt x="407" y="959"/>
                    <a:pt x="407" y="969"/>
                  </a:cubicBezTo>
                  <a:cubicBezTo>
                    <a:pt x="406" y="969"/>
                    <a:pt x="405" y="969"/>
                    <a:pt x="404" y="969"/>
                  </a:cubicBezTo>
                  <a:cubicBezTo>
                    <a:pt x="404" y="843"/>
                    <a:pt x="404" y="717"/>
                    <a:pt x="404" y="591"/>
                  </a:cubicBezTo>
                  <a:cubicBezTo>
                    <a:pt x="403" y="591"/>
                    <a:pt x="402" y="591"/>
                    <a:pt x="401" y="591"/>
                  </a:cubicBezTo>
                  <a:cubicBezTo>
                    <a:pt x="400" y="750"/>
                    <a:pt x="400" y="873"/>
                    <a:pt x="399" y="1033"/>
                  </a:cubicBezTo>
                  <a:cubicBezTo>
                    <a:pt x="400" y="1027"/>
                    <a:pt x="401" y="1056"/>
                    <a:pt x="402" y="1050"/>
                  </a:cubicBezTo>
                  <a:cubicBezTo>
                    <a:pt x="403" y="1031"/>
                    <a:pt x="404" y="1012"/>
                    <a:pt x="405" y="993"/>
                  </a:cubicBezTo>
                  <a:cubicBezTo>
                    <a:pt x="405" y="988"/>
                    <a:pt x="407" y="988"/>
                    <a:pt x="416" y="990"/>
                  </a:cubicBezTo>
                  <a:cubicBezTo>
                    <a:pt x="413" y="991"/>
                    <a:pt x="410" y="992"/>
                    <a:pt x="406" y="993"/>
                  </a:cubicBezTo>
                  <a:cubicBezTo>
                    <a:pt x="410" y="993"/>
                    <a:pt x="413" y="994"/>
                    <a:pt x="416" y="994"/>
                  </a:cubicBezTo>
                  <a:cubicBezTo>
                    <a:pt x="413" y="996"/>
                    <a:pt x="411" y="997"/>
                    <a:pt x="409" y="998"/>
                  </a:cubicBezTo>
                  <a:cubicBezTo>
                    <a:pt x="411" y="998"/>
                    <a:pt x="413" y="999"/>
                    <a:pt x="416" y="999"/>
                  </a:cubicBezTo>
                  <a:cubicBezTo>
                    <a:pt x="413" y="1001"/>
                    <a:pt x="411" y="1002"/>
                    <a:pt x="408" y="1003"/>
                  </a:cubicBezTo>
                  <a:cubicBezTo>
                    <a:pt x="411" y="1003"/>
                    <a:pt x="413" y="1004"/>
                    <a:pt x="415" y="1004"/>
                  </a:cubicBezTo>
                  <a:cubicBezTo>
                    <a:pt x="413" y="1006"/>
                    <a:pt x="412" y="1007"/>
                    <a:pt x="410" y="1008"/>
                  </a:cubicBezTo>
                  <a:cubicBezTo>
                    <a:pt x="411" y="1008"/>
                    <a:pt x="413" y="1009"/>
                    <a:pt x="415" y="1010"/>
                  </a:cubicBezTo>
                  <a:cubicBezTo>
                    <a:pt x="413" y="1011"/>
                    <a:pt x="412" y="1012"/>
                    <a:pt x="410" y="1013"/>
                  </a:cubicBezTo>
                  <a:cubicBezTo>
                    <a:pt x="419" y="1014"/>
                    <a:pt x="412" y="1016"/>
                    <a:pt x="410" y="1018"/>
                  </a:cubicBezTo>
                  <a:cubicBezTo>
                    <a:pt x="420" y="1020"/>
                    <a:pt x="410" y="1021"/>
                    <a:pt x="409" y="1023"/>
                  </a:cubicBezTo>
                  <a:cubicBezTo>
                    <a:pt x="411" y="1023"/>
                    <a:pt x="413" y="1024"/>
                    <a:pt x="416" y="1025"/>
                  </a:cubicBezTo>
                  <a:cubicBezTo>
                    <a:pt x="413" y="1026"/>
                    <a:pt x="411" y="1027"/>
                    <a:pt x="408" y="1027"/>
                  </a:cubicBezTo>
                  <a:cubicBezTo>
                    <a:pt x="411" y="1028"/>
                    <a:pt x="413" y="1029"/>
                    <a:pt x="415" y="1029"/>
                  </a:cubicBezTo>
                  <a:cubicBezTo>
                    <a:pt x="413" y="1031"/>
                    <a:pt x="411" y="1032"/>
                    <a:pt x="409" y="1033"/>
                  </a:cubicBezTo>
                  <a:cubicBezTo>
                    <a:pt x="411" y="1033"/>
                    <a:pt x="413" y="1034"/>
                    <a:pt x="415" y="1034"/>
                  </a:cubicBezTo>
                  <a:cubicBezTo>
                    <a:pt x="413" y="1036"/>
                    <a:pt x="411" y="1037"/>
                    <a:pt x="409" y="1038"/>
                  </a:cubicBezTo>
                  <a:cubicBezTo>
                    <a:pt x="411" y="1038"/>
                    <a:pt x="413" y="1039"/>
                    <a:pt x="416" y="1040"/>
                  </a:cubicBezTo>
                  <a:cubicBezTo>
                    <a:pt x="412" y="1041"/>
                    <a:pt x="410" y="1042"/>
                    <a:pt x="407" y="1042"/>
                  </a:cubicBezTo>
                  <a:cubicBezTo>
                    <a:pt x="408" y="1043"/>
                    <a:pt x="408" y="1043"/>
                    <a:pt x="409" y="1043"/>
                  </a:cubicBezTo>
                  <a:cubicBezTo>
                    <a:pt x="411" y="1044"/>
                    <a:pt x="412" y="1044"/>
                    <a:pt x="414" y="1044"/>
                  </a:cubicBezTo>
                  <a:cubicBezTo>
                    <a:pt x="406" y="1049"/>
                    <a:pt x="406" y="1053"/>
                    <a:pt x="413" y="1055"/>
                  </a:cubicBezTo>
                  <a:cubicBezTo>
                    <a:pt x="411" y="1056"/>
                    <a:pt x="408" y="1021"/>
                    <a:pt x="407" y="1023"/>
                  </a:cubicBezTo>
                  <a:cubicBezTo>
                    <a:pt x="406" y="1026"/>
                    <a:pt x="406" y="1029"/>
                    <a:pt x="405" y="1033"/>
                  </a:cubicBezTo>
                  <a:cubicBezTo>
                    <a:pt x="405" y="1046"/>
                    <a:pt x="404" y="1060"/>
                    <a:pt x="403" y="1074"/>
                  </a:cubicBezTo>
                  <a:cubicBezTo>
                    <a:pt x="402" y="1096"/>
                    <a:pt x="401" y="1036"/>
                    <a:pt x="399" y="1059"/>
                  </a:cubicBezTo>
                  <a:cubicBezTo>
                    <a:pt x="398" y="1080"/>
                    <a:pt x="397" y="1100"/>
                    <a:pt x="396" y="1121"/>
                  </a:cubicBezTo>
                  <a:cubicBezTo>
                    <a:pt x="396" y="1122"/>
                    <a:pt x="394" y="1123"/>
                    <a:pt x="393" y="1124"/>
                  </a:cubicBezTo>
                  <a:cubicBezTo>
                    <a:pt x="392" y="1118"/>
                    <a:pt x="392" y="1114"/>
                    <a:pt x="392" y="1109"/>
                  </a:cubicBezTo>
                  <a:cubicBezTo>
                    <a:pt x="391" y="1103"/>
                    <a:pt x="391" y="1098"/>
                    <a:pt x="391" y="1092"/>
                  </a:cubicBezTo>
                  <a:cubicBezTo>
                    <a:pt x="391" y="1091"/>
                    <a:pt x="390" y="1090"/>
                    <a:pt x="390" y="1089"/>
                  </a:cubicBezTo>
                  <a:cubicBezTo>
                    <a:pt x="389" y="1090"/>
                    <a:pt x="388" y="1091"/>
                    <a:pt x="388" y="1092"/>
                  </a:cubicBezTo>
                  <a:cubicBezTo>
                    <a:pt x="387" y="1105"/>
                    <a:pt x="386" y="1119"/>
                    <a:pt x="385" y="1132"/>
                  </a:cubicBezTo>
                  <a:cubicBezTo>
                    <a:pt x="383" y="1157"/>
                    <a:pt x="382" y="1182"/>
                    <a:pt x="380" y="1207"/>
                  </a:cubicBezTo>
                  <a:cubicBezTo>
                    <a:pt x="379" y="1222"/>
                    <a:pt x="379" y="1238"/>
                    <a:pt x="378" y="1253"/>
                  </a:cubicBezTo>
                  <a:cubicBezTo>
                    <a:pt x="377" y="1261"/>
                    <a:pt x="376" y="1269"/>
                    <a:pt x="376" y="1276"/>
                  </a:cubicBezTo>
                  <a:cubicBezTo>
                    <a:pt x="375" y="1286"/>
                    <a:pt x="375" y="1330"/>
                    <a:pt x="375" y="1339"/>
                  </a:cubicBezTo>
                  <a:cubicBezTo>
                    <a:pt x="375" y="1341"/>
                    <a:pt x="375" y="1343"/>
                    <a:pt x="374" y="1346"/>
                  </a:cubicBezTo>
                  <a:cubicBezTo>
                    <a:pt x="374" y="1346"/>
                    <a:pt x="373" y="1345"/>
                    <a:pt x="372" y="1345"/>
                  </a:cubicBezTo>
                  <a:cubicBezTo>
                    <a:pt x="372" y="1341"/>
                    <a:pt x="371" y="1337"/>
                    <a:pt x="371" y="1332"/>
                  </a:cubicBezTo>
                  <a:cubicBezTo>
                    <a:pt x="371" y="1313"/>
                    <a:pt x="372" y="1258"/>
                    <a:pt x="371" y="1239"/>
                  </a:cubicBezTo>
                  <a:cubicBezTo>
                    <a:pt x="371" y="1225"/>
                    <a:pt x="369" y="1210"/>
                    <a:pt x="369" y="1196"/>
                  </a:cubicBezTo>
                  <a:cubicBezTo>
                    <a:pt x="371" y="1148"/>
                    <a:pt x="373" y="1099"/>
                    <a:pt x="375" y="1050"/>
                  </a:cubicBezTo>
                  <a:cubicBezTo>
                    <a:pt x="377" y="1002"/>
                    <a:pt x="375" y="1033"/>
                    <a:pt x="375" y="985"/>
                  </a:cubicBezTo>
                  <a:cubicBezTo>
                    <a:pt x="375" y="897"/>
                    <a:pt x="375" y="836"/>
                    <a:pt x="372" y="748"/>
                  </a:cubicBezTo>
                  <a:cubicBezTo>
                    <a:pt x="370" y="698"/>
                    <a:pt x="369" y="661"/>
                    <a:pt x="365" y="611"/>
                  </a:cubicBezTo>
                  <a:cubicBezTo>
                    <a:pt x="365" y="610"/>
                    <a:pt x="365" y="608"/>
                    <a:pt x="364" y="606"/>
                  </a:cubicBezTo>
                  <a:cubicBezTo>
                    <a:pt x="364" y="604"/>
                    <a:pt x="364" y="603"/>
                    <a:pt x="364" y="601"/>
                  </a:cubicBezTo>
                  <a:cubicBezTo>
                    <a:pt x="362" y="602"/>
                    <a:pt x="362" y="602"/>
                    <a:pt x="362" y="602"/>
                  </a:cubicBezTo>
                  <a:cubicBezTo>
                    <a:pt x="363" y="633"/>
                    <a:pt x="364" y="664"/>
                    <a:pt x="365" y="695"/>
                  </a:cubicBezTo>
                  <a:cubicBezTo>
                    <a:pt x="366" y="705"/>
                    <a:pt x="365" y="716"/>
                    <a:pt x="366" y="727"/>
                  </a:cubicBezTo>
                  <a:cubicBezTo>
                    <a:pt x="366" y="746"/>
                    <a:pt x="368" y="765"/>
                    <a:pt x="368" y="784"/>
                  </a:cubicBezTo>
                  <a:cubicBezTo>
                    <a:pt x="368" y="797"/>
                    <a:pt x="368" y="809"/>
                    <a:pt x="367" y="822"/>
                  </a:cubicBezTo>
                  <a:cubicBezTo>
                    <a:pt x="367" y="827"/>
                    <a:pt x="367" y="833"/>
                    <a:pt x="367" y="838"/>
                  </a:cubicBezTo>
                  <a:cubicBezTo>
                    <a:pt x="367" y="844"/>
                    <a:pt x="368" y="850"/>
                    <a:pt x="368" y="856"/>
                  </a:cubicBezTo>
                  <a:cubicBezTo>
                    <a:pt x="368" y="863"/>
                    <a:pt x="368" y="871"/>
                    <a:pt x="368" y="878"/>
                  </a:cubicBezTo>
                  <a:cubicBezTo>
                    <a:pt x="369" y="886"/>
                    <a:pt x="371" y="893"/>
                    <a:pt x="370" y="900"/>
                  </a:cubicBezTo>
                  <a:cubicBezTo>
                    <a:pt x="370" y="902"/>
                    <a:pt x="371" y="904"/>
                    <a:pt x="370" y="906"/>
                  </a:cubicBezTo>
                  <a:cubicBezTo>
                    <a:pt x="369" y="909"/>
                    <a:pt x="367" y="912"/>
                    <a:pt x="369" y="913"/>
                  </a:cubicBezTo>
                  <a:cubicBezTo>
                    <a:pt x="373" y="916"/>
                    <a:pt x="369" y="917"/>
                    <a:pt x="367" y="918"/>
                  </a:cubicBezTo>
                  <a:cubicBezTo>
                    <a:pt x="375" y="920"/>
                    <a:pt x="370" y="922"/>
                    <a:pt x="367" y="923"/>
                  </a:cubicBezTo>
                  <a:cubicBezTo>
                    <a:pt x="375" y="925"/>
                    <a:pt x="369" y="927"/>
                    <a:pt x="367" y="928"/>
                  </a:cubicBezTo>
                  <a:cubicBezTo>
                    <a:pt x="369" y="929"/>
                    <a:pt x="370" y="929"/>
                    <a:pt x="373" y="931"/>
                  </a:cubicBezTo>
                  <a:cubicBezTo>
                    <a:pt x="370" y="931"/>
                    <a:pt x="368" y="932"/>
                    <a:pt x="366" y="933"/>
                  </a:cubicBezTo>
                  <a:cubicBezTo>
                    <a:pt x="368" y="934"/>
                    <a:pt x="370" y="934"/>
                    <a:pt x="372" y="935"/>
                  </a:cubicBezTo>
                  <a:cubicBezTo>
                    <a:pt x="370" y="936"/>
                    <a:pt x="368" y="937"/>
                    <a:pt x="367" y="938"/>
                  </a:cubicBezTo>
                  <a:cubicBezTo>
                    <a:pt x="368" y="939"/>
                    <a:pt x="370" y="939"/>
                    <a:pt x="372" y="940"/>
                  </a:cubicBezTo>
                  <a:cubicBezTo>
                    <a:pt x="370" y="941"/>
                    <a:pt x="368" y="942"/>
                    <a:pt x="366" y="944"/>
                  </a:cubicBezTo>
                  <a:cubicBezTo>
                    <a:pt x="375" y="945"/>
                    <a:pt x="368" y="947"/>
                    <a:pt x="368" y="948"/>
                  </a:cubicBezTo>
                  <a:cubicBezTo>
                    <a:pt x="368" y="950"/>
                    <a:pt x="368" y="951"/>
                    <a:pt x="368" y="952"/>
                  </a:cubicBezTo>
                  <a:cubicBezTo>
                    <a:pt x="368" y="953"/>
                    <a:pt x="368" y="953"/>
                    <a:pt x="368" y="954"/>
                  </a:cubicBezTo>
                  <a:cubicBezTo>
                    <a:pt x="368" y="957"/>
                    <a:pt x="369" y="959"/>
                    <a:pt x="369" y="962"/>
                  </a:cubicBezTo>
                  <a:cubicBezTo>
                    <a:pt x="369" y="964"/>
                    <a:pt x="368" y="967"/>
                    <a:pt x="368" y="969"/>
                  </a:cubicBezTo>
                  <a:cubicBezTo>
                    <a:pt x="368" y="973"/>
                    <a:pt x="369" y="978"/>
                    <a:pt x="369" y="982"/>
                  </a:cubicBezTo>
                  <a:cubicBezTo>
                    <a:pt x="369" y="986"/>
                    <a:pt x="368" y="990"/>
                    <a:pt x="368" y="994"/>
                  </a:cubicBezTo>
                  <a:cubicBezTo>
                    <a:pt x="368" y="998"/>
                    <a:pt x="369" y="1002"/>
                    <a:pt x="369" y="1006"/>
                  </a:cubicBezTo>
                  <a:cubicBezTo>
                    <a:pt x="369" y="1011"/>
                    <a:pt x="367" y="1015"/>
                    <a:pt x="367" y="1019"/>
                  </a:cubicBezTo>
                  <a:cubicBezTo>
                    <a:pt x="367" y="1023"/>
                    <a:pt x="369" y="1027"/>
                    <a:pt x="369" y="1031"/>
                  </a:cubicBezTo>
                  <a:cubicBezTo>
                    <a:pt x="370" y="1038"/>
                    <a:pt x="370" y="1044"/>
                    <a:pt x="369" y="1051"/>
                  </a:cubicBezTo>
                  <a:cubicBezTo>
                    <a:pt x="369" y="1053"/>
                    <a:pt x="369" y="1055"/>
                    <a:pt x="369" y="1057"/>
                  </a:cubicBezTo>
                  <a:cubicBezTo>
                    <a:pt x="369" y="1059"/>
                    <a:pt x="366" y="1026"/>
                    <a:pt x="367" y="1028"/>
                  </a:cubicBezTo>
                  <a:cubicBezTo>
                    <a:pt x="369" y="1032"/>
                    <a:pt x="368" y="1035"/>
                    <a:pt x="367" y="1038"/>
                  </a:cubicBezTo>
                  <a:cubicBezTo>
                    <a:pt x="367" y="1040"/>
                    <a:pt x="368" y="1043"/>
                    <a:pt x="369" y="1045"/>
                  </a:cubicBezTo>
                  <a:cubicBezTo>
                    <a:pt x="369" y="1047"/>
                    <a:pt x="368" y="1050"/>
                    <a:pt x="368" y="1052"/>
                  </a:cubicBezTo>
                  <a:cubicBezTo>
                    <a:pt x="368" y="1055"/>
                    <a:pt x="368" y="1057"/>
                    <a:pt x="368" y="1060"/>
                  </a:cubicBezTo>
                  <a:cubicBezTo>
                    <a:pt x="368" y="1063"/>
                    <a:pt x="367" y="1066"/>
                    <a:pt x="367" y="1069"/>
                  </a:cubicBezTo>
                  <a:cubicBezTo>
                    <a:pt x="371" y="1070"/>
                    <a:pt x="368" y="1072"/>
                    <a:pt x="365" y="1074"/>
                  </a:cubicBezTo>
                  <a:cubicBezTo>
                    <a:pt x="366" y="1074"/>
                    <a:pt x="368" y="1075"/>
                    <a:pt x="369" y="1076"/>
                  </a:cubicBezTo>
                  <a:cubicBezTo>
                    <a:pt x="368" y="1077"/>
                    <a:pt x="366" y="1078"/>
                    <a:pt x="365" y="1078"/>
                  </a:cubicBezTo>
                  <a:cubicBezTo>
                    <a:pt x="366" y="1079"/>
                    <a:pt x="368" y="1081"/>
                    <a:pt x="368" y="1081"/>
                  </a:cubicBezTo>
                  <a:cubicBezTo>
                    <a:pt x="366" y="1083"/>
                    <a:pt x="365" y="1084"/>
                    <a:pt x="368" y="1086"/>
                  </a:cubicBezTo>
                  <a:cubicBezTo>
                    <a:pt x="365" y="1088"/>
                    <a:pt x="367" y="1090"/>
                    <a:pt x="367" y="1092"/>
                  </a:cubicBezTo>
                  <a:cubicBezTo>
                    <a:pt x="368" y="1093"/>
                    <a:pt x="367" y="1095"/>
                    <a:pt x="367" y="1095"/>
                  </a:cubicBezTo>
                  <a:cubicBezTo>
                    <a:pt x="367" y="1098"/>
                    <a:pt x="367" y="1099"/>
                    <a:pt x="367" y="1101"/>
                  </a:cubicBezTo>
                  <a:cubicBezTo>
                    <a:pt x="367" y="1101"/>
                    <a:pt x="368" y="1101"/>
                    <a:pt x="369" y="1102"/>
                  </a:cubicBezTo>
                  <a:cubicBezTo>
                    <a:pt x="367" y="1102"/>
                    <a:pt x="365" y="1103"/>
                    <a:pt x="363" y="1103"/>
                  </a:cubicBezTo>
                  <a:cubicBezTo>
                    <a:pt x="365" y="1105"/>
                    <a:pt x="367" y="1105"/>
                    <a:pt x="369" y="1107"/>
                  </a:cubicBezTo>
                  <a:cubicBezTo>
                    <a:pt x="367" y="1107"/>
                    <a:pt x="365" y="1108"/>
                    <a:pt x="363" y="1108"/>
                  </a:cubicBezTo>
                  <a:cubicBezTo>
                    <a:pt x="365" y="1110"/>
                    <a:pt x="367" y="1110"/>
                    <a:pt x="368" y="1111"/>
                  </a:cubicBezTo>
                  <a:cubicBezTo>
                    <a:pt x="366" y="1112"/>
                    <a:pt x="365" y="1113"/>
                    <a:pt x="363" y="1113"/>
                  </a:cubicBezTo>
                  <a:cubicBezTo>
                    <a:pt x="365" y="1115"/>
                    <a:pt x="366" y="1115"/>
                    <a:pt x="368" y="1116"/>
                  </a:cubicBezTo>
                  <a:cubicBezTo>
                    <a:pt x="366" y="1117"/>
                    <a:pt x="364" y="1118"/>
                    <a:pt x="362" y="1118"/>
                  </a:cubicBezTo>
                  <a:cubicBezTo>
                    <a:pt x="365" y="1120"/>
                    <a:pt x="366" y="1120"/>
                    <a:pt x="368" y="1121"/>
                  </a:cubicBezTo>
                  <a:cubicBezTo>
                    <a:pt x="366" y="1122"/>
                    <a:pt x="365" y="1123"/>
                    <a:pt x="363" y="1124"/>
                  </a:cubicBezTo>
                  <a:cubicBezTo>
                    <a:pt x="364" y="1125"/>
                    <a:pt x="366" y="1125"/>
                    <a:pt x="367" y="1127"/>
                  </a:cubicBezTo>
                  <a:cubicBezTo>
                    <a:pt x="365" y="1127"/>
                    <a:pt x="363" y="1128"/>
                    <a:pt x="361" y="1129"/>
                  </a:cubicBezTo>
                  <a:cubicBezTo>
                    <a:pt x="364" y="1130"/>
                    <a:pt x="365" y="1047"/>
                    <a:pt x="368" y="1048"/>
                  </a:cubicBezTo>
                  <a:cubicBezTo>
                    <a:pt x="365" y="1049"/>
                    <a:pt x="363" y="1049"/>
                    <a:pt x="361" y="1050"/>
                  </a:cubicBezTo>
                  <a:cubicBezTo>
                    <a:pt x="364" y="1052"/>
                    <a:pt x="365" y="1052"/>
                    <a:pt x="367" y="1053"/>
                  </a:cubicBezTo>
                  <a:cubicBezTo>
                    <a:pt x="361" y="1055"/>
                    <a:pt x="360" y="1056"/>
                    <a:pt x="367" y="1058"/>
                  </a:cubicBezTo>
                  <a:cubicBezTo>
                    <a:pt x="361" y="1059"/>
                    <a:pt x="364" y="1061"/>
                    <a:pt x="364" y="1063"/>
                  </a:cubicBezTo>
                  <a:cubicBezTo>
                    <a:pt x="364" y="1068"/>
                    <a:pt x="361" y="1072"/>
                    <a:pt x="361" y="1076"/>
                  </a:cubicBezTo>
                  <a:cubicBezTo>
                    <a:pt x="360" y="1087"/>
                    <a:pt x="360" y="1098"/>
                    <a:pt x="359" y="1109"/>
                  </a:cubicBezTo>
                  <a:cubicBezTo>
                    <a:pt x="358" y="1134"/>
                    <a:pt x="356" y="1158"/>
                    <a:pt x="355" y="1183"/>
                  </a:cubicBezTo>
                  <a:cubicBezTo>
                    <a:pt x="353" y="1201"/>
                    <a:pt x="353" y="1219"/>
                    <a:pt x="352" y="1237"/>
                  </a:cubicBezTo>
                  <a:cubicBezTo>
                    <a:pt x="351" y="1249"/>
                    <a:pt x="350" y="1260"/>
                    <a:pt x="349" y="1272"/>
                  </a:cubicBezTo>
                  <a:cubicBezTo>
                    <a:pt x="349" y="1273"/>
                    <a:pt x="348" y="1274"/>
                    <a:pt x="347" y="1275"/>
                  </a:cubicBezTo>
                  <a:cubicBezTo>
                    <a:pt x="346" y="1274"/>
                    <a:pt x="345" y="1273"/>
                    <a:pt x="345" y="1272"/>
                  </a:cubicBezTo>
                  <a:cubicBezTo>
                    <a:pt x="345" y="1263"/>
                    <a:pt x="346" y="1254"/>
                    <a:pt x="346" y="1245"/>
                  </a:cubicBezTo>
                  <a:cubicBezTo>
                    <a:pt x="346" y="1227"/>
                    <a:pt x="347" y="1209"/>
                    <a:pt x="347" y="1191"/>
                  </a:cubicBezTo>
                  <a:cubicBezTo>
                    <a:pt x="347" y="1180"/>
                    <a:pt x="347" y="1168"/>
                    <a:pt x="347" y="1157"/>
                  </a:cubicBezTo>
                  <a:cubicBezTo>
                    <a:pt x="344" y="1185"/>
                    <a:pt x="342" y="1250"/>
                    <a:pt x="340" y="1279"/>
                  </a:cubicBezTo>
                  <a:cubicBezTo>
                    <a:pt x="339" y="1294"/>
                    <a:pt x="339" y="1309"/>
                    <a:pt x="338" y="1324"/>
                  </a:cubicBezTo>
                  <a:cubicBezTo>
                    <a:pt x="338" y="1325"/>
                    <a:pt x="337" y="1326"/>
                    <a:pt x="336" y="1328"/>
                  </a:cubicBezTo>
                  <a:cubicBezTo>
                    <a:pt x="334" y="1327"/>
                    <a:pt x="333" y="1326"/>
                    <a:pt x="333" y="1326"/>
                  </a:cubicBezTo>
                  <a:cubicBezTo>
                    <a:pt x="333" y="1321"/>
                    <a:pt x="333" y="1316"/>
                    <a:pt x="332" y="1311"/>
                  </a:cubicBezTo>
                  <a:cubicBezTo>
                    <a:pt x="331" y="1301"/>
                    <a:pt x="328" y="1291"/>
                    <a:pt x="328" y="1280"/>
                  </a:cubicBezTo>
                  <a:cubicBezTo>
                    <a:pt x="327" y="1227"/>
                    <a:pt x="315" y="1193"/>
                    <a:pt x="315" y="1188"/>
                  </a:cubicBezTo>
                  <a:cubicBezTo>
                    <a:pt x="318" y="1094"/>
                    <a:pt x="322" y="1089"/>
                    <a:pt x="324" y="994"/>
                  </a:cubicBezTo>
                  <a:cubicBezTo>
                    <a:pt x="326" y="861"/>
                    <a:pt x="316" y="723"/>
                    <a:pt x="319" y="585"/>
                  </a:cubicBezTo>
                  <a:cubicBezTo>
                    <a:pt x="319" y="582"/>
                    <a:pt x="322" y="589"/>
                    <a:pt x="322" y="585"/>
                  </a:cubicBezTo>
                  <a:cubicBezTo>
                    <a:pt x="321" y="585"/>
                    <a:pt x="320" y="585"/>
                    <a:pt x="319" y="585"/>
                  </a:cubicBezTo>
                  <a:cubicBezTo>
                    <a:pt x="319" y="598"/>
                    <a:pt x="319" y="611"/>
                    <a:pt x="319" y="623"/>
                  </a:cubicBezTo>
                  <a:cubicBezTo>
                    <a:pt x="320" y="635"/>
                    <a:pt x="321" y="647"/>
                    <a:pt x="321" y="660"/>
                  </a:cubicBezTo>
                  <a:cubicBezTo>
                    <a:pt x="322" y="699"/>
                    <a:pt x="322" y="739"/>
                    <a:pt x="323" y="779"/>
                  </a:cubicBezTo>
                  <a:cubicBezTo>
                    <a:pt x="323" y="799"/>
                    <a:pt x="324" y="819"/>
                    <a:pt x="325" y="839"/>
                  </a:cubicBezTo>
                  <a:cubicBezTo>
                    <a:pt x="325" y="865"/>
                    <a:pt x="324" y="892"/>
                    <a:pt x="324" y="918"/>
                  </a:cubicBezTo>
                  <a:cubicBezTo>
                    <a:pt x="324" y="931"/>
                    <a:pt x="324" y="944"/>
                    <a:pt x="324" y="957"/>
                  </a:cubicBezTo>
                  <a:cubicBezTo>
                    <a:pt x="324" y="969"/>
                    <a:pt x="324" y="981"/>
                    <a:pt x="324" y="994"/>
                  </a:cubicBezTo>
                  <a:cubicBezTo>
                    <a:pt x="324" y="1005"/>
                    <a:pt x="323" y="1016"/>
                    <a:pt x="323" y="1027"/>
                  </a:cubicBezTo>
                  <a:cubicBezTo>
                    <a:pt x="323" y="1034"/>
                    <a:pt x="323" y="1041"/>
                    <a:pt x="323" y="1048"/>
                  </a:cubicBezTo>
                  <a:cubicBezTo>
                    <a:pt x="323" y="1054"/>
                    <a:pt x="323" y="1061"/>
                    <a:pt x="323" y="1067"/>
                  </a:cubicBezTo>
                  <a:cubicBezTo>
                    <a:pt x="322" y="1072"/>
                    <a:pt x="322" y="1078"/>
                    <a:pt x="322" y="1083"/>
                  </a:cubicBezTo>
                  <a:cubicBezTo>
                    <a:pt x="321" y="1090"/>
                    <a:pt x="321" y="1096"/>
                    <a:pt x="321" y="1102"/>
                  </a:cubicBezTo>
                  <a:cubicBezTo>
                    <a:pt x="321" y="1106"/>
                    <a:pt x="322" y="1110"/>
                    <a:pt x="322" y="1114"/>
                  </a:cubicBezTo>
                  <a:cubicBezTo>
                    <a:pt x="322" y="1118"/>
                    <a:pt x="322" y="1122"/>
                    <a:pt x="322" y="1127"/>
                  </a:cubicBezTo>
                  <a:cubicBezTo>
                    <a:pt x="322" y="1129"/>
                    <a:pt x="320" y="1131"/>
                    <a:pt x="320" y="1134"/>
                  </a:cubicBezTo>
                  <a:cubicBezTo>
                    <a:pt x="320" y="1136"/>
                    <a:pt x="321" y="1138"/>
                    <a:pt x="321" y="1141"/>
                  </a:cubicBezTo>
                  <a:cubicBezTo>
                    <a:pt x="321" y="1143"/>
                    <a:pt x="321" y="1145"/>
                    <a:pt x="320" y="1147"/>
                  </a:cubicBezTo>
                  <a:cubicBezTo>
                    <a:pt x="320" y="1149"/>
                    <a:pt x="319" y="1152"/>
                    <a:pt x="320" y="1154"/>
                  </a:cubicBezTo>
                  <a:cubicBezTo>
                    <a:pt x="320" y="1157"/>
                    <a:pt x="321" y="1159"/>
                    <a:pt x="321" y="1162"/>
                  </a:cubicBezTo>
                  <a:cubicBezTo>
                    <a:pt x="321" y="1164"/>
                    <a:pt x="319" y="1083"/>
                    <a:pt x="319" y="1085"/>
                  </a:cubicBezTo>
                  <a:cubicBezTo>
                    <a:pt x="319" y="1088"/>
                    <a:pt x="321" y="1090"/>
                    <a:pt x="320" y="1093"/>
                  </a:cubicBezTo>
                  <a:cubicBezTo>
                    <a:pt x="320" y="1097"/>
                    <a:pt x="318" y="1101"/>
                    <a:pt x="319" y="1105"/>
                  </a:cubicBezTo>
                  <a:cubicBezTo>
                    <a:pt x="320" y="1113"/>
                    <a:pt x="317" y="1121"/>
                    <a:pt x="318" y="1128"/>
                  </a:cubicBezTo>
                  <a:cubicBezTo>
                    <a:pt x="319" y="1133"/>
                    <a:pt x="317" y="1139"/>
                    <a:pt x="317" y="1144"/>
                  </a:cubicBezTo>
                  <a:cubicBezTo>
                    <a:pt x="316" y="1154"/>
                    <a:pt x="315" y="1164"/>
                    <a:pt x="314" y="1174"/>
                  </a:cubicBezTo>
                  <a:cubicBezTo>
                    <a:pt x="313" y="1183"/>
                    <a:pt x="311" y="1192"/>
                    <a:pt x="310" y="1202"/>
                  </a:cubicBezTo>
                  <a:cubicBezTo>
                    <a:pt x="308" y="1219"/>
                    <a:pt x="307" y="1212"/>
                    <a:pt x="306" y="1229"/>
                  </a:cubicBezTo>
                  <a:cubicBezTo>
                    <a:pt x="305" y="1247"/>
                    <a:pt x="304" y="1264"/>
                    <a:pt x="303" y="1281"/>
                  </a:cubicBezTo>
                  <a:cubicBezTo>
                    <a:pt x="302" y="1304"/>
                    <a:pt x="301" y="1326"/>
                    <a:pt x="299" y="1349"/>
                  </a:cubicBezTo>
                  <a:cubicBezTo>
                    <a:pt x="299" y="1350"/>
                    <a:pt x="299" y="1351"/>
                    <a:pt x="298" y="1352"/>
                  </a:cubicBezTo>
                  <a:cubicBezTo>
                    <a:pt x="296" y="1352"/>
                    <a:pt x="296" y="1351"/>
                    <a:pt x="296" y="1350"/>
                  </a:cubicBezTo>
                  <a:cubicBezTo>
                    <a:pt x="296" y="1323"/>
                    <a:pt x="296" y="1296"/>
                    <a:pt x="296" y="1269"/>
                  </a:cubicBezTo>
                  <a:cubicBezTo>
                    <a:pt x="297" y="1246"/>
                    <a:pt x="298" y="1247"/>
                    <a:pt x="294" y="1225"/>
                  </a:cubicBezTo>
                  <a:cubicBezTo>
                    <a:pt x="293" y="1224"/>
                    <a:pt x="293" y="1223"/>
                    <a:pt x="293" y="1222"/>
                  </a:cubicBezTo>
                  <a:cubicBezTo>
                    <a:pt x="291" y="1229"/>
                    <a:pt x="290" y="1212"/>
                    <a:pt x="290" y="1219"/>
                  </a:cubicBezTo>
                  <a:cubicBezTo>
                    <a:pt x="288" y="1251"/>
                    <a:pt x="287" y="1283"/>
                    <a:pt x="285" y="1315"/>
                  </a:cubicBezTo>
                  <a:cubicBezTo>
                    <a:pt x="285" y="1320"/>
                    <a:pt x="284" y="1324"/>
                    <a:pt x="283" y="1329"/>
                  </a:cubicBezTo>
                  <a:cubicBezTo>
                    <a:pt x="282" y="1329"/>
                    <a:pt x="281" y="1329"/>
                    <a:pt x="280" y="1329"/>
                  </a:cubicBezTo>
                  <a:cubicBezTo>
                    <a:pt x="279" y="1298"/>
                    <a:pt x="277" y="1267"/>
                    <a:pt x="277" y="1235"/>
                  </a:cubicBezTo>
                  <a:cubicBezTo>
                    <a:pt x="277" y="1204"/>
                    <a:pt x="279" y="1197"/>
                    <a:pt x="279" y="1166"/>
                  </a:cubicBezTo>
                  <a:cubicBezTo>
                    <a:pt x="279" y="1166"/>
                    <a:pt x="278" y="1166"/>
                    <a:pt x="277" y="1166"/>
                  </a:cubicBezTo>
                  <a:cubicBezTo>
                    <a:pt x="268" y="1234"/>
                    <a:pt x="269" y="1362"/>
                    <a:pt x="262" y="1430"/>
                  </a:cubicBezTo>
                  <a:cubicBezTo>
                    <a:pt x="260" y="1430"/>
                    <a:pt x="259" y="1430"/>
                    <a:pt x="258" y="1430"/>
                  </a:cubicBezTo>
                  <a:cubicBezTo>
                    <a:pt x="260" y="1338"/>
                    <a:pt x="263" y="1269"/>
                    <a:pt x="266" y="1177"/>
                  </a:cubicBezTo>
                  <a:cubicBezTo>
                    <a:pt x="265" y="1177"/>
                    <a:pt x="264" y="1177"/>
                    <a:pt x="263" y="1177"/>
                  </a:cubicBezTo>
                  <a:cubicBezTo>
                    <a:pt x="259" y="1241"/>
                    <a:pt x="256" y="1281"/>
                    <a:pt x="252" y="1345"/>
                  </a:cubicBezTo>
                  <a:cubicBezTo>
                    <a:pt x="251" y="1345"/>
                    <a:pt x="249" y="1345"/>
                    <a:pt x="248" y="1345"/>
                  </a:cubicBezTo>
                  <a:cubicBezTo>
                    <a:pt x="247" y="1311"/>
                    <a:pt x="245" y="1301"/>
                    <a:pt x="244" y="1267"/>
                  </a:cubicBezTo>
                  <a:cubicBezTo>
                    <a:pt x="243" y="1267"/>
                    <a:pt x="243" y="1267"/>
                    <a:pt x="242" y="1267"/>
                  </a:cubicBezTo>
                  <a:cubicBezTo>
                    <a:pt x="242" y="1269"/>
                    <a:pt x="241" y="1271"/>
                    <a:pt x="241" y="1272"/>
                  </a:cubicBezTo>
                  <a:cubicBezTo>
                    <a:pt x="239" y="1295"/>
                    <a:pt x="238" y="1293"/>
                    <a:pt x="237" y="1315"/>
                  </a:cubicBezTo>
                  <a:cubicBezTo>
                    <a:pt x="235" y="1335"/>
                    <a:pt x="234" y="1354"/>
                    <a:pt x="233" y="1374"/>
                  </a:cubicBezTo>
                  <a:cubicBezTo>
                    <a:pt x="233" y="1375"/>
                    <a:pt x="231" y="1377"/>
                    <a:pt x="231" y="1378"/>
                  </a:cubicBezTo>
                  <a:cubicBezTo>
                    <a:pt x="230" y="1378"/>
                    <a:pt x="229" y="1378"/>
                    <a:pt x="228" y="1378"/>
                  </a:cubicBezTo>
                  <a:cubicBezTo>
                    <a:pt x="230" y="1311"/>
                    <a:pt x="232" y="1268"/>
                    <a:pt x="234" y="1200"/>
                  </a:cubicBezTo>
                  <a:cubicBezTo>
                    <a:pt x="233" y="1200"/>
                    <a:pt x="232" y="1200"/>
                    <a:pt x="231" y="1200"/>
                  </a:cubicBezTo>
                  <a:cubicBezTo>
                    <a:pt x="231" y="1206"/>
                    <a:pt x="230" y="1211"/>
                    <a:pt x="229" y="1217"/>
                  </a:cubicBezTo>
                  <a:cubicBezTo>
                    <a:pt x="227" y="1245"/>
                    <a:pt x="225" y="1272"/>
                    <a:pt x="223" y="1300"/>
                  </a:cubicBezTo>
                  <a:cubicBezTo>
                    <a:pt x="221" y="1340"/>
                    <a:pt x="218" y="1356"/>
                    <a:pt x="215" y="1396"/>
                  </a:cubicBezTo>
                  <a:cubicBezTo>
                    <a:pt x="215" y="1398"/>
                    <a:pt x="214" y="1400"/>
                    <a:pt x="213" y="1402"/>
                  </a:cubicBezTo>
                  <a:cubicBezTo>
                    <a:pt x="211" y="1401"/>
                    <a:pt x="211" y="1401"/>
                    <a:pt x="211" y="1401"/>
                  </a:cubicBezTo>
                  <a:cubicBezTo>
                    <a:pt x="211" y="1370"/>
                    <a:pt x="212" y="1339"/>
                    <a:pt x="213" y="1309"/>
                  </a:cubicBezTo>
                  <a:cubicBezTo>
                    <a:pt x="213" y="1294"/>
                    <a:pt x="214" y="1302"/>
                    <a:pt x="214" y="1287"/>
                  </a:cubicBezTo>
                  <a:cubicBezTo>
                    <a:pt x="214" y="1285"/>
                    <a:pt x="212" y="1282"/>
                    <a:pt x="211" y="1280"/>
                  </a:cubicBezTo>
                  <a:cubicBezTo>
                    <a:pt x="210" y="1280"/>
                    <a:pt x="210" y="1280"/>
                    <a:pt x="209" y="1280"/>
                  </a:cubicBezTo>
                  <a:cubicBezTo>
                    <a:pt x="209" y="1281"/>
                    <a:pt x="208" y="1281"/>
                    <a:pt x="208" y="1282"/>
                  </a:cubicBezTo>
                  <a:cubicBezTo>
                    <a:pt x="205" y="1295"/>
                    <a:pt x="209" y="1310"/>
                    <a:pt x="201" y="1323"/>
                  </a:cubicBezTo>
                  <a:cubicBezTo>
                    <a:pt x="198" y="1328"/>
                    <a:pt x="199" y="1310"/>
                    <a:pt x="199" y="1315"/>
                  </a:cubicBezTo>
                  <a:cubicBezTo>
                    <a:pt x="198" y="1318"/>
                    <a:pt x="198" y="1322"/>
                    <a:pt x="197" y="1325"/>
                  </a:cubicBezTo>
                  <a:cubicBezTo>
                    <a:pt x="196" y="1325"/>
                    <a:pt x="195" y="1325"/>
                    <a:pt x="194" y="1325"/>
                  </a:cubicBezTo>
                  <a:cubicBezTo>
                    <a:pt x="191" y="1248"/>
                    <a:pt x="199" y="1196"/>
                    <a:pt x="199" y="1120"/>
                  </a:cubicBezTo>
                  <a:cubicBezTo>
                    <a:pt x="198" y="1120"/>
                    <a:pt x="198" y="1121"/>
                    <a:pt x="198" y="1122"/>
                  </a:cubicBezTo>
                  <a:cubicBezTo>
                    <a:pt x="196" y="1151"/>
                    <a:pt x="195" y="1179"/>
                    <a:pt x="193" y="1208"/>
                  </a:cubicBezTo>
                  <a:cubicBezTo>
                    <a:pt x="192" y="1224"/>
                    <a:pt x="191" y="1239"/>
                    <a:pt x="189" y="1254"/>
                  </a:cubicBezTo>
                  <a:cubicBezTo>
                    <a:pt x="189" y="1255"/>
                    <a:pt x="188" y="1256"/>
                    <a:pt x="188" y="1257"/>
                  </a:cubicBezTo>
                  <a:cubicBezTo>
                    <a:pt x="187" y="1257"/>
                    <a:pt x="186" y="1256"/>
                    <a:pt x="186" y="1256"/>
                  </a:cubicBezTo>
                  <a:cubicBezTo>
                    <a:pt x="186" y="1241"/>
                    <a:pt x="186" y="1226"/>
                    <a:pt x="186" y="1210"/>
                  </a:cubicBezTo>
                  <a:cubicBezTo>
                    <a:pt x="184" y="1210"/>
                    <a:pt x="183" y="1210"/>
                    <a:pt x="182" y="1210"/>
                  </a:cubicBezTo>
                  <a:cubicBezTo>
                    <a:pt x="177" y="1289"/>
                    <a:pt x="171" y="1344"/>
                    <a:pt x="166" y="1423"/>
                  </a:cubicBezTo>
                  <a:cubicBezTo>
                    <a:pt x="165" y="1423"/>
                    <a:pt x="164" y="1423"/>
                    <a:pt x="164" y="1423"/>
                  </a:cubicBezTo>
                  <a:cubicBezTo>
                    <a:pt x="160" y="1359"/>
                    <a:pt x="166" y="1319"/>
                    <a:pt x="167" y="1255"/>
                  </a:cubicBezTo>
                  <a:cubicBezTo>
                    <a:pt x="166" y="1262"/>
                    <a:pt x="165" y="1270"/>
                    <a:pt x="165" y="1277"/>
                  </a:cubicBezTo>
                  <a:cubicBezTo>
                    <a:pt x="163" y="1308"/>
                    <a:pt x="162" y="1316"/>
                    <a:pt x="160" y="1347"/>
                  </a:cubicBezTo>
                  <a:cubicBezTo>
                    <a:pt x="160" y="1349"/>
                    <a:pt x="159" y="1352"/>
                    <a:pt x="159" y="1354"/>
                  </a:cubicBezTo>
                  <a:cubicBezTo>
                    <a:pt x="158" y="1354"/>
                    <a:pt x="157" y="1354"/>
                    <a:pt x="156" y="1354"/>
                  </a:cubicBezTo>
                  <a:cubicBezTo>
                    <a:pt x="152" y="1310"/>
                    <a:pt x="158" y="1290"/>
                    <a:pt x="154" y="1246"/>
                  </a:cubicBezTo>
                  <a:cubicBezTo>
                    <a:pt x="154" y="1247"/>
                    <a:pt x="154" y="1248"/>
                    <a:pt x="153" y="1249"/>
                  </a:cubicBezTo>
                  <a:cubicBezTo>
                    <a:pt x="151" y="1281"/>
                    <a:pt x="150" y="1289"/>
                    <a:pt x="148" y="1322"/>
                  </a:cubicBezTo>
                  <a:cubicBezTo>
                    <a:pt x="146" y="1343"/>
                    <a:pt x="144" y="1365"/>
                    <a:pt x="143" y="1387"/>
                  </a:cubicBezTo>
                  <a:cubicBezTo>
                    <a:pt x="143" y="1389"/>
                    <a:pt x="141" y="1390"/>
                    <a:pt x="140" y="1391"/>
                  </a:cubicBezTo>
                  <a:cubicBezTo>
                    <a:pt x="138" y="1389"/>
                    <a:pt x="138" y="1387"/>
                    <a:pt x="138" y="1385"/>
                  </a:cubicBezTo>
                  <a:cubicBezTo>
                    <a:pt x="138" y="1377"/>
                    <a:pt x="139" y="1369"/>
                    <a:pt x="139" y="1361"/>
                  </a:cubicBezTo>
                  <a:cubicBezTo>
                    <a:pt x="139" y="1333"/>
                    <a:pt x="139" y="1329"/>
                    <a:pt x="140" y="1301"/>
                  </a:cubicBezTo>
                  <a:cubicBezTo>
                    <a:pt x="142" y="1226"/>
                    <a:pt x="127" y="1154"/>
                    <a:pt x="130" y="1078"/>
                  </a:cubicBezTo>
                  <a:cubicBezTo>
                    <a:pt x="134" y="993"/>
                    <a:pt x="135" y="900"/>
                    <a:pt x="131" y="815"/>
                  </a:cubicBezTo>
                  <a:cubicBezTo>
                    <a:pt x="130" y="774"/>
                    <a:pt x="140" y="743"/>
                    <a:pt x="138" y="703"/>
                  </a:cubicBezTo>
                  <a:cubicBezTo>
                    <a:pt x="138" y="695"/>
                    <a:pt x="139" y="682"/>
                    <a:pt x="138" y="676"/>
                  </a:cubicBezTo>
                  <a:cubicBezTo>
                    <a:pt x="138" y="687"/>
                    <a:pt x="138" y="699"/>
                    <a:pt x="138" y="712"/>
                  </a:cubicBezTo>
                  <a:cubicBezTo>
                    <a:pt x="138" y="825"/>
                    <a:pt x="139" y="937"/>
                    <a:pt x="132" y="1050"/>
                  </a:cubicBezTo>
                  <a:cubicBezTo>
                    <a:pt x="128" y="1112"/>
                    <a:pt x="125" y="1175"/>
                    <a:pt x="122" y="1237"/>
                  </a:cubicBezTo>
                  <a:cubicBezTo>
                    <a:pt x="119" y="1286"/>
                    <a:pt x="116" y="1371"/>
                    <a:pt x="113" y="1420"/>
                  </a:cubicBezTo>
                  <a:cubicBezTo>
                    <a:pt x="112" y="1430"/>
                    <a:pt x="111" y="1440"/>
                    <a:pt x="109" y="1451"/>
                  </a:cubicBezTo>
                  <a:cubicBezTo>
                    <a:pt x="109" y="1452"/>
                    <a:pt x="108" y="1453"/>
                    <a:pt x="107" y="1454"/>
                  </a:cubicBezTo>
                  <a:cubicBezTo>
                    <a:pt x="106" y="1454"/>
                    <a:pt x="106" y="1478"/>
                    <a:pt x="105" y="1478"/>
                  </a:cubicBezTo>
                  <a:cubicBezTo>
                    <a:pt x="105" y="1476"/>
                    <a:pt x="106" y="1475"/>
                    <a:pt x="106" y="1474"/>
                  </a:cubicBezTo>
                  <a:cubicBezTo>
                    <a:pt x="105" y="1463"/>
                    <a:pt x="104" y="1452"/>
                    <a:pt x="104" y="1441"/>
                  </a:cubicBezTo>
                  <a:cubicBezTo>
                    <a:pt x="103" y="1392"/>
                    <a:pt x="107" y="1343"/>
                    <a:pt x="106" y="1295"/>
                  </a:cubicBezTo>
                  <a:cubicBezTo>
                    <a:pt x="106" y="1229"/>
                    <a:pt x="101" y="1117"/>
                    <a:pt x="105" y="1051"/>
                  </a:cubicBezTo>
                  <a:cubicBezTo>
                    <a:pt x="109" y="972"/>
                    <a:pt x="102" y="859"/>
                    <a:pt x="112" y="778"/>
                  </a:cubicBezTo>
                  <a:cubicBezTo>
                    <a:pt x="112" y="771"/>
                    <a:pt x="114" y="783"/>
                    <a:pt x="114" y="776"/>
                  </a:cubicBezTo>
                  <a:cubicBezTo>
                    <a:pt x="113" y="777"/>
                    <a:pt x="113" y="778"/>
                    <a:pt x="113" y="779"/>
                  </a:cubicBezTo>
                  <a:cubicBezTo>
                    <a:pt x="111" y="827"/>
                    <a:pt x="110" y="875"/>
                    <a:pt x="109" y="923"/>
                  </a:cubicBezTo>
                  <a:cubicBezTo>
                    <a:pt x="108" y="966"/>
                    <a:pt x="107" y="1009"/>
                    <a:pt x="105" y="1051"/>
                  </a:cubicBezTo>
                  <a:cubicBezTo>
                    <a:pt x="101" y="1112"/>
                    <a:pt x="96" y="1232"/>
                    <a:pt x="92" y="1292"/>
                  </a:cubicBezTo>
                  <a:cubicBezTo>
                    <a:pt x="90" y="1316"/>
                    <a:pt x="89" y="1340"/>
                    <a:pt x="87" y="1364"/>
                  </a:cubicBezTo>
                  <a:cubicBezTo>
                    <a:pt x="86" y="1374"/>
                    <a:pt x="78" y="1385"/>
                    <a:pt x="79" y="1395"/>
                  </a:cubicBezTo>
                  <a:cubicBezTo>
                    <a:pt x="79" y="1397"/>
                    <a:pt x="79" y="1398"/>
                    <a:pt x="78" y="1399"/>
                  </a:cubicBezTo>
                  <a:cubicBezTo>
                    <a:pt x="78" y="1399"/>
                    <a:pt x="77" y="1399"/>
                    <a:pt x="77" y="1399"/>
                  </a:cubicBezTo>
                  <a:cubicBezTo>
                    <a:pt x="76" y="1390"/>
                    <a:pt x="75" y="1380"/>
                    <a:pt x="74" y="1371"/>
                  </a:cubicBezTo>
                  <a:cubicBezTo>
                    <a:pt x="74" y="1371"/>
                    <a:pt x="74" y="1371"/>
                    <a:pt x="73" y="1371"/>
                  </a:cubicBezTo>
                  <a:cubicBezTo>
                    <a:pt x="72" y="1388"/>
                    <a:pt x="70" y="1405"/>
                    <a:pt x="69" y="1423"/>
                  </a:cubicBezTo>
                  <a:cubicBezTo>
                    <a:pt x="68" y="1423"/>
                    <a:pt x="66" y="1423"/>
                    <a:pt x="65" y="1423"/>
                  </a:cubicBezTo>
                  <a:cubicBezTo>
                    <a:pt x="64" y="1351"/>
                    <a:pt x="71" y="1220"/>
                    <a:pt x="72" y="1149"/>
                  </a:cubicBezTo>
                  <a:cubicBezTo>
                    <a:pt x="71" y="1157"/>
                    <a:pt x="70" y="1165"/>
                    <a:pt x="70" y="1173"/>
                  </a:cubicBezTo>
                  <a:cubicBezTo>
                    <a:pt x="66" y="1217"/>
                    <a:pt x="63" y="1321"/>
                    <a:pt x="60" y="1366"/>
                  </a:cubicBezTo>
                  <a:cubicBezTo>
                    <a:pt x="59" y="1383"/>
                    <a:pt x="58" y="1399"/>
                    <a:pt x="56" y="1415"/>
                  </a:cubicBezTo>
                  <a:cubicBezTo>
                    <a:pt x="56" y="1416"/>
                    <a:pt x="54" y="1417"/>
                    <a:pt x="53" y="1418"/>
                  </a:cubicBezTo>
                  <a:cubicBezTo>
                    <a:pt x="52" y="1417"/>
                    <a:pt x="51" y="1416"/>
                    <a:pt x="51" y="1415"/>
                  </a:cubicBezTo>
                  <a:cubicBezTo>
                    <a:pt x="51" y="1411"/>
                    <a:pt x="51" y="1407"/>
                    <a:pt x="51" y="1403"/>
                  </a:cubicBezTo>
                  <a:cubicBezTo>
                    <a:pt x="52" y="1388"/>
                    <a:pt x="53" y="1374"/>
                    <a:pt x="53" y="1359"/>
                  </a:cubicBezTo>
                  <a:cubicBezTo>
                    <a:pt x="53" y="1349"/>
                    <a:pt x="53" y="1339"/>
                    <a:pt x="53" y="1330"/>
                  </a:cubicBezTo>
                  <a:cubicBezTo>
                    <a:pt x="52" y="1333"/>
                    <a:pt x="51" y="1339"/>
                    <a:pt x="50" y="1344"/>
                  </a:cubicBezTo>
                  <a:cubicBezTo>
                    <a:pt x="50" y="1344"/>
                    <a:pt x="49" y="1344"/>
                    <a:pt x="48" y="1344"/>
                  </a:cubicBezTo>
                  <a:cubicBezTo>
                    <a:pt x="45" y="1308"/>
                    <a:pt x="48" y="1212"/>
                    <a:pt x="50" y="1176"/>
                  </a:cubicBezTo>
                  <a:cubicBezTo>
                    <a:pt x="51" y="1140"/>
                    <a:pt x="53" y="1104"/>
                    <a:pt x="55" y="1068"/>
                  </a:cubicBezTo>
                  <a:cubicBezTo>
                    <a:pt x="54" y="1068"/>
                    <a:pt x="74" y="1068"/>
                    <a:pt x="73" y="1068"/>
                  </a:cubicBezTo>
                  <a:cubicBezTo>
                    <a:pt x="67" y="1158"/>
                    <a:pt x="40" y="1307"/>
                    <a:pt x="34" y="1397"/>
                  </a:cubicBezTo>
                  <a:cubicBezTo>
                    <a:pt x="32" y="1397"/>
                    <a:pt x="31" y="1397"/>
                    <a:pt x="30" y="1397"/>
                  </a:cubicBezTo>
                  <a:cubicBezTo>
                    <a:pt x="30" y="1385"/>
                    <a:pt x="30" y="1373"/>
                    <a:pt x="30" y="1362"/>
                  </a:cubicBezTo>
                  <a:cubicBezTo>
                    <a:pt x="29" y="1362"/>
                    <a:pt x="28" y="1362"/>
                    <a:pt x="27" y="1362"/>
                  </a:cubicBezTo>
                  <a:cubicBezTo>
                    <a:pt x="26" y="1364"/>
                    <a:pt x="25" y="1366"/>
                    <a:pt x="24" y="1368"/>
                  </a:cubicBezTo>
                  <a:cubicBezTo>
                    <a:pt x="23" y="1368"/>
                    <a:pt x="22" y="1368"/>
                    <a:pt x="21" y="1368"/>
                  </a:cubicBezTo>
                  <a:cubicBezTo>
                    <a:pt x="22" y="1241"/>
                    <a:pt x="56" y="1054"/>
                    <a:pt x="58" y="928"/>
                  </a:cubicBezTo>
                  <a:cubicBezTo>
                    <a:pt x="54" y="976"/>
                    <a:pt x="52" y="1023"/>
                    <a:pt x="48" y="1071"/>
                  </a:cubicBezTo>
                  <a:cubicBezTo>
                    <a:pt x="45" y="1119"/>
                    <a:pt x="20" y="1227"/>
                    <a:pt x="17" y="1275"/>
                  </a:cubicBezTo>
                  <a:cubicBezTo>
                    <a:pt x="13" y="1323"/>
                    <a:pt x="8" y="1370"/>
                    <a:pt x="4" y="1418"/>
                  </a:cubicBezTo>
                  <a:cubicBezTo>
                    <a:pt x="4" y="1418"/>
                    <a:pt x="3" y="1418"/>
                    <a:pt x="2" y="1418"/>
                  </a:cubicBezTo>
                  <a:cubicBezTo>
                    <a:pt x="2" y="1417"/>
                    <a:pt x="1" y="1416"/>
                    <a:pt x="1" y="1416"/>
                  </a:cubicBezTo>
                  <a:cubicBezTo>
                    <a:pt x="1" y="1400"/>
                    <a:pt x="0" y="1385"/>
                    <a:pt x="1" y="1369"/>
                  </a:cubicBezTo>
                  <a:cubicBezTo>
                    <a:pt x="4" y="1319"/>
                    <a:pt x="8" y="1209"/>
                    <a:pt x="11" y="1158"/>
                  </a:cubicBezTo>
                  <a:cubicBezTo>
                    <a:pt x="15" y="1103"/>
                    <a:pt x="40" y="1047"/>
                    <a:pt x="43" y="992"/>
                  </a:cubicBezTo>
                  <a:cubicBezTo>
                    <a:pt x="45" y="939"/>
                    <a:pt x="46" y="886"/>
                    <a:pt x="47" y="834"/>
                  </a:cubicBezTo>
                  <a:cubicBezTo>
                    <a:pt x="48" y="789"/>
                    <a:pt x="58" y="744"/>
                    <a:pt x="58" y="700"/>
                  </a:cubicBezTo>
                  <a:cubicBezTo>
                    <a:pt x="59" y="636"/>
                    <a:pt x="60" y="572"/>
                    <a:pt x="60" y="507"/>
                  </a:cubicBezTo>
                  <a:cubicBezTo>
                    <a:pt x="60" y="503"/>
                    <a:pt x="58" y="498"/>
                    <a:pt x="57" y="493"/>
                  </a:cubicBezTo>
                  <a:cubicBezTo>
                    <a:pt x="57" y="492"/>
                    <a:pt x="57" y="490"/>
                    <a:pt x="58" y="489"/>
                  </a:cubicBezTo>
                  <a:cubicBezTo>
                    <a:pt x="58" y="487"/>
                    <a:pt x="60" y="485"/>
                    <a:pt x="61" y="483"/>
                  </a:cubicBezTo>
                  <a:cubicBezTo>
                    <a:pt x="61" y="479"/>
                    <a:pt x="61" y="475"/>
                    <a:pt x="61" y="471"/>
                  </a:cubicBezTo>
                  <a:cubicBezTo>
                    <a:pt x="59" y="429"/>
                    <a:pt x="58" y="387"/>
                    <a:pt x="55" y="346"/>
                  </a:cubicBezTo>
                  <a:cubicBezTo>
                    <a:pt x="52" y="313"/>
                    <a:pt x="58" y="280"/>
                    <a:pt x="54" y="247"/>
                  </a:cubicBezTo>
                  <a:lnTo>
                    <a:pt x="57" y="237"/>
                  </a:lnTo>
                  <a:close/>
                  <a:moveTo>
                    <a:pt x="61" y="903"/>
                  </a:moveTo>
                  <a:cubicBezTo>
                    <a:pt x="61" y="903"/>
                    <a:pt x="61" y="903"/>
                    <a:pt x="60" y="903"/>
                  </a:cubicBezTo>
                  <a:cubicBezTo>
                    <a:pt x="59" y="934"/>
                    <a:pt x="58" y="965"/>
                    <a:pt x="56" y="996"/>
                  </a:cubicBezTo>
                  <a:cubicBezTo>
                    <a:pt x="57" y="996"/>
                    <a:pt x="57" y="996"/>
                    <a:pt x="58" y="996"/>
                  </a:cubicBezTo>
                  <a:cubicBezTo>
                    <a:pt x="59" y="965"/>
                    <a:pt x="60" y="934"/>
                    <a:pt x="61" y="903"/>
                  </a:cubicBezTo>
                  <a:close/>
                  <a:moveTo>
                    <a:pt x="56" y="1026"/>
                  </a:moveTo>
                  <a:cubicBezTo>
                    <a:pt x="56" y="1026"/>
                    <a:pt x="56" y="1026"/>
                    <a:pt x="56" y="1026"/>
                  </a:cubicBezTo>
                  <a:cubicBezTo>
                    <a:pt x="56" y="1018"/>
                    <a:pt x="56" y="1010"/>
                    <a:pt x="56" y="1002"/>
                  </a:cubicBezTo>
                  <a:cubicBezTo>
                    <a:pt x="56" y="1002"/>
                    <a:pt x="56" y="1002"/>
                    <a:pt x="56" y="1002"/>
                  </a:cubicBezTo>
                  <a:cubicBezTo>
                    <a:pt x="56" y="1010"/>
                    <a:pt x="56" y="1018"/>
                    <a:pt x="56" y="1026"/>
                  </a:cubicBezTo>
                  <a:close/>
                </a:path>
              </a:pathLst>
            </a:custGeom>
            <a:solidFill>
              <a:srgbClr val="FF7F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2"/>
            <p:cNvSpPr txBox="1"/>
            <p:nvPr/>
          </p:nvSpPr>
          <p:spPr>
            <a:xfrm>
              <a:off x="3394075" y="2189162"/>
              <a:ext cx="1320800" cy="44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B</a:t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670300" y="4262437"/>
              <a:ext cx="484187" cy="703262"/>
            </a:xfrm>
            <a:custGeom>
              <a:avLst/>
              <a:gdLst/>
              <a:ahLst/>
              <a:cxnLst/>
              <a:rect l="l" t="t" r="r" b="b"/>
              <a:pathLst>
                <a:path w="117" h="170" extrusionOk="0">
                  <a:moveTo>
                    <a:pt x="117" y="113"/>
                  </a:moveTo>
                  <a:cubicBezTo>
                    <a:pt x="117" y="95"/>
                    <a:pt x="103" y="81"/>
                    <a:pt x="76" y="75"/>
                  </a:cubicBezTo>
                  <a:cubicBezTo>
                    <a:pt x="73" y="74"/>
                    <a:pt x="58" y="70"/>
                    <a:pt x="55" y="69"/>
                  </a:cubicBezTo>
                  <a:cubicBezTo>
                    <a:pt x="34" y="64"/>
                    <a:pt x="28" y="61"/>
                    <a:pt x="28" y="55"/>
                  </a:cubicBezTo>
                  <a:cubicBezTo>
                    <a:pt x="28" y="49"/>
                    <a:pt x="36" y="42"/>
                    <a:pt x="57" y="42"/>
                  </a:cubicBezTo>
                  <a:cubicBezTo>
                    <a:pt x="72" y="42"/>
                    <a:pt x="87" y="54"/>
                    <a:pt x="87" y="54"/>
                  </a:cubicBezTo>
                  <a:cubicBezTo>
                    <a:pt x="93" y="58"/>
                    <a:pt x="97" y="57"/>
                    <a:pt x="102" y="53"/>
                  </a:cubicBezTo>
                  <a:cubicBezTo>
                    <a:pt x="102" y="53"/>
                    <a:pt x="108" y="47"/>
                    <a:pt x="108" y="42"/>
                  </a:cubicBezTo>
                  <a:cubicBezTo>
                    <a:pt x="108" y="34"/>
                    <a:pt x="90" y="23"/>
                    <a:pt x="71" y="19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3"/>
                    <a:pt x="67" y="0"/>
                    <a:pt x="63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6" y="6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16" y="22"/>
                    <a:pt x="0" y="37"/>
                    <a:pt x="0" y="56"/>
                  </a:cubicBezTo>
                  <a:cubicBezTo>
                    <a:pt x="0" y="78"/>
                    <a:pt x="21" y="87"/>
                    <a:pt x="44" y="93"/>
                  </a:cubicBezTo>
                  <a:cubicBezTo>
                    <a:pt x="47" y="93"/>
                    <a:pt x="65" y="98"/>
                    <a:pt x="68" y="99"/>
                  </a:cubicBezTo>
                  <a:cubicBezTo>
                    <a:pt x="85" y="103"/>
                    <a:pt x="89" y="109"/>
                    <a:pt x="89" y="113"/>
                  </a:cubicBezTo>
                  <a:cubicBezTo>
                    <a:pt x="89" y="121"/>
                    <a:pt x="81" y="127"/>
                    <a:pt x="60" y="127"/>
                  </a:cubicBezTo>
                  <a:cubicBezTo>
                    <a:pt x="45" y="127"/>
                    <a:pt x="24" y="115"/>
                    <a:pt x="24" y="115"/>
                  </a:cubicBezTo>
                  <a:cubicBezTo>
                    <a:pt x="18" y="111"/>
                    <a:pt x="13" y="112"/>
                    <a:pt x="8" y="118"/>
                  </a:cubicBezTo>
                  <a:cubicBezTo>
                    <a:pt x="8" y="118"/>
                    <a:pt x="4" y="122"/>
                    <a:pt x="4" y="127"/>
                  </a:cubicBezTo>
                  <a:cubicBezTo>
                    <a:pt x="4" y="136"/>
                    <a:pt x="26" y="146"/>
                    <a:pt x="46" y="15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6" y="167"/>
                    <a:pt x="50" y="170"/>
                    <a:pt x="54" y="170"/>
                  </a:cubicBezTo>
                  <a:cubicBezTo>
                    <a:pt x="63" y="170"/>
                    <a:pt x="63" y="170"/>
                    <a:pt x="63" y="170"/>
                  </a:cubicBezTo>
                  <a:cubicBezTo>
                    <a:pt x="67" y="170"/>
                    <a:pt x="71" y="167"/>
                    <a:pt x="71" y="164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102" y="148"/>
                    <a:pt x="117" y="131"/>
                    <a:pt x="117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2"/>
            <p:cNvSpPr txBox="1"/>
            <p:nvPr/>
          </p:nvSpPr>
          <p:spPr>
            <a:xfrm>
              <a:off x="3227387" y="2725737"/>
              <a:ext cx="1406525" cy="1169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073BDE0E-CB92-5944-A7B2-BE1F2FFDC45C}"/>
              </a:ext>
            </a:extLst>
          </p:cNvPr>
          <p:cNvGrpSpPr/>
          <p:nvPr/>
        </p:nvGrpSpPr>
        <p:grpSpPr>
          <a:xfrm>
            <a:off x="5327650" y="590550"/>
            <a:ext cx="1730375" cy="5821362"/>
            <a:chOff x="5327650" y="590550"/>
            <a:chExt cx="1730375" cy="5821362"/>
          </a:xfrm>
        </p:grpSpPr>
        <p:sp>
          <p:nvSpPr>
            <p:cNvPr id="510" name="Google Shape;510;p32"/>
            <p:cNvSpPr/>
            <p:nvPr/>
          </p:nvSpPr>
          <p:spPr>
            <a:xfrm>
              <a:off x="5327650" y="590550"/>
              <a:ext cx="1730375" cy="5821362"/>
            </a:xfrm>
            <a:custGeom>
              <a:avLst/>
              <a:gdLst/>
              <a:ahLst/>
              <a:cxnLst/>
              <a:rect l="l" t="t" r="r" b="b"/>
              <a:pathLst>
                <a:path w="418" h="1405" extrusionOk="0">
                  <a:moveTo>
                    <a:pt x="413" y="856"/>
                  </a:moveTo>
                  <a:cubicBezTo>
                    <a:pt x="413" y="856"/>
                    <a:pt x="412" y="855"/>
                    <a:pt x="411" y="855"/>
                  </a:cubicBezTo>
                  <a:cubicBezTo>
                    <a:pt x="410" y="857"/>
                    <a:pt x="408" y="859"/>
                    <a:pt x="408" y="861"/>
                  </a:cubicBezTo>
                  <a:cubicBezTo>
                    <a:pt x="407" y="870"/>
                    <a:pt x="406" y="878"/>
                    <a:pt x="406" y="886"/>
                  </a:cubicBezTo>
                  <a:cubicBezTo>
                    <a:pt x="406" y="896"/>
                    <a:pt x="406" y="905"/>
                    <a:pt x="406" y="915"/>
                  </a:cubicBezTo>
                  <a:cubicBezTo>
                    <a:pt x="405" y="915"/>
                    <a:pt x="404" y="915"/>
                    <a:pt x="403" y="915"/>
                  </a:cubicBezTo>
                  <a:cubicBezTo>
                    <a:pt x="403" y="789"/>
                    <a:pt x="403" y="663"/>
                    <a:pt x="403" y="537"/>
                  </a:cubicBezTo>
                  <a:cubicBezTo>
                    <a:pt x="402" y="537"/>
                    <a:pt x="401" y="537"/>
                    <a:pt x="399" y="537"/>
                  </a:cubicBezTo>
                  <a:cubicBezTo>
                    <a:pt x="399" y="696"/>
                    <a:pt x="398" y="855"/>
                    <a:pt x="398" y="1014"/>
                  </a:cubicBezTo>
                  <a:cubicBezTo>
                    <a:pt x="399" y="1008"/>
                    <a:pt x="400" y="1002"/>
                    <a:pt x="400" y="996"/>
                  </a:cubicBezTo>
                  <a:cubicBezTo>
                    <a:pt x="401" y="977"/>
                    <a:pt x="402" y="958"/>
                    <a:pt x="403" y="939"/>
                  </a:cubicBezTo>
                  <a:cubicBezTo>
                    <a:pt x="404" y="935"/>
                    <a:pt x="405" y="934"/>
                    <a:pt x="414" y="936"/>
                  </a:cubicBezTo>
                  <a:cubicBezTo>
                    <a:pt x="411" y="937"/>
                    <a:pt x="409" y="938"/>
                    <a:pt x="405" y="939"/>
                  </a:cubicBezTo>
                  <a:cubicBezTo>
                    <a:pt x="409" y="939"/>
                    <a:pt x="411" y="940"/>
                    <a:pt x="415" y="940"/>
                  </a:cubicBezTo>
                  <a:cubicBezTo>
                    <a:pt x="412" y="942"/>
                    <a:pt x="410" y="943"/>
                    <a:pt x="407" y="944"/>
                  </a:cubicBezTo>
                  <a:cubicBezTo>
                    <a:pt x="410" y="944"/>
                    <a:pt x="411" y="945"/>
                    <a:pt x="414" y="945"/>
                  </a:cubicBezTo>
                  <a:cubicBezTo>
                    <a:pt x="411" y="947"/>
                    <a:pt x="409" y="948"/>
                    <a:pt x="406" y="949"/>
                  </a:cubicBezTo>
                  <a:cubicBezTo>
                    <a:pt x="409" y="949"/>
                    <a:pt x="411" y="950"/>
                    <a:pt x="414" y="950"/>
                  </a:cubicBezTo>
                  <a:cubicBezTo>
                    <a:pt x="411" y="952"/>
                    <a:pt x="410" y="953"/>
                    <a:pt x="408" y="954"/>
                  </a:cubicBezTo>
                  <a:cubicBezTo>
                    <a:pt x="410" y="954"/>
                    <a:pt x="411" y="955"/>
                    <a:pt x="413" y="956"/>
                  </a:cubicBezTo>
                  <a:cubicBezTo>
                    <a:pt x="412" y="957"/>
                    <a:pt x="410" y="958"/>
                    <a:pt x="409" y="959"/>
                  </a:cubicBezTo>
                  <a:cubicBezTo>
                    <a:pt x="417" y="960"/>
                    <a:pt x="411" y="962"/>
                    <a:pt x="409" y="964"/>
                  </a:cubicBezTo>
                  <a:cubicBezTo>
                    <a:pt x="418" y="966"/>
                    <a:pt x="409" y="967"/>
                    <a:pt x="408" y="969"/>
                  </a:cubicBezTo>
                  <a:cubicBezTo>
                    <a:pt x="410" y="969"/>
                    <a:pt x="411" y="970"/>
                    <a:pt x="414" y="971"/>
                  </a:cubicBezTo>
                  <a:cubicBezTo>
                    <a:pt x="411" y="972"/>
                    <a:pt x="409" y="973"/>
                    <a:pt x="406" y="973"/>
                  </a:cubicBezTo>
                  <a:cubicBezTo>
                    <a:pt x="410" y="974"/>
                    <a:pt x="411" y="975"/>
                    <a:pt x="413" y="976"/>
                  </a:cubicBezTo>
                  <a:cubicBezTo>
                    <a:pt x="411" y="977"/>
                    <a:pt x="409" y="978"/>
                    <a:pt x="407" y="979"/>
                  </a:cubicBezTo>
                  <a:cubicBezTo>
                    <a:pt x="410" y="979"/>
                    <a:pt x="411" y="980"/>
                    <a:pt x="413" y="980"/>
                  </a:cubicBezTo>
                  <a:cubicBezTo>
                    <a:pt x="411" y="982"/>
                    <a:pt x="409" y="983"/>
                    <a:pt x="407" y="984"/>
                  </a:cubicBezTo>
                  <a:cubicBezTo>
                    <a:pt x="409" y="985"/>
                    <a:pt x="411" y="985"/>
                    <a:pt x="414" y="986"/>
                  </a:cubicBezTo>
                  <a:cubicBezTo>
                    <a:pt x="411" y="987"/>
                    <a:pt x="408" y="988"/>
                    <a:pt x="406" y="988"/>
                  </a:cubicBezTo>
                  <a:cubicBezTo>
                    <a:pt x="406" y="989"/>
                    <a:pt x="407" y="989"/>
                    <a:pt x="408" y="990"/>
                  </a:cubicBezTo>
                  <a:cubicBezTo>
                    <a:pt x="409" y="990"/>
                    <a:pt x="411" y="990"/>
                    <a:pt x="413" y="990"/>
                  </a:cubicBezTo>
                  <a:cubicBezTo>
                    <a:pt x="405" y="995"/>
                    <a:pt x="404" y="999"/>
                    <a:pt x="412" y="1001"/>
                  </a:cubicBezTo>
                  <a:cubicBezTo>
                    <a:pt x="410" y="1002"/>
                    <a:pt x="407" y="1003"/>
                    <a:pt x="406" y="1005"/>
                  </a:cubicBezTo>
                  <a:cubicBezTo>
                    <a:pt x="405" y="1008"/>
                    <a:pt x="404" y="1011"/>
                    <a:pt x="404" y="1014"/>
                  </a:cubicBezTo>
                  <a:cubicBezTo>
                    <a:pt x="403" y="1028"/>
                    <a:pt x="403" y="1042"/>
                    <a:pt x="402" y="1055"/>
                  </a:cubicBezTo>
                  <a:cubicBezTo>
                    <a:pt x="401" y="1078"/>
                    <a:pt x="399" y="1101"/>
                    <a:pt x="398" y="1124"/>
                  </a:cubicBezTo>
                  <a:cubicBezTo>
                    <a:pt x="397" y="1145"/>
                    <a:pt x="396" y="1165"/>
                    <a:pt x="395" y="1186"/>
                  </a:cubicBezTo>
                  <a:cubicBezTo>
                    <a:pt x="395" y="1187"/>
                    <a:pt x="393" y="1188"/>
                    <a:pt x="392" y="1189"/>
                  </a:cubicBezTo>
                  <a:cubicBezTo>
                    <a:pt x="391" y="1184"/>
                    <a:pt x="391" y="1179"/>
                    <a:pt x="391" y="1174"/>
                  </a:cubicBezTo>
                  <a:cubicBezTo>
                    <a:pt x="390" y="1169"/>
                    <a:pt x="390" y="1163"/>
                    <a:pt x="390" y="1157"/>
                  </a:cubicBezTo>
                  <a:cubicBezTo>
                    <a:pt x="390" y="1156"/>
                    <a:pt x="389" y="1155"/>
                    <a:pt x="389" y="1154"/>
                  </a:cubicBezTo>
                  <a:cubicBezTo>
                    <a:pt x="388" y="1155"/>
                    <a:pt x="387" y="1156"/>
                    <a:pt x="387" y="1157"/>
                  </a:cubicBezTo>
                  <a:cubicBezTo>
                    <a:pt x="386" y="1171"/>
                    <a:pt x="385" y="1184"/>
                    <a:pt x="384" y="1198"/>
                  </a:cubicBezTo>
                  <a:cubicBezTo>
                    <a:pt x="383" y="1222"/>
                    <a:pt x="381" y="1247"/>
                    <a:pt x="380" y="1272"/>
                  </a:cubicBezTo>
                  <a:cubicBezTo>
                    <a:pt x="379" y="1288"/>
                    <a:pt x="378" y="1303"/>
                    <a:pt x="377" y="1319"/>
                  </a:cubicBezTo>
                  <a:cubicBezTo>
                    <a:pt x="377" y="1326"/>
                    <a:pt x="375" y="1334"/>
                    <a:pt x="375" y="1342"/>
                  </a:cubicBezTo>
                  <a:cubicBezTo>
                    <a:pt x="375" y="1351"/>
                    <a:pt x="375" y="1360"/>
                    <a:pt x="375" y="1369"/>
                  </a:cubicBezTo>
                  <a:cubicBezTo>
                    <a:pt x="375" y="1371"/>
                    <a:pt x="374" y="1373"/>
                    <a:pt x="374" y="1375"/>
                  </a:cubicBezTo>
                  <a:cubicBezTo>
                    <a:pt x="373" y="1375"/>
                    <a:pt x="373" y="1375"/>
                    <a:pt x="372" y="1375"/>
                  </a:cubicBezTo>
                  <a:cubicBezTo>
                    <a:pt x="371" y="1371"/>
                    <a:pt x="371" y="1366"/>
                    <a:pt x="371" y="1362"/>
                  </a:cubicBezTo>
                  <a:cubicBezTo>
                    <a:pt x="371" y="1343"/>
                    <a:pt x="368" y="1337"/>
                    <a:pt x="364" y="1300"/>
                  </a:cubicBezTo>
                  <a:cubicBezTo>
                    <a:pt x="363" y="1286"/>
                    <a:pt x="360" y="1266"/>
                    <a:pt x="360" y="1252"/>
                  </a:cubicBezTo>
                  <a:cubicBezTo>
                    <a:pt x="362" y="1203"/>
                    <a:pt x="356" y="1183"/>
                    <a:pt x="359" y="1134"/>
                  </a:cubicBezTo>
                  <a:cubicBezTo>
                    <a:pt x="361" y="1086"/>
                    <a:pt x="367" y="1020"/>
                    <a:pt x="367" y="972"/>
                  </a:cubicBezTo>
                  <a:cubicBezTo>
                    <a:pt x="367" y="883"/>
                    <a:pt x="368" y="796"/>
                    <a:pt x="365" y="707"/>
                  </a:cubicBezTo>
                  <a:cubicBezTo>
                    <a:pt x="363" y="658"/>
                    <a:pt x="359" y="609"/>
                    <a:pt x="365" y="558"/>
                  </a:cubicBezTo>
                  <a:cubicBezTo>
                    <a:pt x="365" y="556"/>
                    <a:pt x="365" y="554"/>
                    <a:pt x="364" y="552"/>
                  </a:cubicBezTo>
                  <a:cubicBezTo>
                    <a:pt x="364" y="550"/>
                    <a:pt x="364" y="549"/>
                    <a:pt x="363" y="547"/>
                  </a:cubicBezTo>
                  <a:cubicBezTo>
                    <a:pt x="362" y="548"/>
                    <a:pt x="362" y="548"/>
                    <a:pt x="362" y="548"/>
                  </a:cubicBezTo>
                  <a:cubicBezTo>
                    <a:pt x="363" y="579"/>
                    <a:pt x="364" y="610"/>
                    <a:pt x="365" y="641"/>
                  </a:cubicBezTo>
                  <a:cubicBezTo>
                    <a:pt x="365" y="652"/>
                    <a:pt x="365" y="662"/>
                    <a:pt x="365" y="673"/>
                  </a:cubicBezTo>
                  <a:cubicBezTo>
                    <a:pt x="366" y="692"/>
                    <a:pt x="367" y="711"/>
                    <a:pt x="368" y="730"/>
                  </a:cubicBezTo>
                  <a:cubicBezTo>
                    <a:pt x="368" y="743"/>
                    <a:pt x="367" y="755"/>
                    <a:pt x="367" y="768"/>
                  </a:cubicBezTo>
                  <a:cubicBezTo>
                    <a:pt x="367" y="773"/>
                    <a:pt x="366" y="779"/>
                    <a:pt x="367" y="784"/>
                  </a:cubicBezTo>
                  <a:cubicBezTo>
                    <a:pt x="367" y="790"/>
                    <a:pt x="368" y="796"/>
                    <a:pt x="368" y="802"/>
                  </a:cubicBezTo>
                  <a:cubicBezTo>
                    <a:pt x="368" y="809"/>
                    <a:pt x="368" y="817"/>
                    <a:pt x="368" y="824"/>
                  </a:cubicBezTo>
                  <a:cubicBezTo>
                    <a:pt x="368" y="832"/>
                    <a:pt x="370" y="839"/>
                    <a:pt x="370" y="846"/>
                  </a:cubicBezTo>
                  <a:cubicBezTo>
                    <a:pt x="370" y="848"/>
                    <a:pt x="371" y="850"/>
                    <a:pt x="370" y="852"/>
                  </a:cubicBezTo>
                  <a:cubicBezTo>
                    <a:pt x="369" y="855"/>
                    <a:pt x="367" y="858"/>
                    <a:pt x="368" y="859"/>
                  </a:cubicBezTo>
                  <a:cubicBezTo>
                    <a:pt x="373" y="862"/>
                    <a:pt x="369" y="863"/>
                    <a:pt x="367" y="864"/>
                  </a:cubicBezTo>
                  <a:cubicBezTo>
                    <a:pt x="374" y="866"/>
                    <a:pt x="369" y="868"/>
                    <a:pt x="366" y="869"/>
                  </a:cubicBezTo>
                  <a:cubicBezTo>
                    <a:pt x="375" y="871"/>
                    <a:pt x="369" y="873"/>
                    <a:pt x="367" y="874"/>
                  </a:cubicBezTo>
                  <a:cubicBezTo>
                    <a:pt x="368" y="875"/>
                    <a:pt x="370" y="876"/>
                    <a:pt x="372" y="877"/>
                  </a:cubicBezTo>
                  <a:cubicBezTo>
                    <a:pt x="370" y="878"/>
                    <a:pt x="368" y="878"/>
                    <a:pt x="366" y="879"/>
                  </a:cubicBezTo>
                  <a:cubicBezTo>
                    <a:pt x="368" y="880"/>
                    <a:pt x="369" y="880"/>
                    <a:pt x="371" y="881"/>
                  </a:cubicBezTo>
                  <a:cubicBezTo>
                    <a:pt x="369" y="882"/>
                    <a:pt x="368" y="883"/>
                    <a:pt x="366" y="884"/>
                  </a:cubicBezTo>
                  <a:cubicBezTo>
                    <a:pt x="368" y="885"/>
                    <a:pt x="369" y="886"/>
                    <a:pt x="371" y="886"/>
                  </a:cubicBezTo>
                  <a:cubicBezTo>
                    <a:pt x="369" y="887"/>
                    <a:pt x="368" y="888"/>
                    <a:pt x="366" y="890"/>
                  </a:cubicBezTo>
                  <a:cubicBezTo>
                    <a:pt x="374" y="891"/>
                    <a:pt x="367" y="893"/>
                    <a:pt x="367" y="895"/>
                  </a:cubicBezTo>
                  <a:cubicBezTo>
                    <a:pt x="368" y="896"/>
                    <a:pt x="368" y="897"/>
                    <a:pt x="368" y="898"/>
                  </a:cubicBezTo>
                  <a:cubicBezTo>
                    <a:pt x="368" y="899"/>
                    <a:pt x="367" y="900"/>
                    <a:pt x="367" y="900"/>
                  </a:cubicBezTo>
                  <a:cubicBezTo>
                    <a:pt x="368" y="903"/>
                    <a:pt x="368" y="905"/>
                    <a:pt x="368" y="908"/>
                  </a:cubicBezTo>
                  <a:cubicBezTo>
                    <a:pt x="368" y="910"/>
                    <a:pt x="367" y="913"/>
                    <a:pt x="367" y="915"/>
                  </a:cubicBezTo>
                  <a:cubicBezTo>
                    <a:pt x="367" y="919"/>
                    <a:pt x="368" y="924"/>
                    <a:pt x="368" y="928"/>
                  </a:cubicBezTo>
                  <a:cubicBezTo>
                    <a:pt x="368" y="932"/>
                    <a:pt x="368" y="936"/>
                    <a:pt x="368" y="940"/>
                  </a:cubicBezTo>
                  <a:cubicBezTo>
                    <a:pt x="368" y="944"/>
                    <a:pt x="369" y="948"/>
                    <a:pt x="369" y="952"/>
                  </a:cubicBezTo>
                  <a:cubicBezTo>
                    <a:pt x="369" y="957"/>
                    <a:pt x="367" y="961"/>
                    <a:pt x="367" y="965"/>
                  </a:cubicBezTo>
                  <a:cubicBezTo>
                    <a:pt x="367" y="969"/>
                    <a:pt x="369" y="973"/>
                    <a:pt x="369" y="977"/>
                  </a:cubicBezTo>
                  <a:cubicBezTo>
                    <a:pt x="369" y="984"/>
                    <a:pt x="370" y="990"/>
                    <a:pt x="369" y="997"/>
                  </a:cubicBezTo>
                  <a:cubicBezTo>
                    <a:pt x="369" y="999"/>
                    <a:pt x="368" y="1001"/>
                    <a:pt x="369" y="1003"/>
                  </a:cubicBezTo>
                  <a:cubicBezTo>
                    <a:pt x="369" y="1005"/>
                    <a:pt x="366" y="1008"/>
                    <a:pt x="367" y="1010"/>
                  </a:cubicBezTo>
                  <a:cubicBezTo>
                    <a:pt x="369" y="1014"/>
                    <a:pt x="368" y="1016"/>
                    <a:pt x="367" y="1020"/>
                  </a:cubicBezTo>
                  <a:cubicBezTo>
                    <a:pt x="366" y="1022"/>
                    <a:pt x="368" y="1024"/>
                    <a:pt x="368" y="1027"/>
                  </a:cubicBezTo>
                  <a:cubicBezTo>
                    <a:pt x="369" y="1029"/>
                    <a:pt x="368" y="1031"/>
                    <a:pt x="368" y="1034"/>
                  </a:cubicBezTo>
                  <a:cubicBezTo>
                    <a:pt x="368" y="1036"/>
                    <a:pt x="368" y="1039"/>
                    <a:pt x="368" y="1042"/>
                  </a:cubicBezTo>
                  <a:cubicBezTo>
                    <a:pt x="367" y="1045"/>
                    <a:pt x="367" y="1047"/>
                    <a:pt x="367" y="1051"/>
                  </a:cubicBezTo>
                  <a:cubicBezTo>
                    <a:pt x="371" y="1052"/>
                    <a:pt x="367" y="1054"/>
                    <a:pt x="365" y="1055"/>
                  </a:cubicBezTo>
                  <a:cubicBezTo>
                    <a:pt x="366" y="1056"/>
                    <a:pt x="367" y="1057"/>
                    <a:pt x="369" y="1058"/>
                  </a:cubicBezTo>
                  <a:cubicBezTo>
                    <a:pt x="367" y="1059"/>
                    <a:pt x="366" y="1059"/>
                    <a:pt x="365" y="1060"/>
                  </a:cubicBezTo>
                  <a:cubicBezTo>
                    <a:pt x="366" y="1061"/>
                    <a:pt x="368" y="1063"/>
                    <a:pt x="368" y="1063"/>
                  </a:cubicBezTo>
                  <a:cubicBezTo>
                    <a:pt x="366" y="1065"/>
                    <a:pt x="364" y="1066"/>
                    <a:pt x="368" y="1067"/>
                  </a:cubicBezTo>
                  <a:cubicBezTo>
                    <a:pt x="364" y="1069"/>
                    <a:pt x="367" y="1072"/>
                    <a:pt x="367" y="1074"/>
                  </a:cubicBezTo>
                  <a:cubicBezTo>
                    <a:pt x="367" y="1075"/>
                    <a:pt x="366" y="1076"/>
                    <a:pt x="366" y="1077"/>
                  </a:cubicBezTo>
                  <a:cubicBezTo>
                    <a:pt x="366" y="1080"/>
                    <a:pt x="366" y="1081"/>
                    <a:pt x="366" y="1083"/>
                  </a:cubicBezTo>
                  <a:cubicBezTo>
                    <a:pt x="367" y="1083"/>
                    <a:pt x="368" y="1083"/>
                    <a:pt x="369" y="1083"/>
                  </a:cubicBezTo>
                  <a:cubicBezTo>
                    <a:pt x="367" y="1084"/>
                    <a:pt x="365" y="1085"/>
                    <a:pt x="363" y="1085"/>
                  </a:cubicBezTo>
                  <a:cubicBezTo>
                    <a:pt x="365" y="1086"/>
                    <a:pt x="366" y="1087"/>
                    <a:pt x="369" y="1088"/>
                  </a:cubicBezTo>
                  <a:cubicBezTo>
                    <a:pt x="367" y="1089"/>
                    <a:pt x="365" y="1090"/>
                    <a:pt x="363" y="1090"/>
                  </a:cubicBezTo>
                  <a:cubicBezTo>
                    <a:pt x="365" y="1092"/>
                    <a:pt x="366" y="1092"/>
                    <a:pt x="368" y="1093"/>
                  </a:cubicBezTo>
                  <a:cubicBezTo>
                    <a:pt x="366" y="1094"/>
                    <a:pt x="365" y="1095"/>
                    <a:pt x="363" y="1095"/>
                  </a:cubicBezTo>
                  <a:cubicBezTo>
                    <a:pt x="365" y="1096"/>
                    <a:pt x="366" y="1097"/>
                    <a:pt x="368" y="1098"/>
                  </a:cubicBezTo>
                  <a:cubicBezTo>
                    <a:pt x="366" y="1099"/>
                    <a:pt x="364" y="1100"/>
                    <a:pt x="362" y="1100"/>
                  </a:cubicBezTo>
                  <a:cubicBezTo>
                    <a:pt x="365" y="1102"/>
                    <a:pt x="366" y="1102"/>
                    <a:pt x="367" y="1103"/>
                  </a:cubicBezTo>
                  <a:cubicBezTo>
                    <a:pt x="366" y="1104"/>
                    <a:pt x="364" y="1105"/>
                    <a:pt x="363" y="1105"/>
                  </a:cubicBezTo>
                  <a:cubicBezTo>
                    <a:pt x="364" y="1106"/>
                    <a:pt x="365" y="1107"/>
                    <a:pt x="367" y="1108"/>
                  </a:cubicBezTo>
                  <a:cubicBezTo>
                    <a:pt x="365" y="1109"/>
                    <a:pt x="363" y="1110"/>
                    <a:pt x="361" y="1110"/>
                  </a:cubicBezTo>
                  <a:cubicBezTo>
                    <a:pt x="364" y="1112"/>
                    <a:pt x="365" y="1112"/>
                    <a:pt x="367" y="1113"/>
                  </a:cubicBezTo>
                  <a:cubicBezTo>
                    <a:pt x="365" y="1114"/>
                    <a:pt x="363" y="1115"/>
                    <a:pt x="361" y="1115"/>
                  </a:cubicBezTo>
                  <a:cubicBezTo>
                    <a:pt x="364" y="1117"/>
                    <a:pt x="365" y="1117"/>
                    <a:pt x="367" y="1118"/>
                  </a:cubicBezTo>
                  <a:cubicBezTo>
                    <a:pt x="361" y="1120"/>
                    <a:pt x="360" y="1121"/>
                    <a:pt x="367" y="1123"/>
                  </a:cubicBezTo>
                  <a:cubicBezTo>
                    <a:pt x="361" y="1125"/>
                    <a:pt x="364" y="1126"/>
                    <a:pt x="364" y="1128"/>
                  </a:cubicBezTo>
                  <a:cubicBezTo>
                    <a:pt x="364" y="1133"/>
                    <a:pt x="361" y="1137"/>
                    <a:pt x="361" y="1141"/>
                  </a:cubicBezTo>
                  <a:cubicBezTo>
                    <a:pt x="360" y="1152"/>
                    <a:pt x="360" y="1163"/>
                    <a:pt x="359" y="1174"/>
                  </a:cubicBezTo>
                  <a:cubicBezTo>
                    <a:pt x="358" y="1199"/>
                    <a:pt x="356" y="1224"/>
                    <a:pt x="355" y="1248"/>
                  </a:cubicBezTo>
                  <a:cubicBezTo>
                    <a:pt x="354" y="1266"/>
                    <a:pt x="353" y="1284"/>
                    <a:pt x="352" y="1302"/>
                  </a:cubicBezTo>
                  <a:cubicBezTo>
                    <a:pt x="351" y="1314"/>
                    <a:pt x="350" y="1326"/>
                    <a:pt x="349" y="1337"/>
                  </a:cubicBezTo>
                  <a:cubicBezTo>
                    <a:pt x="349" y="1338"/>
                    <a:pt x="348" y="1339"/>
                    <a:pt x="347" y="1340"/>
                  </a:cubicBezTo>
                  <a:cubicBezTo>
                    <a:pt x="347" y="1339"/>
                    <a:pt x="345" y="1338"/>
                    <a:pt x="345" y="1337"/>
                  </a:cubicBezTo>
                  <a:cubicBezTo>
                    <a:pt x="345" y="1328"/>
                    <a:pt x="346" y="1319"/>
                    <a:pt x="346" y="1310"/>
                  </a:cubicBezTo>
                  <a:cubicBezTo>
                    <a:pt x="346" y="1292"/>
                    <a:pt x="347" y="1274"/>
                    <a:pt x="347" y="1256"/>
                  </a:cubicBezTo>
                  <a:cubicBezTo>
                    <a:pt x="347" y="1245"/>
                    <a:pt x="347" y="1233"/>
                    <a:pt x="347" y="1222"/>
                  </a:cubicBezTo>
                  <a:cubicBezTo>
                    <a:pt x="345" y="1251"/>
                    <a:pt x="342" y="1279"/>
                    <a:pt x="341" y="1308"/>
                  </a:cubicBezTo>
                  <a:cubicBezTo>
                    <a:pt x="340" y="1323"/>
                    <a:pt x="339" y="1338"/>
                    <a:pt x="339" y="1354"/>
                  </a:cubicBezTo>
                  <a:cubicBezTo>
                    <a:pt x="339" y="1355"/>
                    <a:pt x="337" y="1356"/>
                    <a:pt x="336" y="1358"/>
                  </a:cubicBezTo>
                  <a:cubicBezTo>
                    <a:pt x="335" y="1356"/>
                    <a:pt x="334" y="1356"/>
                    <a:pt x="334" y="1355"/>
                  </a:cubicBezTo>
                  <a:cubicBezTo>
                    <a:pt x="334" y="1350"/>
                    <a:pt x="334" y="1346"/>
                    <a:pt x="333" y="1341"/>
                  </a:cubicBezTo>
                  <a:cubicBezTo>
                    <a:pt x="332" y="1330"/>
                    <a:pt x="329" y="1320"/>
                    <a:pt x="328" y="1310"/>
                  </a:cubicBezTo>
                  <a:cubicBezTo>
                    <a:pt x="328" y="1281"/>
                    <a:pt x="315" y="1246"/>
                    <a:pt x="316" y="1218"/>
                  </a:cubicBezTo>
                  <a:cubicBezTo>
                    <a:pt x="319" y="1123"/>
                    <a:pt x="323" y="1035"/>
                    <a:pt x="325" y="940"/>
                  </a:cubicBezTo>
                  <a:cubicBezTo>
                    <a:pt x="327" y="807"/>
                    <a:pt x="321" y="679"/>
                    <a:pt x="325" y="541"/>
                  </a:cubicBezTo>
                  <a:cubicBezTo>
                    <a:pt x="324" y="538"/>
                    <a:pt x="324" y="535"/>
                    <a:pt x="323" y="531"/>
                  </a:cubicBezTo>
                  <a:cubicBezTo>
                    <a:pt x="322" y="531"/>
                    <a:pt x="321" y="531"/>
                    <a:pt x="320" y="531"/>
                  </a:cubicBezTo>
                  <a:cubicBezTo>
                    <a:pt x="320" y="544"/>
                    <a:pt x="320" y="557"/>
                    <a:pt x="321" y="569"/>
                  </a:cubicBezTo>
                  <a:cubicBezTo>
                    <a:pt x="321" y="581"/>
                    <a:pt x="322" y="594"/>
                    <a:pt x="322" y="606"/>
                  </a:cubicBezTo>
                  <a:cubicBezTo>
                    <a:pt x="323" y="645"/>
                    <a:pt x="323" y="685"/>
                    <a:pt x="324" y="725"/>
                  </a:cubicBezTo>
                  <a:cubicBezTo>
                    <a:pt x="324" y="745"/>
                    <a:pt x="325" y="765"/>
                    <a:pt x="326" y="785"/>
                  </a:cubicBezTo>
                  <a:cubicBezTo>
                    <a:pt x="326" y="811"/>
                    <a:pt x="325" y="838"/>
                    <a:pt x="325" y="864"/>
                  </a:cubicBezTo>
                  <a:cubicBezTo>
                    <a:pt x="325" y="877"/>
                    <a:pt x="325" y="890"/>
                    <a:pt x="325" y="903"/>
                  </a:cubicBezTo>
                  <a:cubicBezTo>
                    <a:pt x="325" y="915"/>
                    <a:pt x="325" y="928"/>
                    <a:pt x="325" y="940"/>
                  </a:cubicBezTo>
                  <a:cubicBezTo>
                    <a:pt x="325" y="951"/>
                    <a:pt x="324" y="962"/>
                    <a:pt x="324" y="973"/>
                  </a:cubicBezTo>
                  <a:cubicBezTo>
                    <a:pt x="324" y="980"/>
                    <a:pt x="324" y="987"/>
                    <a:pt x="324" y="994"/>
                  </a:cubicBezTo>
                  <a:cubicBezTo>
                    <a:pt x="324" y="1001"/>
                    <a:pt x="324" y="1007"/>
                    <a:pt x="324" y="1013"/>
                  </a:cubicBezTo>
                  <a:cubicBezTo>
                    <a:pt x="323" y="1018"/>
                    <a:pt x="323" y="1024"/>
                    <a:pt x="323" y="1029"/>
                  </a:cubicBezTo>
                  <a:cubicBezTo>
                    <a:pt x="322" y="1036"/>
                    <a:pt x="322" y="1042"/>
                    <a:pt x="322" y="1048"/>
                  </a:cubicBezTo>
                  <a:cubicBezTo>
                    <a:pt x="322" y="1052"/>
                    <a:pt x="323" y="1056"/>
                    <a:pt x="323" y="1060"/>
                  </a:cubicBezTo>
                  <a:cubicBezTo>
                    <a:pt x="323" y="1064"/>
                    <a:pt x="323" y="1069"/>
                    <a:pt x="323" y="1073"/>
                  </a:cubicBezTo>
                  <a:cubicBezTo>
                    <a:pt x="323" y="1075"/>
                    <a:pt x="321" y="1077"/>
                    <a:pt x="321" y="1080"/>
                  </a:cubicBezTo>
                  <a:cubicBezTo>
                    <a:pt x="321" y="1082"/>
                    <a:pt x="322" y="1084"/>
                    <a:pt x="322" y="1087"/>
                  </a:cubicBezTo>
                  <a:cubicBezTo>
                    <a:pt x="322" y="1089"/>
                    <a:pt x="322" y="1091"/>
                    <a:pt x="322" y="1093"/>
                  </a:cubicBezTo>
                  <a:cubicBezTo>
                    <a:pt x="321" y="1096"/>
                    <a:pt x="321" y="1098"/>
                    <a:pt x="321" y="1100"/>
                  </a:cubicBezTo>
                  <a:cubicBezTo>
                    <a:pt x="321" y="1103"/>
                    <a:pt x="322" y="1105"/>
                    <a:pt x="322" y="1108"/>
                  </a:cubicBezTo>
                  <a:cubicBezTo>
                    <a:pt x="322" y="1110"/>
                    <a:pt x="320" y="1112"/>
                    <a:pt x="320" y="1115"/>
                  </a:cubicBezTo>
                  <a:cubicBezTo>
                    <a:pt x="320" y="1117"/>
                    <a:pt x="322" y="1120"/>
                    <a:pt x="322" y="1122"/>
                  </a:cubicBezTo>
                  <a:cubicBezTo>
                    <a:pt x="321" y="1127"/>
                    <a:pt x="319" y="1131"/>
                    <a:pt x="320" y="1135"/>
                  </a:cubicBezTo>
                  <a:cubicBezTo>
                    <a:pt x="321" y="1142"/>
                    <a:pt x="318" y="1150"/>
                    <a:pt x="319" y="1158"/>
                  </a:cubicBezTo>
                  <a:cubicBezTo>
                    <a:pt x="320" y="1163"/>
                    <a:pt x="318" y="1168"/>
                    <a:pt x="318" y="1173"/>
                  </a:cubicBezTo>
                  <a:cubicBezTo>
                    <a:pt x="317" y="1183"/>
                    <a:pt x="316" y="1193"/>
                    <a:pt x="315" y="1203"/>
                  </a:cubicBezTo>
                  <a:cubicBezTo>
                    <a:pt x="314" y="1213"/>
                    <a:pt x="312" y="1222"/>
                    <a:pt x="311" y="1231"/>
                  </a:cubicBezTo>
                  <a:cubicBezTo>
                    <a:pt x="310" y="1248"/>
                    <a:pt x="309" y="1265"/>
                    <a:pt x="307" y="1283"/>
                  </a:cubicBezTo>
                  <a:cubicBezTo>
                    <a:pt x="306" y="1300"/>
                    <a:pt x="305" y="1317"/>
                    <a:pt x="305" y="1335"/>
                  </a:cubicBezTo>
                  <a:cubicBezTo>
                    <a:pt x="303" y="1357"/>
                    <a:pt x="302" y="1380"/>
                    <a:pt x="301" y="1402"/>
                  </a:cubicBezTo>
                  <a:cubicBezTo>
                    <a:pt x="301" y="1403"/>
                    <a:pt x="300" y="1404"/>
                    <a:pt x="300" y="1405"/>
                  </a:cubicBezTo>
                  <a:cubicBezTo>
                    <a:pt x="298" y="1405"/>
                    <a:pt x="298" y="1404"/>
                    <a:pt x="298" y="1404"/>
                  </a:cubicBezTo>
                  <a:cubicBezTo>
                    <a:pt x="298" y="1377"/>
                    <a:pt x="298" y="1350"/>
                    <a:pt x="298" y="1322"/>
                  </a:cubicBezTo>
                  <a:cubicBezTo>
                    <a:pt x="299" y="1300"/>
                    <a:pt x="300" y="1157"/>
                    <a:pt x="296" y="1134"/>
                  </a:cubicBezTo>
                  <a:cubicBezTo>
                    <a:pt x="295" y="1133"/>
                    <a:pt x="295" y="1132"/>
                    <a:pt x="295" y="1131"/>
                  </a:cubicBezTo>
                  <a:cubicBezTo>
                    <a:pt x="293" y="1138"/>
                    <a:pt x="292" y="1145"/>
                    <a:pt x="292" y="1152"/>
                  </a:cubicBezTo>
                  <a:cubicBezTo>
                    <a:pt x="291" y="1184"/>
                    <a:pt x="289" y="1216"/>
                    <a:pt x="288" y="1248"/>
                  </a:cubicBezTo>
                  <a:cubicBezTo>
                    <a:pt x="287" y="1253"/>
                    <a:pt x="286" y="1257"/>
                    <a:pt x="285" y="1262"/>
                  </a:cubicBezTo>
                  <a:cubicBezTo>
                    <a:pt x="284" y="1262"/>
                    <a:pt x="283" y="1262"/>
                    <a:pt x="282" y="1262"/>
                  </a:cubicBezTo>
                  <a:cubicBezTo>
                    <a:pt x="281" y="1231"/>
                    <a:pt x="280" y="1200"/>
                    <a:pt x="279" y="1168"/>
                  </a:cubicBezTo>
                  <a:cubicBezTo>
                    <a:pt x="279" y="1137"/>
                    <a:pt x="281" y="1227"/>
                    <a:pt x="282" y="1195"/>
                  </a:cubicBezTo>
                  <a:cubicBezTo>
                    <a:pt x="281" y="1195"/>
                    <a:pt x="280" y="1195"/>
                    <a:pt x="280" y="1195"/>
                  </a:cubicBezTo>
                  <a:cubicBezTo>
                    <a:pt x="271" y="1264"/>
                    <a:pt x="272" y="1212"/>
                    <a:pt x="264" y="1280"/>
                  </a:cubicBezTo>
                  <a:cubicBezTo>
                    <a:pt x="263" y="1280"/>
                    <a:pt x="262" y="1280"/>
                    <a:pt x="261" y="1280"/>
                  </a:cubicBezTo>
                  <a:cubicBezTo>
                    <a:pt x="263" y="1188"/>
                    <a:pt x="266" y="1216"/>
                    <a:pt x="268" y="1123"/>
                  </a:cubicBezTo>
                  <a:cubicBezTo>
                    <a:pt x="268" y="1123"/>
                    <a:pt x="267" y="1123"/>
                    <a:pt x="266" y="1123"/>
                  </a:cubicBezTo>
                  <a:cubicBezTo>
                    <a:pt x="262" y="1187"/>
                    <a:pt x="259" y="1131"/>
                    <a:pt x="255" y="1195"/>
                  </a:cubicBezTo>
                  <a:cubicBezTo>
                    <a:pt x="254" y="1195"/>
                    <a:pt x="253" y="1195"/>
                    <a:pt x="252" y="1195"/>
                  </a:cubicBezTo>
                  <a:cubicBezTo>
                    <a:pt x="250" y="1161"/>
                    <a:pt x="249" y="1247"/>
                    <a:pt x="247" y="1213"/>
                  </a:cubicBezTo>
                  <a:cubicBezTo>
                    <a:pt x="247" y="1213"/>
                    <a:pt x="246" y="1213"/>
                    <a:pt x="245" y="1213"/>
                  </a:cubicBezTo>
                  <a:cubicBezTo>
                    <a:pt x="245" y="1215"/>
                    <a:pt x="244" y="1217"/>
                    <a:pt x="244" y="1218"/>
                  </a:cubicBezTo>
                  <a:cubicBezTo>
                    <a:pt x="243" y="1241"/>
                    <a:pt x="241" y="1143"/>
                    <a:pt x="240" y="1165"/>
                  </a:cubicBezTo>
                  <a:cubicBezTo>
                    <a:pt x="239" y="1184"/>
                    <a:pt x="238" y="1204"/>
                    <a:pt x="237" y="1223"/>
                  </a:cubicBezTo>
                  <a:cubicBezTo>
                    <a:pt x="237" y="1225"/>
                    <a:pt x="235" y="1226"/>
                    <a:pt x="234" y="1228"/>
                  </a:cubicBezTo>
                  <a:cubicBezTo>
                    <a:pt x="233" y="1228"/>
                    <a:pt x="232" y="1228"/>
                    <a:pt x="231" y="1228"/>
                  </a:cubicBezTo>
                  <a:cubicBezTo>
                    <a:pt x="233" y="1160"/>
                    <a:pt x="235" y="1214"/>
                    <a:pt x="237" y="1146"/>
                  </a:cubicBezTo>
                  <a:cubicBezTo>
                    <a:pt x="237" y="1146"/>
                    <a:pt x="236" y="1146"/>
                    <a:pt x="235" y="1146"/>
                  </a:cubicBezTo>
                  <a:cubicBezTo>
                    <a:pt x="234" y="1152"/>
                    <a:pt x="234" y="1157"/>
                    <a:pt x="233" y="1163"/>
                  </a:cubicBezTo>
                  <a:cubicBezTo>
                    <a:pt x="231" y="1191"/>
                    <a:pt x="229" y="1098"/>
                    <a:pt x="227" y="1126"/>
                  </a:cubicBezTo>
                  <a:cubicBezTo>
                    <a:pt x="225" y="1166"/>
                    <a:pt x="222" y="1206"/>
                    <a:pt x="219" y="1245"/>
                  </a:cubicBezTo>
                  <a:cubicBezTo>
                    <a:pt x="219" y="1247"/>
                    <a:pt x="218" y="1249"/>
                    <a:pt x="217" y="1251"/>
                  </a:cubicBezTo>
                  <a:cubicBezTo>
                    <a:pt x="215" y="1251"/>
                    <a:pt x="215" y="1251"/>
                    <a:pt x="215" y="1250"/>
                  </a:cubicBezTo>
                  <a:cubicBezTo>
                    <a:pt x="216" y="1220"/>
                    <a:pt x="216" y="1189"/>
                    <a:pt x="217" y="1158"/>
                  </a:cubicBezTo>
                  <a:cubicBezTo>
                    <a:pt x="217" y="1143"/>
                    <a:pt x="218" y="1249"/>
                    <a:pt x="218" y="1233"/>
                  </a:cubicBezTo>
                  <a:cubicBezTo>
                    <a:pt x="218" y="1231"/>
                    <a:pt x="216" y="1228"/>
                    <a:pt x="216" y="1226"/>
                  </a:cubicBezTo>
                  <a:cubicBezTo>
                    <a:pt x="215" y="1226"/>
                    <a:pt x="214" y="1226"/>
                    <a:pt x="213" y="1226"/>
                  </a:cubicBezTo>
                  <a:cubicBezTo>
                    <a:pt x="213" y="1227"/>
                    <a:pt x="213" y="1227"/>
                    <a:pt x="212" y="1228"/>
                  </a:cubicBezTo>
                  <a:cubicBezTo>
                    <a:pt x="210" y="1242"/>
                    <a:pt x="214" y="1135"/>
                    <a:pt x="206" y="1149"/>
                  </a:cubicBezTo>
                  <a:cubicBezTo>
                    <a:pt x="203" y="1154"/>
                    <a:pt x="204" y="1159"/>
                    <a:pt x="203" y="1165"/>
                  </a:cubicBezTo>
                  <a:cubicBezTo>
                    <a:pt x="203" y="1168"/>
                    <a:pt x="202" y="1171"/>
                    <a:pt x="202" y="1175"/>
                  </a:cubicBezTo>
                  <a:cubicBezTo>
                    <a:pt x="201" y="1174"/>
                    <a:pt x="200" y="1174"/>
                    <a:pt x="199" y="1174"/>
                  </a:cubicBezTo>
                  <a:cubicBezTo>
                    <a:pt x="196" y="1098"/>
                    <a:pt x="203" y="1142"/>
                    <a:pt x="203" y="1066"/>
                  </a:cubicBezTo>
                  <a:cubicBezTo>
                    <a:pt x="203" y="1066"/>
                    <a:pt x="203" y="1067"/>
                    <a:pt x="203" y="1068"/>
                  </a:cubicBezTo>
                  <a:cubicBezTo>
                    <a:pt x="201" y="1097"/>
                    <a:pt x="200" y="1125"/>
                    <a:pt x="198" y="1154"/>
                  </a:cubicBezTo>
                  <a:cubicBezTo>
                    <a:pt x="197" y="1170"/>
                    <a:pt x="195" y="1185"/>
                    <a:pt x="194" y="1200"/>
                  </a:cubicBezTo>
                  <a:cubicBezTo>
                    <a:pt x="194" y="1201"/>
                    <a:pt x="193" y="1202"/>
                    <a:pt x="193" y="1203"/>
                  </a:cubicBezTo>
                  <a:cubicBezTo>
                    <a:pt x="192" y="1203"/>
                    <a:pt x="191" y="1203"/>
                    <a:pt x="191" y="1202"/>
                  </a:cubicBezTo>
                  <a:cubicBezTo>
                    <a:pt x="191" y="1187"/>
                    <a:pt x="191" y="1172"/>
                    <a:pt x="191" y="1156"/>
                  </a:cubicBezTo>
                  <a:cubicBezTo>
                    <a:pt x="190" y="1156"/>
                    <a:pt x="189" y="1156"/>
                    <a:pt x="187" y="1156"/>
                  </a:cubicBezTo>
                  <a:cubicBezTo>
                    <a:pt x="182" y="1235"/>
                    <a:pt x="177" y="1194"/>
                    <a:pt x="171" y="1273"/>
                  </a:cubicBezTo>
                  <a:cubicBezTo>
                    <a:pt x="171" y="1273"/>
                    <a:pt x="170" y="1273"/>
                    <a:pt x="169" y="1273"/>
                  </a:cubicBezTo>
                  <a:cubicBezTo>
                    <a:pt x="165" y="1209"/>
                    <a:pt x="172" y="1265"/>
                    <a:pt x="173" y="1201"/>
                  </a:cubicBezTo>
                  <a:cubicBezTo>
                    <a:pt x="172" y="1208"/>
                    <a:pt x="171" y="1216"/>
                    <a:pt x="171" y="1223"/>
                  </a:cubicBezTo>
                  <a:cubicBezTo>
                    <a:pt x="169" y="1254"/>
                    <a:pt x="168" y="1165"/>
                    <a:pt x="166" y="1197"/>
                  </a:cubicBezTo>
                  <a:cubicBezTo>
                    <a:pt x="166" y="1199"/>
                    <a:pt x="165" y="1201"/>
                    <a:pt x="164" y="1204"/>
                  </a:cubicBezTo>
                  <a:cubicBezTo>
                    <a:pt x="164" y="1204"/>
                    <a:pt x="163" y="1203"/>
                    <a:pt x="162" y="1203"/>
                  </a:cubicBezTo>
                  <a:cubicBezTo>
                    <a:pt x="158" y="1160"/>
                    <a:pt x="164" y="1236"/>
                    <a:pt x="160" y="1193"/>
                  </a:cubicBezTo>
                  <a:cubicBezTo>
                    <a:pt x="160" y="1193"/>
                    <a:pt x="160" y="1194"/>
                    <a:pt x="160" y="1195"/>
                  </a:cubicBezTo>
                  <a:cubicBezTo>
                    <a:pt x="158" y="1227"/>
                    <a:pt x="156" y="1139"/>
                    <a:pt x="154" y="1171"/>
                  </a:cubicBezTo>
                  <a:cubicBezTo>
                    <a:pt x="152" y="1193"/>
                    <a:pt x="151" y="1215"/>
                    <a:pt x="149" y="1237"/>
                  </a:cubicBezTo>
                  <a:cubicBezTo>
                    <a:pt x="149" y="1238"/>
                    <a:pt x="148" y="1240"/>
                    <a:pt x="147" y="1241"/>
                  </a:cubicBezTo>
                  <a:cubicBezTo>
                    <a:pt x="145" y="1238"/>
                    <a:pt x="144" y="1236"/>
                    <a:pt x="144" y="1234"/>
                  </a:cubicBezTo>
                  <a:cubicBezTo>
                    <a:pt x="145" y="1226"/>
                    <a:pt x="145" y="1219"/>
                    <a:pt x="145" y="1211"/>
                  </a:cubicBezTo>
                  <a:cubicBezTo>
                    <a:pt x="146" y="1183"/>
                    <a:pt x="145" y="1155"/>
                    <a:pt x="146" y="1127"/>
                  </a:cubicBezTo>
                  <a:cubicBezTo>
                    <a:pt x="149" y="1051"/>
                    <a:pt x="134" y="1100"/>
                    <a:pt x="137" y="1024"/>
                  </a:cubicBezTo>
                  <a:cubicBezTo>
                    <a:pt x="140" y="939"/>
                    <a:pt x="142" y="846"/>
                    <a:pt x="138" y="761"/>
                  </a:cubicBezTo>
                  <a:cubicBezTo>
                    <a:pt x="136" y="720"/>
                    <a:pt x="149" y="684"/>
                    <a:pt x="147" y="643"/>
                  </a:cubicBezTo>
                  <a:cubicBezTo>
                    <a:pt x="146" y="635"/>
                    <a:pt x="145" y="628"/>
                    <a:pt x="145" y="622"/>
                  </a:cubicBezTo>
                  <a:cubicBezTo>
                    <a:pt x="145" y="633"/>
                    <a:pt x="145" y="645"/>
                    <a:pt x="145" y="658"/>
                  </a:cubicBezTo>
                  <a:cubicBezTo>
                    <a:pt x="145" y="771"/>
                    <a:pt x="145" y="883"/>
                    <a:pt x="138" y="996"/>
                  </a:cubicBezTo>
                  <a:cubicBezTo>
                    <a:pt x="135" y="1058"/>
                    <a:pt x="132" y="1121"/>
                    <a:pt x="129" y="1183"/>
                  </a:cubicBezTo>
                  <a:cubicBezTo>
                    <a:pt x="126" y="1232"/>
                    <a:pt x="123" y="1161"/>
                    <a:pt x="120" y="1210"/>
                  </a:cubicBezTo>
                  <a:cubicBezTo>
                    <a:pt x="119" y="1220"/>
                    <a:pt x="118" y="1231"/>
                    <a:pt x="117" y="1241"/>
                  </a:cubicBezTo>
                  <a:cubicBezTo>
                    <a:pt x="116" y="1242"/>
                    <a:pt x="115" y="1363"/>
                    <a:pt x="115" y="1365"/>
                  </a:cubicBezTo>
                  <a:cubicBezTo>
                    <a:pt x="114" y="1364"/>
                    <a:pt x="113" y="1364"/>
                    <a:pt x="112" y="1364"/>
                  </a:cubicBezTo>
                  <a:cubicBezTo>
                    <a:pt x="113" y="1363"/>
                    <a:pt x="113" y="1362"/>
                    <a:pt x="113" y="1360"/>
                  </a:cubicBezTo>
                  <a:cubicBezTo>
                    <a:pt x="113" y="1349"/>
                    <a:pt x="112" y="1338"/>
                    <a:pt x="112" y="1327"/>
                  </a:cubicBezTo>
                  <a:cubicBezTo>
                    <a:pt x="111" y="1279"/>
                    <a:pt x="114" y="1230"/>
                    <a:pt x="114" y="1181"/>
                  </a:cubicBezTo>
                  <a:cubicBezTo>
                    <a:pt x="113" y="1115"/>
                    <a:pt x="109" y="1064"/>
                    <a:pt x="112" y="998"/>
                  </a:cubicBezTo>
                  <a:cubicBezTo>
                    <a:pt x="117" y="918"/>
                    <a:pt x="112" y="825"/>
                    <a:pt x="123" y="744"/>
                  </a:cubicBezTo>
                  <a:cubicBezTo>
                    <a:pt x="122" y="737"/>
                    <a:pt x="122" y="729"/>
                    <a:pt x="121" y="722"/>
                  </a:cubicBezTo>
                  <a:cubicBezTo>
                    <a:pt x="120" y="723"/>
                    <a:pt x="120" y="724"/>
                    <a:pt x="120" y="725"/>
                  </a:cubicBezTo>
                  <a:cubicBezTo>
                    <a:pt x="119" y="773"/>
                    <a:pt x="117" y="821"/>
                    <a:pt x="116" y="869"/>
                  </a:cubicBezTo>
                  <a:cubicBezTo>
                    <a:pt x="115" y="912"/>
                    <a:pt x="115" y="955"/>
                    <a:pt x="112" y="998"/>
                  </a:cubicBezTo>
                  <a:cubicBezTo>
                    <a:pt x="109" y="1058"/>
                    <a:pt x="104" y="1118"/>
                    <a:pt x="99" y="1178"/>
                  </a:cubicBezTo>
                  <a:cubicBezTo>
                    <a:pt x="98" y="1202"/>
                    <a:pt x="97" y="1226"/>
                    <a:pt x="95" y="1250"/>
                  </a:cubicBezTo>
                  <a:cubicBezTo>
                    <a:pt x="94" y="1261"/>
                    <a:pt x="87" y="1271"/>
                    <a:pt x="88" y="1282"/>
                  </a:cubicBezTo>
                  <a:cubicBezTo>
                    <a:pt x="88" y="1283"/>
                    <a:pt x="87" y="1284"/>
                    <a:pt x="87" y="1286"/>
                  </a:cubicBezTo>
                  <a:cubicBezTo>
                    <a:pt x="86" y="1286"/>
                    <a:pt x="86" y="1286"/>
                    <a:pt x="85" y="1286"/>
                  </a:cubicBezTo>
                  <a:cubicBezTo>
                    <a:pt x="84" y="1276"/>
                    <a:pt x="84" y="1267"/>
                    <a:pt x="83" y="1257"/>
                  </a:cubicBezTo>
                  <a:cubicBezTo>
                    <a:pt x="82" y="1257"/>
                    <a:pt x="82" y="1257"/>
                    <a:pt x="82" y="1257"/>
                  </a:cubicBezTo>
                  <a:cubicBezTo>
                    <a:pt x="80" y="1275"/>
                    <a:pt x="79" y="1292"/>
                    <a:pt x="77" y="1309"/>
                  </a:cubicBezTo>
                  <a:cubicBezTo>
                    <a:pt x="76" y="1309"/>
                    <a:pt x="75" y="1309"/>
                    <a:pt x="74" y="1309"/>
                  </a:cubicBezTo>
                  <a:cubicBezTo>
                    <a:pt x="73" y="1238"/>
                    <a:pt x="80" y="1167"/>
                    <a:pt x="80" y="1095"/>
                  </a:cubicBezTo>
                  <a:cubicBezTo>
                    <a:pt x="79" y="1103"/>
                    <a:pt x="79" y="1111"/>
                    <a:pt x="78" y="1119"/>
                  </a:cubicBezTo>
                  <a:cubicBezTo>
                    <a:pt x="75" y="1163"/>
                    <a:pt x="72" y="1208"/>
                    <a:pt x="69" y="1253"/>
                  </a:cubicBezTo>
                  <a:cubicBezTo>
                    <a:pt x="68" y="1269"/>
                    <a:pt x="67" y="1286"/>
                    <a:pt x="65" y="1302"/>
                  </a:cubicBezTo>
                  <a:cubicBezTo>
                    <a:pt x="65" y="1303"/>
                    <a:pt x="63" y="1304"/>
                    <a:pt x="62" y="1305"/>
                  </a:cubicBezTo>
                  <a:cubicBezTo>
                    <a:pt x="61" y="1304"/>
                    <a:pt x="60" y="1303"/>
                    <a:pt x="60" y="1302"/>
                  </a:cubicBezTo>
                  <a:cubicBezTo>
                    <a:pt x="60" y="1298"/>
                    <a:pt x="60" y="1293"/>
                    <a:pt x="61" y="1289"/>
                  </a:cubicBezTo>
                  <a:cubicBezTo>
                    <a:pt x="61" y="1275"/>
                    <a:pt x="62" y="1260"/>
                    <a:pt x="62" y="1246"/>
                  </a:cubicBezTo>
                  <a:cubicBezTo>
                    <a:pt x="62" y="1236"/>
                    <a:pt x="62" y="1225"/>
                    <a:pt x="62" y="1216"/>
                  </a:cubicBezTo>
                  <a:cubicBezTo>
                    <a:pt x="61" y="1220"/>
                    <a:pt x="60" y="1225"/>
                    <a:pt x="59" y="1231"/>
                  </a:cubicBezTo>
                  <a:cubicBezTo>
                    <a:pt x="59" y="1231"/>
                    <a:pt x="58" y="1231"/>
                    <a:pt x="57" y="1231"/>
                  </a:cubicBezTo>
                  <a:cubicBezTo>
                    <a:pt x="54" y="1195"/>
                    <a:pt x="57" y="1159"/>
                    <a:pt x="59" y="1122"/>
                  </a:cubicBezTo>
                  <a:cubicBezTo>
                    <a:pt x="60" y="1086"/>
                    <a:pt x="62" y="1050"/>
                    <a:pt x="64" y="1014"/>
                  </a:cubicBezTo>
                  <a:cubicBezTo>
                    <a:pt x="63" y="1014"/>
                    <a:pt x="62" y="1014"/>
                    <a:pt x="62" y="1014"/>
                  </a:cubicBezTo>
                  <a:cubicBezTo>
                    <a:pt x="56" y="1104"/>
                    <a:pt x="49" y="1193"/>
                    <a:pt x="43" y="1283"/>
                  </a:cubicBezTo>
                  <a:cubicBezTo>
                    <a:pt x="42" y="1283"/>
                    <a:pt x="41" y="1283"/>
                    <a:pt x="39" y="1283"/>
                  </a:cubicBezTo>
                  <a:cubicBezTo>
                    <a:pt x="39" y="1272"/>
                    <a:pt x="39" y="1260"/>
                    <a:pt x="39" y="1248"/>
                  </a:cubicBezTo>
                  <a:cubicBezTo>
                    <a:pt x="39" y="1248"/>
                    <a:pt x="38" y="1248"/>
                    <a:pt x="37" y="1248"/>
                  </a:cubicBezTo>
                  <a:cubicBezTo>
                    <a:pt x="36" y="1250"/>
                    <a:pt x="35" y="1252"/>
                    <a:pt x="34" y="1254"/>
                  </a:cubicBezTo>
                  <a:cubicBezTo>
                    <a:pt x="33" y="1254"/>
                    <a:pt x="32" y="1254"/>
                    <a:pt x="31" y="1254"/>
                  </a:cubicBezTo>
                  <a:cubicBezTo>
                    <a:pt x="32" y="1127"/>
                    <a:pt x="45" y="1001"/>
                    <a:pt x="47" y="874"/>
                  </a:cubicBezTo>
                  <a:cubicBezTo>
                    <a:pt x="44" y="922"/>
                    <a:pt x="41" y="970"/>
                    <a:pt x="37" y="1017"/>
                  </a:cubicBezTo>
                  <a:cubicBezTo>
                    <a:pt x="34" y="1066"/>
                    <a:pt x="30" y="1114"/>
                    <a:pt x="27" y="1162"/>
                  </a:cubicBezTo>
                  <a:cubicBezTo>
                    <a:pt x="23" y="1209"/>
                    <a:pt x="19" y="1257"/>
                    <a:pt x="15" y="1304"/>
                  </a:cubicBezTo>
                  <a:cubicBezTo>
                    <a:pt x="14" y="1304"/>
                    <a:pt x="13" y="1304"/>
                    <a:pt x="12" y="1304"/>
                  </a:cubicBezTo>
                  <a:cubicBezTo>
                    <a:pt x="12" y="1304"/>
                    <a:pt x="12" y="1303"/>
                    <a:pt x="12" y="1302"/>
                  </a:cubicBezTo>
                  <a:cubicBezTo>
                    <a:pt x="12" y="1287"/>
                    <a:pt x="11" y="1271"/>
                    <a:pt x="12" y="1256"/>
                  </a:cubicBezTo>
                  <a:cubicBezTo>
                    <a:pt x="15" y="1205"/>
                    <a:pt x="18" y="1155"/>
                    <a:pt x="22" y="1104"/>
                  </a:cubicBezTo>
                  <a:cubicBezTo>
                    <a:pt x="25" y="1049"/>
                    <a:pt x="30" y="993"/>
                    <a:pt x="32" y="938"/>
                  </a:cubicBezTo>
                  <a:cubicBezTo>
                    <a:pt x="34" y="885"/>
                    <a:pt x="35" y="832"/>
                    <a:pt x="36" y="780"/>
                  </a:cubicBezTo>
                  <a:cubicBezTo>
                    <a:pt x="37" y="735"/>
                    <a:pt x="37" y="690"/>
                    <a:pt x="37" y="646"/>
                  </a:cubicBezTo>
                  <a:cubicBezTo>
                    <a:pt x="38" y="582"/>
                    <a:pt x="39" y="518"/>
                    <a:pt x="39" y="454"/>
                  </a:cubicBezTo>
                  <a:cubicBezTo>
                    <a:pt x="39" y="449"/>
                    <a:pt x="37" y="444"/>
                    <a:pt x="36" y="439"/>
                  </a:cubicBezTo>
                  <a:cubicBezTo>
                    <a:pt x="36" y="438"/>
                    <a:pt x="36" y="436"/>
                    <a:pt x="37" y="435"/>
                  </a:cubicBezTo>
                  <a:cubicBezTo>
                    <a:pt x="37" y="433"/>
                    <a:pt x="39" y="431"/>
                    <a:pt x="40" y="429"/>
                  </a:cubicBezTo>
                  <a:cubicBezTo>
                    <a:pt x="40" y="425"/>
                    <a:pt x="40" y="421"/>
                    <a:pt x="40" y="417"/>
                  </a:cubicBezTo>
                  <a:cubicBezTo>
                    <a:pt x="38" y="375"/>
                    <a:pt x="37" y="333"/>
                    <a:pt x="34" y="292"/>
                  </a:cubicBezTo>
                  <a:cubicBezTo>
                    <a:pt x="31" y="259"/>
                    <a:pt x="27" y="226"/>
                    <a:pt x="23" y="193"/>
                  </a:cubicBezTo>
                  <a:cubicBezTo>
                    <a:pt x="20" y="168"/>
                    <a:pt x="16" y="181"/>
                    <a:pt x="13" y="157"/>
                  </a:cubicBezTo>
                  <a:cubicBezTo>
                    <a:pt x="10" y="128"/>
                    <a:pt x="7" y="115"/>
                    <a:pt x="4" y="86"/>
                  </a:cubicBezTo>
                  <a:cubicBezTo>
                    <a:pt x="2" y="69"/>
                    <a:pt x="1" y="52"/>
                    <a:pt x="0" y="35"/>
                  </a:cubicBezTo>
                  <a:cubicBezTo>
                    <a:pt x="0" y="31"/>
                    <a:pt x="2" y="3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1"/>
                    <a:pt x="9" y="2"/>
                    <a:pt x="9" y="4"/>
                  </a:cubicBezTo>
                  <a:cubicBezTo>
                    <a:pt x="15" y="16"/>
                    <a:pt x="22" y="52"/>
                    <a:pt x="26" y="64"/>
                  </a:cubicBezTo>
                  <a:cubicBezTo>
                    <a:pt x="30" y="73"/>
                    <a:pt x="31" y="83"/>
                    <a:pt x="33" y="92"/>
                  </a:cubicBezTo>
                  <a:cubicBezTo>
                    <a:pt x="34" y="94"/>
                    <a:pt x="35" y="95"/>
                    <a:pt x="36" y="97"/>
                  </a:cubicBezTo>
                  <a:cubicBezTo>
                    <a:pt x="37" y="97"/>
                    <a:pt x="38" y="97"/>
                    <a:pt x="38" y="97"/>
                  </a:cubicBezTo>
                  <a:cubicBezTo>
                    <a:pt x="38" y="95"/>
                    <a:pt x="38" y="93"/>
                    <a:pt x="38" y="92"/>
                  </a:cubicBezTo>
                  <a:cubicBezTo>
                    <a:pt x="39" y="78"/>
                    <a:pt x="40" y="63"/>
                    <a:pt x="41" y="49"/>
                  </a:cubicBezTo>
                  <a:cubicBezTo>
                    <a:pt x="41" y="48"/>
                    <a:pt x="42" y="46"/>
                    <a:pt x="43" y="45"/>
                  </a:cubicBezTo>
                  <a:cubicBezTo>
                    <a:pt x="43" y="45"/>
                    <a:pt x="44" y="45"/>
                    <a:pt x="45" y="45"/>
                  </a:cubicBezTo>
                  <a:cubicBezTo>
                    <a:pt x="46" y="46"/>
                    <a:pt x="47" y="48"/>
                    <a:pt x="48" y="50"/>
                  </a:cubicBezTo>
                  <a:cubicBezTo>
                    <a:pt x="49" y="62"/>
                    <a:pt x="50" y="74"/>
                    <a:pt x="52" y="86"/>
                  </a:cubicBezTo>
                  <a:cubicBezTo>
                    <a:pt x="52" y="89"/>
                    <a:pt x="50" y="92"/>
                    <a:pt x="58" y="93"/>
                  </a:cubicBezTo>
                  <a:cubicBezTo>
                    <a:pt x="59" y="93"/>
                    <a:pt x="59" y="94"/>
                    <a:pt x="60" y="95"/>
                  </a:cubicBezTo>
                  <a:cubicBezTo>
                    <a:pt x="61" y="97"/>
                    <a:pt x="62" y="100"/>
                    <a:pt x="63" y="102"/>
                  </a:cubicBezTo>
                  <a:cubicBezTo>
                    <a:pt x="73" y="134"/>
                    <a:pt x="77" y="150"/>
                    <a:pt x="81" y="182"/>
                  </a:cubicBezTo>
                  <a:cubicBezTo>
                    <a:pt x="81" y="187"/>
                    <a:pt x="86" y="190"/>
                    <a:pt x="90" y="194"/>
                  </a:cubicBezTo>
                  <a:cubicBezTo>
                    <a:pt x="91" y="190"/>
                    <a:pt x="90" y="186"/>
                    <a:pt x="89" y="182"/>
                  </a:cubicBezTo>
                  <a:cubicBezTo>
                    <a:pt x="88" y="169"/>
                    <a:pt x="86" y="156"/>
                    <a:pt x="85" y="144"/>
                  </a:cubicBezTo>
                  <a:cubicBezTo>
                    <a:pt x="83" y="119"/>
                    <a:pt x="82" y="110"/>
                    <a:pt x="80" y="85"/>
                  </a:cubicBezTo>
                  <a:cubicBezTo>
                    <a:pt x="80" y="84"/>
                    <a:pt x="81" y="82"/>
                    <a:pt x="82" y="81"/>
                  </a:cubicBezTo>
                  <a:cubicBezTo>
                    <a:pt x="83" y="81"/>
                    <a:pt x="83" y="81"/>
                    <a:pt x="84" y="81"/>
                  </a:cubicBezTo>
                  <a:cubicBezTo>
                    <a:pt x="85" y="82"/>
                    <a:pt x="87" y="84"/>
                    <a:pt x="87" y="86"/>
                  </a:cubicBezTo>
                  <a:cubicBezTo>
                    <a:pt x="90" y="97"/>
                    <a:pt x="94" y="94"/>
                    <a:pt x="96" y="106"/>
                  </a:cubicBezTo>
                  <a:cubicBezTo>
                    <a:pt x="101" y="133"/>
                    <a:pt x="105" y="161"/>
                    <a:pt x="109" y="189"/>
                  </a:cubicBezTo>
                  <a:cubicBezTo>
                    <a:pt x="113" y="215"/>
                    <a:pt x="116" y="203"/>
                    <a:pt x="119" y="229"/>
                  </a:cubicBezTo>
                  <a:cubicBezTo>
                    <a:pt x="121" y="255"/>
                    <a:pt x="124" y="281"/>
                    <a:pt x="132" y="307"/>
                  </a:cubicBezTo>
                  <a:cubicBezTo>
                    <a:pt x="133" y="312"/>
                    <a:pt x="134" y="316"/>
                    <a:pt x="136" y="320"/>
                  </a:cubicBezTo>
                  <a:cubicBezTo>
                    <a:pt x="136" y="320"/>
                    <a:pt x="137" y="320"/>
                    <a:pt x="137" y="320"/>
                  </a:cubicBezTo>
                  <a:cubicBezTo>
                    <a:pt x="137" y="317"/>
                    <a:pt x="137" y="315"/>
                    <a:pt x="136" y="312"/>
                  </a:cubicBezTo>
                  <a:cubicBezTo>
                    <a:pt x="134" y="302"/>
                    <a:pt x="132" y="292"/>
                    <a:pt x="130" y="282"/>
                  </a:cubicBezTo>
                  <a:cubicBezTo>
                    <a:pt x="128" y="269"/>
                    <a:pt x="126" y="256"/>
                    <a:pt x="124" y="243"/>
                  </a:cubicBezTo>
                  <a:cubicBezTo>
                    <a:pt x="122" y="232"/>
                    <a:pt x="121" y="222"/>
                    <a:pt x="119" y="212"/>
                  </a:cubicBezTo>
                  <a:cubicBezTo>
                    <a:pt x="117" y="195"/>
                    <a:pt x="115" y="217"/>
                    <a:pt x="113" y="201"/>
                  </a:cubicBezTo>
                  <a:cubicBezTo>
                    <a:pt x="112" y="184"/>
                    <a:pt x="111" y="166"/>
                    <a:pt x="110" y="149"/>
                  </a:cubicBezTo>
                  <a:cubicBezTo>
                    <a:pt x="110" y="148"/>
                    <a:pt x="111" y="146"/>
                    <a:pt x="112" y="145"/>
                  </a:cubicBezTo>
                  <a:cubicBezTo>
                    <a:pt x="112" y="145"/>
                    <a:pt x="113" y="145"/>
                    <a:pt x="114" y="145"/>
                  </a:cubicBezTo>
                  <a:cubicBezTo>
                    <a:pt x="115" y="147"/>
                    <a:pt x="117" y="148"/>
                    <a:pt x="117" y="150"/>
                  </a:cubicBezTo>
                  <a:cubicBezTo>
                    <a:pt x="119" y="156"/>
                    <a:pt x="121" y="138"/>
                    <a:pt x="122" y="144"/>
                  </a:cubicBezTo>
                  <a:cubicBezTo>
                    <a:pt x="123" y="147"/>
                    <a:pt x="125" y="149"/>
                    <a:pt x="131" y="149"/>
                  </a:cubicBezTo>
                  <a:cubicBezTo>
                    <a:pt x="131" y="148"/>
                    <a:pt x="131" y="146"/>
                    <a:pt x="131" y="145"/>
                  </a:cubicBezTo>
                  <a:cubicBezTo>
                    <a:pt x="130" y="132"/>
                    <a:pt x="129" y="118"/>
                    <a:pt x="128" y="105"/>
                  </a:cubicBezTo>
                  <a:cubicBezTo>
                    <a:pt x="127" y="103"/>
                    <a:pt x="127" y="101"/>
                    <a:pt x="128" y="100"/>
                  </a:cubicBezTo>
                  <a:cubicBezTo>
                    <a:pt x="133" y="97"/>
                    <a:pt x="131" y="93"/>
                    <a:pt x="132" y="89"/>
                  </a:cubicBezTo>
                  <a:cubicBezTo>
                    <a:pt x="132" y="87"/>
                    <a:pt x="133" y="86"/>
                    <a:pt x="133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7" y="87"/>
                    <a:pt x="139" y="77"/>
                    <a:pt x="139" y="80"/>
                  </a:cubicBezTo>
                  <a:cubicBezTo>
                    <a:pt x="145" y="108"/>
                    <a:pt x="151" y="94"/>
                    <a:pt x="154" y="121"/>
                  </a:cubicBezTo>
                  <a:cubicBezTo>
                    <a:pt x="161" y="169"/>
                    <a:pt x="167" y="218"/>
                    <a:pt x="179" y="265"/>
                  </a:cubicBezTo>
                  <a:cubicBezTo>
                    <a:pt x="180" y="270"/>
                    <a:pt x="181" y="274"/>
                    <a:pt x="183" y="278"/>
                  </a:cubicBezTo>
                  <a:cubicBezTo>
                    <a:pt x="184" y="277"/>
                    <a:pt x="184" y="276"/>
                    <a:pt x="184" y="275"/>
                  </a:cubicBezTo>
                  <a:cubicBezTo>
                    <a:pt x="182" y="259"/>
                    <a:pt x="180" y="244"/>
                    <a:pt x="179" y="229"/>
                  </a:cubicBezTo>
                  <a:cubicBezTo>
                    <a:pt x="178" y="217"/>
                    <a:pt x="177" y="205"/>
                    <a:pt x="176" y="193"/>
                  </a:cubicBezTo>
                  <a:cubicBezTo>
                    <a:pt x="173" y="166"/>
                    <a:pt x="169" y="140"/>
                    <a:pt x="166" y="114"/>
                  </a:cubicBezTo>
                  <a:cubicBezTo>
                    <a:pt x="165" y="110"/>
                    <a:pt x="167" y="106"/>
                    <a:pt x="168" y="103"/>
                  </a:cubicBezTo>
                  <a:cubicBezTo>
                    <a:pt x="168" y="102"/>
                    <a:pt x="169" y="101"/>
                    <a:pt x="169" y="100"/>
                  </a:cubicBezTo>
                  <a:cubicBezTo>
                    <a:pt x="168" y="93"/>
                    <a:pt x="166" y="86"/>
                    <a:pt x="165" y="79"/>
                  </a:cubicBezTo>
                  <a:cubicBezTo>
                    <a:pt x="164" y="68"/>
                    <a:pt x="162" y="99"/>
                    <a:pt x="161" y="89"/>
                  </a:cubicBezTo>
                  <a:cubicBezTo>
                    <a:pt x="161" y="87"/>
                    <a:pt x="162" y="85"/>
                    <a:pt x="162" y="83"/>
                  </a:cubicBezTo>
                  <a:cubicBezTo>
                    <a:pt x="163" y="83"/>
                    <a:pt x="164" y="83"/>
                    <a:pt x="165" y="83"/>
                  </a:cubicBezTo>
                  <a:cubicBezTo>
                    <a:pt x="165" y="85"/>
                    <a:pt x="167" y="87"/>
                    <a:pt x="167" y="88"/>
                  </a:cubicBezTo>
                  <a:cubicBezTo>
                    <a:pt x="169" y="96"/>
                    <a:pt x="170" y="62"/>
                    <a:pt x="172" y="70"/>
                  </a:cubicBezTo>
                  <a:cubicBezTo>
                    <a:pt x="176" y="85"/>
                    <a:pt x="181" y="100"/>
                    <a:pt x="185" y="115"/>
                  </a:cubicBezTo>
                  <a:cubicBezTo>
                    <a:pt x="188" y="127"/>
                    <a:pt x="190" y="139"/>
                    <a:pt x="193" y="151"/>
                  </a:cubicBezTo>
                  <a:cubicBezTo>
                    <a:pt x="193" y="143"/>
                    <a:pt x="192" y="135"/>
                    <a:pt x="191" y="127"/>
                  </a:cubicBezTo>
                  <a:cubicBezTo>
                    <a:pt x="188" y="111"/>
                    <a:pt x="186" y="96"/>
                    <a:pt x="183" y="81"/>
                  </a:cubicBezTo>
                  <a:cubicBezTo>
                    <a:pt x="183" y="79"/>
                    <a:pt x="184" y="77"/>
                    <a:pt x="184" y="75"/>
                  </a:cubicBezTo>
                  <a:cubicBezTo>
                    <a:pt x="185" y="75"/>
                    <a:pt x="186" y="75"/>
                    <a:pt x="187" y="75"/>
                  </a:cubicBezTo>
                  <a:cubicBezTo>
                    <a:pt x="189" y="78"/>
                    <a:pt x="190" y="81"/>
                    <a:pt x="191" y="85"/>
                  </a:cubicBezTo>
                  <a:cubicBezTo>
                    <a:pt x="197" y="114"/>
                    <a:pt x="202" y="144"/>
                    <a:pt x="208" y="174"/>
                  </a:cubicBezTo>
                  <a:cubicBezTo>
                    <a:pt x="212" y="196"/>
                    <a:pt x="216" y="217"/>
                    <a:pt x="221" y="239"/>
                  </a:cubicBezTo>
                  <a:cubicBezTo>
                    <a:pt x="222" y="247"/>
                    <a:pt x="225" y="255"/>
                    <a:pt x="227" y="263"/>
                  </a:cubicBezTo>
                  <a:cubicBezTo>
                    <a:pt x="228" y="260"/>
                    <a:pt x="227" y="258"/>
                    <a:pt x="227" y="256"/>
                  </a:cubicBezTo>
                  <a:cubicBezTo>
                    <a:pt x="227" y="248"/>
                    <a:pt x="224" y="241"/>
                    <a:pt x="228" y="233"/>
                  </a:cubicBezTo>
                  <a:cubicBezTo>
                    <a:pt x="230" y="229"/>
                    <a:pt x="227" y="224"/>
                    <a:pt x="226" y="220"/>
                  </a:cubicBezTo>
                  <a:cubicBezTo>
                    <a:pt x="222" y="191"/>
                    <a:pt x="218" y="163"/>
                    <a:pt x="213" y="134"/>
                  </a:cubicBezTo>
                  <a:cubicBezTo>
                    <a:pt x="210" y="120"/>
                    <a:pt x="207" y="105"/>
                    <a:pt x="204" y="91"/>
                  </a:cubicBezTo>
                  <a:cubicBezTo>
                    <a:pt x="204" y="89"/>
                    <a:pt x="202" y="86"/>
                    <a:pt x="208" y="83"/>
                  </a:cubicBezTo>
                  <a:cubicBezTo>
                    <a:pt x="225" y="128"/>
                    <a:pt x="232" y="174"/>
                    <a:pt x="245" y="218"/>
                  </a:cubicBezTo>
                  <a:cubicBezTo>
                    <a:pt x="246" y="212"/>
                    <a:pt x="242" y="206"/>
                    <a:pt x="247" y="201"/>
                  </a:cubicBezTo>
                  <a:cubicBezTo>
                    <a:pt x="256" y="219"/>
                    <a:pt x="258" y="139"/>
                    <a:pt x="264" y="158"/>
                  </a:cubicBezTo>
                  <a:cubicBezTo>
                    <a:pt x="266" y="157"/>
                    <a:pt x="268" y="155"/>
                    <a:pt x="268" y="154"/>
                  </a:cubicBezTo>
                  <a:cubicBezTo>
                    <a:pt x="264" y="133"/>
                    <a:pt x="260" y="212"/>
                    <a:pt x="256" y="191"/>
                  </a:cubicBezTo>
                  <a:cubicBezTo>
                    <a:pt x="253" y="176"/>
                    <a:pt x="250" y="161"/>
                    <a:pt x="247" y="145"/>
                  </a:cubicBezTo>
                  <a:cubicBezTo>
                    <a:pt x="247" y="143"/>
                    <a:pt x="247" y="141"/>
                    <a:pt x="247" y="139"/>
                  </a:cubicBezTo>
                  <a:cubicBezTo>
                    <a:pt x="248" y="139"/>
                    <a:pt x="249" y="139"/>
                    <a:pt x="251" y="139"/>
                  </a:cubicBezTo>
                  <a:cubicBezTo>
                    <a:pt x="252" y="141"/>
                    <a:pt x="253" y="142"/>
                    <a:pt x="254" y="144"/>
                  </a:cubicBezTo>
                  <a:cubicBezTo>
                    <a:pt x="256" y="151"/>
                    <a:pt x="258" y="159"/>
                    <a:pt x="261" y="167"/>
                  </a:cubicBezTo>
                  <a:cubicBezTo>
                    <a:pt x="268" y="188"/>
                    <a:pt x="275" y="110"/>
                    <a:pt x="282" y="132"/>
                  </a:cubicBezTo>
                  <a:cubicBezTo>
                    <a:pt x="282" y="133"/>
                    <a:pt x="283" y="135"/>
                    <a:pt x="284" y="135"/>
                  </a:cubicBezTo>
                  <a:cubicBezTo>
                    <a:pt x="293" y="136"/>
                    <a:pt x="291" y="141"/>
                    <a:pt x="293" y="144"/>
                  </a:cubicBezTo>
                  <a:cubicBezTo>
                    <a:pt x="297" y="154"/>
                    <a:pt x="301" y="149"/>
                    <a:pt x="305" y="159"/>
                  </a:cubicBezTo>
                  <a:cubicBezTo>
                    <a:pt x="308" y="168"/>
                    <a:pt x="311" y="176"/>
                    <a:pt x="313" y="185"/>
                  </a:cubicBezTo>
                  <a:cubicBezTo>
                    <a:pt x="315" y="192"/>
                    <a:pt x="317" y="199"/>
                    <a:pt x="318" y="206"/>
                  </a:cubicBezTo>
                  <a:cubicBezTo>
                    <a:pt x="318" y="193"/>
                    <a:pt x="316" y="181"/>
                    <a:pt x="313" y="168"/>
                  </a:cubicBezTo>
                  <a:cubicBezTo>
                    <a:pt x="310" y="155"/>
                    <a:pt x="307" y="141"/>
                    <a:pt x="304" y="127"/>
                  </a:cubicBezTo>
                  <a:cubicBezTo>
                    <a:pt x="304" y="125"/>
                    <a:pt x="304" y="123"/>
                    <a:pt x="304" y="121"/>
                  </a:cubicBezTo>
                  <a:cubicBezTo>
                    <a:pt x="305" y="121"/>
                    <a:pt x="306" y="121"/>
                    <a:pt x="307" y="121"/>
                  </a:cubicBezTo>
                  <a:cubicBezTo>
                    <a:pt x="309" y="123"/>
                    <a:pt x="310" y="125"/>
                    <a:pt x="311" y="127"/>
                  </a:cubicBezTo>
                  <a:cubicBezTo>
                    <a:pt x="313" y="135"/>
                    <a:pt x="316" y="144"/>
                    <a:pt x="318" y="152"/>
                  </a:cubicBezTo>
                  <a:cubicBezTo>
                    <a:pt x="319" y="157"/>
                    <a:pt x="321" y="161"/>
                    <a:pt x="322" y="166"/>
                  </a:cubicBezTo>
                  <a:cubicBezTo>
                    <a:pt x="323" y="164"/>
                    <a:pt x="323" y="163"/>
                    <a:pt x="323" y="161"/>
                  </a:cubicBezTo>
                  <a:cubicBezTo>
                    <a:pt x="318" y="138"/>
                    <a:pt x="314" y="115"/>
                    <a:pt x="309" y="91"/>
                  </a:cubicBezTo>
                  <a:cubicBezTo>
                    <a:pt x="309" y="89"/>
                    <a:pt x="309" y="87"/>
                    <a:pt x="309" y="84"/>
                  </a:cubicBezTo>
                  <a:cubicBezTo>
                    <a:pt x="310" y="84"/>
                    <a:pt x="311" y="84"/>
                    <a:pt x="312" y="84"/>
                  </a:cubicBezTo>
                  <a:cubicBezTo>
                    <a:pt x="314" y="86"/>
                    <a:pt x="315" y="89"/>
                    <a:pt x="316" y="92"/>
                  </a:cubicBezTo>
                  <a:cubicBezTo>
                    <a:pt x="322" y="111"/>
                    <a:pt x="328" y="131"/>
                    <a:pt x="335" y="151"/>
                  </a:cubicBezTo>
                  <a:cubicBezTo>
                    <a:pt x="338" y="160"/>
                    <a:pt x="341" y="169"/>
                    <a:pt x="351" y="177"/>
                  </a:cubicBezTo>
                  <a:cubicBezTo>
                    <a:pt x="356" y="181"/>
                    <a:pt x="359" y="186"/>
                    <a:pt x="360" y="191"/>
                  </a:cubicBezTo>
                  <a:cubicBezTo>
                    <a:pt x="364" y="205"/>
                    <a:pt x="368" y="130"/>
                    <a:pt x="367" y="144"/>
                  </a:cubicBezTo>
                  <a:cubicBezTo>
                    <a:pt x="367" y="159"/>
                    <a:pt x="377" y="172"/>
                    <a:pt x="380" y="186"/>
                  </a:cubicBezTo>
                  <a:cubicBezTo>
                    <a:pt x="381" y="185"/>
                    <a:pt x="382" y="184"/>
                    <a:pt x="382" y="183"/>
                  </a:cubicBezTo>
                  <a:cubicBezTo>
                    <a:pt x="381" y="166"/>
                    <a:pt x="380" y="149"/>
                    <a:pt x="379" y="132"/>
                  </a:cubicBezTo>
                  <a:cubicBezTo>
                    <a:pt x="378" y="118"/>
                    <a:pt x="375" y="103"/>
                    <a:pt x="373" y="89"/>
                  </a:cubicBezTo>
                  <a:cubicBezTo>
                    <a:pt x="373" y="87"/>
                    <a:pt x="374" y="84"/>
                    <a:pt x="374" y="82"/>
                  </a:cubicBezTo>
                  <a:cubicBezTo>
                    <a:pt x="375" y="82"/>
                    <a:pt x="376" y="82"/>
                    <a:pt x="377" y="82"/>
                  </a:cubicBezTo>
                  <a:cubicBezTo>
                    <a:pt x="378" y="84"/>
                    <a:pt x="380" y="86"/>
                    <a:pt x="380" y="89"/>
                  </a:cubicBezTo>
                  <a:cubicBezTo>
                    <a:pt x="382" y="100"/>
                    <a:pt x="384" y="111"/>
                    <a:pt x="386" y="122"/>
                  </a:cubicBezTo>
                  <a:cubicBezTo>
                    <a:pt x="387" y="124"/>
                    <a:pt x="387" y="126"/>
                    <a:pt x="388" y="128"/>
                  </a:cubicBezTo>
                  <a:cubicBezTo>
                    <a:pt x="389" y="128"/>
                    <a:pt x="389" y="128"/>
                    <a:pt x="390" y="128"/>
                  </a:cubicBezTo>
                  <a:cubicBezTo>
                    <a:pt x="390" y="123"/>
                    <a:pt x="390" y="119"/>
                    <a:pt x="390" y="114"/>
                  </a:cubicBezTo>
                  <a:cubicBezTo>
                    <a:pt x="391" y="114"/>
                    <a:pt x="392" y="114"/>
                    <a:pt x="393" y="114"/>
                  </a:cubicBezTo>
                  <a:cubicBezTo>
                    <a:pt x="394" y="116"/>
                    <a:pt x="396" y="118"/>
                    <a:pt x="396" y="120"/>
                  </a:cubicBezTo>
                  <a:cubicBezTo>
                    <a:pt x="400" y="141"/>
                    <a:pt x="406" y="161"/>
                    <a:pt x="409" y="182"/>
                  </a:cubicBezTo>
                  <a:cubicBezTo>
                    <a:pt x="412" y="208"/>
                    <a:pt x="413" y="235"/>
                    <a:pt x="414" y="261"/>
                  </a:cubicBezTo>
                  <a:cubicBezTo>
                    <a:pt x="415" y="287"/>
                    <a:pt x="414" y="559"/>
                    <a:pt x="414" y="585"/>
                  </a:cubicBezTo>
                  <a:cubicBezTo>
                    <a:pt x="413" y="613"/>
                    <a:pt x="413" y="641"/>
                    <a:pt x="413" y="668"/>
                  </a:cubicBezTo>
                  <a:cubicBezTo>
                    <a:pt x="413" y="688"/>
                    <a:pt x="413" y="707"/>
                    <a:pt x="413" y="727"/>
                  </a:cubicBezTo>
                  <a:cubicBezTo>
                    <a:pt x="413" y="734"/>
                    <a:pt x="414" y="742"/>
                    <a:pt x="415" y="749"/>
                  </a:cubicBezTo>
                  <a:cubicBezTo>
                    <a:pt x="415" y="753"/>
                    <a:pt x="415" y="756"/>
                    <a:pt x="415" y="760"/>
                  </a:cubicBezTo>
                  <a:cubicBezTo>
                    <a:pt x="415" y="763"/>
                    <a:pt x="413" y="766"/>
                    <a:pt x="413" y="770"/>
                  </a:cubicBezTo>
                  <a:cubicBezTo>
                    <a:pt x="413" y="771"/>
                    <a:pt x="416" y="774"/>
                    <a:pt x="414" y="775"/>
                  </a:cubicBezTo>
                  <a:cubicBezTo>
                    <a:pt x="410" y="777"/>
                    <a:pt x="413" y="778"/>
                    <a:pt x="416" y="780"/>
                  </a:cubicBezTo>
                  <a:cubicBezTo>
                    <a:pt x="411" y="781"/>
                    <a:pt x="411" y="783"/>
                    <a:pt x="416" y="785"/>
                  </a:cubicBezTo>
                  <a:cubicBezTo>
                    <a:pt x="415" y="785"/>
                    <a:pt x="414" y="785"/>
                    <a:pt x="413" y="785"/>
                  </a:cubicBezTo>
                  <a:cubicBezTo>
                    <a:pt x="414" y="787"/>
                    <a:pt x="414" y="788"/>
                    <a:pt x="414" y="790"/>
                  </a:cubicBezTo>
                  <a:cubicBezTo>
                    <a:pt x="410" y="792"/>
                    <a:pt x="412" y="793"/>
                    <a:pt x="413" y="795"/>
                  </a:cubicBezTo>
                  <a:cubicBezTo>
                    <a:pt x="413" y="815"/>
                    <a:pt x="413" y="835"/>
                    <a:pt x="413" y="856"/>
                  </a:cubicBezTo>
                  <a:close/>
                  <a:moveTo>
                    <a:pt x="199" y="413"/>
                  </a:moveTo>
                  <a:cubicBezTo>
                    <a:pt x="200" y="441"/>
                    <a:pt x="203" y="509"/>
                    <a:pt x="204" y="538"/>
                  </a:cubicBezTo>
                  <a:cubicBezTo>
                    <a:pt x="205" y="555"/>
                    <a:pt x="204" y="573"/>
                    <a:pt x="204" y="590"/>
                  </a:cubicBezTo>
                  <a:cubicBezTo>
                    <a:pt x="203" y="615"/>
                    <a:pt x="204" y="649"/>
                    <a:pt x="204" y="673"/>
                  </a:cubicBezTo>
                  <a:cubicBezTo>
                    <a:pt x="205" y="713"/>
                    <a:pt x="204" y="759"/>
                    <a:pt x="204" y="799"/>
                  </a:cubicBezTo>
                  <a:cubicBezTo>
                    <a:pt x="204" y="841"/>
                    <a:pt x="202" y="864"/>
                    <a:pt x="202" y="907"/>
                  </a:cubicBezTo>
                  <a:cubicBezTo>
                    <a:pt x="201" y="924"/>
                    <a:pt x="196" y="953"/>
                    <a:pt x="196" y="970"/>
                  </a:cubicBezTo>
                  <a:cubicBezTo>
                    <a:pt x="208" y="934"/>
                    <a:pt x="206" y="425"/>
                    <a:pt x="195" y="359"/>
                  </a:cubicBezTo>
                  <a:cubicBezTo>
                    <a:pt x="194" y="359"/>
                    <a:pt x="193" y="359"/>
                    <a:pt x="193" y="359"/>
                  </a:cubicBezTo>
                  <a:cubicBezTo>
                    <a:pt x="192" y="379"/>
                    <a:pt x="198" y="392"/>
                    <a:pt x="199" y="413"/>
                  </a:cubicBezTo>
                  <a:close/>
                  <a:moveTo>
                    <a:pt x="285" y="666"/>
                  </a:moveTo>
                  <a:cubicBezTo>
                    <a:pt x="286" y="742"/>
                    <a:pt x="288" y="818"/>
                    <a:pt x="289" y="894"/>
                  </a:cubicBezTo>
                  <a:cubicBezTo>
                    <a:pt x="290" y="894"/>
                    <a:pt x="290" y="894"/>
                    <a:pt x="291" y="894"/>
                  </a:cubicBezTo>
                  <a:cubicBezTo>
                    <a:pt x="292" y="818"/>
                    <a:pt x="289" y="742"/>
                    <a:pt x="285" y="666"/>
                  </a:cubicBezTo>
                  <a:close/>
                  <a:moveTo>
                    <a:pt x="119" y="427"/>
                  </a:moveTo>
                  <a:cubicBezTo>
                    <a:pt x="120" y="395"/>
                    <a:pt x="117" y="361"/>
                    <a:pt x="105" y="328"/>
                  </a:cubicBezTo>
                  <a:cubicBezTo>
                    <a:pt x="110" y="362"/>
                    <a:pt x="115" y="395"/>
                    <a:pt x="119" y="427"/>
                  </a:cubicBezTo>
                  <a:close/>
                  <a:moveTo>
                    <a:pt x="173" y="892"/>
                  </a:moveTo>
                  <a:cubicBezTo>
                    <a:pt x="173" y="892"/>
                    <a:pt x="173" y="892"/>
                    <a:pt x="174" y="892"/>
                  </a:cubicBezTo>
                  <a:cubicBezTo>
                    <a:pt x="174" y="842"/>
                    <a:pt x="174" y="793"/>
                    <a:pt x="174" y="743"/>
                  </a:cubicBezTo>
                  <a:cubicBezTo>
                    <a:pt x="173" y="743"/>
                    <a:pt x="173" y="743"/>
                    <a:pt x="173" y="743"/>
                  </a:cubicBezTo>
                  <a:cubicBezTo>
                    <a:pt x="173" y="793"/>
                    <a:pt x="173" y="842"/>
                    <a:pt x="173" y="892"/>
                  </a:cubicBezTo>
                  <a:close/>
                  <a:moveTo>
                    <a:pt x="148" y="383"/>
                  </a:moveTo>
                  <a:cubicBezTo>
                    <a:pt x="147" y="383"/>
                    <a:pt x="146" y="383"/>
                    <a:pt x="146" y="383"/>
                  </a:cubicBezTo>
                  <a:cubicBezTo>
                    <a:pt x="140" y="407"/>
                    <a:pt x="149" y="430"/>
                    <a:pt x="151" y="454"/>
                  </a:cubicBezTo>
                  <a:cubicBezTo>
                    <a:pt x="150" y="430"/>
                    <a:pt x="149" y="406"/>
                    <a:pt x="148" y="383"/>
                  </a:cubicBezTo>
                  <a:close/>
                  <a:moveTo>
                    <a:pt x="279" y="529"/>
                  </a:moveTo>
                  <a:cubicBezTo>
                    <a:pt x="279" y="529"/>
                    <a:pt x="278" y="529"/>
                    <a:pt x="278" y="529"/>
                  </a:cubicBezTo>
                  <a:cubicBezTo>
                    <a:pt x="278" y="546"/>
                    <a:pt x="278" y="562"/>
                    <a:pt x="278" y="579"/>
                  </a:cubicBezTo>
                  <a:cubicBezTo>
                    <a:pt x="279" y="579"/>
                    <a:pt x="280" y="579"/>
                    <a:pt x="281" y="579"/>
                  </a:cubicBezTo>
                  <a:cubicBezTo>
                    <a:pt x="280" y="562"/>
                    <a:pt x="280" y="546"/>
                    <a:pt x="279" y="529"/>
                  </a:cubicBezTo>
                  <a:close/>
                  <a:moveTo>
                    <a:pt x="70" y="849"/>
                  </a:moveTo>
                  <a:cubicBezTo>
                    <a:pt x="70" y="849"/>
                    <a:pt x="69" y="849"/>
                    <a:pt x="69" y="849"/>
                  </a:cubicBezTo>
                  <a:cubicBezTo>
                    <a:pt x="68" y="880"/>
                    <a:pt x="66" y="911"/>
                    <a:pt x="65" y="942"/>
                  </a:cubicBezTo>
                  <a:cubicBezTo>
                    <a:pt x="66" y="942"/>
                    <a:pt x="66" y="942"/>
                    <a:pt x="67" y="942"/>
                  </a:cubicBezTo>
                  <a:cubicBezTo>
                    <a:pt x="68" y="911"/>
                    <a:pt x="69" y="880"/>
                    <a:pt x="70" y="849"/>
                  </a:cubicBezTo>
                  <a:close/>
                  <a:moveTo>
                    <a:pt x="288" y="988"/>
                  </a:moveTo>
                  <a:cubicBezTo>
                    <a:pt x="288" y="988"/>
                    <a:pt x="289" y="988"/>
                    <a:pt x="289" y="988"/>
                  </a:cubicBezTo>
                  <a:cubicBezTo>
                    <a:pt x="289" y="962"/>
                    <a:pt x="290" y="936"/>
                    <a:pt x="291" y="909"/>
                  </a:cubicBezTo>
                  <a:cubicBezTo>
                    <a:pt x="290" y="909"/>
                    <a:pt x="289" y="909"/>
                    <a:pt x="288" y="909"/>
                  </a:cubicBezTo>
                  <a:cubicBezTo>
                    <a:pt x="288" y="936"/>
                    <a:pt x="288" y="962"/>
                    <a:pt x="288" y="988"/>
                  </a:cubicBezTo>
                  <a:close/>
                  <a:moveTo>
                    <a:pt x="172" y="653"/>
                  </a:moveTo>
                  <a:cubicBezTo>
                    <a:pt x="172" y="653"/>
                    <a:pt x="172" y="653"/>
                    <a:pt x="172" y="653"/>
                  </a:cubicBezTo>
                  <a:cubicBezTo>
                    <a:pt x="172" y="674"/>
                    <a:pt x="172" y="696"/>
                    <a:pt x="172" y="717"/>
                  </a:cubicBezTo>
                  <a:cubicBezTo>
                    <a:pt x="172" y="717"/>
                    <a:pt x="172" y="717"/>
                    <a:pt x="172" y="717"/>
                  </a:cubicBezTo>
                  <a:cubicBezTo>
                    <a:pt x="172" y="696"/>
                    <a:pt x="172" y="674"/>
                    <a:pt x="172" y="653"/>
                  </a:cubicBezTo>
                  <a:close/>
                  <a:moveTo>
                    <a:pt x="242" y="375"/>
                  </a:moveTo>
                  <a:cubicBezTo>
                    <a:pt x="239" y="380"/>
                    <a:pt x="239" y="388"/>
                    <a:pt x="245" y="401"/>
                  </a:cubicBezTo>
                  <a:cubicBezTo>
                    <a:pt x="244" y="393"/>
                    <a:pt x="243" y="384"/>
                    <a:pt x="242" y="375"/>
                  </a:cubicBezTo>
                  <a:close/>
                  <a:moveTo>
                    <a:pt x="65" y="972"/>
                  </a:moveTo>
                  <a:cubicBezTo>
                    <a:pt x="65" y="972"/>
                    <a:pt x="65" y="972"/>
                    <a:pt x="65" y="972"/>
                  </a:cubicBezTo>
                  <a:cubicBezTo>
                    <a:pt x="65" y="964"/>
                    <a:pt x="65" y="956"/>
                    <a:pt x="65" y="948"/>
                  </a:cubicBezTo>
                  <a:cubicBezTo>
                    <a:pt x="65" y="948"/>
                    <a:pt x="65" y="948"/>
                    <a:pt x="65" y="949"/>
                  </a:cubicBezTo>
                  <a:cubicBezTo>
                    <a:pt x="65" y="956"/>
                    <a:pt x="65" y="964"/>
                    <a:pt x="65" y="972"/>
                  </a:cubicBezTo>
                  <a:close/>
                </a:path>
              </a:pathLst>
            </a:custGeom>
            <a:solidFill>
              <a:srgbClr val="A629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2"/>
            <p:cNvSpPr txBox="1"/>
            <p:nvPr/>
          </p:nvSpPr>
          <p:spPr>
            <a:xfrm>
              <a:off x="5708650" y="2189162"/>
              <a:ext cx="1333500" cy="44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C</a:t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5794375" y="4311650"/>
              <a:ext cx="857250" cy="571500"/>
            </a:xfrm>
            <a:custGeom>
              <a:avLst/>
              <a:gdLst/>
              <a:ahLst/>
              <a:cxnLst/>
              <a:rect l="l" t="t" r="r" b="b"/>
              <a:pathLst>
                <a:path w="207" h="138" extrusionOk="0">
                  <a:moveTo>
                    <a:pt x="165" y="14"/>
                  </a:moveTo>
                  <a:cubicBezTo>
                    <a:pt x="184" y="62"/>
                    <a:pt x="184" y="62"/>
                    <a:pt x="184" y="62"/>
                  </a:cubicBezTo>
                  <a:cubicBezTo>
                    <a:pt x="160" y="72"/>
                    <a:pt x="160" y="72"/>
                    <a:pt x="160" y="72"/>
                  </a:cubicBezTo>
                  <a:cubicBezTo>
                    <a:pt x="147" y="61"/>
                    <a:pt x="108" y="27"/>
                    <a:pt x="105" y="27"/>
                  </a:cubicBezTo>
                  <a:cubicBezTo>
                    <a:pt x="102" y="27"/>
                    <a:pt x="90" y="31"/>
                    <a:pt x="89" y="32"/>
                  </a:cubicBezTo>
                  <a:cubicBezTo>
                    <a:pt x="89" y="32"/>
                    <a:pt x="81" y="34"/>
                    <a:pt x="75" y="34"/>
                  </a:cubicBezTo>
                  <a:cubicBezTo>
                    <a:pt x="72" y="34"/>
                    <a:pt x="70" y="34"/>
                    <a:pt x="68" y="33"/>
                  </a:cubicBezTo>
                  <a:cubicBezTo>
                    <a:pt x="67" y="32"/>
                    <a:pt x="66" y="30"/>
                    <a:pt x="66" y="29"/>
                  </a:cubicBezTo>
                  <a:cubicBezTo>
                    <a:pt x="66" y="27"/>
                    <a:pt x="69" y="24"/>
                    <a:pt x="70" y="23"/>
                  </a:cubicBezTo>
                  <a:cubicBezTo>
                    <a:pt x="81" y="18"/>
                    <a:pt x="108" y="8"/>
                    <a:pt x="111" y="7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8" y="7"/>
                    <a:pt x="160" y="13"/>
                    <a:pt x="165" y="14"/>
                  </a:cubicBezTo>
                  <a:close/>
                  <a:moveTo>
                    <a:pt x="182" y="0"/>
                  </a:moveTo>
                  <a:cubicBezTo>
                    <a:pt x="181" y="0"/>
                    <a:pt x="180" y="0"/>
                    <a:pt x="180" y="1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0" y="4"/>
                    <a:pt x="169" y="5"/>
                    <a:pt x="169" y="7"/>
                  </a:cubicBezTo>
                  <a:cubicBezTo>
                    <a:pt x="168" y="8"/>
                    <a:pt x="168" y="9"/>
                    <a:pt x="169" y="1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90" y="64"/>
                    <a:pt x="193" y="65"/>
                    <a:pt x="196" y="64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5" y="60"/>
                    <a:pt x="206" y="59"/>
                    <a:pt x="206" y="58"/>
                  </a:cubicBezTo>
                  <a:cubicBezTo>
                    <a:pt x="207" y="57"/>
                    <a:pt x="207" y="55"/>
                    <a:pt x="206" y="5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6" y="2"/>
                    <a:pt x="184" y="0"/>
                    <a:pt x="182" y="0"/>
                  </a:cubicBezTo>
                  <a:close/>
                  <a:moveTo>
                    <a:pt x="0" y="69"/>
                  </a:moveTo>
                  <a:cubicBezTo>
                    <a:pt x="0" y="71"/>
                    <a:pt x="0" y="72"/>
                    <a:pt x="1" y="73"/>
                  </a:cubicBezTo>
                  <a:cubicBezTo>
                    <a:pt x="2" y="74"/>
                    <a:pt x="4" y="75"/>
                    <a:pt x="5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7" y="76"/>
                    <a:pt x="19" y="74"/>
                    <a:pt x="19" y="7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3" y="11"/>
                    <a:pt x="22" y="10"/>
                  </a:cubicBezTo>
                  <a:cubicBezTo>
                    <a:pt x="21" y="9"/>
                    <a:pt x="20" y="8"/>
                    <a:pt x="1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5" y="10"/>
                    <a:pt x="4" y="13"/>
                  </a:cubicBezTo>
                  <a:lnTo>
                    <a:pt x="0" y="69"/>
                  </a:lnTo>
                  <a:close/>
                  <a:moveTo>
                    <a:pt x="85" y="120"/>
                  </a:moveTo>
                  <a:cubicBezTo>
                    <a:pt x="85" y="118"/>
                    <a:pt x="84" y="116"/>
                    <a:pt x="82" y="115"/>
                  </a:cubicBezTo>
                  <a:cubicBezTo>
                    <a:pt x="78" y="112"/>
                    <a:pt x="75" y="112"/>
                    <a:pt x="71" y="116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59" y="131"/>
                    <a:pt x="63" y="135"/>
                    <a:pt x="65" y="136"/>
                  </a:cubicBezTo>
                  <a:cubicBezTo>
                    <a:pt x="67" y="138"/>
                    <a:pt x="68" y="138"/>
                    <a:pt x="70" y="138"/>
                  </a:cubicBezTo>
                  <a:cubicBezTo>
                    <a:pt x="72" y="138"/>
                    <a:pt x="74" y="137"/>
                    <a:pt x="75" y="135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5" y="124"/>
                    <a:pt x="85" y="122"/>
                    <a:pt x="85" y="120"/>
                  </a:cubicBezTo>
                  <a:close/>
                  <a:moveTo>
                    <a:pt x="45" y="116"/>
                  </a:moveTo>
                  <a:cubicBezTo>
                    <a:pt x="42" y="120"/>
                    <a:pt x="43" y="123"/>
                    <a:pt x="47" y="126"/>
                  </a:cubicBezTo>
                  <a:cubicBezTo>
                    <a:pt x="51" y="129"/>
                    <a:pt x="54" y="129"/>
                    <a:pt x="58" y="125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72" y="108"/>
                    <a:pt x="68" y="103"/>
                    <a:pt x="66" y="102"/>
                  </a:cubicBezTo>
                  <a:cubicBezTo>
                    <a:pt x="62" y="99"/>
                    <a:pt x="59" y="100"/>
                    <a:pt x="56" y="104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45" y="116"/>
                  </a:lnTo>
                  <a:close/>
                  <a:moveTo>
                    <a:pt x="31" y="102"/>
                  </a:moveTo>
                  <a:cubicBezTo>
                    <a:pt x="29" y="104"/>
                    <a:pt x="28" y="106"/>
                    <a:pt x="29" y="108"/>
                  </a:cubicBezTo>
                  <a:cubicBezTo>
                    <a:pt x="29" y="110"/>
                    <a:pt x="30" y="112"/>
                    <a:pt x="32" y="113"/>
                  </a:cubicBezTo>
                  <a:cubicBezTo>
                    <a:pt x="35" y="116"/>
                    <a:pt x="39" y="116"/>
                    <a:pt x="42" y="112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5" y="97"/>
                    <a:pt x="55" y="95"/>
                    <a:pt x="55" y="93"/>
                  </a:cubicBezTo>
                  <a:cubicBezTo>
                    <a:pt x="55" y="91"/>
                    <a:pt x="54" y="89"/>
                    <a:pt x="52" y="88"/>
                  </a:cubicBezTo>
                  <a:cubicBezTo>
                    <a:pt x="48" y="85"/>
                    <a:pt x="45" y="85"/>
                    <a:pt x="41" y="89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6"/>
                    <a:pt x="35" y="96"/>
                    <a:pt x="35" y="96"/>
                  </a:cubicBezTo>
                  <a:lnTo>
                    <a:pt x="31" y="102"/>
                  </a:lnTo>
                  <a:close/>
                  <a:moveTo>
                    <a:pt x="28" y="97"/>
                  </a:moveTo>
                  <a:cubicBezTo>
                    <a:pt x="39" y="85"/>
                    <a:pt x="39" y="85"/>
                    <a:pt x="39" y="85"/>
                  </a:cubicBezTo>
                  <a:cubicBezTo>
                    <a:pt x="43" y="79"/>
                    <a:pt x="39" y="75"/>
                    <a:pt x="38" y="74"/>
                  </a:cubicBezTo>
                  <a:cubicBezTo>
                    <a:pt x="34" y="71"/>
                    <a:pt x="30" y="71"/>
                    <a:pt x="27" y="75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6" y="88"/>
                    <a:pt x="16" y="90"/>
                    <a:pt x="16" y="92"/>
                  </a:cubicBezTo>
                  <a:cubicBezTo>
                    <a:pt x="16" y="94"/>
                    <a:pt x="17" y="95"/>
                    <a:pt x="18" y="96"/>
                  </a:cubicBezTo>
                  <a:cubicBezTo>
                    <a:pt x="20" y="98"/>
                    <a:pt x="22" y="99"/>
                    <a:pt x="24" y="99"/>
                  </a:cubicBezTo>
                  <a:cubicBezTo>
                    <a:pt x="26" y="99"/>
                    <a:pt x="27" y="99"/>
                    <a:pt x="28" y="97"/>
                  </a:cubicBezTo>
                  <a:close/>
                  <a:moveTo>
                    <a:pt x="157" y="86"/>
                  </a:moveTo>
                  <a:cubicBezTo>
                    <a:pt x="159" y="84"/>
                    <a:pt x="161" y="79"/>
                    <a:pt x="156" y="75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32" y="55"/>
                    <a:pt x="109" y="35"/>
                    <a:pt x="104" y="32"/>
                  </a:cubicBezTo>
                  <a:cubicBezTo>
                    <a:pt x="102" y="33"/>
                    <a:pt x="96" y="35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7"/>
                    <a:pt x="82" y="39"/>
                    <a:pt x="75" y="39"/>
                  </a:cubicBezTo>
                  <a:cubicBezTo>
                    <a:pt x="71" y="39"/>
                    <a:pt x="68" y="38"/>
                    <a:pt x="66" y="37"/>
                  </a:cubicBezTo>
                  <a:cubicBezTo>
                    <a:pt x="61" y="34"/>
                    <a:pt x="61" y="31"/>
                    <a:pt x="61" y="29"/>
                  </a:cubicBezTo>
                  <a:cubicBezTo>
                    <a:pt x="61" y="24"/>
                    <a:pt x="65" y="21"/>
                    <a:pt x="68" y="19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7" y="68"/>
                    <a:pt x="31" y="67"/>
                    <a:pt x="33" y="67"/>
                  </a:cubicBezTo>
                  <a:cubicBezTo>
                    <a:pt x="36" y="67"/>
                    <a:pt x="38" y="68"/>
                    <a:pt x="41" y="70"/>
                  </a:cubicBezTo>
                  <a:cubicBezTo>
                    <a:pt x="44" y="73"/>
                    <a:pt x="46" y="77"/>
                    <a:pt x="46" y="81"/>
                  </a:cubicBezTo>
                  <a:cubicBezTo>
                    <a:pt x="49" y="81"/>
                    <a:pt x="52" y="82"/>
                    <a:pt x="55" y="84"/>
                  </a:cubicBezTo>
                  <a:cubicBezTo>
                    <a:pt x="59" y="87"/>
                    <a:pt x="60" y="91"/>
                    <a:pt x="60" y="95"/>
                  </a:cubicBezTo>
                  <a:cubicBezTo>
                    <a:pt x="63" y="95"/>
                    <a:pt x="66" y="96"/>
                    <a:pt x="69" y="98"/>
                  </a:cubicBezTo>
                  <a:cubicBezTo>
                    <a:pt x="72" y="101"/>
                    <a:pt x="74" y="105"/>
                    <a:pt x="74" y="108"/>
                  </a:cubicBezTo>
                  <a:cubicBezTo>
                    <a:pt x="78" y="107"/>
                    <a:pt x="82" y="108"/>
                    <a:pt x="85" y="111"/>
                  </a:cubicBezTo>
                  <a:cubicBezTo>
                    <a:pt x="89" y="115"/>
                    <a:pt x="91" y="120"/>
                    <a:pt x="89" y="125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28"/>
                    <a:pt x="93" y="128"/>
                    <a:pt x="93" y="128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95" y="129"/>
                    <a:pt x="96" y="129"/>
                    <a:pt x="98" y="129"/>
                  </a:cubicBezTo>
                  <a:cubicBezTo>
                    <a:pt x="100" y="129"/>
                    <a:pt x="102" y="128"/>
                    <a:pt x="103" y="126"/>
                  </a:cubicBezTo>
                  <a:cubicBezTo>
                    <a:pt x="105" y="124"/>
                    <a:pt x="107" y="121"/>
                    <a:pt x="104" y="118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103"/>
                    <a:pt x="85" y="102"/>
                    <a:pt x="85" y="101"/>
                  </a:cubicBezTo>
                  <a:cubicBezTo>
                    <a:pt x="85" y="101"/>
                    <a:pt x="85" y="100"/>
                    <a:pt x="86" y="99"/>
                  </a:cubicBezTo>
                  <a:cubicBezTo>
                    <a:pt x="87" y="98"/>
                    <a:pt x="89" y="98"/>
                    <a:pt x="90" y="99"/>
                  </a:cubicBezTo>
                  <a:cubicBezTo>
                    <a:pt x="113" y="118"/>
                    <a:pt x="113" y="118"/>
                    <a:pt x="113" y="118"/>
                  </a:cubicBezTo>
                  <a:cubicBezTo>
                    <a:pt x="114" y="119"/>
                    <a:pt x="115" y="119"/>
                    <a:pt x="117" y="119"/>
                  </a:cubicBezTo>
                  <a:cubicBezTo>
                    <a:pt x="119" y="119"/>
                    <a:pt x="121" y="118"/>
                    <a:pt x="123" y="116"/>
                  </a:cubicBezTo>
                  <a:cubicBezTo>
                    <a:pt x="124" y="114"/>
                    <a:pt x="125" y="112"/>
                    <a:pt x="125" y="111"/>
                  </a:cubicBezTo>
                  <a:cubicBezTo>
                    <a:pt x="124" y="109"/>
                    <a:pt x="123" y="107"/>
                    <a:pt x="121" y="105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5" y="92"/>
                    <a:pt x="105" y="91"/>
                    <a:pt x="105" y="91"/>
                  </a:cubicBezTo>
                  <a:cubicBezTo>
                    <a:pt x="105" y="90"/>
                    <a:pt x="105" y="89"/>
                    <a:pt x="105" y="88"/>
                  </a:cubicBezTo>
                  <a:cubicBezTo>
                    <a:pt x="106" y="87"/>
                    <a:pt x="108" y="87"/>
                    <a:pt x="109" y="88"/>
                  </a:cubicBezTo>
                  <a:cubicBezTo>
                    <a:pt x="130" y="105"/>
                    <a:pt x="130" y="105"/>
                    <a:pt x="130" y="105"/>
                  </a:cubicBezTo>
                  <a:cubicBezTo>
                    <a:pt x="132" y="106"/>
                    <a:pt x="133" y="107"/>
                    <a:pt x="135" y="107"/>
                  </a:cubicBezTo>
                  <a:cubicBezTo>
                    <a:pt x="138" y="107"/>
                    <a:pt x="140" y="106"/>
                    <a:pt x="142" y="103"/>
                  </a:cubicBezTo>
                  <a:cubicBezTo>
                    <a:pt x="144" y="101"/>
                    <a:pt x="144" y="99"/>
                    <a:pt x="144" y="98"/>
                  </a:cubicBezTo>
                  <a:cubicBezTo>
                    <a:pt x="144" y="96"/>
                    <a:pt x="143" y="94"/>
                    <a:pt x="141" y="92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24" y="78"/>
                    <a:pt x="124" y="78"/>
                    <a:pt x="124" y="78"/>
                  </a:cubicBezTo>
                  <a:cubicBezTo>
                    <a:pt x="123" y="77"/>
                    <a:pt x="122" y="75"/>
                    <a:pt x="123" y="74"/>
                  </a:cubicBezTo>
                  <a:cubicBezTo>
                    <a:pt x="124" y="73"/>
                    <a:pt x="126" y="73"/>
                    <a:pt x="127" y="74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9" y="91"/>
                    <a:pt x="153" y="90"/>
                    <a:pt x="15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2"/>
            <p:cNvSpPr txBox="1"/>
            <p:nvPr/>
          </p:nvSpPr>
          <p:spPr>
            <a:xfrm>
              <a:off x="5545137" y="2725737"/>
              <a:ext cx="1406525" cy="1169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60B240BA-B06B-3E42-B4E7-C49EF07BC50D}"/>
              </a:ext>
            </a:extLst>
          </p:cNvPr>
          <p:cNvGrpSpPr/>
          <p:nvPr/>
        </p:nvGrpSpPr>
        <p:grpSpPr>
          <a:xfrm>
            <a:off x="7604125" y="593725"/>
            <a:ext cx="1743075" cy="5902325"/>
            <a:chOff x="7604125" y="593725"/>
            <a:chExt cx="1743075" cy="5902325"/>
          </a:xfrm>
        </p:grpSpPr>
        <p:sp>
          <p:nvSpPr>
            <p:cNvPr id="511" name="Google Shape;511;p32"/>
            <p:cNvSpPr/>
            <p:nvPr/>
          </p:nvSpPr>
          <p:spPr>
            <a:xfrm>
              <a:off x="7604125" y="593725"/>
              <a:ext cx="1743075" cy="5902325"/>
            </a:xfrm>
            <a:custGeom>
              <a:avLst/>
              <a:gdLst/>
              <a:ahLst/>
              <a:cxnLst/>
              <a:rect l="l" t="t" r="r" b="b"/>
              <a:pathLst>
                <a:path w="421" h="1424" extrusionOk="0">
                  <a:moveTo>
                    <a:pt x="417" y="553"/>
                  </a:moveTo>
                  <a:cubicBezTo>
                    <a:pt x="415" y="555"/>
                    <a:pt x="414" y="556"/>
                    <a:pt x="417" y="557"/>
                  </a:cubicBezTo>
                  <a:cubicBezTo>
                    <a:pt x="417" y="559"/>
                    <a:pt x="417" y="561"/>
                    <a:pt x="416" y="563"/>
                  </a:cubicBezTo>
                  <a:cubicBezTo>
                    <a:pt x="417" y="563"/>
                    <a:pt x="418" y="563"/>
                    <a:pt x="419" y="563"/>
                  </a:cubicBezTo>
                  <a:cubicBezTo>
                    <a:pt x="415" y="564"/>
                    <a:pt x="414" y="566"/>
                    <a:pt x="419" y="568"/>
                  </a:cubicBezTo>
                  <a:cubicBezTo>
                    <a:pt x="416" y="569"/>
                    <a:pt x="413" y="571"/>
                    <a:pt x="418" y="573"/>
                  </a:cubicBezTo>
                  <a:cubicBezTo>
                    <a:pt x="419" y="573"/>
                    <a:pt x="416" y="576"/>
                    <a:pt x="416" y="578"/>
                  </a:cubicBezTo>
                  <a:cubicBezTo>
                    <a:pt x="416" y="581"/>
                    <a:pt x="418" y="585"/>
                    <a:pt x="418" y="588"/>
                  </a:cubicBezTo>
                  <a:cubicBezTo>
                    <a:pt x="418" y="591"/>
                    <a:pt x="418" y="595"/>
                    <a:pt x="418" y="598"/>
                  </a:cubicBezTo>
                  <a:cubicBezTo>
                    <a:pt x="417" y="606"/>
                    <a:pt x="417" y="613"/>
                    <a:pt x="416" y="621"/>
                  </a:cubicBezTo>
                  <a:cubicBezTo>
                    <a:pt x="416" y="640"/>
                    <a:pt x="416" y="659"/>
                    <a:pt x="416" y="679"/>
                  </a:cubicBezTo>
                  <a:cubicBezTo>
                    <a:pt x="416" y="706"/>
                    <a:pt x="416" y="734"/>
                    <a:pt x="417" y="761"/>
                  </a:cubicBezTo>
                  <a:cubicBezTo>
                    <a:pt x="417" y="787"/>
                    <a:pt x="418" y="1058"/>
                    <a:pt x="417" y="1084"/>
                  </a:cubicBezTo>
                  <a:cubicBezTo>
                    <a:pt x="417" y="1110"/>
                    <a:pt x="415" y="1136"/>
                    <a:pt x="412" y="1162"/>
                  </a:cubicBezTo>
                  <a:cubicBezTo>
                    <a:pt x="409" y="1183"/>
                    <a:pt x="403" y="1203"/>
                    <a:pt x="399" y="1224"/>
                  </a:cubicBezTo>
                  <a:cubicBezTo>
                    <a:pt x="399" y="1226"/>
                    <a:pt x="397" y="1228"/>
                    <a:pt x="396" y="1230"/>
                  </a:cubicBezTo>
                  <a:cubicBezTo>
                    <a:pt x="395" y="1230"/>
                    <a:pt x="394" y="1230"/>
                    <a:pt x="393" y="1230"/>
                  </a:cubicBezTo>
                  <a:cubicBezTo>
                    <a:pt x="393" y="1225"/>
                    <a:pt x="393" y="1221"/>
                    <a:pt x="393" y="1216"/>
                  </a:cubicBezTo>
                  <a:cubicBezTo>
                    <a:pt x="392" y="1216"/>
                    <a:pt x="392" y="1216"/>
                    <a:pt x="391" y="1216"/>
                  </a:cubicBezTo>
                  <a:cubicBezTo>
                    <a:pt x="390" y="1218"/>
                    <a:pt x="389" y="1220"/>
                    <a:pt x="389" y="1222"/>
                  </a:cubicBezTo>
                  <a:cubicBezTo>
                    <a:pt x="387" y="1233"/>
                    <a:pt x="385" y="1244"/>
                    <a:pt x="383" y="1255"/>
                  </a:cubicBezTo>
                  <a:cubicBezTo>
                    <a:pt x="383" y="1257"/>
                    <a:pt x="381" y="1260"/>
                    <a:pt x="380" y="1262"/>
                  </a:cubicBezTo>
                  <a:cubicBezTo>
                    <a:pt x="379" y="1262"/>
                    <a:pt x="378" y="1262"/>
                    <a:pt x="377" y="1262"/>
                  </a:cubicBezTo>
                  <a:cubicBezTo>
                    <a:pt x="377" y="1260"/>
                    <a:pt x="376" y="1257"/>
                    <a:pt x="376" y="1255"/>
                  </a:cubicBezTo>
                  <a:cubicBezTo>
                    <a:pt x="378" y="1241"/>
                    <a:pt x="380" y="1226"/>
                    <a:pt x="382" y="1212"/>
                  </a:cubicBezTo>
                  <a:cubicBezTo>
                    <a:pt x="383" y="1195"/>
                    <a:pt x="384" y="1178"/>
                    <a:pt x="385" y="1161"/>
                  </a:cubicBezTo>
                  <a:cubicBezTo>
                    <a:pt x="385" y="1160"/>
                    <a:pt x="384" y="1159"/>
                    <a:pt x="383" y="1158"/>
                  </a:cubicBezTo>
                  <a:cubicBezTo>
                    <a:pt x="380" y="1172"/>
                    <a:pt x="370" y="1185"/>
                    <a:pt x="370" y="1200"/>
                  </a:cubicBezTo>
                  <a:cubicBezTo>
                    <a:pt x="370" y="1214"/>
                    <a:pt x="366" y="1140"/>
                    <a:pt x="363" y="1154"/>
                  </a:cubicBezTo>
                  <a:cubicBezTo>
                    <a:pt x="362" y="1158"/>
                    <a:pt x="359" y="1163"/>
                    <a:pt x="354" y="1167"/>
                  </a:cubicBezTo>
                  <a:cubicBezTo>
                    <a:pt x="344" y="1175"/>
                    <a:pt x="341" y="1232"/>
                    <a:pt x="337" y="1241"/>
                  </a:cubicBezTo>
                  <a:cubicBezTo>
                    <a:pt x="330" y="1260"/>
                    <a:pt x="325" y="1339"/>
                    <a:pt x="319" y="1359"/>
                  </a:cubicBezTo>
                  <a:cubicBezTo>
                    <a:pt x="318" y="1361"/>
                    <a:pt x="316" y="1364"/>
                    <a:pt x="315" y="1366"/>
                  </a:cubicBezTo>
                  <a:cubicBezTo>
                    <a:pt x="314" y="1366"/>
                    <a:pt x="313" y="1366"/>
                    <a:pt x="312" y="1366"/>
                  </a:cubicBezTo>
                  <a:cubicBezTo>
                    <a:pt x="312" y="1364"/>
                    <a:pt x="311" y="1361"/>
                    <a:pt x="312" y="1359"/>
                  </a:cubicBezTo>
                  <a:cubicBezTo>
                    <a:pt x="316" y="1336"/>
                    <a:pt x="321" y="1313"/>
                    <a:pt x="325" y="1289"/>
                  </a:cubicBezTo>
                  <a:cubicBezTo>
                    <a:pt x="326" y="1288"/>
                    <a:pt x="326" y="1286"/>
                    <a:pt x="325" y="1285"/>
                  </a:cubicBezTo>
                  <a:cubicBezTo>
                    <a:pt x="323" y="1289"/>
                    <a:pt x="322" y="1294"/>
                    <a:pt x="320" y="1299"/>
                  </a:cubicBezTo>
                  <a:cubicBezTo>
                    <a:pt x="318" y="1307"/>
                    <a:pt x="316" y="1316"/>
                    <a:pt x="313" y="1324"/>
                  </a:cubicBezTo>
                  <a:cubicBezTo>
                    <a:pt x="312" y="1326"/>
                    <a:pt x="311" y="1328"/>
                    <a:pt x="310" y="1330"/>
                  </a:cubicBezTo>
                  <a:cubicBezTo>
                    <a:pt x="309" y="1329"/>
                    <a:pt x="308" y="1329"/>
                    <a:pt x="307" y="1329"/>
                  </a:cubicBezTo>
                  <a:cubicBezTo>
                    <a:pt x="307" y="1327"/>
                    <a:pt x="306" y="1325"/>
                    <a:pt x="307" y="1323"/>
                  </a:cubicBezTo>
                  <a:cubicBezTo>
                    <a:pt x="310" y="1310"/>
                    <a:pt x="313" y="1296"/>
                    <a:pt x="316" y="1283"/>
                  </a:cubicBezTo>
                  <a:cubicBezTo>
                    <a:pt x="318" y="1270"/>
                    <a:pt x="320" y="1258"/>
                    <a:pt x="321" y="1246"/>
                  </a:cubicBezTo>
                  <a:cubicBezTo>
                    <a:pt x="319" y="1252"/>
                    <a:pt x="318" y="1259"/>
                    <a:pt x="316" y="1266"/>
                  </a:cubicBezTo>
                  <a:cubicBezTo>
                    <a:pt x="313" y="1274"/>
                    <a:pt x="310" y="1283"/>
                    <a:pt x="307" y="1292"/>
                  </a:cubicBezTo>
                  <a:cubicBezTo>
                    <a:pt x="303" y="1302"/>
                    <a:pt x="299" y="1297"/>
                    <a:pt x="295" y="1307"/>
                  </a:cubicBezTo>
                  <a:cubicBezTo>
                    <a:pt x="294" y="1310"/>
                    <a:pt x="295" y="1314"/>
                    <a:pt x="287" y="1315"/>
                  </a:cubicBezTo>
                  <a:cubicBezTo>
                    <a:pt x="285" y="1316"/>
                    <a:pt x="284" y="1318"/>
                    <a:pt x="284" y="1319"/>
                  </a:cubicBezTo>
                  <a:cubicBezTo>
                    <a:pt x="277" y="1340"/>
                    <a:pt x="270" y="1263"/>
                    <a:pt x="263" y="1284"/>
                  </a:cubicBezTo>
                  <a:cubicBezTo>
                    <a:pt x="260" y="1292"/>
                    <a:pt x="258" y="1299"/>
                    <a:pt x="256" y="1307"/>
                  </a:cubicBezTo>
                  <a:cubicBezTo>
                    <a:pt x="255" y="1309"/>
                    <a:pt x="254" y="1310"/>
                    <a:pt x="252" y="1312"/>
                  </a:cubicBezTo>
                  <a:cubicBezTo>
                    <a:pt x="251" y="1312"/>
                    <a:pt x="250" y="1312"/>
                    <a:pt x="249" y="1311"/>
                  </a:cubicBezTo>
                  <a:cubicBezTo>
                    <a:pt x="249" y="1310"/>
                    <a:pt x="249" y="1308"/>
                    <a:pt x="249" y="1306"/>
                  </a:cubicBezTo>
                  <a:cubicBezTo>
                    <a:pt x="252" y="1290"/>
                    <a:pt x="255" y="1275"/>
                    <a:pt x="258" y="1260"/>
                  </a:cubicBezTo>
                  <a:cubicBezTo>
                    <a:pt x="262" y="1239"/>
                    <a:pt x="266" y="1318"/>
                    <a:pt x="270" y="1297"/>
                  </a:cubicBezTo>
                  <a:cubicBezTo>
                    <a:pt x="270" y="1296"/>
                    <a:pt x="268" y="1294"/>
                    <a:pt x="266" y="1293"/>
                  </a:cubicBezTo>
                  <a:cubicBezTo>
                    <a:pt x="260" y="1312"/>
                    <a:pt x="257" y="1232"/>
                    <a:pt x="248" y="1250"/>
                  </a:cubicBezTo>
                  <a:cubicBezTo>
                    <a:pt x="244" y="1245"/>
                    <a:pt x="248" y="1239"/>
                    <a:pt x="246" y="1233"/>
                  </a:cubicBezTo>
                  <a:cubicBezTo>
                    <a:pt x="234" y="1277"/>
                    <a:pt x="226" y="1358"/>
                    <a:pt x="210" y="1402"/>
                  </a:cubicBezTo>
                  <a:cubicBezTo>
                    <a:pt x="203" y="1400"/>
                    <a:pt x="205" y="1397"/>
                    <a:pt x="206" y="1395"/>
                  </a:cubicBezTo>
                  <a:cubicBezTo>
                    <a:pt x="209" y="1381"/>
                    <a:pt x="212" y="1366"/>
                    <a:pt x="214" y="1352"/>
                  </a:cubicBezTo>
                  <a:cubicBezTo>
                    <a:pt x="219" y="1323"/>
                    <a:pt x="224" y="1295"/>
                    <a:pt x="228" y="1267"/>
                  </a:cubicBezTo>
                  <a:cubicBezTo>
                    <a:pt x="229" y="1262"/>
                    <a:pt x="231" y="1258"/>
                    <a:pt x="229" y="1254"/>
                  </a:cubicBezTo>
                  <a:cubicBezTo>
                    <a:pt x="225" y="1246"/>
                    <a:pt x="229" y="1239"/>
                    <a:pt x="229" y="1231"/>
                  </a:cubicBezTo>
                  <a:cubicBezTo>
                    <a:pt x="229" y="1229"/>
                    <a:pt x="229" y="1227"/>
                    <a:pt x="228" y="1224"/>
                  </a:cubicBezTo>
                  <a:cubicBezTo>
                    <a:pt x="226" y="1232"/>
                    <a:pt x="224" y="1240"/>
                    <a:pt x="222" y="1248"/>
                  </a:cubicBezTo>
                  <a:cubicBezTo>
                    <a:pt x="218" y="1269"/>
                    <a:pt x="213" y="1291"/>
                    <a:pt x="209" y="1313"/>
                  </a:cubicBezTo>
                  <a:cubicBezTo>
                    <a:pt x="204" y="1342"/>
                    <a:pt x="198" y="1372"/>
                    <a:pt x="192" y="1401"/>
                  </a:cubicBezTo>
                  <a:cubicBezTo>
                    <a:pt x="192" y="1404"/>
                    <a:pt x="190" y="1408"/>
                    <a:pt x="189" y="1411"/>
                  </a:cubicBezTo>
                  <a:cubicBezTo>
                    <a:pt x="188" y="1411"/>
                    <a:pt x="187" y="1411"/>
                    <a:pt x="186" y="1411"/>
                  </a:cubicBezTo>
                  <a:cubicBezTo>
                    <a:pt x="185" y="1409"/>
                    <a:pt x="185" y="1407"/>
                    <a:pt x="185" y="1405"/>
                  </a:cubicBezTo>
                  <a:cubicBezTo>
                    <a:pt x="187" y="1390"/>
                    <a:pt x="190" y="1375"/>
                    <a:pt x="192" y="1359"/>
                  </a:cubicBezTo>
                  <a:cubicBezTo>
                    <a:pt x="193" y="1351"/>
                    <a:pt x="194" y="1343"/>
                    <a:pt x="194" y="1335"/>
                  </a:cubicBezTo>
                  <a:cubicBezTo>
                    <a:pt x="192" y="1347"/>
                    <a:pt x="189" y="1359"/>
                    <a:pt x="186" y="1371"/>
                  </a:cubicBezTo>
                  <a:cubicBezTo>
                    <a:pt x="182" y="1386"/>
                    <a:pt x="178" y="1401"/>
                    <a:pt x="174" y="1416"/>
                  </a:cubicBezTo>
                  <a:cubicBezTo>
                    <a:pt x="172" y="1424"/>
                    <a:pt x="170" y="1390"/>
                    <a:pt x="168" y="1397"/>
                  </a:cubicBezTo>
                  <a:cubicBezTo>
                    <a:pt x="168" y="1399"/>
                    <a:pt x="167" y="1401"/>
                    <a:pt x="166" y="1403"/>
                  </a:cubicBezTo>
                  <a:cubicBezTo>
                    <a:pt x="165" y="1403"/>
                    <a:pt x="164" y="1403"/>
                    <a:pt x="163" y="1403"/>
                  </a:cubicBezTo>
                  <a:cubicBezTo>
                    <a:pt x="163" y="1401"/>
                    <a:pt x="162" y="1399"/>
                    <a:pt x="162" y="1397"/>
                  </a:cubicBezTo>
                  <a:cubicBezTo>
                    <a:pt x="163" y="1387"/>
                    <a:pt x="165" y="1418"/>
                    <a:pt x="167" y="1407"/>
                  </a:cubicBezTo>
                  <a:cubicBezTo>
                    <a:pt x="168" y="1400"/>
                    <a:pt x="169" y="1393"/>
                    <a:pt x="170" y="1386"/>
                  </a:cubicBezTo>
                  <a:cubicBezTo>
                    <a:pt x="170" y="1385"/>
                    <a:pt x="170" y="1384"/>
                    <a:pt x="169" y="1383"/>
                  </a:cubicBezTo>
                  <a:cubicBezTo>
                    <a:pt x="169" y="1380"/>
                    <a:pt x="167" y="1376"/>
                    <a:pt x="167" y="1373"/>
                  </a:cubicBezTo>
                  <a:cubicBezTo>
                    <a:pt x="170" y="1346"/>
                    <a:pt x="174" y="1320"/>
                    <a:pt x="177" y="1294"/>
                  </a:cubicBezTo>
                  <a:cubicBezTo>
                    <a:pt x="179" y="1282"/>
                    <a:pt x="179" y="1270"/>
                    <a:pt x="180" y="1258"/>
                  </a:cubicBezTo>
                  <a:cubicBezTo>
                    <a:pt x="182" y="1243"/>
                    <a:pt x="184" y="1227"/>
                    <a:pt x="185" y="1212"/>
                  </a:cubicBezTo>
                  <a:cubicBezTo>
                    <a:pt x="185" y="1211"/>
                    <a:pt x="185" y="1210"/>
                    <a:pt x="184" y="1209"/>
                  </a:cubicBezTo>
                  <a:cubicBezTo>
                    <a:pt x="183" y="1213"/>
                    <a:pt x="181" y="1217"/>
                    <a:pt x="180" y="1222"/>
                  </a:cubicBezTo>
                  <a:cubicBezTo>
                    <a:pt x="168" y="1269"/>
                    <a:pt x="162" y="1317"/>
                    <a:pt x="156" y="1365"/>
                  </a:cubicBezTo>
                  <a:cubicBezTo>
                    <a:pt x="152" y="1392"/>
                    <a:pt x="146" y="1331"/>
                    <a:pt x="140" y="1358"/>
                  </a:cubicBezTo>
                  <a:cubicBezTo>
                    <a:pt x="140" y="1361"/>
                    <a:pt x="138" y="1351"/>
                    <a:pt x="137" y="1354"/>
                  </a:cubicBezTo>
                  <a:cubicBezTo>
                    <a:pt x="136" y="1354"/>
                    <a:pt x="135" y="1354"/>
                    <a:pt x="134" y="1354"/>
                  </a:cubicBezTo>
                  <a:cubicBezTo>
                    <a:pt x="134" y="1353"/>
                    <a:pt x="133" y="1351"/>
                    <a:pt x="133" y="1350"/>
                  </a:cubicBezTo>
                  <a:cubicBezTo>
                    <a:pt x="132" y="1346"/>
                    <a:pt x="134" y="1283"/>
                    <a:pt x="129" y="1279"/>
                  </a:cubicBezTo>
                  <a:cubicBezTo>
                    <a:pt x="128" y="1278"/>
                    <a:pt x="128" y="1276"/>
                    <a:pt x="128" y="1274"/>
                  </a:cubicBezTo>
                  <a:cubicBezTo>
                    <a:pt x="129" y="1261"/>
                    <a:pt x="131" y="1307"/>
                    <a:pt x="132" y="1294"/>
                  </a:cubicBezTo>
                  <a:cubicBezTo>
                    <a:pt x="132" y="1293"/>
                    <a:pt x="132" y="1291"/>
                    <a:pt x="132" y="1290"/>
                  </a:cubicBezTo>
                  <a:cubicBezTo>
                    <a:pt x="126" y="1290"/>
                    <a:pt x="124" y="1232"/>
                    <a:pt x="123" y="1235"/>
                  </a:cubicBezTo>
                  <a:cubicBezTo>
                    <a:pt x="122" y="1242"/>
                    <a:pt x="120" y="1224"/>
                    <a:pt x="118" y="1230"/>
                  </a:cubicBezTo>
                  <a:cubicBezTo>
                    <a:pt x="117" y="1232"/>
                    <a:pt x="116" y="1233"/>
                    <a:pt x="115" y="1235"/>
                  </a:cubicBezTo>
                  <a:cubicBezTo>
                    <a:pt x="114" y="1235"/>
                    <a:pt x="113" y="1235"/>
                    <a:pt x="113" y="1235"/>
                  </a:cubicBezTo>
                  <a:cubicBezTo>
                    <a:pt x="112" y="1233"/>
                    <a:pt x="111" y="1232"/>
                    <a:pt x="111" y="1231"/>
                  </a:cubicBezTo>
                  <a:cubicBezTo>
                    <a:pt x="112" y="1213"/>
                    <a:pt x="113" y="1196"/>
                    <a:pt x="114" y="1179"/>
                  </a:cubicBezTo>
                  <a:cubicBezTo>
                    <a:pt x="116" y="1163"/>
                    <a:pt x="118" y="1149"/>
                    <a:pt x="120" y="1133"/>
                  </a:cubicBezTo>
                  <a:cubicBezTo>
                    <a:pt x="121" y="1123"/>
                    <a:pt x="123" y="1112"/>
                    <a:pt x="125" y="1102"/>
                  </a:cubicBezTo>
                  <a:cubicBezTo>
                    <a:pt x="127" y="1089"/>
                    <a:pt x="129" y="1076"/>
                    <a:pt x="131" y="1063"/>
                  </a:cubicBezTo>
                  <a:cubicBezTo>
                    <a:pt x="133" y="1053"/>
                    <a:pt x="135" y="1102"/>
                    <a:pt x="137" y="1092"/>
                  </a:cubicBezTo>
                  <a:cubicBezTo>
                    <a:pt x="138" y="1090"/>
                    <a:pt x="138" y="1087"/>
                    <a:pt x="138" y="1084"/>
                  </a:cubicBezTo>
                  <a:cubicBezTo>
                    <a:pt x="138" y="1084"/>
                    <a:pt x="137" y="1084"/>
                    <a:pt x="137" y="1084"/>
                  </a:cubicBezTo>
                  <a:cubicBezTo>
                    <a:pt x="135" y="1088"/>
                    <a:pt x="134" y="1093"/>
                    <a:pt x="133" y="1097"/>
                  </a:cubicBezTo>
                  <a:cubicBezTo>
                    <a:pt x="125" y="1123"/>
                    <a:pt x="122" y="1090"/>
                    <a:pt x="120" y="1116"/>
                  </a:cubicBezTo>
                  <a:cubicBezTo>
                    <a:pt x="117" y="1142"/>
                    <a:pt x="114" y="1165"/>
                    <a:pt x="110" y="1191"/>
                  </a:cubicBezTo>
                  <a:cubicBezTo>
                    <a:pt x="106" y="1219"/>
                    <a:pt x="102" y="1246"/>
                    <a:pt x="97" y="1274"/>
                  </a:cubicBezTo>
                  <a:cubicBezTo>
                    <a:pt x="95" y="1286"/>
                    <a:pt x="91" y="1246"/>
                    <a:pt x="88" y="1258"/>
                  </a:cubicBezTo>
                  <a:cubicBezTo>
                    <a:pt x="87" y="1260"/>
                    <a:pt x="86" y="1261"/>
                    <a:pt x="85" y="1263"/>
                  </a:cubicBezTo>
                  <a:cubicBezTo>
                    <a:pt x="84" y="1263"/>
                    <a:pt x="83" y="1263"/>
                    <a:pt x="82" y="1263"/>
                  </a:cubicBezTo>
                  <a:cubicBezTo>
                    <a:pt x="82" y="1261"/>
                    <a:pt x="81" y="1260"/>
                    <a:pt x="81" y="1258"/>
                  </a:cubicBezTo>
                  <a:cubicBezTo>
                    <a:pt x="82" y="1234"/>
                    <a:pt x="84" y="1225"/>
                    <a:pt x="86" y="1200"/>
                  </a:cubicBezTo>
                  <a:cubicBezTo>
                    <a:pt x="87" y="1188"/>
                    <a:pt x="88" y="1211"/>
                    <a:pt x="90" y="1198"/>
                  </a:cubicBezTo>
                  <a:cubicBezTo>
                    <a:pt x="91" y="1194"/>
                    <a:pt x="91" y="1190"/>
                    <a:pt x="91" y="1186"/>
                  </a:cubicBezTo>
                  <a:cubicBezTo>
                    <a:pt x="86" y="1189"/>
                    <a:pt x="82" y="1157"/>
                    <a:pt x="81" y="1162"/>
                  </a:cubicBezTo>
                  <a:cubicBezTo>
                    <a:pt x="77" y="1194"/>
                    <a:pt x="74" y="1210"/>
                    <a:pt x="63" y="1241"/>
                  </a:cubicBezTo>
                  <a:cubicBezTo>
                    <a:pt x="63" y="1244"/>
                    <a:pt x="61" y="1246"/>
                    <a:pt x="60" y="1249"/>
                  </a:cubicBezTo>
                  <a:cubicBezTo>
                    <a:pt x="60" y="1250"/>
                    <a:pt x="59" y="1251"/>
                    <a:pt x="58" y="1251"/>
                  </a:cubicBezTo>
                  <a:cubicBezTo>
                    <a:pt x="51" y="1252"/>
                    <a:pt x="53" y="1255"/>
                    <a:pt x="52" y="1258"/>
                  </a:cubicBezTo>
                  <a:cubicBezTo>
                    <a:pt x="51" y="1270"/>
                    <a:pt x="50" y="1282"/>
                    <a:pt x="48" y="1294"/>
                  </a:cubicBezTo>
                  <a:cubicBezTo>
                    <a:pt x="48" y="1295"/>
                    <a:pt x="46" y="1297"/>
                    <a:pt x="46" y="1299"/>
                  </a:cubicBezTo>
                  <a:cubicBezTo>
                    <a:pt x="45" y="1299"/>
                    <a:pt x="44" y="1299"/>
                    <a:pt x="43" y="1299"/>
                  </a:cubicBezTo>
                  <a:cubicBezTo>
                    <a:pt x="42" y="1297"/>
                    <a:pt x="41" y="1296"/>
                    <a:pt x="41" y="1294"/>
                  </a:cubicBezTo>
                  <a:cubicBezTo>
                    <a:pt x="40" y="1280"/>
                    <a:pt x="39" y="1266"/>
                    <a:pt x="39" y="1252"/>
                  </a:cubicBezTo>
                  <a:cubicBezTo>
                    <a:pt x="39" y="1250"/>
                    <a:pt x="39" y="1249"/>
                    <a:pt x="39" y="1247"/>
                  </a:cubicBezTo>
                  <a:cubicBezTo>
                    <a:pt x="38" y="1247"/>
                    <a:pt x="37" y="1247"/>
                    <a:pt x="36" y="1247"/>
                  </a:cubicBezTo>
                  <a:cubicBezTo>
                    <a:pt x="35" y="1248"/>
                    <a:pt x="34" y="1250"/>
                    <a:pt x="34" y="1252"/>
                  </a:cubicBezTo>
                  <a:cubicBezTo>
                    <a:pt x="31" y="1261"/>
                    <a:pt x="30" y="1271"/>
                    <a:pt x="26" y="1280"/>
                  </a:cubicBezTo>
                  <a:cubicBezTo>
                    <a:pt x="22" y="1292"/>
                    <a:pt x="15" y="1328"/>
                    <a:pt x="10" y="1340"/>
                  </a:cubicBezTo>
                  <a:cubicBezTo>
                    <a:pt x="9" y="1341"/>
                    <a:pt x="7" y="1342"/>
                    <a:pt x="6" y="1344"/>
                  </a:cubicBezTo>
                  <a:cubicBezTo>
                    <a:pt x="5" y="1343"/>
                    <a:pt x="4" y="1343"/>
                    <a:pt x="3" y="1343"/>
                  </a:cubicBezTo>
                  <a:cubicBezTo>
                    <a:pt x="2" y="1340"/>
                    <a:pt x="0" y="1312"/>
                    <a:pt x="0" y="1309"/>
                  </a:cubicBezTo>
                  <a:cubicBezTo>
                    <a:pt x="1" y="1292"/>
                    <a:pt x="2" y="1275"/>
                    <a:pt x="4" y="1257"/>
                  </a:cubicBezTo>
                  <a:cubicBezTo>
                    <a:pt x="7" y="1229"/>
                    <a:pt x="10" y="1216"/>
                    <a:pt x="14" y="1188"/>
                  </a:cubicBezTo>
                  <a:cubicBezTo>
                    <a:pt x="16" y="1163"/>
                    <a:pt x="20" y="1176"/>
                    <a:pt x="23" y="1151"/>
                  </a:cubicBezTo>
                  <a:cubicBezTo>
                    <a:pt x="27" y="1119"/>
                    <a:pt x="32" y="1086"/>
                    <a:pt x="34" y="1053"/>
                  </a:cubicBezTo>
                  <a:cubicBezTo>
                    <a:pt x="37" y="1012"/>
                    <a:pt x="38" y="970"/>
                    <a:pt x="40" y="929"/>
                  </a:cubicBezTo>
                  <a:cubicBezTo>
                    <a:pt x="40" y="925"/>
                    <a:pt x="40" y="920"/>
                    <a:pt x="40" y="916"/>
                  </a:cubicBezTo>
                  <a:cubicBezTo>
                    <a:pt x="40" y="914"/>
                    <a:pt x="38" y="913"/>
                    <a:pt x="37" y="911"/>
                  </a:cubicBezTo>
                  <a:cubicBezTo>
                    <a:pt x="36" y="909"/>
                    <a:pt x="36" y="908"/>
                    <a:pt x="37" y="907"/>
                  </a:cubicBezTo>
                  <a:cubicBezTo>
                    <a:pt x="38" y="902"/>
                    <a:pt x="40" y="897"/>
                    <a:pt x="40" y="892"/>
                  </a:cubicBezTo>
                  <a:cubicBezTo>
                    <a:pt x="39" y="829"/>
                    <a:pt x="38" y="765"/>
                    <a:pt x="38" y="701"/>
                  </a:cubicBezTo>
                  <a:cubicBezTo>
                    <a:pt x="37" y="657"/>
                    <a:pt x="37" y="612"/>
                    <a:pt x="37" y="568"/>
                  </a:cubicBezTo>
                  <a:cubicBezTo>
                    <a:pt x="36" y="515"/>
                    <a:pt x="35" y="463"/>
                    <a:pt x="32" y="411"/>
                  </a:cubicBezTo>
                  <a:cubicBezTo>
                    <a:pt x="30" y="356"/>
                    <a:pt x="25" y="300"/>
                    <a:pt x="22" y="245"/>
                  </a:cubicBezTo>
                  <a:cubicBezTo>
                    <a:pt x="18" y="195"/>
                    <a:pt x="15" y="145"/>
                    <a:pt x="12" y="94"/>
                  </a:cubicBezTo>
                  <a:cubicBezTo>
                    <a:pt x="11" y="79"/>
                    <a:pt x="12" y="64"/>
                    <a:pt x="12" y="49"/>
                  </a:cubicBezTo>
                  <a:cubicBezTo>
                    <a:pt x="12" y="48"/>
                    <a:pt x="12" y="47"/>
                    <a:pt x="13" y="46"/>
                  </a:cubicBezTo>
                  <a:cubicBezTo>
                    <a:pt x="13" y="46"/>
                    <a:pt x="14" y="46"/>
                    <a:pt x="15" y="46"/>
                  </a:cubicBezTo>
                  <a:cubicBezTo>
                    <a:pt x="19" y="94"/>
                    <a:pt x="23" y="141"/>
                    <a:pt x="27" y="188"/>
                  </a:cubicBezTo>
                  <a:cubicBezTo>
                    <a:pt x="31" y="236"/>
                    <a:pt x="34" y="284"/>
                    <a:pt x="38" y="332"/>
                  </a:cubicBezTo>
                  <a:cubicBezTo>
                    <a:pt x="41" y="379"/>
                    <a:pt x="44" y="427"/>
                    <a:pt x="48" y="475"/>
                  </a:cubicBezTo>
                  <a:cubicBezTo>
                    <a:pt x="46" y="348"/>
                    <a:pt x="32" y="222"/>
                    <a:pt x="32" y="96"/>
                  </a:cubicBezTo>
                  <a:cubicBezTo>
                    <a:pt x="32" y="96"/>
                    <a:pt x="33" y="96"/>
                    <a:pt x="34" y="96"/>
                  </a:cubicBezTo>
                  <a:cubicBezTo>
                    <a:pt x="35" y="98"/>
                    <a:pt x="36" y="100"/>
                    <a:pt x="37" y="102"/>
                  </a:cubicBezTo>
                  <a:cubicBezTo>
                    <a:pt x="38" y="102"/>
                    <a:pt x="39" y="102"/>
                    <a:pt x="40" y="102"/>
                  </a:cubicBezTo>
                  <a:cubicBezTo>
                    <a:pt x="40" y="91"/>
                    <a:pt x="40" y="79"/>
                    <a:pt x="40" y="67"/>
                  </a:cubicBezTo>
                  <a:cubicBezTo>
                    <a:pt x="41" y="67"/>
                    <a:pt x="42" y="67"/>
                    <a:pt x="44" y="67"/>
                  </a:cubicBezTo>
                  <a:cubicBezTo>
                    <a:pt x="50" y="157"/>
                    <a:pt x="56" y="246"/>
                    <a:pt x="62" y="335"/>
                  </a:cubicBezTo>
                  <a:cubicBezTo>
                    <a:pt x="63" y="335"/>
                    <a:pt x="63" y="335"/>
                    <a:pt x="64" y="335"/>
                  </a:cubicBezTo>
                  <a:cubicBezTo>
                    <a:pt x="62" y="299"/>
                    <a:pt x="61" y="263"/>
                    <a:pt x="59" y="227"/>
                  </a:cubicBezTo>
                  <a:cubicBezTo>
                    <a:pt x="58" y="191"/>
                    <a:pt x="55" y="203"/>
                    <a:pt x="58" y="167"/>
                  </a:cubicBezTo>
                  <a:cubicBezTo>
                    <a:pt x="59" y="167"/>
                    <a:pt x="59" y="167"/>
                    <a:pt x="60" y="167"/>
                  </a:cubicBezTo>
                  <a:cubicBezTo>
                    <a:pt x="61" y="172"/>
                    <a:pt x="62" y="130"/>
                    <a:pt x="62" y="134"/>
                  </a:cubicBezTo>
                  <a:cubicBezTo>
                    <a:pt x="62" y="125"/>
                    <a:pt x="63" y="162"/>
                    <a:pt x="62" y="152"/>
                  </a:cubicBezTo>
                  <a:cubicBezTo>
                    <a:pt x="62" y="137"/>
                    <a:pt x="62" y="123"/>
                    <a:pt x="61" y="109"/>
                  </a:cubicBezTo>
                  <a:cubicBezTo>
                    <a:pt x="61" y="105"/>
                    <a:pt x="60" y="100"/>
                    <a:pt x="60" y="96"/>
                  </a:cubicBezTo>
                  <a:cubicBezTo>
                    <a:pt x="60" y="95"/>
                    <a:pt x="62" y="94"/>
                    <a:pt x="63" y="93"/>
                  </a:cubicBezTo>
                  <a:cubicBezTo>
                    <a:pt x="64" y="94"/>
                    <a:pt x="66" y="95"/>
                    <a:pt x="66" y="96"/>
                  </a:cubicBezTo>
                  <a:cubicBezTo>
                    <a:pt x="67" y="112"/>
                    <a:pt x="68" y="129"/>
                    <a:pt x="69" y="145"/>
                  </a:cubicBezTo>
                  <a:cubicBezTo>
                    <a:pt x="73" y="189"/>
                    <a:pt x="76" y="186"/>
                    <a:pt x="79" y="231"/>
                  </a:cubicBezTo>
                  <a:cubicBezTo>
                    <a:pt x="79" y="239"/>
                    <a:pt x="80" y="246"/>
                    <a:pt x="81" y="254"/>
                  </a:cubicBezTo>
                  <a:cubicBezTo>
                    <a:pt x="80" y="183"/>
                    <a:pt x="73" y="160"/>
                    <a:pt x="74" y="89"/>
                  </a:cubicBezTo>
                  <a:cubicBezTo>
                    <a:pt x="76" y="89"/>
                    <a:pt x="77" y="89"/>
                    <a:pt x="78" y="89"/>
                  </a:cubicBezTo>
                  <a:cubicBezTo>
                    <a:pt x="79" y="106"/>
                    <a:pt x="81" y="123"/>
                    <a:pt x="82" y="140"/>
                  </a:cubicBezTo>
                  <a:cubicBezTo>
                    <a:pt x="83" y="140"/>
                    <a:pt x="83" y="140"/>
                    <a:pt x="83" y="140"/>
                  </a:cubicBezTo>
                  <a:cubicBezTo>
                    <a:pt x="84" y="131"/>
                    <a:pt x="85" y="122"/>
                    <a:pt x="86" y="112"/>
                  </a:cubicBezTo>
                  <a:cubicBezTo>
                    <a:pt x="86" y="112"/>
                    <a:pt x="87" y="112"/>
                    <a:pt x="87" y="112"/>
                  </a:cubicBezTo>
                  <a:cubicBezTo>
                    <a:pt x="88" y="113"/>
                    <a:pt x="88" y="115"/>
                    <a:pt x="88" y="116"/>
                  </a:cubicBezTo>
                  <a:cubicBezTo>
                    <a:pt x="87" y="127"/>
                    <a:pt x="94" y="137"/>
                    <a:pt x="95" y="147"/>
                  </a:cubicBezTo>
                  <a:cubicBezTo>
                    <a:pt x="98" y="171"/>
                    <a:pt x="98" y="148"/>
                    <a:pt x="100" y="172"/>
                  </a:cubicBezTo>
                  <a:cubicBezTo>
                    <a:pt x="104" y="232"/>
                    <a:pt x="110" y="291"/>
                    <a:pt x="113" y="351"/>
                  </a:cubicBezTo>
                  <a:cubicBezTo>
                    <a:pt x="116" y="394"/>
                    <a:pt x="116" y="437"/>
                    <a:pt x="117" y="479"/>
                  </a:cubicBezTo>
                  <a:cubicBezTo>
                    <a:pt x="118" y="527"/>
                    <a:pt x="120" y="575"/>
                    <a:pt x="121" y="622"/>
                  </a:cubicBezTo>
                  <a:cubicBezTo>
                    <a:pt x="121" y="623"/>
                    <a:pt x="121" y="625"/>
                    <a:pt x="122" y="626"/>
                  </a:cubicBezTo>
                  <a:cubicBezTo>
                    <a:pt x="122" y="618"/>
                    <a:pt x="120" y="611"/>
                    <a:pt x="120" y="604"/>
                  </a:cubicBezTo>
                  <a:cubicBezTo>
                    <a:pt x="110" y="524"/>
                    <a:pt x="118" y="431"/>
                    <a:pt x="113" y="351"/>
                  </a:cubicBezTo>
                  <a:cubicBezTo>
                    <a:pt x="109" y="286"/>
                    <a:pt x="114" y="234"/>
                    <a:pt x="115" y="169"/>
                  </a:cubicBezTo>
                  <a:cubicBezTo>
                    <a:pt x="115" y="120"/>
                    <a:pt x="112" y="202"/>
                    <a:pt x="113" y="154"/>
                  </a:cubicBezTo>
                  <a:cubicBezTo>
                    <a:pt x="113" y="143"/>
                    <a:pt x="114" y="179"/>
                    <a:pt x="114" y="168"/>
                  </a:cubicBezTo>
                  <a:cubicBezTo>
                    <a:pt x="114" y="167"/>
                    <a:pt x="113" y="166"/>
                    <a:pt x="113" y="165"/>
                  </a:cubicBezTo>
                  <a:cubicBezTo>
                    <a:pt x="114" y="164"/>
                    <a:pt x="115" y="164"/>
                    <a:pt x="116" y="164"/>
                  </a:cubicBezTo>
                  <a:cubicBezTo>
                    <a:pt x="116" y="165"/>
                    <a:pt x="117" y="166"/>
                    <a:pt x="117" y="167"/>
                  </a:cubicBezTo>
                  <a:cubicBezTo>
                    <a:pt x="119" y="178"/>
                    <a:pt x="120" y="141"/>
                    <a:pt x="121" y="151"/>
                  </a:cubicBezTo>
                  <a:cubicBezTo>
                    <a:pt x="124" y="200"/>
                    <a:pt x="127" y="118"/>
                    <a:pt x="130" y="166"/>
                  </a:cubicBezTo>
                  <a:cubicBezTo>
                    <a:pt x="133" y="229"/>
                    <a:pt x="136" y="291"/>
                    <a:pt x="140" y="353"/>
                  </a:cubicBezTo>
                  <a:cubicBezTo>
                    <a:pt x="146" y="465"/>
                    <a:pt x="146" y="577"/>
                    <a:pt x="146" y="689"/>
                  </a:cubicBezTo>
                  <a:cubicBezTo>
                    <a:pt x="146" y="701"/>
                    <a:pt x="146" y="714"/>
                    <a:pt x="146" y="725"/>
                  </a:cubicBezTo>
                  <a:cubicBezTo>
                    <a:pt x="146" y="719"/>
                    <a:pt x="146" y="704"/>
                    <a:pt x="146" y="696"/>
                  </a:cubicBezTo>
                  <a:cubicBezTo>
                    <a:pt x="149" y="656"/>
                    <a:pt x="138" y="627"/>
                    <a:pt x="139" y="587"/>
                  </a:cubicBezTo>
                  <a:cubicBezTo>
                    <a:pt x="143" y="502"/>
                    <a:pt x="141" y="410"/>
                    <a:pt x="138" y="325"/>
                  </a:cubicBezTo>
                  <a:cubicBezTo>
                    <a:pt x="135" y="250"/>
                    <a:pt x="150" y="308"/>
                    <a:pt x="147" y="233"/>
                  </a:cubicBezTo>
                  <a:cubicBezTo>
                    <a:pt x="146" y="205"/>
                    <a:pt x="147" y="178"/>
                    <a:pt x="146" y="150"/>
                  </a:cubicBezTo>
                  <a:cubicBezTo>
                    <a:pt x="146" y="142"/>
                    <a:pt x="146" y="134"/>
                    <a:pt x="146" y="127"/>
                  </a:cubicBezTo>
                  <a:cubicBezTo>
                    <a:pt x="146" y="125"/>
                    <a:pt x="146" y="123"/>
                    <a:pt x="148" y="120"/>
                  </a:cubicBezTo>
                  <a:cubicBezTo>
                    <a:pt x="149" y="121"/>
                    <a:pt x="150" y="123"/>
                    <a:pt x="150" y="124"/>
                  </a:cubicBezTo>
                  <a:cubicBezTo>
                    <a:pt x="152" y="146"/>
                    <a:pt x="153" y="168"/>
                    <a:pt x="155" y="189"/>
                  </a:cubicBezTo>
                  <a:cubicBezTo>
                    <a:pt x="157" y="221"/>
                    <a:pt x="159" y="253"/>
                    <a:pt x="161" y="285"/>
                  </a:cubicBezTo>
                  <a:cubicBezTo>
                    <a:pt x="161" y="286"/>
                    <a:pt x="161" y="287"/>
                    <a:pt x="161" y="288"/>
                  </a:cubicBezTo>
                  <a:cubicBezTo>
                    <a:pt x="165" y="244"/>
                    <a:pt x="160" y="201"/>
                    <a:pt x="163" y="157"/>
                  </a:cubicBezTo>
                  <a:cubicBezTo>
                    <a:pt x="164" y="157"/>
                    <a:pt x="165" y="157"/>
                    <a:pt x="166" y="157"/>
                  </a:cubicBezTo>
                  <a:cubicBezTo>
                    <a:pt x="166" y="159"/>
                    <a:pt x="167" y="162"/>
                    <a:pt x="167" y="164"/>
                  </a:cubicBezTo>
                  <a:cubicBezTo>
                    <a:pt x="169" y="195"/>
                    <a:pt x="170" y="226"/>
                    <a:pt x="172" y="258"/>
                  </a:cubicBezTo>
                  <a:cubicBezTo>
                    <a:pt x="172" y="265"/>
                    <a:pt x="173" y="272"/>
                    <a:pt x="174" y="279"/>
                  </a:cubicBezTo>
                  <a:cubicBezTo>
                    <a:pt x="173" y="216"/>
                    <a:pt x="167" y="152"/>
                    <a:pt x="171" y="89"/>
                  </a:cubicBezTo>
                  <a:cubicBezTo>
                    <a:pt x="171" y="89"/>
                    <a:pt x="172" y="89"/>
                    <a:pt x="173" y="89"/>
                  </a:cubicBezTo>
                  <a:cubicBezTo>
                    <a:pt x="178" y="167"/>
                    <a:pt x="184" y="115"/>
                    <a:pt x="189" y="193"/>
                  </a:cubicBezTo>
                  <a:cubicBezTo>
                    <a:pt x="190" y="193"/>
                    <a:pt x="191" y="193"/>
                    <a:pt x="192" y="193"/>
                  </a:cubicBezTo>
                  <a:cubicBezTo>
                    <a:pt x="192" y="178"/>
                    <a:pt x="192" y="293"/>
                    <a:pt x="192" y="278"/>
                  </a:cubicBezTo>
                  <a:cubicBezTo>
                    <a:pt x="193" y="278"/>
                    <a:pt x="193" y="278"/>
                    <a:pt x="194" y="278"/>
                  </a:cubicBezTo>
                  <a:cubicBezTo>
                    <a:pt x="195" y="278"/>
                    <a:pt x="196" y="279"/>
                    <a:pt x="196" y="280"/>
                  </a:cubicBezTo>
                  <a:cubicBezTo>
                    <a:pt x="197" y="295"/>
                    <a:pt x="198" y="180"/>
                    <a:pt x="199" y="196"/>
                  </a:cubicBezTo>
                  <a:cubicBezTo>
                    <a:pt x="201" y="224"/>
                    <a:pt x="203" y="253"/>
                    <a:pt x="204" y="281"/>
                  </a:cubicBezTo>
                  <a:cubicBezTo>
                    <a:pt x="204" y="282"/>
                    <a:pt x="204" y="283"/>
                    <a:pt x="205" y="284"/>
                  </a:cubicBezTo>
                  <a:cubicBezTo>
                    <a:pt x="205" y="208"/>
                    <a:pt x="197" y="262"/>
                    <a:pt x="200" y="186"/>
                  </a:cubicBezTo>
                  <a:cubicBezTo>
                    <a:pt x="201" y="186"/>
                    <a:pt x="202" y="186"/>
                    <a:pt x="203" y="186"/>
                  </a:cubicBezTo>
                  <a:cubicBezTo>
                    <a:pt x="204" y="189"/>
                    <a:pt x="205" y="193"/>
                    <a:pt x="205" y="196"/>
                  </a:cubicBezTo>
                  <a:cubicBezTo>
                    <a:pt x="206" y="201"/>
                    <a:pt x="204" y="207"/>
                    <a:pt x="207" y="211"/>
                  </a:cubicBezTo>
                  <a:cubicBezTo>
                    <a:pt x="215" y="225"/>
                    <a:pt x="211" y="239"/>
                    <a:pt x="214" y="253"/>
                  </a:cubicBezTo>
                  <a:cubicBezTo>
                    <a:pt x="214" y="253"/>
                    <a:pt x="215" y="254"/>
                    <a:pt x="215" y="254"/>
                  </a:cubicBezTo>
                  <a:cubicBezTo>
                    <a:pt x="216" y="254"/>
                    <a:pt x="216" y="254"/>
                    <a:pt x="217" y="255"/>
                  </a:cubicBezTo>
                  <a:cubicBezTo>
                    <a:pt x="218" y="252"/>
                    <a:pt x="220" y="250"/>
                    <a:pt x="220" y="247"/>
                  </a:cubicBezTo>
                  <a:cubicBezTo>
                    <a:pt x="219" y="232"/>
                    <a:pt x="219" y="217"/>
                    <a:pt x="219" y="202"/>
                  </a:cubicBezTo>
                  <a:cubicBezTo>
                    <a:pt x="218" y="172"/>
                    <a:pt x="217" y="141"/>
                    <a:pt x="217" y="111"/>
                  </a:cubicBezTo>
                  <a:cubicBezTo>
                    <a:pt x="217" y="110"/>
                    <a:pt x="217" y="110"/>
                    <a:pt x="219" y="110"/>
                  </a:cubicBezTo>
                  <a:cubicBezTo>
                    <a:pt x="220" y="112"/>
                    <a:pt x="220" y="114"/>
                    <a:pt x="221" y="116"/>
                  </a:cubicBezTo>
                  <a:cubicBezTo>
                    <a:pt x="223" y="155"/>
                    <a:pt x="226" y="195"/>
                    <a:pt x="229" y="234"/>
                  </a:cubicBezTo>
                  <a:cubicBezTo>
                    <a:pt x="231" y="262"/>
                    <a:pt x="233" y="159"/>
                    <a:pt x="235" y="187"/>
                  </a:cubicBezTo>
                  <a:cubicBezTo>
                    <a:pt x="235" y="192"/>
                    <a:pt x="236" y="198"/>
                    <a:pt x="237" y="203"/>
                  </a:cubicBezTo>
                  <a:cubicBezTo>
                    <a:pt x="238" y="203"/>
                    <a:pt x="238" y="203"/>
                    <a:pt x="239" y="203"/>
                  </a:cubicBezTo>
                  <a:cubicBezTo>
                    <a:pt x="237" y="136"/>
                    <a:pt x="235" y="200"/>
                    <a:pt x="233" y="133"/>
                  </a:cubicBezTo>
                  <a:cubicBezTo>
                    <a:pt x="234" y="133"/>
                    <a:pt x="235" y="133"/>
                    <a:pt x="236" y="133"/>
                  </a:cubicBezTo>
                  <a:cubicBezTo>
                    <a:pt x="237" y="134"/>
                    <a:pt x="239" y="136"/>
                    <a:pt x="239" y="138"/>
                  </a:cubicBezTo>
                  <a:cubicBezTo>
                    <a:pt x="240" y="157"/>
                    <a:pt x="241" y="176"/>
                    <a:pt x="242" y="196"/>
                  </a:cubicBezTo>
                  <a:cubicBezTo>
                    <a:pt x="243" y="218"/>
                    <a:pt x="245" y="240"/>
                    <a:pt x="246" y="262"/>
                  </a:cubicBezTo>
                  <a:cubicBezTo>
                    <a:pt x="246" y="264"/>
                    <a:pt x="247" y="265"/>
                    <a:pt x="247" y="267"/>
                  </a:cubicBezTo>
                  <a:cubicBezTo>
                    <a:pt x="248" y="267"/>
                    <a:pt x="249" y="267"/>
                    <a:pt x="249" y="267"/>
                  </a:cubicBezTo>
                  <a:cubicBezTo>
                    <a:pt x="251" y="233"/>
                    <a:pt x="252" y="200"/>
                    <a:pt x="253" y="166"/>
                  </a:cubicBezTo>
                  <a:cubicBezTo>
                    <a:pt x="255" y="166"/>
                    <a:pt x="256" y="166"/>
                    <a:pt x="257" y="166"/>
                  </a:cubicBezTo>
                  <a:cubicBezTo>
                    <a:pt x="261" y="230"/>
                    <a:pt x="264" y="163"/>
                    <a:pt x="268" y="226"/>
                  </a:cubicBezTo>
                  <a:cubicBezTo>
                    <a:pt x="269" y="226"/>
                    <a:pt x="270" y="226"/>
                    <a:pt x="270" y="226"/>
                  </a:cubicBezTo>
                  <a:cubicBezTo>
                    <a:pt x="268" y="135"/>
                    <a:pt x="265" y="173"/>
                    <a:pt x="263" y="81"/>
                  </a:cubicBezTo>
                  <a:cubicBezTo>
                    <a:pt x="264" y="81"/>
                    <a:pt x="265" y="81"/>
                    <a:pt x="266" y="81"/>
                  </a:cubicBezTo>
                  <a:cubicBezTo>
                    <a:pt x="274" y="149"/>
                    <a:pt x="273" y="217"/>
                    <a:pt x="282" y="285"/>
                  </a:cubicBezTo>
                  <a:cubicBezTo>
                    <a:pt x="282" y="285"/>
                    <a:pt x="283" y="285"/>
                    <a:pt x="284" y="285"/>
                  </a:cubicBezTo>
                  <a:cubicBezTo>
                    <a:pt x="283" y="254"/>
                    <a:pt x="281" y="223"/>
                    <a:pt x="282" y="192"/>
                  </a:cubicBezTo>
                  <a:cubicBezTo>
                    <a:pt x="282" y="161"/>
                    <a:pt x="283" y="130"/>
                    <a:pt x="284" y="99"/>
                  </a:cubicBezTo>
                  <a:cubicBezTo>
                    <a:pt x="285" y="99"/>
                    <a:pt x="286" y="99"/>
                    <a:pt x="288" y="99"/>
                  </a:cubicBezTo>
                  <a:cubicBezTo>
                    <a:pt x="288" y="104"/>
                    <a:pt x="290" y="108"/>
                    <a:pt x="290" y="113"/>
                  </a:cubicBezTo>
                  <a:cubicBezTo>
                    <a:pt x="291" y="145"/>
                    <a:pt x="293" y="177"/>
                    <a:pt x="294" y="209"/>
                  </a:cubicBezTo>
                  <a:cubicBezTo>
                    <a:pt x="295" y="216"/>
                    <a:pt x="295" y="223"/>
                    <a:pt x="297" y="230"/>
                  </a:cubicBezTo>
                  <a:cubicBezTo>
                    <a:pt x="297" y="229"/>
                    <a:pt x="298" y="228"/>
                    <a:pt x="298" y="227"/>
                  </a:cubicBezTo>
                  <a:cubicBezTo>
                    <a:pt x="302" y="204"/>
                    <a:pt x="301" y="181"/>
                    <a:pt x="300" y="159"/>
                  </a:cubicBezTo>
                  <a:cubicBezTo>
                    <a:pt x="300" y="132"/>
                    <a:pt x="300" y="105"/>
                    <a:pt x="300" y="78"/>
                  </a:cubicBezTo>
                  <a:cubicBezTo>
                    <a:pt x="300" y="77"/>
                    <a:pt x="300" y="77"/>
                    <a:pt x="302" y="76"/>
                  </a:cubicBezTo>
                  <a:cubicBezTo>
                    <a:pt x="303" y="77"/>
                    <a:pt x="303" y="78"/>
                    <a:pt x="303" y="79"/>
                  </a:cubicBezTo>
                  <a:cubicBezTo>
                    <a:pt x="305" y="102"/>
                    <a:pt x="306" y="124"/>
                    <a:pt x="307" y="147"/>
                  </a:cubicBezTo>
                  <a:cubicBezTo>
                    <a:pt x="308" y="164"/>
                    <a:pt x="309" y="181"/>
                    <a:pt x="310" y="198"/>
                  </a:cubicBezTo>
                  <a:cubicBezTo>
                    <a:pt x="311" y="215"/>
                    <a:pt x="312" y="232"/>
                    <a:pt x="313" y="250"/>
                  </a:cubicBezTo>
                  <a:cubicBezTo>
                    <a:pt x="314" y="259"/>
                    <a:pt x="316" y="268"/>
                    <a:pt x="317" y="277"/>
                  </a:cubicBezTo>
                  <a:cubicBezTo>
                    <a:pt x="319" y="287"/>
                    <a:pt x="319" y="167"/>
                    <a:pt x="320" y="177"/>
                  </a:cubicBezTo>
                  <a:cubicBezTo>
                    <a:pt x="321" y="182"/>
                    <a:pt x="322" y="187"/>
                    <a:pt x="322" y="192"/>
                  </a:cubicBezTo>
                  <a:cubicBezTo>
                    <a:pt x="321" y="200"/>
                    <a:pt x="324" y="207"/>
                    <a:pt x="322" y="215"/>
                  </a:cubicBezTo>
                  <a:cubicBezTo>
                    <a:pt x="321" y="219"/>
                    <a:pt x="324" y="223"/>
                    <a:pt x="324" y="227"/>
                  </a:cubicBezTo>
                  <a:cubicBezTo>
                    <a:pt x="324" y="230"/>
                    <a:pt x="322" y="232"/>
                    <a:pt x="322" y="235"/>
                  </a:cubicBezTo>
                  <a:cubicBezTo>
                    <a:pt x="322" y="237"/>
                    <a:pt x="324" y="239"/>
                    <a:pt x="324" y="242"/>
                  </a:cubicBezTo>
                  <a:cubicBezTo>
                    <a:pt x="324" y="244"/>
                    <a:pt x="323" y="247"/>
                    <a:pt x="323" y="249"/>
                  </a:cubicBezTo>
                  <a:cubicBezTo>
                    <a:pt x="323" y="252"/>
                    <a:pt x="324" y="254"/>
                    <a:pt x="324" y="256"/>
                  </a:cubicBezTo>
                  <a:cubicBezTo>
                    <a:pt x="324" y="258"/>
                    <a:pt x="325" y="260"/>
                    <a:pt x="325" y="263"/>
                  </a:cubicBezTo>
                  <a:cubicBezTo>
                    <a:pt x="325" y="265"/>
                    <a:pt x="324" y="267"/>
                    <a:pt x="324" y="270"/>
                  </a:cubicBezTo>
                  <a:cubicBezTo>
                    <a:pt x="324" y="272"/>
                    <a:pt x="325" y="274"/>
                    <a:pt x="325" y="277"/>
                  </a:cubicBezTo>
                  <a:cubicBezTo>
                    <a:pt x="325" y="281"/>
                    <a:pt x="325" y="285"/>
                    <a:pt x="325" y="289"/>
                  </a:cubicBezTo>
                  <a:cubicBezTo>
                    <a:pt x="325" y="293"/>
                    <a:pt x="325" y="297"/>
                    <a:pt x="325" y="301"/>
                  </a:cubicBezTo>
                  <a:cubicBezTo>
                    <a:pt x="325" y="307"/>
                    <a:pt x="325" y="313"/>
                    <a:pt x="325" y="320"/>
                  </a:cubicBezTo>
                  <a:cubicBezTo>
                    <a:pt x="325" y="325"/>
                    <a:pt x="326" y="331"/>
                    <a:pt x="326" y="336"/>
                  </a:cubicBezTo>
                  <a:cubicBezTo>
                    <a:pt x="326" y="342"/>
                    <a:pt x="326" y="348"/>
                    <a:pt x="326" y="354"/>
                  </a:cubicBezTo>
                  <a:cubicBezTo>
                    <a:pt x="326" y="362"/>
                    <a:pt x="326" y="369"/>
                    <a:pt x="326" y="376"/>
                  </a:cubicBezTo>
                  <a:cubicBezTo>
                    <a:pt x="327" y="387"/>
                    <a:pt x="327" y="398"/>
                    <a:pt x="327" y="409"/>
                  </a:cubicBezTo>
                  <a:cubicBezTo>
                    <a:pt x="327" y="421"/>
                    <a:pt x="327" y="433"/>
                    <a:pt x="327" y="446"/>
                  </a:cubicBezTo>
                  <a:cubicBezTo>
                    <a:pt x="327" y="459"/>
                    <a:pt x="327" y="471"/>
                    <a:pt x="328" y="484"/>
                  </a:cubicBezTo>
                  <a:cubicBezTo>
                    <a:pt x="328" y="510"/>
                    <a:pt x="328" y="536"/>
                    <a:pt x="328" y="562"/>
                  </a:cubicBezTo>
                  <a:cubicBezTo>
                    <a:pt x="328" y="582"/>
                    <a:pt x="327" y="602"/>
                    <a:pt x="326" y="623"/>
                  </a:cubicBezTo>
                  <a:cubicBezTo>
                    <a:pt x="326" y="662"/>
                    <a:pt x="326" y="702"/>
                    <a:pt x="325" y="741"/>
                  </a:cubicBezTo>
                  <a:cubicBezTo>
                    <a:pt x="325" y="753"/>
                    <a:pt x="323" y="765"/>
                    <a:pt x="323" y="777"/>
                  </a:cubicBezTo>
                  <a:cubicBezTo>
                    <a:pt x="323" y="790"/>
                    <a:pt x="323" y="802"/>
                    <a:pt x="323" y="815"/>
                  </a:cubicBezTo>
                  <a:cubicBezTo>
                    <a:pt x="324" y="815"/>
                    <a:pt x="322" y="813"/>
                    <a:pt x="323" y="813"/>
                  </a:cubicBezTo>
                  <a:cubicBezTo>
                    <a:pt x="324" y="809"/>
                    <a:pt x="322" y="803"/>
                    <a:pt x="323" y="799"/>
                  </a:cubicBezTo>
                  <a:cubicBezTo>
                    <a:pt x="319" y="662"/>
                    <a:pt x="330" y="541"/>
                    <a:pt x="327" y="409"/>
                  </a:cubicBezTo>
                  <a:cubicBezTo>
                    <a:pt x="325" y="315"/>
                    <a:pt x="321" y="357"/>
                    <a:pt x="319" y="263"/>
                  </a:cubicBezTo>
                  <a:cubicBezTo>
                    <a:pt x="318" y="234"/>
                    <a:pt x="331" y="70"/>
                    <a:pt x="331" y="41"/>
                  </a:cubicBezTo>
                  <a:cubicBezTo>
                    <a:pt x="331" y="31"/>
                    <a:pt x="334" y="44"/>
                    <a:pt x="336" y="34"/>
                  </a:cubicBezTo>
                  <a:cubicBezTo>
                    <a:pt x="336" y="29"/>
                    <a:pt x="336" y="24"/>
                    <a:pt x="337" y="19"/>
                  </a:cubicBezTo>
                  <a:cubicBezTo>
                    <a:pt x="337" y="19"/>
                    <a:pt x="337" y="19"/>
                    <a:pt x="339" y="17"/>
                  </a:cubicBezTo>
                  <a:cubicBezTo>
                    <a:pt x="340" y="19"/>
                    <a:pt x="341" y="20"/>
                    <a:pt x="341" y="21"/>
                  </a:cubicBezTo>
                  <a:cubicBezTo>
                    <a:pt x="342" y="36"/>
                    <a:pt x="342" y="28"/>
                    <a:pt x="343" y="43"/>
                  </a:cubicBezTo>
                  <a:cubicBezTo>
                    <a:pt x="345" y="71"/>
                    <a:pt x="347" y="100"/>
                    <a:pt x="350" y="128"/>
                  </a:cubicBezTo>
                  <a:cubicBezTo>
                    <a:pt x="350" y="117"/>
                    <a:pt x="350" y="105"/>
                    <a:pt x="350" y="94"/>
                  </a:cubicBezTo>
                  <a:cubicBezTo>
                    <a:pt x="349" y="76"/>
                    <a:pt x="349" y="58"/>
                    <a:pt x="349" y="41"/>
                  </a:cubicBezTo>
                  <a:cubicBezTo>
                    <a:pt x="348" y="32"/>
                    <a:pt x="348" y="46"/>
                    <a:pt x="348" y="37"/>
                  </a:cubicBezTo>
                  <a:cubicBezTo>
                    <a:pt x="348" y="36"/>
                    <a:pt x="349" y="35"/>
                    <a:pt x="350" y="34"/>
                  </a:cubicBezTo>
                  <a:cubicBezTo>
                    <a:pt x="351" y="35"/>
                    <a:pt x="351" y="36"/>
                    <a:pt x="352" y="37"/>
                  </a:cubicBezTo>
                  <a:cubicBezTo>
                    <a:pt x="353" y="49"/>
                    <a:pt x="354" y="37"/>
                    <a:pt x="354" y="48"/>
                  </a:cubicBezTo>
                  <a:cubicBezTo>
                    <a:pt x="355" y="66"/>
                    <a:pt x="356" y="84"/>
                    <a:pt x="357" y="102"/>
                  </a:cubicBezTo>
                  <a:cubicBezTo>
                    <a:pt x="359" y="127"/>
                    <a:pt x="361" y="151"/>
                    <a:pt x="362" y="176"/>
                  </a:cubicBezTo>
                  <a:cubicBezTo>
                    <a:pt x="363" y="187"/>
                    <a:pt x="363" y="197"/>
                    <a:pt x="364" y="208"/>
                  </a:cubicBezTo>
                  <a:cubicBezTo>
                    <a:pt x="364" y="213"/>
                    <a:pt x="367" y="217"/>
                    <a:pt x="367" y="221"/>
                  </a:cubicBezTo>
                  <a:cubicBezTo>
                    <a:pt x="367" y="223"/>
                    <a:pt x="363" y="225"/>
                    <a:pt x="370" y="226"/>
                  </a:cubicBezTo>
                  <a:cubicBezTo>
                    <a:pt x="363" y="228"/>
                    <a:pt x="364" y="230"/>
                    <a:pt x="370" y="231"/>
                  </a:cubicBezTo>
                  <a:cubicBezTo>
                    <a:pt x="368" y="232"/>
                    <a:pt x="366" y="233"/>
                    <a:pt x="364" y="234"/>
                  </a:cubicBezTo>
                  <a:cubicBezTo>
                    <a:pt x="366" y="235"/>
                    <a:pt x="368" y="235"/>
                    <a:pt x="370" y="236"/>
                  </a:cubicBezTo>
                  <a:cubicBezTo>
                    <a:pt x="368" y="237"/>
                    <a:pt x="366" y="238"/>
                    <a:pt x="364" y="239"/>
                  </a:cubicBezTo>
                  <a:cubicBezTo>
                    <a:pt x="366" y="240"/>
                    <a:pt x="368" y="241"/>
                    <a:pt x="370" y="241"/>
                  </a:cubicBezTo>
                  <a:cubicBezTo>
                    <a:pt x="368" y="242"/>
                    <a:pt x="367" y="243"/>
                    <a:pt x="365" y="244"/>
                  </a:cubicBezTo>
                  <a:cubicBezTo>
                    <a:pt x="367" y="245"/>
                    <a:pt x="368" y="246"/>
                    <a:pt x="370" y="246"/>
                  </a:cubicBezTo>
                  <a:cubicBezTo>
                    <a:pt x="369" y="247"/>
                    <a:pt x="367" y="248"/>
                    <a:pt x="365" y="249"/>
                  </a:cubicBezTo>
                  <a:cubicBezTo>
                    <a:pt x="367" y="250"/>
                    <a:pt x="369" y="251"/>
                    <a:pt x="371" y="251"/>
                  </a:cubicBezTo>
                  <a:cubicBezTo>
                    <a:pt x="369" y="252"/>
                    <a:pt x="368" y="253"/>
                    <a:pt x="365" y="254"/>
                  </a:cubicBezTo>
                  <a:cubicBezTo>
                    <a:pt x="367" y="255"/>
                    <a:pt x="369" y="255"/>
                    <a:pt x="371" y="256"/>
                  </a:cubicBezTo>
                  <a:cubicBezTo>
                    <a:pt x="369" y="257"/>
                    <a:pt x="368" y="258"/>
                    <a:pt x="365" y="259"/>
                  </a:cubicBezTo>
                  <a:cubicBezTo>
                    <a:pt x="367" y="260"/>
                    <a:pt x="369" y="260"/>
                    <a:pt x="372" y="261"/>
                  </a:cubicBezTo>
                  <a:cubicBezTo>
                    <a:pt x="369" y="262"/>
                    <a:pt x="368" y="263"/>
                    <a:pt x="365" y="264"/>
                  </a:cubicBezTo>
                  <a:cubicBezTo>
                    <a:pt x="368" y="265"/>
                    <a:pt x="369" y="265"/>
                    <a:pt x="371" y="266"/>
                  </a:cubicBezTo>
                  <a:cubicBezTo>
                    <a:pt x="371" y="266"/>
                    <a:pt x="370" y="266"/>
                    <a:pt x="369" y="266"/>
                  </a:cubicBezTo>
                  <a:cubicBezTo>
                    <a:pt x="369" y="268"/>
                    <a:pt x="369" y="270"/>
                    <a:pt x="369" y="273"/>
                  </a:cubicBezTo>
                  <a:cubicBezTo>
                    <a:pt x="369" y="273"/>
                    <a:pt x="370" y="274"/>
                    <a:pt x="370" y="276"/>
                  </a:cubicBezTo>
                  <a:cubicBezTo>
                    <a:pt x="369" y="278"/>
                    <a:pt x="367" y="280"/>
                    <a:pt x="370" y="282"/>
                  </a:cubicBezTo>
                  <a:cubicBezTo>
                    <a:pt x="367" y="283"/>
                    <a:pt x="368" y="285"/>
                    <a:pt x="370" y="286"/>
                  </a:cubicBezTo>
                  <a:cubicBezTo>
                    <a:pt x="371" y="287"/>
                    <a:pt x="369" y="288"/>
                    <a:pt x="368" y="289"/>
                  </a:cubicBezTo>
                  <a:cubicBezTo>
                    <a:pt x="369" y="290"/>
                    <a:pt x="370" y="291"/>
                    <a:pt x="372" y="292"/>
                  </a:cubicBezTo>
                  <a:cubicBezTo>
                    <a:pt x="370" y="292"/>
                    <a:pt x="369" y="293"/>
                    <a:pt x="368" y="294"/>
                  </a:cubicBezTo>
                  <a:cubicBezTo>
                    <a:pt x="370" y="295"/>
                    <a:pt x="373" y="297"/>
                    <a:pt x="369" y="298"/>
                  </a:cubicBezTo>
                  <a:cubicBezTo>
                    <a:pt x="370" y="302"/>
                    <a:pt x="370" y="305"/>
                    <a:pt x="370" y="308"/>
                  </a:cubicBezTo>
                  <a:cubicBezTo>
                    <a:pt x="371" y="310"/>
                    <a:pt x="371" y="313"/>
                    <a:pt x="371" y="315"/>
                  </a:cubicBezTo>
                  <a:cubicBezTo>
                    <a:pt x="371" y="318"/>
                    <a:pt x="371" y="320"/>
                    <a:pt x="371" y="322"/>
                  </a:cubicBezTo>
                  <a:cubicBezTo>
                    <a:pt x="371" y="325"/>
                    <a:pt x="369" y="327"/>
                    <a:pt x="370" y="329"/>
                  </a:cubicBezTo>
                  <a:cubicBezTo>
                    <a:pt x="371" y="333"/>
                    <a:pt x="371" y="335"/>
                    <a:pt x="370" y="339"/>
                  </a:cubicBezTo>
                  <a:cubicBezTo>
                    <a:pt x="369" y="341"/>
                    <a:pt x="372" y="344"/>
                    <a:pt x="371" y="346"/>
                  </a:cubicBezTo>
                  <a:cubicBezTo>
                    <a:pt x="371" y="348"/>
                    <a:pt x="371" y="350"/>
                    <a:pt x="372" y="352"/>
                  </a:cubicBezTo>
                  <a:cubicBezTo>
                    <a:pt x="373" y="358"/>
                    <a:pt x="372" y="365"/>
                    <a:pt x="372" y="372"/>
                  </a:cubicBezTo>
                  <a:cubicBezTo>
                    <a:pt x="372" y="376"/>
                    <a:pt x="370" y="380"/>
                    <a:pt x="370" y="384"/>
                  </a:cubicBezTo>
                  <a:cubicBezTo>
                    <a:pt x="370" y="388"/>
                    <a:pt x="371" y="392"/>
                    <a:pt x="372" y="396"/>
                  </a:cubicBezTo>
                  <a:cubicBezTo>
                    <a:pt x="372" y="400"/>
                    <a:pt x="371" y="404"/>
                    <a:pt x="371" y="408"/>
                  </a:cubicBezTo>
                  <a:cubicBezTo>
                    <a:pt x="370" y="412"/>
                    <a:pt x="371" y="416"/>
                    <a:pt x="371" y="421"/>
                  </a:cubicBezTo>
                  <a:cubicBezTo>
                    <a:pt x="371" y="425"/>
                    <a:pt x="370" y="429"/>
                    <a:pt x="370" y="433"/>
                  </a:cubicBezTo>
                  <a:cubicBezTo>
                    <a:pt x="370" y="436"/>
                    <a:pt x="371" y="438"/>
                    <a:pt x="371" y="441"/>
                  </a:cubicBezTo>
                  <a:cubicBezTo>
                    <a:pt x="371" y="443"/>
                    <a:pt x="370" y="446"/>
                    <a:pt x="370" y="448"/>
                  </a:cubicBezTo>
                  <a:cubicBezTo>
                    <a:pt x="370" y="449"/>
                    <a:pt x="370" y="449"/>
                    <a:pt x="370" y="450"/>
                  </a:cubicBezTo>
                  <a:cubicBezTo>
                    <a:pt x="371" y="451"/>
                    <a:pt x="371" y="452"/>
                    <a:pt x="370" y="454"/>
                  </a:cubicBezTo>
                  <a:cubicBezTo>
                    <a:pt x="370" y="456"/>
                    <a:pt x="377" y="457"/>
                    <a:pt x="369" y="459"/>
                  </a:cubicBezTo>
                  <a:cubicBezTo>
                    <a:pt x="371" y="460"/>
                    <a:pt x="372" y="461"/>
                    <a:pt x="374" y="462"/>
                  </a:cubicBezTo>
                  <a:cubicBezTo>
                    <a:pt x="372" y="463"/>
                    <a:pt x="371" y="463"/>
                    <a:pt x="369" y="464"/>
                  </a:cubicBezTo>
                  <a:cubicBezTo>
                    <a:pt x="371" y="465"/>
                    <a:pt x="372" y="466"/>
                    <a:pt x="374" y="467"/>
                  </a:cubicBezTo>
                  <a:cubicBezTo>
                    <a:pt x="372" y="468"/>
                    <a:pt x="371" y="468"/>
                    <a:pt x="368" y="469"/>
                  </a:cubicBezTo>
                  <a:cubicBezTo>
                    <a:pt x="371" y="470"/>
                    <a:pt x="373" y="471"/>
                    <a:pt x="375" y="471"/>
                  </a:cubicBezTo>
                  <a:cubicBezTo>
                    <a:pt x="372" y="473"/>
                    <a:pt x="371" y="473"/>
                    <a:pt x="369" y="474"/>
                  </a:cubicBezTo>
                  <a:cubicBezTo>
                    <a:pt x="372" y="475"/>
                    <a:pt x="377" y="477"/>
                    <a:pt x="369" y="479"/>
                  </a:cubicBezTo>
                  <a:cubicBezTo>
                    <a:pt x="372" y="481"/>
                    <a:pt x="377" y="482"/>
                    <a:pt x="370" y="484"/>
                  </a:cubicBezTo>
                  <a:cubicBezTo>
                    <a:pt x="372" y="485"/>
                    <a:pt x="376" y="486"/>
                    <a:pt x="371" y="489"/>
                  </a:cubicBezTo>
                  <a:cubicBezTo>
                    <a:pt x="369" y="490"/>
                    <a:pt x="372" y="493"/>
                    <a:pt x="373" y="496"/>
                  </a:cubicBezTo>
                  <a:cubicBezTo>
                    <a:pt x="373" y="498"/>
                    <a:pt x="372" y="500"/>
                    <a:pt x="373" y="502"/>
                  </a:cubicBezTo>
                  <a:cubicBezTo>
                    <a:pt x="373" y="509"/>
                    <a:pt x="374" y="513"/>
                    <a:pt x="373" y="520"/>
                  </a:cubicBezTo>
                  <a:cubicBezTo>
                    <a:pt x="373" y="528"/>
                    <a:pt x="374" y="531"/>
                    <a:pt x="373" y="538"/>
                  </a:cubicBezTo>
                  <a:cubicBezTo>
                    <a:pt x="373" y="544"/>
                    <a:pt x="373" y="553"/>
                    <a:pt x="372" y="559"/>
                  </a:cubicBezTo>
                  <a:cubicBezTo>
                    <a:pt x="372" y="565"/>
                    <a:pt x="372" y="575"/>
                    <a:pt x="372" y="580"/>
                  </a:cubicBezTo>
                  <a:cubicBezTo>
                    <a:pt x="372" y="593"/>
                    <a:pt x="371" y="605"/>
                    <a:pt x="371" y="617"/>
                  </a:cubicBezTo>
                  <a:cubicBezTo>
                    <a:pt x="370" y="636"/>
                    <a:pt x="371" y="635"/>
                    <a:pt x="371" y="654"/>
                  </a:cubicBezTo>
                  <a:cubicBezTo>
                    <a:pt x="370" y="664"/>
                    <a:pt x="370" y="692"/>
                    <a:pt x="370" y="703"/>
                  </a:cubicBezTo>
                  <a:cubicBezTo>
                    <a:pt x="369" y="734"/>
                    <a:pt x="369" y="751"/>
                    <a:pt x="368" y="782"/>
                  </a:cubicBezTo>
                  <a:cubicBezTo>
                    <a:pt x="368" y="782"/>
                    <a:pt x="365" y="799"/>
                    <a:pt x="366" y="799"/>
                  </a:cubicBezTo>
                  <a:cubicBezTo>
                    <a:pt x="367" y="798"/>
                    <a:pt x="367" y="796"/>
                    <a:pt x="367" y="794"/>
                  </a:cubicBezTo>
                  <a:cubicBezTo>
                    <a:pt x="367" y="793"/>
                    <a:pt x="368" y="791"/>
                    <a:pt x="368" y="789"/>
                  </a:cubicBezTo>
                  <a:cubicBezTo>
                    <a:pt x="372" y="740"/>
                    <a:pt x="370" y="684"/>
                    <a:pt x="371" y="635"/>
                  </a:cubicBezTo>
                  <a:cubicBezTo>
                    <a:pt x="375" y="547"/>
                    <a:pt x="374" y="467"/>
                    <a:pt x="374" y="379"/>
                  </a:cubicBezTo>
                  <a:cubicBezTo>
                    <a:pt x="374" y="332"/>
                    <a:pt x="373" y="280"/>
                    <a:pt x="371" y="233"/>
                  </a:cubicBezTo>
                  <a:cubicBezTo>
                    <a:pt x="368" y="184"/>
                    <a:pt x="373" y="137"/>
                    <a:pt x="372" y="89"/>
                  </a:cubicBezTo>
                  <a:cubicBezTo>
                    <a:pt x="371" y="75"/>
                    <a:pt x="374" y="61"/>
                    <a:pt x="374" y="47"/>
                  </a:cubicBezTo>
                  <a:cubicBezTo>
                    <a:pt x="374" y="28"/>
                    <a:pt x="374" y="32"/>
                    <a:pt x="374" y="13"/>
                  </a:cubicBezTo>
                  <a:cubicBezTo>
                    <a:pt x="374" y="8"/>
                    <a:pt x="374" y="4"/>
                    <a:pt x="375" y="0"/>
                  </a:cubicBezTo>
                  <a:cubicBezTo>
                    <a:pt x="375" y="0"/>
                    <a:pt x="376" y="0"/>
                    <a:pt x="377" y="0"/>
                  </a:cubicBezTo>
                  <a:cubicBezTo>
                    <a:pt x="377" y="2"/>
                    <a:pt x="378" y="4"/>
                    <a:pt x="378" y="6"/>
                  </a:cubicBezTo>
                  <a:cubicBezTo>
                    <a:pt x="378" y="15"/>
                    <a:pt x="377" y="24"/>
                    <a:pt x="378" y="33"/>
                  </a:cubicBezTo>
                  <a:cubicBezTo>
                    <a:pt x="378" y="40"/>
                    <a:pt x="380" y="48"/>
                    <a:pt x="380" y="56"/>
                  </a:cubicBezTo>
                  <a:cubicBezTo>
                    <a:pt x="381" y="71"/>
                    <a:pt x="382" y="63"/>
                    <a:pt x="382" y="78"/>
                  </a:cubicBezTo>
                  <a:cubicBezTo>
                    <a:pt x="384" y="103"/>
                    <a:pt x="386" y="128"/>
                    <a:pt x="387" y="152"/>
                  </a:cubicBezTo>
                  <a:cubicBezTo>
                    <a:pt x="388" y="166"/>
                    <a:pt x="389" y="179"/>
                    <a:pt x="390" y="193"/>
                  </a:cubicBezTo>
                  <a:cubicBezTo>
                    <a:pt x="390" y="194"/>
                    <a:pt x="391" y="195"/>
                    <a:pt x="392" y="196"/>
                  </a:cubicBezTo>
                  <a:cubicBezTo>
                    <a:pt x="392" y="195"/>
                    <a:pt x="393" y="194"/>
                    <a:pt x="393" y="193"/>
                  </a:cubicBezTo>
                  <a:cubicBezTo>
                    <a:pt x="393" y="187"/>
                    <a:pt x="393" y="181"/>
                    <a:pt x="393" y="176"/>
                  </a:cubicBezTo>
                  <a:cubicBezTo>
                    <a:pt x="394" y="171"/>
                    <a:pt x="393" y="166"/>
                    <a:pt x="395" y="161"/>
                  </a:cubicBezTo>
                  <a:cubicBezTo>
                    <a:pt x="396" y="162"/>
                    <a:pt x="398" y="163"/>
                    <a:pt x="398" y="164"/>
                  </a:cubicBezTo>
                  <a:cubicBezTo>
                    <a:pt x="399" y="185"/>
                    <a:pt x="400" y="205"/>
                    <a:pt x="401" y="226"/>
                  </a:cubicBezTo>
                  <a:cubicBezTo>
                    <a:pt x="402" y="248"/>
                    <a:pt x="404" y="271"/>
                    <a:pt x="405" y="294"/>
                  </a:cubicBezTo>
                  <a:cubicBezTo>
                    <a:pt x="406" y="307"/>
                    <a:pt x="406" y="321"/>
                    <a:pt x="407" y="335"/>
                  </a:cubicBezTo>
                  <a:cubicBezTo>
                    <a:pt x="407" y="338"/>
                    <a:pt x="408" y="341"/>
                    <a:pt x="409" y="344"/>
                  </a:cubicBezTo>
                  <a:cubicBezTo>
                    <a:pt x="410" y="346"/>
                    <a:pt x="413" y="347"/>
                    <a:pt x="415" y="348"/>
                  </a:cubicBezTo>
                  <a:cubicBezTo>
                    <a:pt x="407" y="350"/>
                    <a:pt x="408" y="354"/>
                    <a:pt x="416" y="358"/>
                  </a:cubicBezTo>
                  <a:cubicBezTo>
                    <a:pt x="414" y="359"/>
                    <a:pt x="412" y="359"/>
                    <a:pt x="411" y="359"/>
                  </a:cubicBezTo>
                  <a:cubicBezTo>
                    <a:pt x="410" y="360"/>
                    <a:pt x="409" y="360"/>
                    <a:pt x="409" y="361"/>
                  </a:cubicBezTo>
                  <a:cubicBezTo>
                    <a:pt x="411" y="361"/>
                    <a:pt x="414" y="362"/>
                    <a:pt x="417" y="363"/>
                  </a:cubicBezTo>
                  <a:cubicBezTo>
                    <a:pt x="414" y="364"/>
                    <a:pt x="413" y="364"/>
                    <a:pt x="410" y="365"/>
                  </a:cubicBezTo>
                  <a:cubicBezTo>
                    <a:pt x="412" y="366"/>
                    <a:pt x="414" y="367"/>
                    <a:pt x="416" y="368"/>
                  </a:cubicBezTo>
                  <a:cubicBezTo>
                    <a:pt x="414" y="369"/>
                    <a:pt x="413" y="369"/>
                    <a:pt x="410" y="370"/>
                  </a:cubicBezTo>
                  <a:cubicBezTo>
                    <a:pt x="412" y="371"/>
                    <a:pt x="414" y="372"/>
                    <a:pt x="416" y="373"/>
                  </a:cubicBezTo>
                  <a:cubicBezTo>
                    <a:pt x="414" y="374"/>
                    <a:pt x="413" y="374"/>
                    <a:pt x="410" y="375"/>
                  </a:cubicBezTo>
                  <a:cubicBezTo>
                    <a:pt x="412" y="376"/>
                    <a:pt x="414" y="377"/>
                    <a:pt x="417" y="378"/>
                  </a:cubicBezTo>
                  <a:cubicBezTo>
                    <a:pt x="414" y="379"/>
                    <a:pt x="413" y="379"/>
                    <a:pt x="411" y="380"/>
                  </a:cubicBezTo>
                  <a:cubicBezTo>
                    <a:pt x="412" y="382"/>
                    <a:pt x="421" y="383"/>
                    <a:pt x="412" y="385"/>
                  </a:cubicBezTo>
                  <a:cubicBezTo>
                    <a:pt x="414" y="387"/>
                    <a:pt x="420" y="388"/>
                    <a:pt x="412" y="390"/>
                  </a:cubicBezTo>
                  <a:cubicBezTo>
                    <a:pt x="413" y="391"/>
                    <a:pt x="415" y="392"/>
                    <a:pt x="416" y="393"/>
                  </a:cubicBezTo>
                  <a:cubicBezTo>
                    <a:pt x="414" y="394"/>
                    <a:pt x="413" y="394"/>
                    <a:pt x="411" y="395"/>
                  </a:cubicBezTo>
                  <a:cubicBezTo>
                    <a:pt x="413" y="396"/>
                    <a:pt x="415" y="397"/>
                    <a:pt x="417" y="398"/>
                  </a:cubicBezTo>
                  <a:cubicBezTo>
                    <a:pt x="414" y="399"/>
                    <a:pt x="412" y="399"/>
                    <a:pt x="409" y="400"/>
                  </a:cubicBezTo>
                  <a:cubicBezTo>
                    <a:pt x="412" y="401"/>
                    <a:pt x="414" y="402"/>
                    <a:pt x="417" y="403"/>
                  </a:cubicBezTo>
                  <a:cubicBezTo>
                    <a:pt x="414" y="404"/>
                    <a:pt x="413" y="404"/>
                    <a:pt x="410" y="405"/>
                  </a:cubicBezTo>
                  <a:cubicBezTo>
                    <a:pt x="413" y="406"/>
                    <a:pt x="415" y="407"/>
                    <a:pt x="418" y="409"/>
                  </a:cubicBezTo>
                  <a:cubicBezTo>
                    <a:pt x="414" y="409"/>
                    <a:pt x="412" y="409"/>
                    <a:pt x="408" y="409"/>
                  </a:cubicBezTo>
                  <a:cubicBezTo>
                    <a:pt x="412" y="411"/>
                    <a:pt x="414" y="412"/>
                    <a:pt x="417" y="413"/>
                  </a:cubicBezTo>
                  <a:cubicBezTo>
                    <a:pt x="409" y="415"/>
                    <a:pt x="407" y="414"/>
                    <a:pt x="406" y="409"/>
                  </a:cubicBezTo>
                  <a:cubicBezTo>
                    <a:pt x="405" y="390"/>
                    <a:pt x="404" y="372"/>
                    <a:pt x="403" y="353"/>
                  </a:cubicBezTo>
                  <a:cubicBezTo>
                    <a:pt x="403" y="347"/>
                    <a:pt x="402" y="341"/>
                    <a:pt x="401" y="335"/>
                  </a:cubicBezTo>
                  <a:cubicBezTo>
                    <a:pt x="401" y="493"/>
                    <a:pt x="402" y="651"/>
                    <a:pt x="402" y="809"/>
                  </a:cubicBezTo>
                  <a:cubicBezTo>
                    <a:pt x="404" y="809"/>
                    <a:pt x="401" y="808"/>
                    <a:pt x="402" y="808"/>
                  </a:cubicBezTo>
                  <a:cubicBezTo>
                    <a:pt x="402" y="683"/>
                    <a:pt x="401" y="554"/>
                    <a:pt x="401" y="428"/>
                  </a:cubicBezTo>
                  <a:cubicBezTo>
                    <a:pt x="402" y="428"/>
                    <a:pt x="408" y="433"/>
                    <a:pt x="409" y="433"/>
                  </a:cubicBezTo>
                  <a:cubicBezTo>
                    <a:pt x="409" y="443"/>
                    <a:pt x="409" y="452"/>
                    <a:pt x="409" y="462"/>
                  </a:cubicBezTo>
                  <a:cubicBezTo>
                    <a:pt x="409" y="470"/>
                    <a:pt x="410" y="478"/>
                    <a:pt x="411" y="487"/>
                  </a:cubicBezTo>
                  <a:cubicBezTo>
                    <a:pt x="411" y="489"/>
                    <a:pt x="413" y="491"/>
                    <a:pt x="414" y="493"/>
                  </a:cubicBezTo>
                  <a:cubicBezTo>
                    <a:pt x="415" y="493"/>
                    <a:pt x="416" y="493"/>
                    <a:pt x="417" y="492"/>
                  </a:cubicBezTo>
                  <a:cubicBezTo>
                    <a:pt x="417" y="513"/>
                    <a:pt x="417" y="533"/>
                    <a:pt x="417" y="553"/>
                  </a:cubicBezTo>
                  <a:close/>
                  <a:moveTo>
                    <a:pt x="172" y="608"/>
                  </a:moveTo>
                  <a:cubicBezTo>
                    <a:pt x="173" y="608"/>
                    <a:pt x="173" y="608"/>
                    <a:pt x="173" y="608"/>
                  </a:cubicBezTo>
                  <a:cubicBezTo>
                    <a:pt x="173" y="559"/>
                    <a:pt x="173" y="509"/>
                    <a:pt x="173" y="460"/>
                  </a:cubicBezTo>
                  <a:cubicBezTo>
                    <a:pt x="173" y="460"/>
                    <a:pt x="173" y="460"/>
                    <a:pt x="172" y="460"/>
                  </a:cubicBezTo>
                  <a:cubicBezTo>
                    <a:pt x="172" y="509"/>
                    <a:pt x="172" y="559"/>
                    <a:pt x="172" y="608"/>
                  </a:cubicBezTo>
                  <a:close/>
                  <a:moveTo>
                    <a:pt x="65" y="410"/>
                  </a:moveTo>
                  <a:cubicBezTo>
                    <a:pt x="65" y="410"/>
                    <a:pt x="64" y="410"/>
                    <a:pt x="64" y="410"/>
                  </a:cubicBezTo>
                  <a:cubicBezTo>
                    <a:pt x="65" y="441"/>
                    <a:pt x="66" y="472"/>
                    <a:pt x="68" y="503"/>
                  </a:cubicBezTo>
                  <a:cubicBezTo>
                    <a:pt x="68" y="503"/>
                    <a:pt x="68" y="503"/>
                    <a:pt x="69" y="503"/>
                  </a:cubicBezTo>
                  <a:cubicBezTo>
                    <a:pt x="68" y="472"/>
                    <a:pt x="67" y="441"/>
                    <a:pt x="65" y="410"/>
                  </a:cubicBezTo>
                  <a:close/>
                  <a:moveTo>
                    <a:pt x="171" y="634"/>
                  </a:moveTo>
                  <a:cubicBezTo>
                    <a:pt x="171" y="634"/>
                    <a:pt x="171" y="634"/>
                    <a:pt x="171" y="634"/>
                  </a:cubicBezTo>
                  <a:cubicBezTo>
                    <a:pt x="171" y="655"/>
                    <a:pt x="171" y="676"/>
                    <a:pt x="171" y="698"/>
                  </a:cubicBezTo>
                  <a:cubicBezTo>
                    <a:pt x="171" y="698"/>
                    <a:pt x="171" y="698"/>
                    <a:pt x="171" y="698"/>
                  </a:cubicBezTo>
                  <a:cubicBezTo>
                    <a:pt x="171" y="676"/>
                    <a:pt x="171" y="655"/>
                    <a:pt x="171" y="634"/>
                  </a:cubicBezTo>
                  <a:close/>
                  <a:moveTo>
                    <a:pt x="245" y="948"/>
                  </a:moveTo>
                  <a:cubicBezTo>
                    <a:pt x="239" y="961"/>
                    <a:pt x="239" y="1028"/>
                    <a:pt x="242" y="1033"/>
                  </a:cubicBezTo>
                  <a:cubicBezTo>
                    <a:pt x="243" y="1024"/>
                    <a:pt x="244" y="956"/>
                    <a:pt x="245" y="948"/>
                  </a:cubicBezTo>
                  <a:close/>
                  <a:moveTo>
                    <a:pt x="63" y="404"/>
                  </a:moveTo>
                  <a:cubicBezTo>
                    <a:pt x="64" y="404"/>
                    <a:pt x="64" y="404"/>
                    <a:pt x="64" y="404"/>
                  </a:cubicBezTo>
                  <a:cubicBezTo>
                    <a:pt x="64" y="396"/>
                    <a:pt x="64" y="388"/>
                    <a:pt x="64" y="380"/>
                  </a:cubicBezTo>
                  <a:cubicBezTo>
                    <a:pt x="64" y="380"/>
                    <a:pt x="64" y="380"/>
                    <a:pt x="63" y="380"/>
                  </a:cubicBezTo>
                  <a:cubicBezTo>
                    <a:pt x="63" y="388"/>
                    <a:pt x="63" y="396"/>
                    <a:pt x="63" y="404"/>
                  </a:cubicBezTo>
                  <a:close/>
                </a:path>
              </a:pathLst>
            </a:custGeom>
            <a:solidFill>
              <a:srgbClr val="076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2"/>
            <p:cNvSpPr txBox="1"/>
            <p:nvPr/>
          </p:nvSpPr>
          <p:spPr>
            <a:xfrm>
              <a:off x="7985125" y="2189162"/>
              <a:ext cx="1346200" cy="44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D</a:t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8175625" y="4291012"/>
              <a:ext cx="757237" cy="633412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25" y="125"/>
                  </a:moveTo>
                  <a:cubicBezTo>
                    <a:pt x="25" y="83"/>
                    <a:pt x="25" y="83"/>
                    <a:pt x="25" y="83"/>
                  </a:cubicBezTo>
                  <a:cubicBezTo>
                    <a:pt x="25" y="80"/>
                    <a:pt x="27" y="77"/>
                    <a:pt x="3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4" y="77"/>
                    <a:pt x="47" y="80"/>
                    <a:pt x="47" y="83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8"/>
                    <a:pt x="44" y="131"/>
                    <a:pt x="41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7" y="131"/>
                    <a:pt x="25" y="128"/>
                    <a:pt x="25" y="125"/>
                  </a:cubicBezTo>
                  <a:close/>
                  <a:moveTo>
                    <a:pt x="67" y="63"/>
                  </a:moveTo>
                  <a:cubicBezTo>
                    <a:pt x="64" y="63"/>
                    <a:pt x="61" y="65"/>
                    <a:pt x="61" y="69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8"/>
                    <a:pt x="64" y="131"/>
                    <a:pt x="67" y="131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81" y="131"/>
                    <a:pt x="83" y="128"/>
                    <a:pt x="83" y="125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5"/>
                    <a:pt x="81" y="63"/>
                    <a:pt x="77" y="63"/>
                  </a:cubicBezTo>
                  <a:lnTo>
                    <a:pt x="67" y="63"/>
                  </a:lnTo>
                  <a:close/>
                  <a:moveTo>
                    <a:pt x="104" y="50"/>
                  </a:moveTo>
                  <a:cubicBezTo>
                    <a:pt x="101" y="50"/>
                    <a:pt x="98" y="53"/>
                    <a:pt x="98" y="56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8" y="128"/>
                    <a:pt x="101" y="131"/>
                    <a:pt x="104" y="131"/>
                  </a:cubicBezTo>
                  <a:cubicBezTo>
                    <a:pt x="114" y="131"/>
                    <a:pt x="114" y="131"/>
                    <a:pt x="114" y="131"/>
                  </a:cubicBezTo>
                  <a:cubicBezTo>
                    <a:pt x="117" y="131"/>
                    <a:pt x="120" y="128"/>
                    <a:pt x="120" y="125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3"/>
                    <a:pt x="117" y="50"/>
                    <a:pt x="114" y="50"/>
                  </a:cubicBezTo>
                  <a:lnTo>
                    <a:pt x="104" y="50"/>
                  </a:lnTo>
                  <a:close/>
                  <a:moveTo>
                    <a:pt x="141" y="37"/>
                  </a:moveTo>
                  <a:cubicBezTo>
                    <a:pt x="137" y="37"/>
                    <a:pt x="135" y="40"/>
                    <a:pt x="135" y="43"/>
                  </a:cubicBezTo>
                  <a:cubicBezTo>
                    <a:pt x="135" y="125"/>
                    <a:pt x="135" y="125"/>
                    <a:pt x="135" y="125"/>
                  </a:cubicBezTo>
                  <a:cubicBezTo>
                    <a:pt x="135" y="128"/>
                    <a:pt x="137" y="131"/>
                    <a:pt x="14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4" y="131"/>
                    <a:pt x="157" y="128"/>
                    <a:pt x="157" y="125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7" y="40"/>
                    <a:pt x="154" y="37"/>
                    <a:pt x="151" y="37"/>
                  </a:cubicBezTo>
                  <a:lnTo>
                    <a:pt x="141" y="37"/>
                  </a:lnTo>
                  <a:close/>
                  <a:moveTo>
                    <a:pt x="28" y="61"/>
                  </a:moveTo>
                  <a:cubicBezTo>
                    <a:pt x="67" y="54"/>
                    <a:pt x="103" y="40"/>
                    <a:pt x="136" y="20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00" y="32"/>
                    <a:pt x="64" y="46"/>
                    <a:pt x="26" y="53"/>
                  </a:cubicBezTo>
                  <a:lnTo>
                    <a:pt x="28" y="61"/>
                  </a:lnTo>
                  <a:close/>
                  <a:moveTo>
                    <a:pt x="183" y="142"/>
                  </a:moveTo>
                  <a:cubicBezTo>
                    <a:pt x="165" y="131"/>
                    <a:pt x="165" y="131"/>
                    <a:pt x="165" y="131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5" y="138"/>
                    <a:pt x="15" y="138"/>
                    <a:pt x="15" y="13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38"/>
                    <a:pt x="7" y="138"/>
                    <a:pt x="7" y="138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165" y="146"/>
                    <a:pt x="165" y="146"/>
                    <a:pt x="165" y="146"/>
                  </a:cubicBezTo>
                  <a:cubicBezTo>
                    <a:pt x="165" y="153"/>
                    <a:pt x="165" y="153"/>
                    <a:pt x="165" y="153"/>
                  </a:cubicBezTo>
                  <a:lnTo>
                    <a:pt x="183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2"/>
            <p:cNvSpPr txBox="1"/>
            <p:nvPr/>
          </p:nvSpPr>
          <p:spPr>
            <a:xfrm>
              <a:off x="7853362" y="2725737"/>
              <a:ext cx="1406525" cy="1169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FD05E883-0B24-B347-B352-C38C1DAD41C1}"/>
              </a:ext>
            </a:extLst>
          </p:cNvPr>
          <p:cNvGrpSpPr/>
          <p:nvPr/>
        </p:nvGrpSpPr>
        <p:grpSpPr>
          <a:xfrm>
            <a:off x="9944100" y="461962"/>
            <a:ext cx="1733550" cy="5888037"/>
            <a:chOff x="9944100" y="461962"/>
            <a:chExt cx="1733550" cy="5888037"/>
          </a:xfrm>
        </p:grpSpPr>
        <p:sp>
          <p:nvSpPr>
            <p:cNvPr id="512" name="Google Shape;512;p32"/>
            <p:cNvSpPr/>
            <p:nvPr/>
          </p:nvSpPr>
          <p:spPr>
            <a:xfrm>
              <a:off x="9944100" y="461962"/>
              <a:ext cx="1733550" cy="5888037"/>
            </a:xfrm>
            <a:custGeom>
              <a:avLst/>
              <a:gdLst/>
              <a:ahLst/>
              <a:cxnLst/>
              <a:rect l="l" t="t" r="r" b="b"/>
              <a:pathLst>
                <a:path w="419" h="1421" extrusionOk="0">
                  <a:moveTo>
                    <a:pt x="363" y="1193"/>
                  </a:moveTo>
                  <a:cubicBezTo>
                    <a:pt x="359" y="1184"/>
                    <a:pt x="358" y="1243"/>
                    <a:pt x="355" y="1234"/>
                  </a:cubicBezTo>
                  <a:cubicBezTo>
                    <a:pt x="355" y="1233"/>
                    <a:pt x="354" y="1231"/>
                    <a:pt x="353" y="1230"/>
                  </a:cubicBezTo>
                  <a:cubicBezTo>
                    <a:pt x="352" y="1230"/>
                    <a:pt x="351" y="1230"/>
                    <a:pt x="350" y="1230"/>
                  </a:cubicBezTo>
                  <a:cubicBezTo>
                    <a:pt x="350" y="1231"/>
                    <a:pt x="350" y="1233"/>
                    <a:pt x="350" y="1235"/>
                  </a:cubicBezTo>
                  <a:cubicBezTo>
                    <a:pt x="349" y="1248"/>
                    <a:pt x="349" y="1193"/>
                    <a:pt x="348" y="1207"/>
                  </a:cubicBezTo>
                  <a:cubicBezTo>
                    <a:pt x="348" y="1208"/>
                    <a:pt x="347" y="1210"/>
                    <a:pt x="346" y="1211"/>
                  </a:cubicBezTo>
                  <a:cubicBezTo>
                    <a:pt x="345" y="1211"/>
                    <a:pt x="344" y="1211"/>
                    <a:pt x="343" y="1211"/>
                  </a:cubicBezTo>
                  <a:cubicBezTo>
                    <a:pt x="342" y="1209"/>
                    <a:pt x="341" y="1208"/>
                    <a:pt x="341" y="1206"/>
                  </a:cubicBezTo>
                  <a:cubicBezTo>
                    <a:pt x="339" y="1195"/>
                    <a:pt x="338" y="1252"/>
                    <a:pt x="336" y="1240"/>
                  </a:cubicBezTo>
                  <a:cubicBezTo>
                    <a:pt x="336" y="1238"/>
                    <a:pt x="338" y="1234"/>
                    <a:pt x="330" y="1234"/>
                  </a:cubicBezTo>
                  <a:cubicBezTo>
                    <a:pt x="329" y="1234"/>
                    <a:pt x="329" y="1232"/>
                    <a:pt x="328" y="1231"/>
                  </a:cubicBezTo>
                  <a:cubicBezTo>
                    <a:pt x="327" y="1229"/>
                    <a:pt x="326" y="1227"/>
                    <a:pt x="325" y="1224"/>
                  </a:cubicBezTo>
                  <a:cubicBezTo>
                    <a:pt x="314" y="1194"/>
                    <a:pt x="311" y="1224"/>
                    <a:pt x="307" y="1194"/>
                  </a:cubicBezTo>
                  <a:cubicBezTo>
                    <a:pt x="306" y="1189"/>
                    <a:pt x="301" y="1185"/>
                    <a:pt x="297" y="1182"/>
                  </a:cubicBezTo>
                  <a:cubicBezTo>
                    <a:pt x="296" y="1186"/>
                    <a:pt x="297" y="1190"/>
                    <a:pt x="298" y="1194"/>
                  </a:cubicBezTo>
                  <a:cubicBezTo>
                    <a:pt x="299" y="1206"/>
                    <a:pt x="301" y="1218"/>
                    <a:pt x="302" y="1231"/>
                  </a:cubicBezTo>
                  <a:cubicBezTo>
                    <a:pt x="304" y="1254"/>
                    <a:pt x="306" y="1217"/>
                    <a:pt x="307" y="1241"/>
                  </a:cubicBezTo>
                  <a:cubicBezTo>
                    <a:pt x="307" y="1242"/>
                    <a:pt x="306" y="1244"/>
                    <a:pt x="305" y="1245"/>
                  </a:cubicBezTo>
                  <a:cubicBezTo>
                    <a:pt x="305" y="1245"/>
                    <a:pt x="304" y="1245"/>
                    <a:pt x="303" y="1245"/>
                  </a:cubicBezTo>
                  <a:cubicBezTo>
                    <a:pt x="302" y="1244"/>
                    <a:pt x="301" y="1242"/>
                    <a:pt x="300" y="1241"/>
                  </a:cubicBezTo>
                  <a:cubicBezTo>
                    <a:pt x="297" y="1229"/>
                    <a:pt x="293" y="1233"/>
                    <a:pt x="291" y="1221"/>
                  </a:cubicBezTo>
                  <a:cubicBezTo>
                    <a:pt x="286" y="1195"/>
                    <a:pt x="281" y="1214"/>
                    <a:pt x="277" y="1187"/>
                  </a:cubicBezTo>
                  <a:cubicBezTo>
                    <a:pt x="274" y="1162"/>
                    <a:pt x="270" y="1174"/>
                    <a:pt x="268" y="1149"/>
                  </a:cubicBezTo>
                  <a:cubicBezTo>
                    <a:pt x="265" y="1123"/>
                    <a:pt x="303" y="1098"/>
                    <a:pt x="295" y="1073"/>
                  </a:cubicBezTo>
                  <a:cubicBezTo>
                    <a:pt x="294" y="1069"/>
                    <a:pt x="292" y="1065"/>
                    <a:pt x="291" y="1061"/>
                  </a:cubicBezTo>
                  <a:cubicBezTo>
                    <a:pt x="290" y="1061"/>
                    <a:pt x="290" y="1061"/>
                    <a:pt x="289" y="1061"/>
                  </a:cubicBezTo>
                  <a:cubicBezTo>
                    <a:pt x="290" y="1063"/>
                    <a:pt x="290" y="1066"/>
                    <a:pt x="290" y="1069"/>
                  </a:cubicBezTo>
                  <a:cubicBezTo>
                    <a:pt x="292" y="1078"/>
                    <a:pt x="295" y="1088"/>
                    <a:pt x="297" y="1098"/>
                  </a:cubicBezTo>
                  <a:cubicBezTo>
                    <a:pt x="299" y="1110"/>
                    <a:pt x="301" y="1123"/>
                    <a:pt x="303" y="1135"/>
                  </a:cubicBezTo>
                  <a:cubicBezTo>
                    <a:pt x="305" y="1145"/>
                    <a:pt x="263" y="1157"/>
                    <a:pt x="265" y="1167"/>
                  </a:cubicBezTo>
                  <a:cubicBezTo>
                    <a:pt x="267" y="1183"/>
                    <a:pt x="272" y="1160"/>
                    <a:pt x="273" y="1175"/>
                  </a:cubicBezTo>
                  <a:cubicBezTo>
                    <a:pt x="275" y="1192"/>
                    <a:pt x="275" y="1209"/>
                    <a:pt x="276" y="1225"/>
                  </a:cubicBezTo>
                  <a:cubicBezTo>
                    <a:pt x="276" y="1227"/>
                    <a:pt x="275" y="1228"/>
                    <a:pt x="275" y="1229"/>
                  </a:cubicBezTo>
                  <a:cubicBezTo>
                    <a:pt x="274" y="1229"/>
                    <a:pt x="273" y="1229"/>
                    <a:pt x="272" y="1229"/>
                  </a:cubicBezTo>
                  <a:cubicBezTo>
                    <a:pt x="271" y="1228"/>
                    <a:pt x="270" y="1226"/>
                    <a:pt x="269" y="1224"/>
                  </a:cubicBezTo>
                  <a:cubicBezTo>
                    <a:pt x="267" y="1219"/>
                    <a:pt x="265" y="1236"/>
                    <a:pt x="264" y="1230"/>
                  </a:cubicBezTo>
                  <a:cubicBezTo>
                    <a:pt x="263" y="1227"/>
                    <a:pt x="261" y="1225"/>
                    <a:pt x="255" y="1225"/>
                  </a:cubicBezTo>
                  <a:cubicBezTo>
                    <a:pt x="255" y="1227"/>
                    <a:pt x="255" y="1228"/>
                    <a:pt x="255" y="1229"/>
                  </a:cubicBezTo>
                  <a:cubicBezTo>
                    <a:pt x="256" y="1242"/>
                    <a:pt x="257" y="1209"/>
                    <a:pt x="258" y="1222"/>
                  </a:cubicBezTo>
                  <a:cubicBezTo>
                    <a:pt x="259" y="1223"/>
                    <a:pt x="259" y="1271"/>
                    <a:pt x="258" y="1272"/>
                  </a:cubicBezTo>
                  <a:cubicBezTo>
                    <a:pt x="253" y="1276"/>
                    <a:pt x="255" y="1279"/>
                    <a:pt x="254" y="1283"/>
                  </a:cubicBezTo>
                  <a:cubicBezTo>
                    <a:pt x="254" y="1285"/>
                    <a:pt x="253" y="1286"/>
                    <a:pt x="253" y="1288"/>
                  </a:cubicBezTo>
                  <a:cubicBezTo>
                    <a:pt x="252" y="1287"/>
                    <a:pt x="251" y="1287"/>
                    <a:pt x="250" y="1287"/>
                  </a:cubicBezTo>
                  <a:cubicBezTo>
                    <a:pt x="249" y="1285"/>
                    <a:pt x="247" y="1294"/>
                    <a:pt x="246" y="1291"/>
                  </a:cubicBezTo>
                  <a:cubicBezTo>
                    <a:pt x="241" y="1265"/>
                    <a:pt x="234" y="1279"/>
                    <a:pt x="231" y="1252"/>
                  </a:cubicBezTo>
                  <a:cubicBezTo>
                    <a:pt x="224" y="1206"/>
                    <a:pt x="226" y="1223"/>
                    <a:pt x="227" y="1159"/>
                  </a:cubicBezTo>
                  <a:cubicBezTo>
                    <a:pt x="226" y="1155"/>
                    <a:pt x="244" y="1105"/>
                    <a:pt x="243" y="1101"/>
                  </a:cubicBezTo>
                  <a:cubicBezTo>
                    <a:pt x="241" y="1102"/>
                    <a:pt x="241" y="1103"/>
                    <a:pt x="241" y="1105"/>
                  </a:cubicBezTo>
                  <a:cubicBezTo>
                    <a:pt x="243" y="1119"/>
                    <a:pt x="217" y="1142"/>
                    <a:pt x="219" y="1157"/>
                  </a:cubicBezTo>
                  <a:cubicBezTo>
                    <a:pt x="220" y="1169"/>
                    <a:pt x="207" y="1172"/>
                    <a:pt x="209" y="1183"/>
                  </a:cubicBezTo>
                  <a:cubicBezTo>
                    <a:pt x="212" y="1209"/>
                    <a:pt x="216" y="1234"/>
                    <a:pt x="219" y="1259"/>
                  </a:cubicBezTo>
                  <a:cubicBezTo>
                    <a:pt x="219" y="1263"/>
                    <a:pt x="217" y="1267"/>
                    <a:pt x="216" y="1270"/>
                  </a:cubicBezTo>
                  <a:cubicBezTo>
                    <a:pt x="216" y="1271"/>
                    <a:pt x="216" y="1272"/>
                    <a:pt x="216" y="1273"/>
                  </a:cubicBezTo>
                  <a:cubicBezTo>
                    <a:pt x="217" y="1279"/>
                    <a:pt x="218" y="1286"/>
                    <a:pt x="219" y="1293"/>
                  </a:cubicBezTo>
                  <a:cubicBezTo>
                    <a:pt x="221" y="1303"/>
                    <a:pt x="223" y="1273"/>
                    <a:pt x="224" y="1283"/>
                  </a:cubicBezTo>
                  <a:cubicBezTo>
                    <a:pt x="224" y="1285"/>
                    <a:pt x="223" y="1287"/>
                    <a:pt x="223" y="1289"/>
                  </a:cubicBezTo>
                  <a:cubicBezTo>
                    <a:pt x="222" y="1289"/>
                    <a:pt x="221" y="1289"/>
                    <a:pt x="220" y="1289"/>
                  </a:cubicBezTo>
                  <a:cubicBezTo>
                    <a:pt x="219" y="1287"/>
                    <a:pt x="218" y="1285"/>
                    <a:pt x="218" y="1284"/>
                  </a:cubicBezTo>
                  <a:cubicBezTo>
                    <a:pt x="216" y="1276"/>
                    <a:pt x="214" y="1309"/>
                    <a:pt x="212" y="1302"/>
                  </a:cubicBezTo>
                  <a:cubicBezTo>
                    <a:pt x="208" y="1287"/>
                    <a:pt x="203" y="1238"/>
                    <a:pt x="199" y="1224"/>
                  </a:cubicBezTo>
                  <a:cubicBezTo>
                    <a:pt x="196" y="1212"/>
                    <a:pt x="194" y="1201"/>
                    <a:pt x="191" y="1189"/>
                  </a:cubicBezTo>
                  <a:cubicBezTo>
                    <a:pt x="191" y="1197"/>
                    <a:pt x="192" y="1205"/>
                    <a:pt x="193" y="1212"/>
                  </a:cubicBezTo>
                  <a:cubicBezTo>
                    <a:pt x="196" y="1227"/>
                    <a:pt x="198" y="1242"/>
                    <a:pt x="201" y="1257"/>
                  </a:cubicBezTo>
                  <a:cubicBezTo>
                    <a:pt x="201" y="1258"/>
                    <a:pt x="200" y="1260"/>
                    <a:pt x="200" y="1262"/>
                  </a:cubicBezTo>
                  <a:cubicBezTo>
                    <a:pt x="199" y="1262"/>
                    <a:pt x="198" y="1262"/>
                    <a:pt x="197" y="1262"/>
                  </a:cubicBezTo>
                  <a:cubicBezTo>
                    <a:pt x="195" y="1259"/>
                    <a:pt x="194" y="1256"/>
                    <a:pt x="193" y="1253"/>
                  </a:cubicBezTo>
                  <a:cubicBezTo>
                    <a:pt x="187" y="1224"/>
                    <a:pt x="223" y="1230"/>
                    <a:pt x="217" y="1202"/>
                  </a:cubicBezTo>
                  <a:cubicBezTo>
                    <a:pt x="212" y="1181"/>
                    <a:pt x="208" y="1160"/>
                    <a:pt x="203" y="1139"/>
                  </a:cubicBezTo>
                  <a:cubicBezTo>
                    <a:pt x="202" y="1131"/>
                    <a:pt x="199" y="1124"/>
                    <a:pt x="197" y="1116"/>
                  </a:cubicBezTo>
                  <a:cubicBezTo>
                    <a:pt x="196" y="1118"/>
                    <a:pt x="197" y="1121"/>
                    <a:pt x="197" y="1123"/>
                  </a:cubicBezTo>
                  <a:cubicBezTo>
                    <a:pt x="197" y="1130"/>
                    <a:pt x="200" y="1137"/>
                    <a:pt x="196" y="1145"/>
                  </a:cubicBezTo>
                  <a:cubicBezTo>
                    <a:pt x="194" y="1148"/>
                    <a:pt x="197" y="1153"/>
                    <a:pt x="197" y="1157"/>
                  </a:cubicBezTo>
                  <a:cubicBezTo>
                    <a:pt x="196" y="1151"/>
                    <a:pt x="201" y="1179"/>
                    <a:pt x="212" y="1239"/>
                  </a:cubicBezTo>
                  <a:cubicBezTo>
                    <a:pt x="214" y="1253"/>
                    <a:pt x="177" y="1233"/>
                    <a:pt x="179" y="1247"/>
                  </a:cubicBezTo>
                  <a:cubicBezTo>
                    <a:pt x="180" y="1249"/>
                    <a:pt x="223" y="1286"/>
                    <a:pt x="216" y="1288"/>
                  </a:cubicBezTo>
                  <a:cubicBezTo>
                    <a:pt x="188" y="1216"/>
                    <a:pt x="183" y="1172"/>
                    <a:pt x="179" y="1159"/>
                  </a:cubicBezTo>
                  <a:cubicBezTo>
                    <a:pt x="177" y="1164"/>
                    <a:pt x="181" y="1170"/>
                    <a:pt x="177" y="1176"/>
                  </a:cubicBezTo>
                  <a:cubicBezTo>
                    <a:pt x="167" y="1158"/>
                    <a:pt x="165" y="1300"/>
                    <a:pt x="159" y="1282"/>
                  </a:cubicBezTo>
                  <a:cubicBezTo>
                    <a:pt x="157" y="1283"/>
                    <a:pt x="155" y="1284"/>
                    <a:pt x="155" y="1286"/>
                  </a:cubicBezTo>
                  <a:cubicBezTo>
                    <a:pt x="159" y="1306"/>
                    <a:pt x="163" y="1264"/>
                    <a:pt x="167" y="1284"/>
                  </a:cubicBezTo>
                  <a:cubicBezTo>
                    <a:pt x="170" y="1299"/>
                    <a:pt x="173" y="1180"/>
                    <a:pt x="176" y="1195"/>
                  </a:cubicBezTo>
                  <a:cubicBezTo>
                    <a:pt x="176" y="1197"/>
                    <a:pt x="176" y="1199"/>
                    <a:pt x="176" y="1200"/>
                  </a:cubicBezTo>
                  <a:cubicBezTo>
                    <a:pt x="175" y="1201"/>
                    <a:pt x="174" y="1201"/>
                    <a:pt x="173" y="1201"/>
                  </a:cubicBezTo>
                  <a:cubicBezTo>
                    <a:pt x="171" y="1199"/>
                    <a:pt x="170" y="1297"/>
                    <a:pt x="169" y="1295"/>
                  </a:cubicBezTo>
                  <a:cubicBezTo>
                    <a:pt x="167" y="1288"/>
                    <a:pt x="165" y="1280"/>
                    <a:pt x="162" y="1273"/>
                  </a:cubicBezTo>
                  <a:cubicBezTo>
                    <a:pt x="155" y="1252"/>
                    <a:pt x="148" y="1328"/>
                    <a:pt x="140" y="1307"/>
                  </a:cubicBezTo>
                  <a:cubicBezTo>
                    <a:pt x="140" y="1306"/>
                    <a:pt x="139" y="1304"/>
                    <a:pt x="138" y="1303"/>
                  </a:cubicBezTo>
                  <a:cubicBezTo>
                    <a:pt x="129" y="1302"/>
                    <a:pt x="130" y="1298"/>
                    <a:pt x="129" y="1295"/>
                  </a:cubicBezTo>
                  <a:cubicBezTo>
                    <a:pt x="125" y="1285"/>
                    <a:pt x="121" y="1290"/>
                    <a:pt x="117" y="1280"/>
                  </a:cubicBezTo>
                  <a:cubicBezTo>
                    <a:pt x="114" y="1272"/>
                    <a:pt x="111" y="1298"/>
                    <a:pt x="108" y="1290"/>
                  </a:cubicBezTo>
                  <a:cubicBezTo>
                    <a:pt x="106" y="1283"/>
                    <a:pt x="105" y="1277"/>
                    <a:pt x="103" y="1270"/>
                  </a:cubicBezTo>
                  <a:cubicBezTo>
                    <a:pt x="104" y="1282"/>
                    <a:pt x="106" y="1260"/>
                    <a:pt x="108" y="1272"/>
                  </a:cubicBezTo>
                  <a:cubicBezTo>
                    <a:pt x="111" y="1285"/>
                    <a:pt x="114" y="1298"/>
                    <a:pt x="117" y="1311"/>
                  </a:cubicBezTo>
                  <a:cubicBezTo>
                    <a:pt x="118" y="1313"/>
                    <a:pt x="117" y="1315"/>
                    <a:pt x="117" y="1317"/>
                  </a:cubicBezTo>
                  <a:cubicBezTo>
                    <a:pt x="116" y="1317"/>
                    <a:pt x="115" y="1317"/>
                    <a:pt x="114" y="1317"/>
                  </a:cubicBezTo>
                  <a:cubicBezTo>
                    <a:pt x="113" y="1315"/>
                    <a:pt x="111" y="1314"/>
                    <a:pt x="111" y="1312"/>
                  </a:cubicBezTo>
                  <a:cubicBezTo>
                    <a:pt x="108" y="1304"/>
                    <a:pt x="106" y="1295"/>
                    <a:pt x="103" y="1287"/>
                  </a:cubicBezTo>
                  <a:cubicBezTo>
                    <a:pt x="102" y="1283"/>
                    <a:pt x="100" y="1278"/>
                    <a:pt x="99" y="1274"/>
                  </a:cubicBezTo>
                  <a:cubicBezTo>
                    <a:pt x="98" y="1275"/>
                    <a:pt x="98" y="1277"/>
                    <a:pt x="98" y="1278"/>
                  </a:cubicBezTo>
                  <a:cubicBezTo>
                    <a:pt x="103" y="1301"/>
                    <a:pt x="107" y="1323"/>
                    <a:pt x="112" y="1346"/>
                  </a:cubicBezTo>
                  <a:cubicBezTo>
                    <a:pt x="113" y="1348"/>
                    <a:pt x="112" y="1350"/>
                    <a:pt x="112" y="1352"/>
                  </a:cubicBezTo>
                  <a:cubicBezTo>
                    <a:pt x="111" y="1353"/>
                    <a:pt x="110" y="1353"/>
                    <a:pt x="109" y="1353"/>
                  </a:cubicBezTo>
                  <a:cubicBezTo>
                    <a:pt x="108" y="1350"/>
                    <a:pt x="106" y="1348"/>
                    <a:pt x="105" y="1345"/>
                  </a:cubicBezTo>
                  <a:cubicBezTo>
                    <a:pt x="99" y="1326"/>
                    <a:pt x="93" y="1373"/>
                    <a:pt x="86" y="1355"/>
                  </a:cubicBezTo>
                  <a:cubicBezTo>
                    <a:pt x="83" y="1346"/>
                    <a:pt x="79" y="1337"/>
                    <a:pt x="69" y="1329"/>
                  </a:cubicBezTo>
                  <a:cubicBezTo>
                    <a:pt x="64" y="1326"/>
                    <a:pt x="61" y="1355"/>
                    <a:pt x="60" y="1351"/>
                  </a:cubicBezTo>
                  <a:cubicBezTo>
                    <a:pt x="56" y="1337"/>
                    <a:pt x="52" y="1374"/>
                    <a:pt x="52" y="1361"/>
                  </a:cubicBezTo>
                  <a:cubicBezTo>
                    <a:pt x="52" y="1347"/>
                    <a:pt x="42" y="1369"/>
                    <a:pt x="39" y="1355"/>
                  </a:cubicBezTo>
                  <a:cubicBezTo>
                    <a:pt x="38" y="1356"/>
                    <a:pt x="37" y="1357"/>
                    <a:pt x="37" y="1358"/>
                  </a:cubicBezTo>
                  <a:cubicBezTo>
                    <a:pt x="38" y="1374"/>
                    <a:pt x="39" y="1356"/>
                    <a:pt x="40" y="1373"/>
                  </a:cubicBezTo>
                  <a:cubicBezTo>
                    <a:pt x="42" y="1386"/>
                    <a:pt x="44" y="1400"/>
                    <a:pt x="46" y="1414"/>
                  </a:cubicBezTo>
                  <a:cubicBezTo>
                    <a:pt x="46" y="1416"/>
                    <a:pt x="46" y="1418"/>
                    <a:pt x="45" y="1421"/>
                  </a:cubicBezTo>
                  <a:cubicBezTo>
                    <a:pt x="44" y="1421"/>
                    <a:pt x="43" y="1421"/>
                    <a:pt x="42" y="1421"/>
                  </a:cubicBezTo>
                  <a:cubicBezTo>
                    <a:pt x="41" y="1419"/>
                    <a:pt x="39" y="1416"/>
                    <a:pt x="39" y="1414"/>
                  </a:cubicBezTo>
                  <a:cubicBezTo>
                    <a:pt x="37" y="1403"/>
                    <a:pt x="35" y="1393"/>
                    <a:pt x="33" y="1382"/>
                  </a:cubicBezTo>
                  <a:cubicBezTo>
                    <a:pt x="32" y="1380"/>
                    <a:pt x="32" y="1378"/>
                    <a:pt x="31" y="1377"/>
                  </a:cubicBezTo>
                  <a:cubicBezTo>
                    <a:pt x="30" y="1377"/>
                    <a:pt x="29" y="1377"/>
                    <a:pt x="29" y="1377"/>
                  </a:cubicBezTo>
                  <a:cubicBezTo>
                    <a:pt x="29" y="1381"/>
                    <a:pt x="29" y="1385"/>
                    <a:pt x="29" y="1390"/>
                  </a:cubicBezTo>
                  <a:cubicBezTo>
                    <a:pt x="28" y="1390"/>
                    <a:pt x="27" y="1390"/>
                    <a:pt x="26" y="1390"/>
                  </a:cubicBezTo>
                  <a:cubicBezTo>
                    <a:pt x="25" y="1388"/>
                    <a:pt x="23" y="1386"/>
                    <a:pt x="23" y="1384"/>
                  </a:cubicBezTo>
                  <a:cubicBezTo>
                    <a:pt x="18" y="1364"/>
                    <a:pt x="12" y="1379"/>
                    <a:pt x="10" y="1359"/>
                  </a:cubicBezTo>
                  <a:cubicBezTo>
                    <a:pt x="6" y="1334"/>
                    <a:pt x="5" y="1308"/>
                    <a:pt x="4" y="1283"/>
                  </a:cubicBezTo>
                  <a:cubicBezTo>
                    <a:pt x="3" y="1258"/>
                    <a:pt x="4" y="831"/>
                    <a:pt x="5" y="806"/>
                  </a:cubicBezTo>
                  <a:cubicBezTo>
                    <a:pt x="5" y="779"/>
                    <a:pt x="5" y="753"/>
                    <a:pt x="5" y="726"/>
                  </a:cubicBezTo>
                  <a:cubicBezTo>
                    <a:pt x="5" y="707"/>
                    <a:pt x="5" y="688"/>
                    <a:pt x="5" y="670"/>
                  </a:cubicBezTo>
                  <a:cubicBezTo>
                    <a:pt x="5" y="663"/>
                    <a:pt x="4" y="655"/>
                    <a:pt x="4" y="648"/>
                  </a:cubicBezTo>
                  <a:cubicBezTo>
                    <a:pt x="3" y="645"/>
                    <a:pt x="3" y="641"/>
                    <a:pt x="3" y="638"/>
                  </a:cubicBezTo>
                  <a:cubicBezTo>
                    <a:pt x="4" y="635"/>
                    <a:pt x="5" y="632"/>
                    <a:pt x="5" y="629"/>
                  </a:cubicBezTo>
                  <a:cubicBezTo>
                    <a:pt x="5" y="627"/>
                    <a:pt x="2" y="624"/>
                    <a:pt x="4" y="623"/>
                  </a:cubicBezTo>
                  <a:cubicBezTo>
                    <a:pt x="8" y="621"/>
                    <a:pt x="5" y="620"/>
                    <a:pt x="2" y="619"/>
                  </a:cubicBezTo>
                  <a:cubicBezTo>
                    <a:pt x="7" y="617"/>
                    <a:pt x="7" y="616"/>
                    <a:pt x="2" y="614"/>
                  </a:cubicBezTo>
                  <a:cubicBezTo>
                    <a:pt x="3" y="614"/>
                    <a:pt x="4" y="614"/>
                    <a:pt x="5" y="614"/>
                  </a:cubicBezTo>
                  <a:cubicBezTo>
                    <a:pt x="5" y="612"/>
                    <a:pt x="4" y="611"/>
                    <a:pt x="4" y="609"/>
                  </a:cubicBezTo>
                  <a:cubicBezTo>
                    <a:pt x="8" y="608"/>
                    <a:pt x="7" y="606"/>
                    <a:pt x="5" y="605"/>
                  </a:cubicBezTo>
                  <a:cubicBezTo>
                    <a:pt x="5" y="585"/>
                    <a:pt x="5" y="565"/>
                    <a:pt x="5" y="546"/>
                  </a:cubicBezTo>
                  <a:cubicBezTo>
                    <a:pt x="6" y="546"/>
                    <a:pt x="6" y="546"/>
                    <a:pt x="7" y="546"/>
                  </a:cubicBezTo>
                  <a:cubicBezTo>
                    <a:pt x="8" y="544"/>
                    <a:pt x="11" y="542"/>
                    <a:pt x="11" y="540"/>
                  </a:cubicBezTo>
                  <a:cubicBezTo>
                    <a:pt x="12" y="532"/>
                    <a:pt x="12" y="524"/>
                    <a:pt x="12" y="516"/>
                  </a:cubicBezTo>
                  <a:cubicBezTo>
                    <a:pt x="13" y="507"/>
                    <a:pt x="13" y="498"/>
                    <a:pt x="13" y="489"/>
                  </a:cubicBezTo>
                  <a:cubicBezTo>
                    <a:pt x="14" y="489"/>
                    <a:pt x="15" y="489"/>
                    <a:pt x="16" y="489"/>
                  </a:cubicBezTo>
                  <a:cubicBezTo>
                    <a:pt x="16" y="610"/>
                    <a:pt x="16" y="731"/>
                    <a:pt x="16" y="852"/>
                  </a:cubicBezTo>
                  <a:cubicBezTo>
                    <a:pt x="17" y="852"/>
                    <a:pt x="18" y="852"/>
                    <a:pt x="19" y="852"/>
                  </a:cubicBezTo>
                  <a:cubicBezTo>
                    <a:pt x="20" y="699"/>
                    <a:pt x="20" y="581"/>
                    <a:pt x="21" y="428"/>
                  </a:cubicBezTo>
                  <a:cubicBezTo>
                    <a:pt x="20" y="433"/>
                    <a:pt x="19" y="405"/>
                    <a:pt x="18" y="411"/>
                  </a:cubicBezTo>
                  <a:cubicBezTo>
                    <a:pt x="17" y="429"/>
                    <a:pt x="16" y="447"/>
                    <a:pt x="15" y="465"/>
                  </a:cubicBezTo>
                  <a:cubicBezTo>
                    <a:pt x="15" y="470"/>
                    <a:pt x="13" y="471"/>
                    <a:pt x="4" y="469"/>
                  </a:cubicBezTo>
                  <a:cubicBezTo>
                    <a:pt x="7" y="468"/>
                    <a:pt x="10" y="467"/>
                    <a:pt x="14" y="466"/>
                  </a:cubicBezTo>
                  <a:cubicBezTo>
                    <a:pt x="10" y="465"/>
                    <a:pt x="7" y="465"/>
                    <a:pt x="3" y="465"/>
                  </a:cubicBezTo>
                  <a:cubicBezTo>
                    <a:pt x="7" y="463"/>
                    <a:pt x="9" y="462"/>
                    <a:pt x="11" y="461"/>
                  </a:cubicBezTo>
                  <a:cubicBezTo>
                    <a:pt x="9" y="460"/>
                    <a:pt x="7" y="460"/>
                    <a:pt x="4" y="460"/>
                  </a:cubicBezTo>
                  <a:cubicBezTo>
                    <a:pt x="7" y="458"/>
                    <a:pt x="9" y="457"/>
                    <a:pt x="12" y="456"/>
                  </a:cubicBezTo>
                  <a:cubicBezTo>
                    <a:pt x="9" y="456"/>
                    <a:pt x="7" y="455"/>
                    <a:pt x="4" y="455"/>
                  </a:cubicBezTo>
                  <a:cubicBezTo>
                    <a:pt x="7" y="454"/>
                    <a:pt x="8" y="453"/>
                    <a:pt x="10" y="452"/>
                  </a:cubicBezTo>
                  <a:cubicBezTo>
                    <a:pt x="8" y="451"/>
                    <a:pt x="7" y="450"/>
                    <a:pt x="5" y="450"/>
                  </a:cubicBezTo>
                  <a:cubicBezTo>
                    <a:pt x="7" y="449"/>
                    <a:pt x="8" y="448"/>
                    <a:pt x="10" y="447"/>
                  </a:cubicBezTo>
                  <a:cubicBezTo>
                    <a:pt x="1" y="445"/>
                    <a:pt x="7" y="444"/>
                    <a:pt x="10" y="442"/>
                  </a:cubicBezTo>
                  <a:cubicBezTo>
                    <a:pt x="0" y="440"/>
                    <a:pt x="10" y="439"/>
                    <a:pt x="10" y="437"/>
                  </a:cubicBezTo>
                  <a:cubicBezTo>
                    <a:pt x="9" y="437"/>
                    <a:pt x="7" y="436"/>
                    <a:pt x="4" y="435"/>
                  </a:cubicBezTo>
                  <a:cubicBezTo>
                    <a:pt x="7" y="434"/>
                    <a:pt x="9" y="433"/>
                    <a:pt x="12" y="433"/>
                  </a:cubicBezTo>
                  <a:cubicBezTo>
                    <a:pt x="9" y="432"/>
                    <a:pt x="7" y="431"/>
                    <a:pt x="5" y="431"/>
                  </a:cubicBezTo>
                  <a:cubicBezTo>
                    <a:pt x="7" y="429"/>
                    <a:pt x="9" y="428"/>
                    <a:pt x="11" y="427"/>
                  </a:cubicBezTo>
                  <a:cubicBezTo>
                    <a:pt x="9" y="427"/>
                    <a:pt x="7" y="426"/>
                    <a:pt x="5" y="426"/>
                  </a:cubicBezTo>
                  <a:cubicBezTo>
                    <a:pt x="7" y="425"/>
                    <a:pt x="9" y="424"/>
                    <a:pt x="11" y="423"/>
                  </a:cubicBezTo>
                  <a:cubicBezTo>
                    <a:pt x="9" y="422"/>
                    <a:pt x="7" y="421"/>
                    <a:pt x="4" y="420"/>
                  </a:cubicBezTo>
                  <a:cubicBezTo>
                    <a:pt x="8" y="419"/>
                    <a:pt x="10" y="419"/>
                    <a:pt x="13" y="418"/>
                  </a:cubicBezTo>
                  <a:cubicBezTo>
                    <a:pt x="12" y="418"/>
                    <a:pt x="11" y="418"/>
                    <a:pt x="11" y="417"/>
                  </a:cubicBezTo>
                  <a:cubicBezTo>
                    <a:pt x="9" y="417"/>
                    <a:pt x="8" y="417"/>
                    <a:pt x="6" y="416"/>
                  </a:cubicBezTo>
                  <a:cubicBezTo>
                    <a:pt x="14" y="412"/>
                    <a:pt x="14" y="408"/>
                    <a:pt x="7" y="406"/>
                  </a:cubicBezTo>
                  <a:cubicBezTo>
                    <a:pt x="9" y="405"/>
                    <a:pt x="12" y="438"/>
                    <a:pt x="12" y="437"/>
                  </a:cubicBezTo>
                  <a:cubicBezTo>
                    <a:pt x="14" y="434"/>
                    <a:pt x="14" y="431"/>
                    <a:pt x="14" y="428"/>
                  </a:cubicBezTo>
                  <a:cubicBezTo>
                    <a:pt x="15" y="415"/>
                    <a:pt x="16" y="401"/>
                    <a:pt x="17" y="388"/>
                  </a:cubicBezTo>
                  <a:cubicBezTo>
                    <a:pt x="18" y="366"/>
                    <a:pt x="19" y="424"/>
                    <a:pt x="21" y="402"/>
                  </a:cubicBezTo>
                  <a:cubicBezTo>
                    <a:pt x="22" y="382"/>
                    <a:pt x="23" y="363"/>
                    <a:pt x="24" y="343"/>
                  </a:cubicBezTo>
                  <a:cubicBezTo>
                    <a:pt x="24" y="342"/>
                    <a:pt x="26" y="341"/>
                    <a:pt x="27" y="340"/>
                  </a:cubicBezTo>
                  <a:cubicBezTo>
                    <a:pt x="28" y="345"/>
                    <a:pt x="28" y="350"/>
                    <a:pt x="28" y="354"/>
                  </a:cubicBezTo>
                  <a:cubicBezTo>
                    <a:pt x="29" y="360"/>
                    <a:pt x="29" y="365"/>
                    <a:pt x="29" y="371"/>
                  </a:cubicBezTo>
                  <a:cubicBezTo>
                    <a:pt x="29" y="372"/>
                    <a:pt x="29" y="373"/>
                    <a:pt x="30" y="374"/>
                  </a:cubicBezTo>
                  <a:cubicBezTo>
                    <a:pt x="31" y="373"/>
                    <a:pt x="32" y="372"/>
                    <a:pt x="32" y="371"/>
                  </a:cubicBezTo>
                  <a:cubicBezTo>
                    <a:pt x="33" y="358"/>
                    <a:pt x="34" y="345"/>
                    <a:pt x="35" y="332"/>
                  </a:cubicBezTo>
                  <a:cubicBezTo>
                    <a:pt x="37" y="308"/>
                    <a:pt x="38" y="284"/>
                    <a:pt x="40" y="260"/>
                  </a:cubicBezTo>
                  <a:cubicBezTo>
                    <a:pt x="41" y="245"/>
                    <a:pt x="41" y="230"/>
                    <a:pt x="42" y="215"/>
                  </a:cubicBezTo>
                  <a:cubicBezTo>
                    <a:pt x="43" y="208"/>
                    <a:pt x="44" y="200"/>
                    <a:pt x="44" y="193"/>
                  </a:cubicBezTo>
                  <a:cubicBezTo>
                    <a:pt x="45" y="184"/>
                    <a:pt x="44" y="141"/>
                    <a:pt x="45" y="133"/>
                  </a:cubicBezTo>
                  <a:cubicBezTo>
                    <a:pt x="45" y="131"/>
                    <a:pt x="45" y="129"/>
                    <a:pt x="45" y="127"/>
                  </a:cubicBezTo>
                  <a:cubicBezTo>
                    <a:pt x="46" y="127"/>
                    <a:pt x="47" y="127"/>
                    <a:pt x="48" y="127"/>
                  </a:cubicBezTo>
                  <a:cubicBezTo>
                    <a:pt x="48" y="131"/>
                    <a:pt x="49" y="135"/>
                    <a:pt x="49" y="139"/>
                  </a:cubicBezTo>
                  <a:cubicBezTo>
                    <a:pt x="49" y="158"/>
                    <a:pt x="48" y="211"/>
                    <a:pt x="48" y="229"/>
                  </a:cubicBezTo>
                  <a:cubicBezTo>
                    <a:pt x="49" y="243"/>
                    <a:pt x="51" y="257"/>
                    <a:pt x="51" y="270"/>
                  </a:cubicBezTo>
                  <a:cubicBezTo>
                    <a:pt x="49" y="317"/>
                    <a:pt x="47" y="364"/>
                    <a:pt x="45" y="411"/>
                  </a:cubicBezTo>
                  <a:cubicBezTo>
                    <a:pt x="43" y="457"/>
                    <a:pt x="45" y="427"/>
                    <a:pt x="45" y="473"/>
                  </a:cubicBezTo>
                  <a:cubicBezTo>
                    <a:pt x="45" y="558"/>
                    <a:pt x="45" y="617"/>
                    <a:pt x="48" y="702"/>
                  </a:cubicBezTo>
                  <a:cubicBezTo>
                    <a:pt x="50" y="749"/>
                    <a:pt x="51" y="785"/>
                    <a:pt x="55" y="833"/>
                  </a:cubicBezTo>
                  <a:cubicBezTo>
                    <a:pt x="55" y="834"/>
                    <a:pt x="55" y="836"/>
                    <a:pt x="55" y="838"/>
                  </a:cubicBezTo>
                  <a:cubicBezTo>
                    <a:pt x="56" y="839"/>
                    <a:pt x="56" y="841"/>
                    <a:pt x="56" y="842"/>
                  </a:cubicBezTo>
                  <a:cubicBezTo>
                    <a:pt x="57" y="842"/>
                    <a:pt x="58" y="842"/>
                    <a:pt x="58" y="842"/>
                  </a:cubicBezTo>
                  <a:cubicBezTo>
                    <a:pt x="57" y="812"/>
                    <a:pt x="56" y="782"/>
                    <a:pt x="55" y="752"/>
                  </a:cubicBezTo>
                  <a:cubicBezTo>
                    <a:pt x="54" y="742"/>
                    <a:pt x="55" y="732"/>
                    <a:pt x="54" y="722"/>
                  </a:cubicBezTo>
                  <a:cubicBezTo>
                    <a:pt x="54" y="703"/>
                    <a:pt x="52" y="685"/>
                    <a:pt x="52" y="667"/>
                  </a:cubicBezTo>
                  <a:cubicBezTo>
                    <a:pt x="51" y="654"/>
                    <a:pt x="52" y="642"/>
                    <a:pt x="53" y="630"/>
                  </a:cubicBezTo>
                  <a:cubicBezTo>
                    <a:pt x="53" y="625"/>
                    <a:pt x="53" y="620"/>
                    <a:pt x="53" y="615"/>
                  </a:cubicBezTo>
                  <a:cubicBezTo>
                    <a:pt x="53" y="609"/>
                    <a:pt x="52" y="603"/>
                    <a:pt x="52" y="597"/>
                  </a:cubicBezTo>
                  <a:cubicBezTo>
                    <a:pt x="52" y="590"/>
                    <a:pt x="52" y="583"/>
                    <a:pt x="52" y="576"/>
                  </a:cubicBezTo>
                  <a:cubicBezTo>
                    <a:pt x="51" y="569"/>
                    <a:pt x="49" y="562"/>
                    <a:pt x="50" y="555"/>
                  </a:cubicBezTo>
                  <a:cubicBezTo>
                    <a:pt x="50" y="553"/>
                    <a:pt x="49" y="551"/>
                    <a:pt x="50" y="549"/>
                  </a:cubicBezTo>
                  <a:cubicBezTo>
                    <a:pt x="51" y="547"/>
                    <a:pt x="53" y="543"/>
                    <a:pt x="51" y="542"/>
                  </a:cubicBezTo>
                  <a:cubicBezTo>
                    <a:pt x="47" y="540"/>
                    <a:pt x="51" y="539"/>
                    <a:pt x="53" y="537"/>
                  </a:cubicBezTo>
                  <a:cubicBezTo>
                    <a:pt x="45" y="536"/>
                    <a:pt x="50" y="534"/>
                    <a:pt x="53" y="533"/>
                  </a:cubicBezTo>
                  <a:cubicBezTo>
                    <a:pt x="45" y="531"/>
                    <a:pt x="51" y="529"/>
                    <a:pt x="53" y="528"/>
                  </a:cubicBezTo>
                  <a:cubicBezTo>
                    <a:pt x="51" y="527"/>
                    <a:pt x="50" y="527"/>
                    <a:pt x="47" y="526"/>
                  </a:cubicBezTo>
                  <a:cubicBezTo>
                    <a:pt x="50" y="525"/>
                    <a:pt x="52" y="524"/>
                    <a:pt x="54" y="524"/>
                  </a:cubicBezTo>
                  <a:cubicBezTo>
                    <a:pt x="51" y="523"/>
                    <a:pt x="50" y="522"/>
                    <a:pt x="48" y="521"/>
                  </a:cubicBezTo>
                  <a:cubicBezTo>
                    <a:pt x="50" y="520"/>
                    <a:pt x="52" y="519"/>
                    <a:pt x="53" y="518"/>
                  </a:cubicBezTo>
                  <a:cubicBezTo>
                    <a:pt x="51" y="518"/>
                    <a:pt x="50" y="517"/>
                    <a:pt x="48" y="517"/>
                  </a:cubicBezTo>
                  <a:cubicBezTo>
                    <a:pt x="50" y="515"/>
                    <a:pt x="52" y="514"/>
                    <a:pt x="53" y="513"/>
                  </a:cubicBezTo>
                  <a:cubicBezTo>
                    <a:pt x="45" y="512"/>
                    <a:pt x="52" y="510"/>
                    <a:pt x="52" y="508"/>
                  </a:cubicBezTo>
                  <a:cubicBezTo>
                    <a:pt x="51" y="507"/>
                    <a:pt x="52" y="506"/>
                    <a:pt x="52" y="505"/>
                  </a:cubicBezTo>
                  <a:cubicBezTo>
                    <a:pt x="52" y="504"/>
                    <a:pt x="52" y="504"/>
                    <a:pt x="52" y="503"/>
                  </a:cubicBezTo>
                  <a:cubicBezTo>
                    <a:pt x="52" y="501"/>
                    <a:pt x="51" y="498"/>
                    <a:pt x="51" y="496"/>
                  </a:cubicBezTo>
                  <a:cubicBezTo>
                    <a:pt x="51" y="493"/>
                    <a:pt x="52" y="491"/>
                    <a:pt x="52" y="489"/>
                  </a:cubicBezTo>
                  <a:cubicBezTo>
                    <a:pt x="52" y="485"/>
                    <a:pt x="51" y="480"/>
                    <a:pt x="51" y="476"/>
                  </a:cubicBezTo>
                  <a:cubicBezTo>
                    <a:pt x="51" y="472"/>
                    <a:pt x="52" y="468"/>
                    <a:pt x="52" y="465"/>
                  </a:cubicBezTo>
                  <a:cubicBezTo>
                    <a:pt x="52" y="461"/>
                    <a:pt x="51" y="457"/>
                    <a:pt x="51" y="453"/>
                  </a:cubicBezTo>
                  <a:cubicBezTo>
                    <a:pt x="51" y="449"/>
                    <a:pt x="53" y="445"/>
                    <a:pt x="53" y="441"/>
                  </a:cubicBezTo>
                  <a:cubicBezTo>
                    <a:pt x="53" y="437"/>
                    <a:pt x="51" y="433"/>
                    <a:pt x="50" y="429"/>
                  </a:cubicBezTo>
                  <a:cubicBezTo>
                    <a:pt x="50" y="423"/>
                    <a:pt x="50" y="416"/>
                    <a:pt x="51" y="410"/>
                  </a:cubicBezTo>
                  <a:cubicBezTo>
                    <a:pt x="51" y="408"/>
                    <a:pt x="51" y="406"/>
                    <a:pt x="51" y="404"/>
                  </a:cubicBezTo>
                  <a:cubicBezTo>
                    <a:pt x="51" y="402"/>
                    <a:pt x="54" y="434"/>
                    <a:pt x="53" y="432"/>
                  </a:cubicBezTo>
                  <a:cubicBezTo>
                    <a:pt x="51" y="428"/>
                    <a:pt x="52" y="426"/>
                    <a:pt x="53" y="423"/>
                  </a:cubicBezTo>
                  <a:cubicBezTo>
                    <a:pt x="53" y="420"/>
                    <a:pt x="51" y="418"/>
                    <a:pt x="51" y="416"/>
                  </a:cubicBezTo>
                  <a:cubicBezTo>
                    <a:pt x="51" y="414"/>
                    <a:pt x="52" y="411"/>
                    <a:pt x="52" y="409"/>
                  </a:cubicBezTo>
                  <a:cubicBezTo>
                    <a:pt x="52" y="407"/>
                    <a:pt x="52" y="404"/>
                    <a:pt x="52" y="401"/>
                  </a:cubicBezTo>
                  <a:cubicBezTo>
                    <a:pt x="52" y="399"/>
                    <a:pt x="53" y="396"/>
                    <a:pt x="53" y="392"/>
                  </a:cubicBezTo>
                  <a:cubicBezTo>
                    <a:pt x="49" y="391"/>
                    <a:pt x="52" y="390"/>
                    <a:pt x="55" y="388"/>
                  </a:cubicBezTo>
                  <a:cubicBezTo>
                    <a:pt x="53" y="387"/>
                    <a:pt x="52" y="387"/>
                    <a:pt x="51" y="386"/>
                  </a:cubicBezTo>
                  <a:cubicBezTo>
                    <a:pt x="52" y="385"/>
                    <a:pt x="53" y="384"/>
                    <a:pt x="55" y="384"/>
                  </a:cubicBezTo>
                  <a:cubicBezTo>
                    <a:pt x="54" y="383"/>
                    <a:pt x="52" y="381"/>
                    <a:pt x="52" y="381"/>
                  </a:cubicBezTo>
                  <a:cubicBezTo>
                    <a:pt x="54" y="379"/>
                    <a:pt x="55" y="378"/>
                    <a:pt x="52" y="377"/>
                  </a:cubicBezTo>
                  <a:cubicBezTo>
                    <a:pt x="55" y="375"/>
                    <a:pt x="53" y="373"/>
                    <a:pt x="53" y="371"/>
                  </a:cubicBezTo>
                  <a:cubicBezTo>
                    <a:pt x="52" y="369"/>
                    <a:pt x="53" y="368"/>
                    <a:pt x="53" y="368"/>
                  </a:cubicBezTo>
                  <a:cubicBezTo>
                    <a:pt x="53" y="365"/>
                    <a:pt x="53" y="363"/>
                    <a:pt x="53" y="362"/>
                  </a:cubicBezTo>
                  <a:cubicBezTo>
                    <a:pt x="53" y="362"/>
                    <a:pt x="52" y="361"/>
                    <a:pt x="51" y="361"/>
                  </a:cubicBezTo>
                  <a:cubicBezTo>
                    <a:pt x="53" y="361"/>
                    <a:pt x="55" y="360"/>
                    <a:pt x="57" y="360"/>
                  </a:cubicBezTo>
                  <a:cubicBezTo>
                    <a:pt x="54" y="358"/>
                    <a:pt x="53" y="358"/>
                    <a:pt x="51" y="356"/>
                  </a:cubicBezTo>
                  <a:cubicBezTo>
                    <a:pt x="53" y="356"/>
                    <a:pt x="55" y="355"/>
                    <a:pt x="57" y="355"/>
                  </a:cubicBezTo>
                  <a:cubicBezTo>
                    <a:pt x="55" y="353"/>
                    <a:pt x="53" y="353"/>
                    <a:pt x="51" y="352"/>
                  </a:cubicBezTo>
                  <a:cubicBezTo>
                    <a:pt x="54" y="351"/>
                    <a:pt x="55" y="350"/>
                    <a:pt x="57" y="350"/>
                  </a:cubicBezTo>
                  <a:cubicBezTo>
                    <a:pt x="55" y="349"/>
                    <a:pt x="54" y="348"/>
                    <a:pt x="51" y="347"/>
                  </a:cubicBezTo>
                  <a:cubicBezTo>
                    <a:pt x="54" y="346"/>
                    <a:pt x="56" y="346"/>
                    <a:pt x="58" y="345"/>
                  </a:cubicBezTo>
                  <a:cubicBezTo>
                    <a:pt x="55" y="344"/>
                    <a:pt x="54" y="343"/>
                    <a:pt x="52" y="342"/>
                  </a:cubicBezTo>
                  <a:cubicBezTo>
                    <a:pt x="54" y="342"/>
                    <a:pt x="55" y="341"/>
                    <a:pt x="57" y="340"/>
                  </a:cubicBezTo>
                  <a:cubicBezTo>
                    <a:pt x="56" y="339"/>
                    <a:pt x="54" y="338"/>
                    <a:pt x="53" y="337"/>
                  </a:cubicBezTo>
                  <a:cubicBezTo>
                    <a:pt x="55" y="337"/>
                    <a:pt x="56" y="336"/>
                    <a:pt x="59" y="335"/>
                  </a:cubicBezTo>
                  <a:cubicBezTo>
                    <a:pt x="56" y="334"/>
                    <a:pt x="55" y="414"/>
                    <a:pt x="52" y="413"/>
                  </a:cubicBezTo>
                  <a:cubicBezTo>
                    <a:pt x="55" y="412"/>
                    <a:pt x="57" y="411"/>
                    <a:pt x="59" y="411"/>
                  </a:cubicBezTo>
                  <a:cubicBezTo>
                    <a:pt x="56" y="409"/>
                    <a:pt x="55" y="409"/>
                    <a:pt x="53" y="408"/>
                  </a:cubicBezTo>
                  <a:cubicBezTo>
                    <a:pt x="59" y="406"/>
                    <a:pt x="59" y="405"/>
                    <a:pt x="53" y="403"/>
                  </a:cubicBezTo>
                  <a:cubicBezTo>
                    <a:pt x="59" y="402"/>
                    <a:pt x="56" y="400"/>
                    <a:pt x="56" y="398"/>
                  </a:cubicBezTo>
                  <a:cubicBezTo>
                    <a:pt x="56" y="394"/>
                    <a:pt x="58" y="390"/>
                    <a:pt x="59" y="386"/>
                  </a:cubicBezTo>
                  <a:cubicBezTo>
                    <a:pt x="60" y="375"/>
                    <a:pt x="60" y="365"/>
                    <a:pt x="61" y="354"/>
                  </a:cubicBezTo>
                  <a:cubicBezTo>
                    <a:pt x="62" y="330"/>
                    <a:pt x="64" y="307"/>
                    <a:pt x="65" y="283"/>
                  </a:cubicBezTo>
                  <a:cubicBezTo>
                    <a:pt x="66" y="266"/>
                    <a:pt x="67" y="248"/>
                    <a:pt x="68" y="231"/>
                  </a:cubicBezTo>
                  <a:cubicBezTo>
                    <a:pt x="69" y="220"/>
                    <a:pt x="70" y="208"/>
                    <a:pt x="71" y="197"/>
                  </a:cubicBezTo>
                  <a:cubicBezTo>
                    <a:pt x="71" y="196"/>
                    <a:pt x="72" y="195"/>
                    <a:pt x="73" y="194"/>
                  </a:cubicBezTo>
                  <a:cubicBezTo>
                    <a:pt x="74" y="195"/>
                    <a:pt x="75" y="196"/>
                    <a:pt x="75" y="197"/>
                  </a:cubicBezTo>
                  <a:cubicBezTo>
                    <a:pt x="75" y="206"/>
                    <a:pt x="74" y="215"/>
                    <a:pt x="74" y="224"/>
                  </a:cubicBezTo>
                  <a:cubicBezTo>
                    <a:pt x="74" y="241"/>
                    <a:pt x="73" y="258"/>
                    <a:pt x="73" y="275"/>
                  </a:cubicBezTo>
                  <a:cubicBezTo>
                    <a:pt x="73" y="286"/>
                    <a:pt x="73" y="297"/>
                    <a:pt x="73" y="308"/>
                  </a:cubicBezTo>
                  <a:cubicBezTo>
                    <a:pt x="76" y="281"/>
                    <a:pt x="78" y="219"/>
                    <a:pt x="80" y="191"/>
                  </a:cubicBezTo>
                  <a:cubicBezTo>
                    <a:pt x="81" y="176"/>
                    <a:pt x="81" y="162"/>
                    <a:pt x="82" y="147"/>
                  </a:cubicBezTo>
                  <a:cubicBezTo>
                    <a:pt x="82" y="146"/>
                    <a:pt x="83" y="145"/>
                    <a:pt x="84" y="143"/>
                  </a:cubicBezTo>
                  <a:cubicBezTo>
                    <a:pt x="86" y="145"/>
                    <a:pt x="86" y="145"/>
                    <a:pt x="87" y="146"/>
                  </a:cubicBezTo>
                  <a:cubicBezTo>
                    <a:pt x="87" y="150"/>
                    <a:pt x="87" y="155"/>
                    <a:pt x="88" y="159"/>
                  </a:cubicBezTo>
                  <a:cubicBezTo>
                    <a:pt x="89" y="170"/>
                    <a:pt x="92" y="180"/>
                    <a:pt x="92" y="190"/>
                  </a:cubicBezTo>
                  <a:cubicBezTo>
                    <a:pt x="93" y="240"/>
                    <a:pt x="105" y="273"/>
                    <a:pt x="105" y="278"/>
                  </a:cubicBezTo>
                  <a:cubicBezTo>
                    <a:pt x="102" y="369"/>
                    <a:pt x="98" y="374"/>
                    <a:pt x="96" y="465"/>
                  </a:cubicBezTo>
                  <a:cubicBezTo>
                    <a:pt x="93" y="592"/>
                    <a:pt x="104" y="725"/>
                    <a:pt x="100" y="858"/>
                  </a:cubicBezTo>
                  <a:cubicBezTo>
                    <a:pt x="101" y="861"/>
                    <a:pt x="97" y="855"/>
                    <a:pt x="98" y="858"/>
                  </a:cubicBezTo>
                  <a:cubicBezTo>
                    <a:pt x="99" y="858"/>
                    <a:pt x="100" y="858"/>
                    <a:pt x="101" y="858"/>
                  </a:cubicBezTo>
                  <a:cubicBezTo>
                    <a:pt x="101" y="846"/>
                    <a:pt x="101" y="833"/>
                    <a:pt x="101" y="821"/>
                  </a:cubicBezTo>
                  <a:cubicBezTo>
                    <a:pt x="100" y="810"/>
                    <a:pt x="99" y="798"/>
                    <a:pt x="99" y="786"/>
                  </a:cubicBezTo>
                  <a:cubicBezTo>
                    <a:pt x="98" y="748"/>
                    <a:pt x="98" y="710"/>
                    <a:pt x="97" y="672"/>
                  </a:cubicBezTo>
                  <a:cubicBezTo>
                    <a:pt x="97" y="652"/>
                    <a:pt x="95" y="633"/>
                    <a:pt x="95" y="614"/>
                  </a:cubicBezTo>
                  <a:cubicBezTo>
                    <a:pt x="95" y="588"/>
                    <a:pt x="96" y="563"/>
                    <a:pt x="96" y="538"/>
                  </a:cubicBezTo>
                  <a:cubicBezTo>
                    <a:pt x="96" y="526"/>
                    <a:pt x="96" y="513"/>
                    <a:pt x="96" y="501"/>
                  </a:cubicBezTo>
                  <a:cubicBezTo>
                    <a:pt x="96" y="489"/>
                    <a:pt x="96" y="477"/>
                    <a:pt x="96" y="465"/>
                  </a:cubicBezTo>
                  <a:cubicBezTo>
                    <a:pt x="96" y="454"/>
                    <a:pt x="97" y="444"/>
                    <a:pt x="97" y="433"/>
                  </a:cubicBezTo>
                  <a:cubicBezTo>
                    <a:pt x="97" y="426"/>
                    <a:pt x="97" y="419"/>
                    <a:pt x="97" y="412"/>
                  </a:cubicBezTo>
                  <a:cubicBezTo>
                    <a:pt x="97" y="407"/>
                    <a:pt x="97" y="401"/>
                    <a:pt x="97" y="395"/>
                  </a:cubicBezTo>
                  <a:cubicBezTo>
                    <a:pt x="98" y="389"/>
                    <a:pt x="98" y="384"/>
                    <a:pt x="98" y="379"/>
                  </a:cubicBezTo>
                  <a:cubicBezTo>
                    <a:pt x="99" y="373"/>
                    <a:pt x="99" y="367"/>
                    <a:pt x="99" y="360"/>
                  </a:cubicBezTo>
                  <a:cubicBezTo>
                    <a:pt x="99" y="357"/>
                    <a:pt x="98" y="353"/>
                    <a:pt x="98" y="349"/>
                  </a:cubicBezTo>
                  <a:cubicBezTo>
                    <a:pt x="98" y="345"/>
                    <a:pt x="98" y="341"/>
                    <a:pt x="98" y="337"/>
                  </a:cubicBezTo>
                  <a:cubicBezTo>
                    <a:pt x="98" y="335"/>
                    <a:pt x="100" y="333"/>
                    <a:pt x="100" y="330"/>
                  </a:cubicBezTo>
                  <a:cubicBezTo>
                    <a:pt x="100" y="328"/>
                    <a:pt x="99" y="326"/>
                    <a:pt x="99" y="324"/>
                  </a:cubicBezTo>
                  <a:cubicBezTo>
                    <a:pt x="99" y="322"/>
                    <a:pt x="99" y="319"/>
                    <a:pt x="99" y="317"/>
                  </a:cubicBezTo>
                  <a:cubicBezTo>
                    <a:pt x="100" y="315"/>
                    <a:pt x="100" y="313"/>
                    <a:pt x="100" y="311"/>
                  </a:cubicBezTo>
                  <a:cubicBezTo>
                    <a:pt x="100" y="308"/>
                    <a:pt x="99" y="306"/>
                    <a:pt x="99" y="303"/>
                  </a:cubicBezTo>
                  <a:cubicBezTo>
                    <a:pt x="99" y="301"/>
                    <a:pt x="101" y="379"/>
                    <a:pt x="101" y="377"/>
                  </a:cubicBezTo>
                  <a:cubicBezTo>
                    <a:pt x="101" y="374"/>
                    <a:pt x="99" y="372"/>
                    <a:pt x="99" y="369"/>
                  </a:cubicBezTo>
                  <a:cubicBezTo>
                    <a:pt x="100" y="366"/>
                    <a:pt x="102" y="362"/>
                    <a:pt x="101" y="358"/>
                  </a:cubicBezTo>
                  <a:cubicBezTo>
                    <a:pt x="100" y="350"/>
                    <a:pt x="103" y="343"/>
                    <a:pt x="102" y="336"/>
                  </a:cubicBezTo>
                  <a:cubicBezTo>
                    <a:pt x="101" y="331"/>
                    <a:pt x="103" y="326"/>
                    <a:pt x="103" y="321"/>
                  </a:cubicBezTo>
                  <a:cubicBezTo>
                    <a:pt x="104" y="311"/>
                    <a:pt x="105" y="301"/>
                    <a:pt x="106" y="292"/>
                  </a:cubicBezTo>
                  <a:cubicBezTo>
                    <a:pt x="107" y="283"/>
                    <a:pt x="109" y="274"/>
                    <a:pt x="110" y="265"/>
                  </a:cubicBezTo>
                  <a:cubicBezTo>
                    <a:pt x="112" y="249"/>
                    <a:pt x="113" y="255"/>
                    <a:pt x="114" y="238"/>
                  </a:cubicBezTo>
                  <a:cubicBezTo>
                    <a:pt x="115" y="222"/>
                    <a:pt x="116" y="205"/>
                    <a:pt x="117" y="188"/>
                  </a:cubicBezTo>
                  <a:cubicBezTo>
                    <a:pt x="118" y="167"/>
                    <a:pt x="119" y="145"/>
                    <a:pt x="120" y="124"/>
                  </a:cubicBezTo>
                  <a:cubicBezTo>
                    <a:pt x="121" y="122"/>
                    <a:pt x="121" y="121"/>
                    <a:pt x="122" y="120"/>
                  </a:cubicBezTo>
                  <a:cubicBezTo>
                    <a:pt x="124" y="121"/>
                    <a:pt x="124" y="121"/>
                    <a:pt x="124" y="122"/>
                  </a:cubicBezTo>
                  <a:cubicBezTo>
                    <a:pt x="124" y="148"/>
                    <a:pt x="124" y="174"/>
                    <a:pt x="124" y="200"/>
                  </a:cubicBezTo>
                  <a:cubicBezTo>
                    <a:pt x="123" y="222"/>
                    <a:pt x="122" y="221"/>
                    <a:pt x="126" y="243"/>
                  </a:cubicBezTo>
                  <a:cubicBezTo>
                    <a:pt x="126" y="244"/>
                    <a:pt x="127" y="245"/>
                    <a:pt x="127" y="246"/>
                  </a:cubicBezTo>
                  <a:cubicBezTo>
                    <a:pt x="129" y="239"/>
                    <a:pt x="130" y="255"/>
                    <a:pt x="130" y="249"/>
                  </a:cubicBezTo>
                  <a:cubicBezTo>
                    <a:pt x="131" y="218"/>
                    <a:pt x="133" y="187"/>
                    <a:pt x="134" y="156"/>
                  </a:cubicBezTo>
                  <a:cubicBezTo>
                    <a:pt x="135" y="152"/>
                    <a:pt x="136" y="147"/>
                    <a:pt x="137" y="143"/>
                  </a:cubicBezTo>
                  <a:cubicBezTo>
                    <a:pt x="138" y="143"/>
                    <a:pt x="139" y="143"/>
                    <a:pt x="140" y="143"/>
                  </a:cubicBezTo>
                  <a:cubicBezTo>
                    <a:pt x="141" y="173"/>
                    <a:pt x="143" y="203"/>
                    <a:pt x="143" y="233"/>
                  </a:cubicBezTo>
                  <a:cubicBezTo>
                    <a:pt x="143" y="262"/>
                    <a:pt x="141" y="269"/>
                    <a:pt x="140" y="299"/>
                  </a:cubicBezTo>
                  <a:cubicBezTo>
                    <a:pt x="141" y="299"/>
                    <a:pt x="142" y="299"/>
                    <a:pt x="143" y="299"/>
                  </a:cubicBezTo>
                  <a:cubicBezTo>
                    <a:pt x="152" y="234"/>
                    <a:pt x="151" y="111"/>
                    <a:pt x="158" y="45"/>
                  </a:cubicBezTo>
                  <a:cubicBezTo>
                    <a:pt x="160" y="45"/>
                    <a:pt x="161" y="45"/>
                    <a:pt x="162" y="45"/>
                  </a:cubicBezTo>
                  <a:cubicBezTo>
                    <a:pt x="159" y="134"/>
                    <a:pt x="157" y="200"/>
                    <a:pt x="154" y="289"/>
                  </a:cubicBezTo>
                  <a:cubicBezTo>
                    <a:pt x="155" y="289"/>
                    <a:pt x="156" y="289"/>
                    <a:pt x="157" y="289"/>
                  </a:cubicBezTo>
                  <a:cubicBezTo>
                    <a:pt x="160" y="227"/>
                    <a:pt x="164" y="189"/>
                    <a:pt x="168" y="127"/>
                  </a:cubicBezTo>
                  <a:cubicBezTo>
                    <a:pt x="169" y="127"/>
                    <a:pt x="170" y="127"/>
                    <a:pt x="172" y="127"/>
                  </a:cubicBezTo>
                  <a:cubicBezTo>
                    <a:pt x="173" y="160"/>
                    <a:pt x="175" y="169"/>
                    <a:pt x="176" y="202"/>
                  </a:cubicBezTo>
                  <a:cubicBezTo>
                    <a:pt x="177" y="202"/>
                    <a:pt x="177" y="202"/>
                    <a:pt x="178" y="202"/>
                  </a:cubicBezTo>
                  <a:cubicBezTo>
                    <a:pt x="178" y="200"/>
                    <a:pt x="179" y="199"/>
                    <a:pt x="179" y="197"/>
                  </a:cubicBezTo>
                  <a:cubicBezTo>
                    <a:pt x="181" y="176"/>
                    <a:pt x="182" y="177"/>
                    <a:pt x="183" y="156"/>
                  </a:cubicBezTo>
                  <a:cubicBezTo>
                    <a:pt x="185" y="137"/>
                    <a:pt x="185" y="118"/>
                    <a:pt x="187" y="100"/>
                  </a:cubicBezTo>
                  <a:cubicBezTo>
                    <a:pt x="187" y="98"/>
                    <a:pt x="188" y="97"/>
                    <a:pt x="189" y="95"/>
                  </a:cubicBezTo>
                  <a:cubicBezTo>
                    <a:pt x="190" y="95"/>
                    <a:pt x="191" y="95"/>
                    <a:pt x="192" y="95"/>
                  </a:cubicBezTo>
                  <a:cubicBezTo>
                    <a:pt x="190" y="160"/>
                    <a:pt x="188" y="202"/>
                    <a:pt x="186" y="266"/>
                  </a:cubicBezTo>
                  <a:cubicBezTo>
                    <a:pt x="187" y="266"/>
                    <a:pt x="188" y="266"/>
                    <a:pt x="189" y="266"/>
                  </a:cubicBezTo>
                  <a:cubicBezTo>
                    <a:pt x="189" y="261"/>
                    <a:pt x="190" y="256"/>
                    <a:pt x="190" y="250"/>
                  </a:cubicBezTo>
                  <a:cubicBezTo>
                    <a:pt x="193" y="224"/>
                    <a:pt x="194" y="197"/>
                    <a:pt x="196" y="170"/>
                  </a:cubicBezTo>
                  <a:cubicBezTo>
                    <a:pt x="199" y="132"/>
                    <a:pt x="202" y="117"/>
                    <a:pt x="205" y="78"/>
                  </a:cubicBezTo>
                  <a:cubicBezTo>
                    <a:pt x="205" y="76"/>
                    <a:pt x="206" y="74"/>
                    <a:pt x="207" y="73"/>
                  </a:cubicBezTo>
                  <a:cubicBezTo>
                    <a:pt x="209" y="73"/>
                    <a:pt x="209" y="73"/>
                    <a:pt x="209" y="74"/>
                  </a:cubicBezTo>
                  <a:cubicBezTo>
                    <a:pt x="209" y="103"/>
                    <a:pt x="208" y="133"/>
                    <a:pt x="207" y="162"/>
                  </a:cubicBezTo>
                  <a:cubicBezTo>
                    <a:pt x="207" y="176"/>
                    <a:pt x="206" y="168"/>
                    <a:pt x="206" y="183"/>
                  </a:cubicBezTo>
                  <a:cubicBezTo>
                    <a:pt x="206" y="185"/>
                    <a:pt x="208" y="187"/>
                    <a:pt x="209" y="190"/>
                  </a:cubicBezTo>
                  <a:cubicBezTo>
                    <a:pt x="209" y="190"/>
                    <a:pt x="210" y="190"/>
                    <a:pt x="211" y="190"/>
                  </a:cubicBezTo>
                  <a:cubicBezTo>
                    <a:pt x="211" y="189"/>
                    <a:pt x="212" y="189"/>
                    <a:pt x="212" y="188"/>
                  </a:cubicBezTo>
                  <a:cubicBezTo>
                    <a:pt x="215" y="175"/>
                    <a:pt x="210" y="161"/>
                    <a:pt x="219" y="148"/>
                  </a:cubicBezTo>
                  <a:cubicBezTo>
                    <a:pt x="222" y="143"/>
                    <a:pt x="221" y="161"/>
                    <a:pt x="221" y="156"/>
                  </a:cubicBezTo>
                  <a:cubicBezTo>
                    <a:pt x="222" y="153"/>
                    <a:pt x="222" y="150"/>
                    <a:pt x="223" y="147"/>
                  </a:cubicBezTo>
                  <a:cubicBezTo>
                    <a:pt x="224" y="147"/>
                    <a:pt x="225" y="147"/>
                    <a:pt x="226" y="147"/>
                  </a:cubicBezTo>
                  <a:cubicBezTo>
                    <a:pt x="229" y="220"/>
                    <a:pt x="221" y="270"/>
                    <a:pt x="221" y="344"/>
                  </a:cubicBezTo>
                  <a:cubicBezTo>
                    <a:pt x="222" y="343"/>
                    <a:pt x="222" y="343"/>
                    <a:pt x="222" y="342"/>
                  </a:cubicBezTo>
                  <a:cubicBezTo>
                    <a:pt x="224" y="314"/>
                    <a:pt x="225" y="286"/>
                    <a:pt x="227" y="259"/>
                  </a:cubicBezTo>
                  <a:cubicBezTo>
                    <a:pt x="228" y="244"/>
                    <a:pt x="229" y="229"/>
                    <a:pt x="231" y="214"/>
                  </a:cubicBezTo>
                  <a:cubicBezTo>
                    <a:pt x="231" y="214"/>
                    <a:pt x="232" y="213"/>
                    <a:pt x="232" y="212"/>
                  </a:cubicBezTo>
                  <a:cubicBezTo>
                    <a:pt x="233" y="212"/>
                    <a:pt x="234" y="212"/>
                    <a:pt x="234" y="212"/>
                  </a:cubicBezTo>
                  <a:cubicBezTo>
                    <a:pt x="234" y="227"/>
                    <a:pt x="234" y="242"/>
                    <a:pt x="234" y="257"/>
                  </a:cubicBezTo>
                  <a:cubicBezTo>
                    <a:pt x="235" y="257"/>
                    <a:pt x="237" y="257"/>
                    <a:pt x="238" y="257"/>
                  </a:cubicBezTo>
                  <a:cubicBezTo>
                    <a:pt x="243" y="181"/>
                    <a:pt x="249" y="128"/>
                    <a:pt x="254" y="52"/>
                  </a:cubicBezTo>
                  <a:cubicBezTo>
                    <a:pt x="255" y="52"/>
                    <a:pt x="256" y="52"/>
                    <a:pt x="256" y="52"/>
                  </a:cubicBezTo>
                  <a:cubicBezTo>
                    <a:pt x="260" y="114"/>
                    <a:pt x="254" y="152"/>
                    <a:pt x="253" y="214"/>
                  </a:cubicBezTo>
                  <a:cubicBezTo>
                    <a:pt x="254" y="207"/>
                    <a:pt x="254" y="200"/>
                    <a:pt x="255" y="193"/>
                  </a:cubicBezTo>
                  <a:cubicBezTo>
                    <a:pt x="257" y="163"/>
                    <a:pt x="258" y="155"/>
                    <a:pt x="260" y="125"/>
                  </a:cubicBezTo>
                  <a:cubicBezTo>
                    <a:pt x="260" y="123"/>
                    <a:pt x="261" y="121"/>
                    <a:pt x="261" y="119"/>
                  </a:cubicBezTo>
                  <a:cubicBezTo>
                    <a:pt x="262" y="119"/>
                    <a:pt x="263" y="119"/>
                    <a:pt x="264" y="119"/>
                  </a:cubicBezTo>
                  <a:cubicBezTo>
                    <a:pt x="268" y="161"/>
                    <a:pt x="262" y="180"/>
                    <a:pt x="266" y="222"/>
                  </a:cubicBezTo>
                  <a:cubicBezTo>
                    <a:pt x="266" y="221"/>
                    <a:pt x="266" y="220"/>
                    <a:pt x="266" y="220"/>
                  </a:cubicBezTo>
                  <a:cubicBezTo>
                    <a:pt x="268" y="189"/>
                    <a:pt x="270" y="181"/>
                    <a:pt x="272" y="150"/>
                  </a:cubicBezTo>
                  <a:cubicBezTo>
                    <a:pt x="274" y="129"/>
                    <a:pt x="275" y="108"/>
                    <a:pt x="277" y="86"/>
                  </a:cubicBezTo>
                  <a:cubicBezTo>
                    <a:pt x="277" y="85"/>
                    <a:pt x="279" y="84"/>
                    <a:pt x="280" y="83"/>
                  </a:cubicBezTo>
                  <a:cubicBezTo>
                    <a:pt x="281" y="85"/>
                    <a:pt x="282" y="87"/>
                    <a:pt x="282" y="89"/>
                  </a:cubicBezTo>
                  <a:cubicBezTo>
                    <a:pt x="282" y="97"/>
                    <a:pt x="281" y="104"/>
                    <a:pt x="281" y="112"/>
                  </a:cubicBezTo>
                  <a:cubicBezTo>
                    <a:pt x="281" y="138"/>
                    <a:pt x="281" y="142"/>
                    <a:pt x="280" y="169"/>
                  </a:cubicBezTo>
                  <a:cubicBezTo>
                    <a:pt x="278" y="242"/>
                    <a:pt x="293" y="311"/>
                    <a:pt x="290" y="384"/>
                  </a:cubicBezTo>
                  <a:cubicBezTo>
                    <a:pt x="286" y="466"/>
                    <a:pt x="285" y="555"/>
                    <a:pt x="288" y="637"/>
                  </a:cubicBezTo>
                  <a:cubicBezTo>
                    <a:pt x="290" y="676"/>
                    <a:pt x="280" y="706"/>
                    <a:pt x="282" y="745"/>
                  </a:cubicBezTo>
                  <a:cubicBezTo>
                    <a:pt x="282" y="752"/>
                    <a:pt x="281" y="765"/>
                    <a:pt x="282" y="770"/>
                  </a:cubicBezTo>
                  <a:cubicBezTo>
                    <a:pt x="282" y="760"/>
                    <a:pt x="282" y="748"/>
                    <a:pt x="282" y="736"/>
                  </a:cubicBezTo>
                  <a:cubicBezTo>
                    <a:pt x="282" y="628"/>
                    <a:pt x="281" y="519"/>
                    <a:pt x="288" y="411"/>
                  </a:cubicBezTo>
                  <a:cubicBezTo>
                    <a:pt x="292" y="351"/>
                    <a:pt x="295" y="291"/>
                    <a:pt x="298" y="231"/>
                  </a:cubicBezTo>
                  <a:cubicBezTo>
                    <a:pt x="301" y="184"/>
                    <a:pt x="304" y="102"/>
                    <a:pt x="307" y="56"/>
                  </a:cubicBezTo>
                  <a:cubicBezTo>
                    <a:pt x="308" y="45"/>
                    <a:pt x="309" y="35"/>
                    <a:pt x="311" y="25"/>
                  </a:cubicBezTo>
                  <a:cubicBezTo>
                    <a:pt x="311" y="24"/>
                    <a:pt x="312" y="23"/>
                    <a:pt x="313" y="22"/>
                  </a:cubicBezTo>
                  <a:cubicBezTo>
                    <a:pt x="313" y="22"/>
                    <a:pt x="314" y="0"/>
                    <a:pt x="315" y="0"/>
                  </a:cubicBezTo>
                  <a:cubicBezTo>
                    <a:pt x="315" y="1"/>
                    <a:pt x="314" y="2"/>
                    <a:pt x="314" y="3"/>
                  </a:cubicBezTo>
                  <a:cubicBezTo>
                    <a:pt x="315" y="14"/>
                    <a:pt x="316" y="25"/>
                    <a:pt x="316" y="35"/>
                  </a:cubicBezTo>
                  <a:cubicBezTo>
                    <a:pt x="317" y="82"/>
                    <a:pt x="313" y="129"/>
                    <a:pt x="314" y="176"/>
                  </a:cubicBezTo>
                  <a:cubicBezTo>
                    <a:pt x="314" y="239"/>
                    <a:pt x="319" y="346"/>
                    <a:pt x="315" y="409"/>
                  </a:cubicBezTo>
                  <a:cubicBezTo>
                    <a:pt x="311" y="486"/>
                    <a:pt x="318" y="595"/>
                    <a:pt x="308" y="672"/>
                  </a:cubicBezTo>
                  <a:cubicBezTo>
                    <a:pt x="308" y="679"/>
                    <a:pt x="306" y="667"/>
                    <a:pt x="306" y="675"/>
                  </a:cubicBezTo>
                  <a:cubicBezTo>
                    <a:pt x="307" y="674"/>
                    <a:pt x="307" y="673"/>
                    <a:pt x="307" y="671"/>
                  </a:cubicBezTo>
                  <a:cubicBezTo>
                    <a:pt x="308" y="625"/>
                    <a:pt x="310" y="579"/>
                    <a:pt x="311" y="533"/>
                  </a:cubicBezTo>
                  <a:cubicBezTo>
                    <a:pt x="312" y="492"/>
                    <a:pt x="313" y="451"/>
                    <a:pt x="315" y="409"/>
                  </a:cubicBezTo>
                  <a:cubicBezTo>
                    <a:pt x="319" y="352"/>
                    <a:pt x="324" y="236"/>
                    <a:pt x="328" y="178"/>
                  </a:cubicBezTo>
                  <a:cubicBezTo>
                    <a:pt x="330" y="155"/>
                    <a:pt x="331" y="132"/>
                    <a:pt x="333" y="109"/>
                  </a:cubicBezTo>
                  <a:cubicBezTo>
                    <a:pt x="334" y="99"/>
                    <a:pt x="341" y="89"/>
                    <a:pt x="341" y="79"/>
                  </a:cubicBezTo>
                  <a:cubicBezTo>
                    <a:pt x="340" y="78"/>
                    <a:pt x="341" y="76"/>
                    <a:pt x="341" y="75"/>
                  </a:cubicBezTo>
                  <a:cubicBezTo>
                    <a:pt x="342" y="75"/>
                    <a:pt x="342" y="75"/>
                    <a:pt x="343" y="75"/>
                  </a:cubicBezTo>
                  <a:cubicBezTo>
                    <a:pt x="344" y="84"/>
                    <a:pt x="345" y="93"/>
                    <a:pt x="346" y="102"/>
                  </a:cubicBezTo>
                  <a:cubicBezTo>
                    <a:pt x="346" y="102"/>
                    <a:pt x="346" y="102"/>
                    <a:pt x="347" y="102"/>
                  </a:cubicBezTo>
                  <a:cubicBezTo>
                    <a:pt x="348" y="86"/>
                    <a:pt x="350" y="69"/>
                    <a:pt x="351" y="52"/>
                  </a:cubicBezTo>
                  <a:cubicBezTo>
                    <a:pt x="352" y="52"/>
                    <a:pt x="354" y="52"/>
                    <a:pt x="355" y="52"/>
                  </a:cubicBezTo>
                  <a:cubicBezTo>
                    <a:pt x="356" y="121"/>
                    <a:pt x="349" y="247"/>
                    <a:pt x="348" y="316"/>
                  </a:cubicBezTo>
                  <a:cubicBezTo>
                    <a:pt x="349" y="308"/>
                    <a:pt x="350" y="300"/>
                    <a:pt x="350" y="293"/>
                  </a:cubicBezTo>
                  <a:cubicBezTo>
                    <a:pt x="353" y="250"/>
                    <a:pt x="357" y="150"/>
                    <a:pt x="360" y="107"/>
                  </a:cubicBezTo>
                  <a:cubicBezTo>
                    <a:pt x="361" y="91"/>
                    <a:pt x="362" y="75"/>
                    <a:pt x="364" y="59"/>
                  </a:cubicBezTo>
                  <a:cubicBezTo>
                    <a:pt x="364" y="59"/>
                    <a:pt x="365" y="58"/>
                    <a:pt x="366" y="57"/>
                  </a:cubicBezTo>
                  <a:cubicBezTo>
                    <a:pt x="367" y="58"/>
                    <a:pt x="369" y="59"/>
                    <a:pt x="369" y="60"/>
                  </a:cubicBezTo>
                  <a:cubicBezTo>
                    <a:pt x="369" y="64"/>
                    <a:pt x="369" y="68"/>
                    <a:pt x="368" y="72"/>
                  </a:cubicBezTo>
                  <a:cubicBezTo>
                    <a:pt x="368" y="85"/>
                    <a:pt x="367" y="99"/>
                    <a:pt x="367" y="113"/>
                  </a:cubicBezTo>
                  <a:cubicBezTo>
                    <a:pt x="367" y="123"/>
                    <a:pt x="367" y="133"/>
                    <a:pt x="367" y="142"/>
                  </a:cubicBezTo>
                  <a:cubicBezTo>
                    <a:pt x="368" y="138"/>
                    <a:pt x="369" y="133"/>
                    <a:pt x="370" y="128"/>
                  </a:cubicBezTo>
                  <a:cubicBezTo>
                    <a:pt x="370" y="128"/>
                    <a:pt x="371" y="128"/>
                    <a:pt x="372" y="128"/>
                  </a:cubicBezTo>
                  <a:cubicBezTo>
                    <a:pt x="375" y="163"/>
                    <a:pt x="372" y="255"/>
                    <a:pt x="370" y="289"/>
                  </a:cubicBezTo>
                  <a:cubicBezTo>
                    <a:pt x="369" y="324"/>
                    <a:pt x="367" y="359"/>
                    <a:pt x="365" y="394"/>
                  </a:cubicBezTo>
                  <a:cubicBezTo>
                    <a:pt x="366" y="394"/>
                    <a:pt x="346" y="394"/>
                    <a:pt x="347" y="394"/>
                  </a:cubicBezTo>
                  <a:cubicBezTo>
                    <a:pt x="353" y="307"/>
                    <a:pt x="380" y="164"/>
                    <a:pt x="386" y="77"/>
                  </a:cubicBezTo>
                  <a:cubicBezTo>
                    <a:pt x="387" y="77"/>
                    <a:pt x="389" y="77"/>
                    <a:pt x="390" y="77"/>
                  </a:cubicBezTo>
                  <a:cubicBezTo>
                    <a:pt x="390" y="89"/>
                    <a:pt x="390" y="100"/>
                    <a:pt x="390" y="111"/>
                  </a:cubicBezTo>
                  <a:cubicBezTo>
                    <a:pt x="391" y="111"/>
                    <a:pt x="392" y="111"/>
                    <a:pt x="393" y="111"/>
                  </a:cubicBezTo>
                  <a:cubicBezTo>
                    <a:pt x="394" y="109"/>
                    <a:pt x="395" y="107"/>
                    <a:pt x="396" y="105"/>
                  </a:cubicBezTo>
                  <a:cubicBezTo>
                    <a:pt x="397" y="105"/>
                    <a:pt x="398" y="105"/>
                    <a:pt x="399" y="105"/>
                  </a:cubicBezTo>
                  <a:cubicBezTo>
                    <a:pt x="398" y="227"/>
                    <a:pt x="364" y="407"/>
                    <a:pt x="362" y="529"/>
                  </a:cubicBezTo>
                  <a:cubicBezTo>
                    <a:pt x="365" y="482"/>
                    <a:pt x="368" y="436"/>
                    <a:pt x="372" y="390"/>
                  </a:cubicBezTo>
                  <a:cubicBezTo>
                    <a:pt x="375" y="344"/>
                    <a:pt x="399" y="241"/>
                    <a:pt x="403" y="194"/>
                  </a:cubicBezTo>
                  <a:cubicBezTo>
                    <a:pt x="407" y="149"/>
                    <a:pt x="411" y="103"/>
                    <a:pt x="416" y="57"/>
                  </a:cubicBezTo>
                  <a:cubicBezTo>
                    <a:pt x="416" y="57"/>
                    <a:pt x="417" y="57"/>
                    <a:pt x="418" y="57"/>
                  </a:cubicBezTo>
                  <a:cubicBezTo>
                    <a:pt x="418" y="58"/>
                    <a:pt x="419" y="59"/>
                    <a:pt x="419" y="59"/>
                  </a:cubicBezTo>
                  <a:cubicBezTo>
                    <a:pt x="419" y="74"/>
                    <a:pt x="419" y="89"/>
                    <a:pt x="419" y="104"/>
                  </a:cubicBezTo>
                  <a:cubicBezTo>
                    <a:pt x="416" y="152"/>
                    <a:pt x="412" y="258"/>
                    <a:pt x="409" y="307"/>
                  </a:cubicBezTo>
                  <a:cubicBezTo>
                    <a:pt x="405" y="360"/>
                    <a:pt x="380" y="413"/>
                    <a:pt x="377" y="467"/>
                  </a:cubicBezTo>
                  <a:cubicBezTo>
                    <a:pt x="375" y="517"/>
                    <a:pt x="374" y="568"/>
                    <a:pt x="373" y="619"/>
                  </a:cubicBezTo>
                  <a:cubicBezTo>
                    <a:pt x="372" y="662"/>
                    <a:pt x="362" y="705"/>
                    <a:pt x="362" y="748"/>
                  </a:cubicBezTo>
                  <a:cubicBezTo>
                    <a:pt x="361" y="809"/>
                    <a:pt x="360" y="871"/>
                    <a:pt x="360" y="933"/>
                  </a:cubicBezTo>
                  <a:cubicBezTo>
                    <a:pt x="359" y="937"/>
                    <a:pt x="362" y="942"/>
                    <a:pt x="363" y="946"/>
                  </a:cubicBezTo>
                  <a:cubicBezTo>
                    <a:pt x="363" y="948"/>
                    <a:pt x="363" y="949"/>
                    <a:pt x="362" y="950"/>
                  </a:cubicBezTo>
                  <a:cubicBezTo>
                    <a:pt x="362" y="952"/>
                    <a:pt x="360" y="954"/>
                    <a:pt x="359" y="956"/>
                  </a:cubicBezTo>
                  <a:cubicBezTo>
                    <a:pt x="359" y="960"/>
                    <a:pt x="359" y="964"/>
                    <a:pt x="359" y="968"/>
                  </a:cubicBezTo>
                  <a:cubicBezTo>
                    <a:pt x="361" y="1008"/>
                    <a:pt x="362" y="1048"/>
                    <a:pt x="365" y="1088"/>
                  </a:cubicBezTo>
                  <a:cubicBezTo>
                    <a:pt x="368" y="1120"/>
                    <a:pt x="362" y="1151"/>
                    <a:pt x="366" y="1183"/>
                  </a:cubicBezTo>
                  <a:lnTo>
                    <a:pt x="363" y="1193"/>
                  </a:lnTo>
                  <a:close/>
                  <a:moveTo>
                    <a:pt x="358" y="553"/>
                  </a:moveTo>
                  <a:cubicBezTo>
                    <a:pt x="359" y="553"/>
                    <a:pt x="359" y="553"/>
                    <a:pt x="360" y="553"/>
                  </a:cubicBezTo>
                  <a:cubicBezTo>
                    <a:pt x="361" y="523"/>
                    <a:pt x="362" y="493"/>
                    <a:pt x="364" y="463"/>
                  </a:cubicBezTo>
                  <a:cubicBezTo>
                    <a:pt x="363" y="463"/>
                    <a:pt x="362" y="463"/>
                    <a:pt x="362" y="463"/>
                  </a:cubicBezTo>
                  <a:cubicBezTo>
                    <a:pt x="361" y="493"/>
                    <a:pt x="360" y="523"/>
                    <a:pt x="358" y="553"/>
                  </a:cubicBezTo>
                  <a:close/>
                  <a:moveTo>
                    <a:pt x="364" y="434"/>
                  </a:moveTo>
                  <a:cubicBezTo>
                    <a:pt x="364" y="434"/>
                    <a:pt x="364" y="434"/>
                    <a:pt x="363" y="434"/>
                  </a:cubicBezTo>
                  <a:cubicBezTo>
                    <a:pt x="363" y="441"/>
                    <a:pt x="363" y="449"/>
                    <a:pt x="363" y="457"/>
                  </a:cubicBezTo>
                  <a:cubicBezTo>
                    <a:pt x="364" y="457"/>
                    <a:pt x="364" y="457"/>
                    <a:pt x="364" y="457"/>
                  </a:cubicBezTo>
                  <a:cubicBezTo>
                    <a:pt x="364" y="449"/>
                    <a:pt x="364" y="441"/>
                    <a:pt x="364" y="434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2"/>
            <p:cNvSpPr txBox="1"/>
            <p:nvPr/>
          </p:nvSpPr>
          <p:spPr>
            <a:xfrm>
              <a:off x="10171112" y="2189162"/>
              <a:ext cx="1309687" cy="44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ontserrat"/>
                <a:buNone/>
              </a:pPr>
              <a:r>
                <a:rPr lang="en-US" sz="2400" b="1" i="0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 E</a:t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10394950" y="4265612"/>
              <a:ext cx="661987" cy="596900"/>
            </a:xfrm>
            <a:custGeom>
              <a:avLst/>
              <a:gdLst/>
              <a:ahLst/>
              <a:cxnLst/>
              <a:rect l="l" t="t" r="r" b="b"/>
              <a:pathLst>
                <a:path w="160" h="144" extrusionOk="0">
                  <a:moveTo>
                    <a:pt x="109" y="19"/>
                  </a:moveTo>
                  <a:cubicBezTo>
                    <a:pt x="99" y="19"/>
                    <a:pt x="99" y="19"/>
                    <a:pt x="99" y="19"/>
                  </a:cubicBezTo>
                  <a:cubicBezTo>
                    <a:pt x="99" y="13"/>
                    <a:pt x="94" y="9"/>
                    <a:pt x="89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6" y="9"/>
                    <a:pt x="61" y="13"/>
                    <a:pt x="6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9"/>
                    <a:pt x="59" y="0"/>
                    <a:pt x="6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1" y="0"/>
                    <a:pt x="108" y="9"/>
                    <a:pt x="109" y="19"/>
                  </a:cubicBezTo>
                  <a:close/>
                  <a:moveTo>
                    <a:pt x="24" y="80"/>
                  </a:moveTo>
                  <a:cubicBezTo>
                    <a:pt x="65" y="80"/>
                    <a:pt x="65" y="80"/>
                    <a:pt x="65" y="80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0"/>
                    <a:pt x="68" y="66"/>
                    <a:pt x="72" y="66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2" y="66"/>
                    <a:pt x="95" y="70"/>
                    <a:pt x="95" y="74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48" y="80"/>
                    <a:pt x="158" y="70"/>
                    <a:pt x="160" y="57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0" y="33"/>
                    <a:pt x="152" y="23"/>
                    <a:pt x="141" y="23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28" y="23"/>
                    <a:pt x="128" y="23"/>
                    <a:pt x="128" y="23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8" y="23"/>
                    <a:pt x="0" y="33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70"/>
                    <a:pt x="12" y="80"/>
                    <a:pt x="24" y="80"/>
                  </a:cubicBezTo>
                  <a:close/>
                  <a:moveTo>
                    <a:pt x="136" y="87"/>
                  </a:moveTo>
                  <a:cubicBezTo>
                    <a:pt x="95" y="87"/>
                    <a:pt x="95" y="87"/>
                    <a:pt x="95" y="87"/>
                  </a:cubicBezTo>
                  <a:cubicBezTo>
                    <a:pt x="95" y="93"/>
                    <a:pt x="95" y="93"/>
                    <a:pt x="95" y="93"/>
                  </a:cubicBezTo>
                  <a:cubicBezTo>
                    <a:pt x="95" y="97"/>
                    <a:pt x="92" y="100"/>
                    <a:pt x="88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68" y="100"/>
                    <a:pt x="65" y="97"/>
                    <a:pt x="65" y="93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14" y="87"/>
                    <a:pt x="5" y="81"/>
                    <a:pt x="0" y="7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4"/>
                    <a:pt x="8" y="144"/>
                    <a:pt x="19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122" y="144"/>
                    <a:pt x="122" y="144"/>
                    <a:pt x="122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41" y="144"/>
                    <a:pt x="141" y="144"/>
                    <a:pt x="141" y="144"/>
                  </a:cubicBezTo>
                  <a:cubicBezTo>
                    <a:pt x="152" y="144"/>
                    <a:pt x="160" y="134"/>
                    <a:pt x="160" y="123"/>
                  </a:cubicBezTo>
                  <a:cubicBezTo>
                    <a:pt x="160" y="73"/>
                    <a:pt x="160" y="73"/>
                    <a:pt x="160" y="73"/>
                  </a:cubicBezTo>
                  <a:cubicBezTo>
                    <a:pt x="155" y="81"/>
                    <a:pt x="146" y="87"/>
                    <a:pt x="136" y="87"/>
                  </a:cubicBezTo>
                  <a:close/>
                  <a:moveTo>
                    <a:pt x="87" y="72"/>
                  </a:move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0" y="74"/>
                    <a:pt x="70" y="75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0" y="88"/>
                    <a:pt x="70" y="88"/>
                    <a:pt x="70" y="88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4"/>
                    <a:pt x="71" y="95"/>
                    <a:pt x="73" y="95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9" y="95"/>
                    <a:pt x="90" y="94"/>
                    <a:pt x="90" y="92"/>
                  </a:cubicBezTo>
                  <a:cubicBezTo>
                    <a:pt x="90" y="88"/>
                    <a:pt x="90" y="88"/>
                    <a:pt x="90" y="88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4"/>
                    <a:pt x="89" y="72"/>
                    <a:pt x="87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2"/>
            <p:cNvSpPr txBox="1"/>
            <p:nvPr/>
          </p:nvSpPr>
          <p:spPr>
            <a:xfrm>
              <a:off x="10015537" y="2725737"/>
              <a:ext cx="1406525" cy="1169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 SemiBold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Lorem ipsum dolor sit amet, consectetur adipiscing elit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38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3" name="Google Shape;559;p20"/>
          <p:cNvSpPr txBox="1">
            <a:spLocks noChangeArrowheads="1"/>
          </p:cNvSpPr>
          <p:nvPr/>
        </p:nvSpPr>
        <p:spPr bwMode="auto">
          <a:xfrm>
            <a:off x="1815715" y="381000"/>
            <a:ext cx="856057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4500"/>
              <a:buFont typeface="Montserrat" panose="02000505000000020004" pitchFamily="2" charset="0"/>
              <a:buNone/>
            </a:pPr>
            <a:r>
              <a:rPr lang="en-US" altLang="en-US" sz="4500" b="1" dirty="0">
                <a:latin typeface="Montserrat" panose="02000505000000020004" pitchFamily="2" charset="77"/>
                <a:sym typeface="Montserrat" panose="02000505000000020004" pitchFamily="2" charset="0"/>
              </a:rPr>
              <a:t>Data Analytics Chart</a:t>
            </a:r>
            <a:endParaRPr lang="en-US" altLang="en-US" b="1" dirty="0">
              <a:latin typeface="Montserrat" panose="02000505000000020004" pitchFamily="2" charset="77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A820E36D-4585-1042-9C3F-C075FEF8E185}"/>
              </a:ext>
            </a:extLst>
          </p:cNvPr>
          <p:cNvGrpSpPr/>
          <p:nvPr/>
        </p:nvGrpSpPr>
        <p:grpSpPr>
          <a:xfrm>
            <a:off x="1117600" y="1639888"/>
            <a:ext cx="9939338" cy="3925888"/>
            <a:chOff x="1117600" y="1639888"/>
            <a:chExt cx="9939338" cy="3925888"/>
          </a:xfrm>
        </p:grpSpPr>
        <p:sp>
          <p:nvSpPr>
            <p:cNvPr id="28705" name="Google Shape;551;p20"/>
            <p:cNvSpPr txBox="1">
              <a:spLocks noChangeArrowheads="1"/>
            </p:cNvSpPr>
            <p:nvPr/>
          </p:nvSpPr>
          <p:spPr bwMode="auto">
            <a:xfrm>
              <a:off x="9633728" y="1644143"/>
              <a:ext cx="888812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98%</a:t>
              </a:r>
              <a:endParaRPr lang="en-US" altLang="en-US" b="1" dirty="0">
                <a:latin typeface="Montserrat" panose="02000505000000020004" pitchFamily="2" charset="77"/>
              </a:endParaRPr>
            </a:p>
          </p:txBody>
        </p:sp>
        <p:sp>
          <p:nvSpPr>
            <p:cNvPr id="28706" name="Google Shape;552;p20"/>
            <p:cNvSpPr txBox="1">
              <a:spLocks noChangeArrowheads="1"/>
            </p:cNvSpPr>
            <p:nvPr/>
          </p:nvSpPr>
          <p:spPr bwMode="auto">
            <a:xfrm>
              <a:off x="8563753" y="2043113"/>
              <a:ext cx="809684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>
                  <a:latin typeface="Montserrat" panose="02000505000000020004" pitchFamily="2" charset="77"/>
                  <a:sym typeface="Montserrat" panose="02000505000000020004" pitchFamily="2" charset="0"/>
                </a:rPr>
                <a:t>81%</a:t>
              </a:r>
              <a:endParaRPr lang="en-US" altLang="en-US" b="1">
                <a:latin typeface="Montserrat" panose="02000505000000020004" pitchFamily="2" charset="77"/>
              </a:endParaRPr>
            </a:p>
          </p:txBody>
        </p:sp>
        <p:sp>
          <p:nvSpPr>
            <p:cNvPr id="28707" name="Google Shape;553;p20"/>
            <p:cNvSpPr txBox="1">
              <a:spLocks noChangeArrowheads="1"/>
            </p:cNvSpPr>
            <p:nvPr/>
          </p:nvSpPr>
          <p:spPr bwMode="auto">
            <a:xfrm>
              <a:off x="7438215" y="2514600"/>
              <a:ext cx="866731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>
                  <a:latin typeface="Montserrat" panose="02000505000000020004" pitchFamily="2" charset="77"/>
                  <a:sym typeface="Montserrat" panose="02000505000000020004" pitchFamily="2" charset="0"/>
                </a:rPr>
                <a:t>67%</a:t>
              </a:r>
              <a:endParaRPr lang="en-US" altLang="en-US" b="1">
                <a:latin typeface="Montserrat" panose="02000505000000020004" pitchFamily="2" charset="77"/>
              </a:endParaRPr>
            </a:p>
          </p:txBody>
        </p:sp>
        <p:sp>
          <p:nvSpPr>
            <p:cNvPr id="28708" name="Google Shape;554;p20"/>
            <p:cNvSpPr txBox="1">
              <a:spLocks noChangeArrowheads="1"/>
            </p:cNvSpPr>
            <p:nvPr/>
          </p:nvSpPr>
          <p:spPr bwMode="auto">
            <a:xfrm>
              <a:off x="6331728" y="2043113"/>
              <a:ext cx="879612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>
                  <a:latin typeface="Montserrat" panose="02000505000000020004" pitchFamily="2" charset="77"/>
                  <a:sym typeface="Montserrat" panose="02000505000000020004" pitchFamily="2" charset="0"/>
                </a:rPr>
                <a:t>82%</a:t>
              </a:r>
              <a:endParaRPr lang="en-US" altLang="en-US" b="1">
                <a:latin typeface="Montserrat" panose="02000505000000020004" pitchFamily="2" charset="77"/>
              </a:endParaRPr>
            </a:p>
          </p:txBody>
        </p:sp>
        <p:sp>
          <p:nvSpPr>
            <p:cNvPr id="28709" name="Google Shape;555;p20"/>
            <p:cNvSpPr txBox="1">
              <a:spLocks noChangeArrowheads="1"/>
            </p:cNvSpPr>
            <p:nvPr/>
          </p:nvSpPr>
          <p:spPr bwMode="auto">
            <a:xfrm>
              <a:off x="5222065" y="1779588"/>
              <a:ext cx="89433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>
                  <a:latin typeface="Montserrat" panose="02000505000000020004" pitchFamily="2" charset="77"/>
                  <a:sym typeface="Montserrat" panose="02000505000000020004" pitchFamily="2" charset="0"/>
                </a:rPr>
                <a:t>88%</a:t>
              </a:r>
              <a:endParaRPr lang="en-US" altLang="en-US" b="1">
                <a:latin typeface="Montserrat" panose="02000505000000020004" pitchFamily="2" charset="77"/>
              </a:endParaRPr>
            </a:p>
          </p:txBody>
        </p:sp>
        <p:sp>
          <p:nvSpPr>
            <p:cNvPr id="28710" name="Google Shape;556;p20"/>
            <p:cNvSpPr txBox="1">
              <a:spLocks noChangeArrowheads="1"/>
            </p:cNvSpPr>
            <p:nvPr/>
          </p:nvSpPr>
          <p:spPr bwMode="auto">
            <a:xfrm>
              <a:off x="4136215" y="2271713"/>
              <a:ext cx="852009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>
                  <a:latin typeface="Montserrat" panose="02000505000000020004" pitchFamily="2" charset="77"/>
                  <a:sym typeface="Montserrat" panose="02000505000000020004" pitchFamily="2" charset="0"/>
                </a:rPr>
                <a:t>73%</a:t>
              </a:r>
              <a:endParaRPr lang="en-US" altLang="en-US" b="1">
                <a:latin typeface="Montserrat" panose="02000505000000020004" pitchFamily="2" charset="77"/>
              </a:endParaRPr>
            </a:p>
          </p:txBody>
        </p:sp>
        <p:sp>
          <p:nvSpPr>
            <p:cNvPr id="28711" name="Google Shape;557;p20"/>
            <p:cNvSpPr txBox="1">
              <a:spLocks noChangeArrowheads="1"/>
            </p:cNvSpPr>
            <p:nvPr/>
          </p:nvSpPr>
          <p:spPr bwMode="auto">
            <a:xfrm>
              <a:off x="3018614" y="1639888"/>
              <a:ext cx="88513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>
                  <a:latin typeface="Montserrat" panose="02000505000000020004" pitchFamily="2" charset="77"/>
                  <a:sym typeface="Montserrat" panose="02000505000000020004" pitchFamily="2" charset="0"/>
                </a:rPr>
                <a:t>96%</a:t>
              </a:r>
              <a:endParaRPr lang="en-US" altLang="en-US" b="1">
                <a:latin typeface="Montserrat" panose="02000505000000020004" pitchFamily="2" charset="77"/>
              </a:endParaRPr>
            </a:p>
          </p:txBody>
        </p:sp>
        <p:sp>
          <p:nvSpPr>
            <p:cNvPr id="28712" name="Google Shape;558;p20"/>
            <p:cNvSpPr txBox="1">
              <a:spLocks noChangeArrowheads="1"/>
            </p:cNvSpPr>
            <p:nvPr/>
          </p:nvSpPr>
          <p:spPr bwMode="auto">
            <a:xfrm>
              <a:off x="1915302" y="2043113"/>
              <a:ext cx="875931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23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85%</a:t>
              </a:r>
              <a:endParaRPr lang="en-US" altLang="en-US" b="1" dirty="0">
                <a:latin typeface="Montserrat" panose="02000505000000020004" pitchFamily="2" charset="77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117600" y="2060575"/>
              <a:ext cx="9939338" cy="3505201"/>
              <a:chOff x="1117600" y="2060575"/>
              <a:chExt cx="9939338" cy="3505201"/>
            </a:xfrm>
          </p:grpSpPr>
          <p:sp>
            <p:nvSpPr>
              <p:cNvPr id="6" name="Freeform 46"/>
              <p:cNvSpPr>
                <a:spLocks/>
              </p:cNvSpPr>
              <p:nvPr/>
            </p:nvSpPr>
            <p:spPr bwMode="auto">
              <a:xfrm>
                <a:off x="1117600" y="2457450"/>
                <a:ext cx="2209800" cy="3108325"/>
              </a:xfrm>
              <a:custGeom>
                <a:avLst/>
                <a:gdLst>
                  <a:gd name="T0" fmla="*/ 459 w 568"/>
                  <a:gd name="T1" fmla="*/ 447 h 798"/>
                  <a:gd name="T2" fmla="*/ 284 w 568"/>
                  <a:gd name="T3" fmla="*/ 0 h 798"/>
                  <a:gd name="T4" fmla="*/ 109 w 568"/>
                  <a:gd name="T5" fmla="*/ 447 h 798"/>
                  <a:gd name="T6" fmla="*/ 0 w 568"/>
                  <a:gd name="T7" fmla="*/ 798 h 798"/>
                  <a:gd name="T8" fmla="*/ 284 w 568"/>
                  <a:gd name="T9" fmla="*/ 798 h 798"/>
                  <a:gd name="T10" fmla="*/ 568 w 568"/>
                  <a:gd name="T11" fmla="*/ 798 h 798"/>
                  <a:gd name="T12" fmla="*/ 459 w 568"/>
                  <a:gd name="T13" fmla="*/ 447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8" h="798">
                    <a:moveTo>
                      <a:pt x="459" y="447"/>
                    </a:moveTo>
                    <a:cubicBezTo>
                      <a:pt x="432" y="276"/>
                      <a:pt x="450" y="0"/>
                      <a:pt x="284" y="0"/>
                    </a:cubicBezTo>
                    <a:cubicBezTo>
                      <a:pt x="118" y="0"/>
                      <a:pt x="136" y="276"/>
                      <a:pt x="109" y="447"/>
                    </a:cubicBezTo>
                    <a:cubicBezTo>
                      <a:pt x="71" y="688"/>
                      <a:pt x="0" y="798"/>
                      <a:pt x="0" y="798"/>
                    </a:cubicBezTo>
                    <a:cubicBezTo>
                      <a:pt x="284" y="798"/>
                      <a:pt x="284" y="798"/>
                      <a:pt x="284" y="798"/>
                    </a:cubicBezTo>
                    <a:cubicBezTo>
                      <a:pt x="568" y="798"/>
                      <a:pt x="568" y="798"/>
                      <a:pt x="568" y="798"/>
                    </a:cubicBezTo>
                    <a:cubicBezTo>
                      <a:pt x="568" y="798"/>
                      <a:pt x="497" y="688"/>
                      <a:pt x="459" y="447"/>
                    </a:cubicBezTo>
                    <a:close/>
                  </a:path>
                </a:pathLst>
              </a:custGeom>
              <a:solidFill>
                <a:srgbClr val="23929E">
                  <a:alpha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47"/>
              <p:cNvSpPr>
                <a:spLocks/>
              </p:cNvSpPr>
              <p:nvPr/>
            </p:nvSpPr>
            <p:spPr bwMode="auto">
              <a:xfrm>
                <a:off x="4429125" y="2192338"/>
                <a:ext cx="2211388" cy="3373438"/>
              </a:xfrm>
              <a:custGeom>
                <a:avLst/>
                <a:gdLst>
                  <a:gd name="T0" fmla="*/ 459 w 568"/>
                  <a:gd name="T1" fmla="*/ 485 h 866"/>
                  <a:gd name="T2" fmla="*/ 284 w 568"/>
                  <a:gd name="T3" fmla="*/ 0 h 866"/>
                  <a:gd name="T4" fmla="*/ 109 w 568"/>
                  <a:gd name="T5" fmla="*/ 485 h 866"/>
                  <a:gd name="T6" fmla="*/ 0 w 568"/>
                  <a:gd name="T7" fmla="*/ 866 h 866"/>
                  <a:gd name="T8" fmla="*/ 284 w 568"/>
                  <a:gd name="T9" fmla="*/ 866 h 866"/>
                  <a:gd name="T10" fmla="*/ 568 w 568"/>
                  <a:gd name="T11" fmla="*/ 866 h 866"/>
                  <a:gd name="T12" fmla="*/ 459 w 568"/>
                  <a:gd name="T13" fmla="*/ 485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8" h="866">
                    <a:moveTo>
                      <a:pt x="459" y="485"/>
                    </a:moveTo>
                    <a:cubicBezTo>
                      <a:pt x="432" y="299"/>
                      <a:pt x="450" y="0"/>
                      <a:pt x="284" y="0"/>
                    </a:cubicBezTo>
                    <a:cubicBezTo>
                      <a:pt x="118" y="0"/>
                      <a:pt x="136" y="299"/>
                      <a:pt x="109" y="485"/>
                    </a:cubicBezTo>
                    <a:cubicBezTo>
                      <a:pt x="71" y="746"/>
                      <a:pt x="0" y="866"/>
                      <a:pt x="0" y="866"/>
                    </a:cubicBezTo>
                    <a:cubicBezTo>
                      <a:pt x="284" y="866"/>
                      <a:pt x="284" y="866"/>
                      <a:pt x="284" y="866"/>
                    </a:cubicBezTo>
                    <a:cubicBezTo>
                      <a:pt x="568" y="866"/>
                      <a:pt x="568" y="866"/>
                      <a:pt x="568" y="866"/>
                    </a:cubicBezTo>
                    <a:cubicBezTo>
                      <a:pt x="568" y="866"/>
                      <a:pt x="497" y="746"/>
                      <a:pt x="459" y="485"/>
                    </a:cubicBezTo>
                    <a:close/>
                  </a:path>
                </a:pathLst>
              </a:custGeom>
              <a:solidFill>
                <a:srgbClr val="E2412A">
                  <a:alpha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48"/>
              <p:cNvSpPr>
                <a:spLocks/>
              </p:cNvSpPr>
              <p:nvPr/>
            </p:nvSpPr>
            <p:spPr bwMode="auto">
              <a:xfrm>
                <a:off x="5534025" y="2457450"/>
                <a:ext cx="2211388" cy="3108325"/>
              </a:xfrm>
              <a:custGeom>
                <a:avLst/>
                <a:gdLst>
                  <a:gd name="T0" fmla="*/ 459 w 568"/>
                  <a:gd name="T1" fmla="*/ 447 h 798"/>
                  <a:gd name="T2" fmla="*/ 284 w 568"/>
                  <a:gd name="T3" fmla="*/ 0 h 798"/>
                  <a:gd name="T4" fmla="*/ 109 w 568"/>
                  <a:gd name="T5" fmla="*/ 447 h 798"/>
                  <a:gd name="T6" fmla="*/ 0 w 568"/>
                  <a:gd name="T7" fmla="*/ 798 h 798"/>
                  <a:gd name="T8" fmla="*/ 284 w 568"/>
                  <a:gd name="T9" fmla="*/ 798 h 798"/>
                  <a:gd name="T10" fmla="*/ 568 w 568"/>
                  <a:gd name="T11" fmla="*/ 798 h 798"/>
                  <a:gd name="T12" fmla="*/ 459 w 568"/>
                  <a:gd name="T13" fmla="*/ 447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8" h="798">
                    <a:moveTo>
                      <a:pt x="459" y="447"/>
                    </a:moveTo>
                    <a:cubicBezTo>
                      <a:pt x="432" y="276"/>
                      <a:pt x="450" y="0"/>
                      <a:pt x="284" y="0"/>
                    </a:cubicBezTo>
                    <a:cubicBezTo>
                      <a:pt x="118" y="0"/>
                      <a:pt x="136" y="276"/>
                      <a:pt x="109" y="447"/>
                    </a:cubicBezTo>
                    <a:cubicBezTo>
                      <a:pt x="71" y="688"/>
                      <a:pt x="0" y="798"/>
                      <a:pt x="0" y="798"/>
                    </a:cubicBezTo>
                    <a:cubicBezTo>
                      <a:pt x="284" y="798"/>
                      <a:pt x="284" y="798"/>
                      <a:pt x="284" y="798"/>
                    </a:cubicBezTo>
                    <a:cubicBezTo>
                      <a:pt x="568" y="798"/>
                      <a:pt x="568" y="798"/>
                      <a:pt x="568" y="798"/>
                    </a:cubicBezTo>
                    <a:cubicBezTo>
                      <a:pt x="568" y="798"/>
                      <a:pt x="497" y="688"/>
                      <a:pt x="459" y="447"/>
                    </a:cubicBezTo>
                    <a:close/>
                  </a:path>
                </a:pathLst>
              </a:custGeom>
              <a:solidFill>
                <a:srgbClr val="2F526B">
                  <a:alpha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49"/>
              <p:cNvSpPr>
                <a:spLocks/>
              </p:cNvSpPr>
              <p:nvPr/>
            </p:nvSpPr>
            <p:spPr bwMode="auto">
              <a:xfrm>
                <a:off x="6640513" y="2928938"/>
                <a:ext cx="2206625" cy="2636838"/>
              </a:xfrm>
              <a:custGeom>
                <a:avLst/>
                <a:gdLst>
                  <a:gd name="T0" fmla="*/ 458 w 567"/>
                  <a:gd name="T1" fmla="*/ 379 h 677"/>
                  <a:gd name="T2" fmla="*/ 284 w 567"/>
                  <a:gd name="T3" fmla="*/ 0 h 677"/>
                  <a:gd name="T4" fmla="*/ 109 w 567"/>
                  <a:gd name="T5" fmla="*/ 379 h 677"/>
                  <a:gd name="T6" fmla="*/ 0 w 567"/>
                  <a:gd name="T7" fmla="*/ 677 h 677"/>
                  <a:gd name="T8" fmla="*/ 284 w 567"/>
                  <a:gd name="T9" fmla="*/ 677 h 677"/>
                  <a:gd name="T10" fmla="*/ 567 w 567"/>
                  <a:gd name="T11" fmla="*/ 677 h 677"/>
                  <a:gd name="T12" fmla="*/ 458 w 567"/>
                  <a:gd name="T13" fmla="*/ 379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677">
                    <a:moveTo>
                      <a:pt x="458" y="379"/>
                    </a:moveTo>
                    <a:cubicBezTo>
                      <a:pt x="431" y="234"/>
                      <a:pt x="449" y="0"/>
                      <a:pt x="284" y="0"/>
                    </a:cubicBezTo>
                    <a:cubicBezTo>
                      <a:pt x="118" y="0"/>
                      <a:pt x="136" y="234"/>
                      <a:pt x="109" y="379"/>
                    </a:cubicBezTo>
                    <a:cubicBezTo>
                      <a:pt x="71" y="583"/>
                      <a:pt x="0" y="677"/>
                      <a:pt x="0" y="677"/>
                    </a:cubicBezTo>
                    <a:cubicBezTo>
                      <a:pt x="284" y="677"/>
                      <a:pt x="284" y="677"/>
                      <a:pt x="284" y="677"/>
                    </a:cubicBezTo>
                    <a:cubicBezTo>
                      <a:pt x="567" y="677"/>
                      <a:pt x="567" y="677"/>
                      <a:pt x="567" y="677"/>
                    </a:cubicBezTo>
                    <a:cubicBezTo>
                      <a:pt x="567" y="677"/>
                      <a:pt x="496" y="583"/>
                      <a:pt x="458" y="379"/>
                    </a:cubicBezTo>
                    <a:close/>
                  </a:path>
                </a:pathLst>
              </a:custGeom>
              <a:solidFill>
                <a:srgbClr val="61605E">
                  <a:alpha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50"/>
              <p:cNvSpPr>
                <a:spLocks/>
              </p:cNvSpPr>
              <p:nvPr/>
            </p:nvSpPr>
            <p:spPr bwMode="auto">
              <a:xfrm>
                <a:off x="7745413" y="2457450"/>
                <a:ext cx="2206625" cy="3108325"/>
              </a:xfrm>
              <a:custGeom>
                <a:avLst/>
                <a:gdLst>
                  <a:gd name="T0" fmla="*/ 458 w 567"/>
                  <a:gd name="T1" fmla="*/ 447 h 798"/>
                  <a:gd name="T2" fmla="*/ 283 w 567"/>
                  <a:gd name="T3" fmla="*/ 0 h 798"/>
                  <a:gd name="T4" fmla="*/ 109 w 567"/>
                  <a:gd name="T5" fmla="*/ 447 h 798"/>
                  <a:gd name="T6" fmla="*/ 0 w 567"/>
                  <a:gd name="T7" fmla="*/ 798 h 798"/>
                  <a:gd name="T8" fmla="*/ 283 w 567"/>
                  <a:gd name="T9" fmla="*/ 798 h 798"/>
                  <a:gd name="T10" fmla="*/ 567 w 567"/>
                  <a:gd name="T11" fmla="*/ 798 h 798"/>
                  <a:gd name="T12" fmla="*/ 458 w 567"/>
                  <a:gd name="T13" fmla="*/ 447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798">
                    <a:moveTo>
                      <a:pt x="458" y="447"/>
                    </a:moveTo>
                    <a:cubicBezTo>
                      <a:pt x="431" y="276"/>
                      <a:pt x="449" y="0"/>
                      <a:pt x="283" y="0"/>
                    </a:cubicBezTo>
                    <a:cubicBezTo>
                      <a:pt x="118" y="0"/>
                      <a:pt x="135" y="276"/>
                      <a:pt x="109" y="447"/>
                    </a:cubicBezTo>
                    <a:cubicBezTo>
                      <a:pt x="71" y="688"/>
                      <a:pt x="0" y="798"/>
                      <a:pt x="0" y="798"/>
                    </a:cubicBezTo>
                    <a:cubicBezTo>
                      <a:pt x="283" y="798"/>
                      <a:pt x="283" y="798"/>
                      <a:pt x="283" y="798"/>
                    </a:cubicBezTo>
                    <a:cubicBezTo>
                      <a:pt x="567" y="798"/>
                      <a:pt x="567" y="798"/>
                      <a:pt x="567" y="798"/>
                    </a:cubicBezTo>
                    <a:cubicBezTo>
                      <a:pt x="567" y="798"/>
                      <a:pt x="496" y="688"/>
                      <a:pt x="458" y="447"/>
                    </a:cubicBezTo>
                    <a:close/>
                  </a:path>
                </a:pathLst>
              </a:custGeom>
              <a:solidFill>
                <a:srgbClr val="FAC344">
                  <a:alpha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51"/>
              <p:cNvSpPr>
                <a:spLocks/>
              </p:cNvSpPr>
              <p:nvPr/>
            </p:nvSpPr>
            <p:spPr bwMode="auto">
              <a:xfrm>
                <a:off x="8847138" y="2060575"/>
                <a:ext cx="2209800" cy="3505200"/>
              </a:xfrm>
              <a:custGeom>
                <a:avLst/>
                <a:gdLst>
                  <a:gd name="T0" fmla="*/ 459 w 568"/>
                  <a:gd name="T1" fmla="*/ 504 h 900"/>
                  <a:gd name="T2" fmla="*/ 284 w 568"/>
                  <a:gd name="T3" fmla="*/ 0 h 900"/>
                  <a:gd name="T4" fmla="*/ 109 w 568"/>
                  <a:gd name="T5" fmla="*/ 504 h 900"/>
                  <a:gd name="T6" fmla="*/ 0 w 568"/>
                  <a:gd name="T7" fmla="*/ 900 h 900"/>
                  <a:gd name="T8" fmla="*/ 284 w 568"/>
                  <a:gd name="T9" fmla="*/ 900 h 900"/>
                  <a:gd name="T10" fmla="*/ 568 w 568"/>
                  <a:gd name="T11" fmla="*/ 900 h 900"/>
                  <a:gd name="T12" fmla="*/ 459 w 568"/>
                  <a:gd name="T13" fmla="*/ 504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8" h="900">
                    <a:moveTo>
                      <a:pt x="459" y="504"/>
                    </a:moveTo>
                    <a:cubicBezTo>
                      <a:pt x="432" y="311"/>
                      <a:pt x="450" y="0"/>
                      <a:pt x="284" y="0"/>
                    </a:cubicBezTo>
                    <a:cubicBezTo>
                      <a:pt x="118" y="0"/>
                      <a:pt x="136" y="311"/>
                      <a:pt x="109" y="504"/>
                    </a:cubicBezTo>
                    <a:cubicBezTo>
                      <a:pt x="71" y="776"/>
                      <a:pt x="0" y="900"/>
                      <a:pt x="0" y="900"/>
                    </a:cubicBezTo>
                    <a:cubicBezTo>
                      <a:pt x="284" y="900"/>
                      <a:pt x="284" y="900"/>
                      <a:pt x="284" y="900"/>
                    </a:cubicBezTo>
                    <a:cubicBezTo>
                      <a:pt x="568" y="900"/>
                      <a:pt x="568" y="900"/>
                      <a:pt x="568" y="900"/>
                    </a:cubicBezTo>
                    <a:cubicBezTo>
                      <a:pt x="568" y="900"/>
                      <a:pt x="497" y="776"/>
                      <a:pt x="459" y="504"/>
                    </a:cubicBezTo>
                    <a:close/>
                  </a:path>
                </a:pathLst>
              </a:custGeom>
              <a:solidFill>
                <a:srgbClr val="23929E">
                  <a:alpha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52"/>
              <p:cNvSpPr>
                <a:spLocks/>
              </p:cNvSpPr>
              <p:nvPr/>
            </p:nvSpPr>
            <p:spPr bwMode="auto">
              <a:xfrm>
                <a:off x="2222500" y="2060575"/>
                <a:ext cx="2206625" cy="3505200"/>
              </a:xfrm>
              <a:custGeom>
                <a:avLst/>
                <a:gdLst>
                  <a:gd name="T0" fmla="*/ 458 w 567"/>
                  <a:gd name="T1" fmla="*/ 504 h 900"/>
                  <a:gd name="T2" fmla="*/ 284 w 567"/>
                  <a:gd name="T3" fmla="*/ 0 h 900"/>
                  <a:gd name="T4" fmla="*/ 109 w 567"/>
                  <a:gd name="T5" fmla="*/ 504 h 900"/>
                  <a:gd name="T6" fmla="*/ 0 w 567"/>
                  <a:gd name="T7" fmla="*/ 900 h 900"/>
                  <a:gd name="T8" fmla="*/ 284 w 567"/>
                  <a:gd name="T9" fmla="*/ 900 h 900"/>
                  <a:gd name="T10" fmla="*/ 567 w 567"/>
                  <a:gd name="T11" fmla="*/ 900 h 900"/>
                  <a:gd name="T12" fmla="*/ 458 w 567"/>
                  <a:gd name="T13" fmla="*/ 504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900">
                    <a:moveTo>
                      <a:pt x="458" y="504"/>
                    </a:moveTo>
                    <a:cubicBezTo>
                      <a:pt x="432" y="311"/>
                      <a:pt x="449" y="0"/>
                      <a:pt x="284" y="0"/>
                    </a:cubicBezTo>
                    <a:cubicBezTo>
                      <a:pt x="118" y="0"/>
                      <a:pt x="136" y="311"/>
                      <a:pt x="109" y="504"/>
                    </a:cubicBezTo>
                    <a:cubicBezTo>
                      <a:pt x="71" y="776"/>
                      <a:pt x="0" y="900"/>
                      <a:pt x="0" y="900"/>
                    </a:cubicBezTo>
                    <a:cubicBezTo>
                      <a:pt x="284" y="900"/>
                      <a:pt x="284" y="900"/>
                      <a:pt x="284" y="900"/>
                    </a:cubicBezTo>
                    <a:cubicBezTo>
                      <a:pt x="567" y="900"/>
                      <a:pt x="567" y="900"/>
                      <a:pt x="567" y="900"/>
                    </a:cubicBezTo>
                    <a:cubicBezTo>
                      <a:pt x="567" y="900"/>
                      <a:pt x="496" y="776"/>
                      <a:pt x="458" y="504"/>
                    </a:cubicBezTo>
                    <a:close/>
                  </a:path>
                </a:pathLst>
              </a:custGeom>
              <a:solidFill>
                <a:srgbClr val="61605E">
                  <a:alpha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3"/>
              <p:cNvSpPr>
                <a:spLocks/>
              </p:cNvSpPr>
              <p:nvPr/>
            </p:nvSpPr>
            <p:spPr bwMode="auto">
              <a:xfrm>
                <a:off x="3327400" y="2682875"/>
                <a:ext cx="2206625" cy="2882900"/>
              </a:xfrm>
              <a:custGeom>
                <a:avLst/>
                <a:gdLst>
                  <a:gd name="T0" fmla="*/ 458 w 567"/>
                  <a:gd name="T1" fmla="*/ 414 h 740"/>
                  <a:gd name="T2" fmla="*/ 283 w 567"/>
                  <a:gd name="T3" fmla="*/ 0 h 740"/>
                  <a:gd name="T4" fmla="*/ 109 w 567"/>
                  <a:gd name="T5" fmla="*/ 414 h 740"/>
                  <a:gd name="T6" fmla="*/ 0 w 567"/>
                  <a:gd name="T7" fmla="*/ 740 h 740"/>
                  <a:gd name="T8" fmla="*/ 283 w 567"/>
                  <a:gd name="T9" fmla="*/ 740 h 740"/>
                  <a:gd name="T10" fmla="*/ 567 w 567"/>
                  <a:gd name="T11" fmla="*/ 740 h 740"/>
                  <a:gd name="T12" fmla="*/ 458 w 567"/>
                  <a:gd name="T13" fmla="*/ 414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740">
                    <a:moveTo>
                      <a:pt x="458" y="414"/>
                    </a:moveTo>
                    <a:cubicBezTo>
                      <a:pt x="431" y="256"/>
                      <a:pt x="449" y="0"/>
                      <a:pt x="283" y="0"/>
                    </a:cubicBezTo>
                    <a:cubicBezTo>
                      <a:pt x="118" y="0"/>
                      <a:pt x="136" y="256"/>
                      <a:pt x="109" y="414"/>
                    </a:cubicBezTo>
                    <a:cubicBezTo>
                      <a:pt x="71" y="638"/>
                      <a:pt x="0" y="740"/>
                      <a:pt x="0" y="740"/>
                    </a:cubicBezTo>
                    <a:cubicBezTo>
                      <a:pt x="283" y="740"/>
                      <a:pt x="283" y="740"/>
                      <a:pt x="283" y="740"/>
                    </a:cubicBezTo>
                    <a:cubicBezTo>
                      <a:pt x="567" y="740"/>
                      <a:pt x="567" y="740"/>
                      <a:pt x="567" y="740"/>
                    </a:cubicBezTo>
                    <a:cubicBezTo>
                      <a:pt x="567" y="740"/>
                      <a:pt x="496" y="638"/>
                      <a:pt x="458" y="414"/>
                    </a:cubicBezTo>
                    <a:close/>
                  </a:path>
                </a:pathLst>
              </a:custGeom>
              <a:solidFill>
                <a:srgbClr val="C3C5C4">
                  <a:alpha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7CCFC12C-737F-0A48-95C5-4C38EB36F70F}"/>
              </a:ext>
            </a:extLst>
          </p:cNvPr>
          <p:cNvGrpSpPr/>
          <p:nvPr/>
        </p:nvGrpSpPr>
        <p:grpSpPr>
          <a:xfrm>
            <a:off x="1905662" y="5914075"/>
            <a:ext cx="8425047" cy="605352"/>
            <a:chOff x="1905662" y="5914075"/>
            <a:chExt cx="8425047" cy="605352"/>
          </a:xfrm>
        </p:grpSpPr>
        <p:sp>
          <p:nvSpPr>
            <p:cNvPr id="28690" name="Google Shape;536;p20"/>
            <p:cNvSpPr txBox="1">
              <a:spLocks noChangeArrowheads="1"/>
            </p:cNvSpPr>
            <p:nvPr/>
          </p:nvSpPr>
          <p:spPr bwMode="auto">
            <a:xfrm>
              <a:off x="1905662" y="5920032"/>
              <a:ext cx="785658" cy="599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4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01</a:t>
              </a:r>
              <a:endParaRPr lang="en-US" altLang="en-US" sz="4000" b="1" dirty="0">
                <a:latin typeface="Montserrat" panose="02000505000000020004" pitchFamily="2" charset="77"/>
              </a:endParaRPr>
            </a:p>
          </p:txBody>
        </p:sp>
        <p:sp>
          <p:nvSpPr>
            <p:cNvPr id="28692" name="Google Shape;538;p20"/>
            <p:cNvSpPr txBox="1">
              <a:spLocks noChangeArrowheads="1"/>
            </p:cNvSpPr>
            <p:nvPr/>
          </p:nvSpPr>
          <p:spPr bwMode="auto">
            <a:xfrm>
              <a:off x="2978267" y="5914075"/>
              <a:ext cx="673701" cy="5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4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02</a:t>
              </a:r>
              <a:endParaRPr lang="en-US" altLang="en-US" sz="4000" b="1" dirty="0">
                <a:latin typeface="Montserrat" panose="02000505000000020004" pitchFamily="2" charset="77"/>
              </a:endParaRPr>
            </a:p>
          </p:txBody>
        </p:sp>
        <p:sp>
          <p:nvSpPr>
            <p:cNvPr id="28694" name="Google Shape;540;p20"/>
            <p:cNvSpPr txBox="1">
              <a:spLocks noChangeArrowheads="1"/>
            </p:cNvSpPr>
            <p:nvPr/>
          </p:nvSpPr>
          <p:spPr bwMode="auto">
            <a:xfrm>
              <a:off x="4104387" y="5914075"/>
              <a:ext cx="669761" cy="5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4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03</a:t>
              </a:r>
              <a:endParaRPr lang="en-US" altLang="en-US" sz="4000" b="1" dirty="0">
                <a:latin typeface="Montserrat" panose="02000505000000020004" pitchFamily="2" charset="77"/>
              </a:endParaRPr>
            </a:p>
          </p:txBody>
        </p:sp>
        <p:sp>
          <p:nvSpPr>
            <p:cNvPr id="28696" name="Google Shape;542;p20"/>
            <p:cNvSpPr txBox="1">
              <a:spLocks noChangeArrowheads="1"/>
            </p:cNvSpPr>
            <p:nvPr/>
          </p:nvSpPr>
          <p:spPr bwMode="auto">
            <a:xfrm>
              <a:off x="5204184" y="5914075"/>
              <a:ext cx="669761" cy="5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4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04</a:t>
              </a:r>
              <a:endParaRPr lang="en-US" altLang="en-US" sz="4000" b="1" dirty="0">
                <a:latin typeface="Montserrat" panose="02000505000000020004" pitchFamily="2" charset="77"/>
              </a:endParaRPr>
            </a:p>
          </p:txBody>
        </p:sp>
        <p:sp>
          <p:nvSpPr>
            <p:cNvPr id="28698" name="Google Shape;544;p20"/>
            <p:cNvSpPr txBox="1">
              <a:spLocks noChangeArrowheads="1"/>
            </p:cNvSpPr>
            <p:nvPr/>
          </p:nvSpPr>
          <p:spPr bwMode="auto">
            <a:xfrm>
              <a:off x="6322991" y="5914075"/>
              <a:ext cx="669761" cy="5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4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05</a:t>
              </a:r>
              <a:endParaRPr lang="en-US" altLang="en-US" sz="4000" b="1" dirty="0">
                <a:latin typeface="Montserrat" panose="02000505000000020004" pitchFamily="2" charset="77"/>
              </a:endParaRPr>
            </a:p>
          </p:txBody>
        </p:sp>
        <p:sp>
          <p:nvSpPr>
            <p:cNvPr id="28700" name="Google Shape;546;p20"/>
            <p:cNvSpPr txBox="1">
              <a:spLocks noChangeArrowheads="1"/>
            </p:cNvSpPr>
            <p:nvPr/>
          </p:nvSpPr>
          <p:spPr bwMode="auto">
            <a:xfrm>
              <a:off x="7418367" y="5914075"/>
              <a:ext cx="683552" cy="5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4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06</a:t>
              </a:r>
              <a:endParaRPr lang="en-US" altLang="en-US" sz="4000" b="1" dirty="0">
                <a:latin typeface="Montserrat" panose="02000505000000020004" pitchFamily="2" charset="77"/>
              </a:endParaRPr>
            </a:p>
          </p:txBody>
        </p:sp>
        <p:sp>
          <p:nvSpPr>
            <p:cNvPr id="28702" name="Google Shape;548;p20"/>
            <p:cNvSpPr txBox="1">
              <a:spLocks noChangeArrowheads="1"/>
            </p:cNvSpPr>
            <p:nvPr/>
          </p:nvSpPr>
          <p:spPr bwMode="auto">
            <a:xfrm>
              <a:off x="8533653" y="5914075"/>
              <a:ext cx="663852" cy="5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4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07</a:t>
              </a:r>
              <a:endParaRPr lang="en-US" altLang="en-US" sz="4000" b="1" dirty="0">
                <a:latin typeface="Montserrat" panose="02000505000000020004" pitchFamily="2" charset="77"/>
              </a:endParaRPr>
            </a:p>
          </p:txBody>
        </p:sp>
        <p:sp>
          <p:nvSpPr>
            <p:cNvPr id="28704" name="Google Shape;550;p20"/>
            <p:cNvSpPr txBox="1">
              <a:spLocks noChangeArrowheads="1"/>
            </p:cNvSpPr>
            <p:nvPr/>
          </p:nvSpPr>
          <p:spPr bwMode="auto">
            <a:xfrm>
              <a:off x="9637309" y="5914075"/>
              <a:ext cx="693400" cy="5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2300"/>
                <a:buFont typeface="Montserrat" panose="02000505000000020004" pitchFamily="2" charset="0"/>
                <a:buNone/>
              </a:pPr>
              <a:r>
                <a:rPr lang="en-US" altLang="en-US" sz="4000" b="1" dirty="0">
                  <a:latin typeface="Montserrat" panose="02000505000000020004" pitchFamily="2" charset="77"/>
                  <a:sym typeface="Montserrat" panose="02000505000000020004" pitchFamily="2" charset="0"/>
                </a:rPr>
                <a:t>08</a:t>
              </a:r>
              <a:endParaRPr lang="en-US" altLang="en-US" sz="4000" b="1" dirty="0">
                <a:latin typeface="Montserrat" panose="02000505000000020004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4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87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87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7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87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87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71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3;p29"/>
          <p:cNvSpPr txBox="1">
            <a:spLocks noChangeArrowheads="1"/>
          </p:cNvSpPr>
          <p:nvPr/>
        </p:nvSpPr>
        <p:spPr bwMode="auto">
          <a:xfrm>
            <a:off x="2632075" y="1287463"/>
            <a:ext cx="167798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7107" name="Google Shape;864;p29"/>
          <p:cNvSpPr>
            <a:spLocks/>
          </p:cNvSpPr>
          <p:nvPr/>
        </p:nvSpPr>
        <p:spPr bwMode="auto">
          <a:xfrm>
            <a:off x="828675" y="3121025"/>
            <a:ext cx="1698625" cy="466725"/>
          </a:xfrm>
          <a:custGeom>
            <a:avLst/>
            <a:gdLst>
              <a:gd name="T0" fmla="*/ 423 w 430"/>
              <a:gd name="T1" fmla="*/ 38 h 118"/>
              <a:gd name="T2" fmla="*/ 249 w 430"/>
              <a:gd name="T3" fmla="*/ 38 h 118"/>
              <a:gd name="T4" fmla="*/ 232 w 430"/>
              <a:gd name="T5" fmla="*/ 19 h 118"/>
              <a:gd name="T6" fmla="*/ 215 w 430"/>
              <a:gd name="T7" fmla="*/ 0 h 118"/>
              <a:gd name="T8" fmla="*/ 198 w 430"/>
              <a:gd name="T9" fmla="*/ 19 h 118"/>
              <a:gd name="T10" fmla="*/ 180 w 430"/>
              <a:gd name="T11" fmla="*/ 38 h 118"/>
              <a:gd name="T12" fmla="*/ 40 w 430"/>
              <a:gd name="T13" fmla="*/ 38 h 118"/>
              <a:gd name="T14" fmla="*/ 0 w 430"/>
              <a:gd name="T15" fmla="*/ 78 h 118"/>
              <a:gd name="T16" fmla="*/ 40 w 430"/>
              <a:gd name="T17" fmla="*/ 118 h 118"/>
              <a:gd name="T18" fmla="*/ 423 w 430"/>
              <a:gd name="T19" fmla="*/ 118 h 118"/>
              <a:gd name="T20" fmla="*/ 430 w 430"/>
              <a:gd name="T21" fmla="*/ 111 h 118"/>
              <a:gd name="T22" fmla="*/ 430 w 430"/>
              <a:gd name="T23" fmla="*/ 45 h 118"/>
              <a:gd name="T24" fmla="*/ 423 w 430"/>
              <a:gd name="T25" fmla="*/ 3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0" h="118" extrusionOk="0">
                <a:moveTo>
                  <a:pt x="423" y="38"/>
                </a:moveTo>
                <a:cubicBezTo>
                  <a:pt x="249" y="38"/>
                  <a:pt x="249" y="38"/>
                  <a:pt x="249" y="38"/>
                </a:cubicBezTo>
                <a:cubicBezTo>
                  <a:pt x="232" y="19"/>
                  <a:pt x="232" y="19"/>
                  <a:pt x="232" y="19"/>
                </a:cubicBezTo>
                <a:cubicBezTo>
                  <a:pt x="215" y="0"/>
                  <a:pt x="215" y="0"/>
                  <a:pt x="215" y="0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80" y="38"/>
                  <a:pt x="180" y="38"/>
                  <a:pt x="180" y="38"/>
                </a:cubicBezTo>
                <a:cubicBezTo>
                  <a:pt x="40" y="38"/>
                  <a:pt x="40" y="38"/>
                  <a:pt x="40" y="38"/>
                </a:cubicBezTo>
                <a:cubicBezTo>
                  <a:pt x="18" y="38"/>
                  <a:pt x="0" y="56"/>
                  <a:pt x="0" y="78"/>
                </a:cubicBezTo>
                <a:cubicBezTo>
                  <a:pt x="0" y="100"/>
                  <a:pt x="18" y="118"/>
                  <a:pt x="40" y="118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7" y="118"/>
                  <a:pt x="430" y="115"/>
                  <a:pt x="430" y="111"/>
                </a:cubicBezTo>
                <a:cubicBezTo>
                  <a:pt x="430" y="45"/>
                  <a:pt x="430" y="45"/>
                  <a:pt x="430" y="45"/>
                </a:cubicBezTo>
                <a:cubicBezTo>
                  <a:pt x="430" y="41"/>
                  <a:pt x="427" y="38"/>
                  <a:pt x="423" y="38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7108" name="Google Shape;865;p29"/>
          <p:cNvSpPr>
            <a:spLocks/>
          </p:cNvSpPr>
          <p:nvPr/>
        </p:nvSpPr>
        <p:spPr bwMode="auto">
          <a:xfrm>
            <a:off x="4360863" y="3121025"/>
            <a:ext cx="1698625" cy="466725"/>
          </a:xfrm>
          <a:custGeom>
            <a:avLst/>
            <a:gdLst>
              <a:gd name="T0" fmla="*/ 423 w 430"/>
              <a:gd name="T1" fmla="*/ 38 h 118"/>
              <a:gd name="T2" fmla="*/ 250 w 430"/>
              <a:gd name="T3" fmla="*/ 38 h 118"/>
              <a:gd name="T4" fmla="*/ 233 w 430"/>
              <a:gd name="T5" fmla="*/ 19 h 118"/>
              <a:gd name="T6" fmla="*/ 215 w 430"/>
              <a:gd name="T7" fmla="*/ 0 h 118"/>
              <a:gd name="T8" fmla="*/ 198 w 430"/>
              <a:gd name="T9" fmla="*/ 19 h 118"/>
              <a:gd name="T10" fmla="*/ 181 w 430"/>
              <a:gd name="T11" fmla="*/ 38 h 118"/>
              <a:gd name="T12" fmla="*/ 7 w 430"/>
              <a:gd name="T13" fmla="*/ 38 h 118"/>
              <a:gd name="T14" fmla="*/ 0 w 430"/>
              <a:gd name="T15" fmla="*/ 45 h 118"/>
              <a:gd name="T16" fmla="*/ 0 w 430"/>
              <a:gd name="T17" fmla="*/ 111 h 118"/>
              <a:gd name="T18" fmla="*/ 7 w 430"/>
              <a:gd name="T19" fmla="*/ 118 h 118"/>
              <a:gd name="T20" fmla="*/ 423 w 430"/>
              <a:gd name="T21" fmla="*/ 118 h 118"/>
              <a:gd name="T22" fmla="*/ 430 w 430"/>
              <a:gd name="T23" fmla="*/ 111 h 118"/>
              <a:gd name="T24" fmla="*/ 430 w 430"/>
              <a:gd name="T25" fmla="*/ 45 h 118"/>
              <a:gd name="T26" fmla="*/ 423 w 430"/>
              <a:gd name="T27" fmla="*/ 3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0" h="118" extrusionOk="0">
                <a:moveTo>
                  <a:pt x="423" y="38"/>
                </a:moveTo>
                <a:cubicBezTo>
                  <a:pt x="250" y="38"/>
                  <a:pt x="250" y="38"/>
                  <a:pt x="250" y="38"/>
                </a:cubicBezTo>
                <a:cubicBezTo>
                  <a:pt x="233" y="19"/>
                  <a:pt x="233" y="19"/>
                  <a:pt x="233" y="19"/>
                </a:cubicBezTo>
                <a:cubicBezTo>
                  <a:pt x="215" y="0"/>
                  <a:pt x="215" y="0"/>
                  <a:pt x="215" y="0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81" y="38"/>
                  <a:pt x="181" y="38"/>
                  <a:pt x="181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4" y="38"/>
                  <a:pt x="0" y="41"/>
                  <a:pt x="0" y="45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5"/>
                  <a:pt x="4" y="118"/>
                  <a:pt x="7" y="118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7" y="118"/>
                  <a:pt x="430" y="115"/>
                  <a:pt x="430" y="111"/>
                </a:cubicBezTo>
                <a:cubicBezTo>
                  <a:pt x="430" y="45"/>
                  <a:pt x="430" y="45"/>
                  <a:pt x="430" y="45"/>
                </a:cubicBezTo>
                <a:cubicBezTo>
                  <a:pt x="430" y="41"/>
                  <a:pt x="427" y="38"/>
                  <a:pt x="423" y="38"/>
                </a:cubicBezTo>
                <a:close/>
              </a:path>
            </a:pathLst>
          </a:cu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7109" name="Google Shape;866;p29"/>
          <p:cNvSpPr>
            <a:spLocks/>
          </p:cNvSpPr>
          <p:nvPr/>
        </p:nvSpPr>
        <p:spPr bwMode="auto">
          <a:xfrm>
            <a:off x="7896225" y="3121025"/>
            <a:ext cx="1700213" cy="466725"/>
          </a:xfrm>
          <a:custGeom>
            <a:avLst/>
            <a:gdLst>
              <a:gd name="T0" fmla="*/ 423 w 430"/>
              <a:gd name="T1" fmla="*/ 38 h 118"/>
              <a:gd name="T2" fmla="*/ 249 w 430"/>
              <a:gd name="T3" fmla="*/ 38 h 118"/>
              <a:gd name="T4" fmla="*/ 232 w 430"/>
              <a:gd name="T5" fmla="*/ 19 h 118"/>
              <a:gd name="T6" fmla="*/ 215 w 430"/>
              <a:gd name="T7" fmla="*/ 0 h 118"/>
              <a:gd name="T8" fmla="*/ 198 w 430"/>
              <a:gd name="T9" fmla="*/ 19 h 118"/>
              <a:gd name="T10" fmla="*/ 180 w 430"/>
              <a:gd name="T11" fmla="*/ 38 h 118"/>
              <a:gd name="T12" fmla="*/ 7 w 430"/>
              <a:gd name="T13" fmla="*/ 38 h 118"/>
              <a:gd name="T14" fmla="*/ 0 w 430"/>
              <a:gd name="T15" fmla="*/ 45 h 118"/>
              <a:gd name="T16" fmla="*/ 0 w 430"/>
              <a:gd name="T17" fmla="*/ 111 h 118"/>
              <a:gd name="T18" fmla="*/ 7 w 430"/>
              <a:gd name="T19" fmla="*/ 118 h 118"/>
              <a:gd name="T20" fmla="*/ 423 w 430"/>
              <a:gd name="T21" fmla="*/ 118 h 118"/>
              <a:gd name="T22" fmla="*/ 430 w 430"/>
              <a:gd name="T23" fmla="*/ 111 h 118"/>
              <a:gd name="T24" fmla="*/ 430 w 430"/>
              <a:gd name="T25" fmla="*/ 45 h 118"/>
              <a:gd name="T26" fmla="*/ 423 w 430"/>
              <a:gd name="T27" fmla="*/ 3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0" h="118" extrusionOk="0">
                <a:moveTo>
                  <a:pt x="423" y="38"/>
                </a:moveTo>
                <a:cubicBezTo>
                  <a:pt x="249" y="38"/>
                  <a:pt x="249" y="38"/>
                  <a:pt x="249" y="38"/>
                </a:cubicBezTo>
                <a:cubicBezTo>
                  <a:pt x="232" y="19"/>
                  <a:pt x="232" y="19"/>
                  <a:pt x="232" y="19"/>
                </a:cubicBezTo>
                <a:cubicBezTo>
                  <a:pt x="215" y="0"/>
                  <a:pt x="215" y="0"/>
                  <a:pt x="215" y="0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80" y="38"/>
                  <a:pt x="180" y="38"/>
                  <a:pt x="180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3" y="38"/>
                  <a:pt x="0" y="41"/>
                  <a:pt x="0" y="45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5"/>
                  <a:pt x="3" y="118"/>
                  <a:pt x="7" y="118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7" y="118"/>
                  <a:pt x="430" y="115"/>
                  <a:pt x="430" y="111"/>
                </a:cubicBezTo>
                <a:cubicBezTo>
                  <a:pt x="430" y="45"/>
                  <a:pt x="430" y="45"/>
                  <a:pt x="430" y="45"/>
                </a:cubicBezTo>
                <a:cubicBezTo>
                  <a:pt x="430" y="41"/>
                  <a:pt x="427" y="38"/>
                  <a:pt x="423" y="38"/>
                </a:cubicBezTo>
                <a:close/>
              </a:path>
            </a:pathLst>
          </a:cu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7110" name="Google Shape;867;p29"/>
          <p:cNvSpPr>
            <a:spLocks/>
          </p:cNvSpPr>
          <p:nvPr/>
        </p:nvSpPr>
        <p:spPr bwMode="auto">
          <a:xfrm>
            <a:off x="9663113" y="3271838"/>
            <a:ext cx="1698625" cy="469900"/>
          </a:xfrm>
          <a:custGeom>
            <a:avLst/>
            <a:gdLst>
              <a:gd name="T0" fmla="*/ 390 w 430"/>
              <a:gd name="T1" fmla="*/ 0 h 119"/>
              <a:gd name="T2" fmla="*/ 7 w 430"/>
              <a:gd name="T3" fmla="*/ 0 h 119"/>
              <a:gd name="T4" fmla="*/ 0 w 430"/>
              <a:gd name="T5" fmla="*/ 7 h 119"/>
              <a:gd name="T6" fmla="*/ 0 w 430"/>
              <a:gd name="T7" fmla="*/ 73 h 119"/>
              <a:gd name="T8" fmla="*/ 7 w 430"/>
              <a:gd name="T9" fmla="*/ 80 h 119"/>
              <a:gd name="T10" fmla="*/ 181 w 430"/>
              <a:gd name="T11" fmla="*/ 80 h 119"/>
              <a:gd name="T12" fmla="*/ 198 w 430"/>
              <a:gd name="T13" fmla="*/ 99 h 119"/>
              <a:gd name="T14" fmla="*/ 215 w 430"/>
              <a:gd name="T15" fmla="*/ 119 h 119"/>
              <a:gd name="T16" fmla="*/ 232 w 430"/>
              <a:gd name="T17" fmla="*/ 99 h 119"/>
              <a:gd name="T18" fmla="*/ 250 w 430"/>
              <a:gd name="T19" fmla="*/ 80 h 119"/>
              <a:gd name="T20" fmla="*/ 390 w 430"/>
              <a:gd name="T21" fmla="*/ 80 h 119"/>
              <a:gd name="T22" fmla="*/ 430 w 430"/>
              <a:gd name="T23" fmla="*/ 40 h 119"/>
              <a:gd name="T24" fmla="*/ 390 w 430"/>
              <a:gd name="T2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0" h="119" extrusionOk="0">
                <a:moveTo>
                  <a:pt x="390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1" y="80"/>
                  <a:pt x="181" y="80"/>
                  <a:pt x="181" y="80"/>
                </a:cubicBezTo>
                <a:cubicBezTo>
                  <a:pt x="198" y="99"/>
                  <a:pt x="198" y="99"/>
                  <a:pt x="198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50" y="80"/>
                  <a:pt x="250" y="80"/>
                  <a:pt x="250" y="80"/>
                </a:cubicBezTo>
                <a:cubicBezTo>
                  <a:pt x="390" y="80"/>
                  <a:pt x="390" y="80"/>
                  <a:pt x="390" y="80"/>
                </a:cubicBezTo>
                <a:cubicBezTo>
                  <a:pt x="412" y="80"/>
                  <a:pt x="430" y="62"/>
                  <a:pt x="430" y="40"/>
                </a:cubicBezTo>
                <a:cubicBezTo>
                  <a:pt x="430" y="18"/>
                  <a:pt x="412" y="0"/>
                  <a:pt x="390" y="0"/>
                </a:cubicBez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7111" name="Google Shape;868;p29"/>
          <p:cNvSpPr>
            <a:spLocks/>
          </p:cNvSpPr>
          <p:nvPr/>
        </p:nvSpPr>
        <p:spPr bwMode="auto">
          <a:xfrm>
            <a:off x="6130925" y="3271838"/>
            <a:ext cx="1698625" cy="469900"/>
          </a:xfrm>
          <a:custGeom>
            <a:avLst/>
            <a:gdLst>
              <a:gd name="T0" fmla="*/ 423 w 430"/>
              <a:gd name="T1" fmla="*/ 0 h 119"/>
              <a:gd name="T2" fmla="*/ 7 w 430"/>
              <a:gd name="T3" fmla="*/ 0 h 119"/>
              <a:gd name="T4" fmla="*/ 0 w 430"/>
              <a:gd name="T5" fmla="*/ 7 h 119"/>
              <a:gd name="T6" fmla="*/ 0 w 430"/>
              <a:gd name="T7" fmla="*/ 73 h 119"/>
              <a:gd name="T8" fmla="*/ 7 w 430"/>
              <a:gd name="T9" fmla="*/ 80 h 119"/>
              <a:gd name="T10" fmla="*/ 180 w 430"/>
              <a:gd name="T11" fmla="*/ 80 h 119"/>
              <a:gd name="T12" fmla="*/ 197 w 430"/>
              <a:gd name="T13" fmla="*/ 99 h 119"/>
              <a:gd name="T14" fmla="*/ 215 w 430"/>
              <a:gd name="T15" fmla="*/ 119 h 119"/>
              <a:gd name="T16" fmla="*/ 232 w 430"/>
              <a:gd name="T17" fmla="*/ 99 h 119"/>
              <a:gd name="T18" fmla="*/ 249 w 430"/>
              <a:gd name="T19" fmla="*/ 80 h 119"/>
              <a:gd name="T20" fmla="*/ 423 w 430"/>
              <a:gd name="T21" fmla="*/ 80 h 119"/>
              <a:gd name="T22" fmla="*/ 430 w 430"/>
              <a:gd name="T23" fmla="*/ 73 h 119"/>
              <a:gd name="T24" fmla="*/ 430 w 430"/>
              <a:gd name="T25" fmla="*/ 7 h 119"/>
              <a:gd name="T26" fmla="*/ 423 w 430"/>
              <a:gd name="T2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0" h="119" extrusionOk="0">
                <a:moveTo>
                  <a:pt x="42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0" y="80"/>
                  <a:pt x="180" y="80"/>
                  <a:pt x="180" y="80"/>
                </a:cubicBezTo>
                <a:cubicBezTo>
                  <a:pt x="197" y="99"/>
                  <a:pt x="197" y="99"/>
                  <a:pt x="197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49" y="80"/>
                  <a:pt x="249" y="80"/>
                  <a:pt x="249" y="80"/>
                </a:cubicBezTo>
                <a:cubicBezTo>
                  <a:pt x="423" y="80"/>
                  <a:pt x="423" y="80"/>
                  <a:pt x="423" y="80"/>
                </a:cubicBezTo>
                <a:cubicBezTo>
                  <a:pt x="426" y="80"/>
                  <a:pt x="430" y="77"/>
                  <a:pt x="430" y="73"/>
                </a:cubicBezTo>
                <a:cubicBezTo>
                  <a:pt x="430" y="7"/>
                  <a:pt x="430" y="7"/>
                  <a:pt x="430" y="7"/>
                </a:cubicBezTo>
                <a:cubicBezTo>
                  <a:pt x="430" y="3"/>
                  <a:pt x="426" y="0"/>
                  <a:pt x="423" y="0"/>
                </a:cubicBezTo>
                <a:close/>
              </a:path>
            </a:pathLst>
          </a:custGeom>
          <a:solidFill>
            <a:srgbClr val="C3C5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7112" name="Google Shape;869;p29"/>
          <p:cNvSpPr>
            <a:spLocks/>
          </p:cNvSpPr>
          <p:nvPr/>
        </p:nvSpPr>
        <p:spPr bwMode="auto">
          <a:xfrm>
            <a:off x="2593975" y="3271838"/>
            <a:ext cx="1700213" cy="469900"/>
          </a:xfrm>
          <a:custGeom>
            <a:avLst/>
            <a:gdLst>
              <a:gd name="T0" fmla="*/ 423 w 430"/>
              <a:gd name="T1" fmla="*/ 0 h 119"/>
              <a:gd name="T2" fmla="*/ 7 w 430"/>
              <a:gd name="T3" fmla="*/ 0 h 119"/>
              <a:gd name="T4" fmla="*/ 0 w 430"/>
              <a:gd name="T5" fmla="*/ 7 h 119"/>
              <a:gd name="T6" fmla="*/ 0 w 430"/>
              <a:gd name="T7" fmla="*/ 73 h 119"/>
              <a:gd name="T8" fmla="*/ 7 w 430"/>
              <a:gd name="T9" fmla="*/ 80 h 119"/>
              <a:gd name="T10" fmla="*/ 181 w 430"/>
              <a:gd name="T11" fmla="*/ 80 h 119"/>
              <a:gd name="T12" fmla="*/ 198 w 430"/>
              <a:gd name="T13" fmla="*/ 99 h 119"/>
              <a:gd name="T14" fmla="*/ 215 w 430"/>
              <a:gd name="T15" fmla="*/ 119 h 119"/>
              <a:gd name="T16" fmla="*/ 232 w 430"/>
              <a:gd name="T17" fmla="*/ 99 h 119"/>
              <a:gd name="T18" fmla="*/ 250 w 430"/>
              <a:gd name="T19" fmla="*/ 80 h 119"/>
              <a:gd name="T20" fmla="*/ 423 w 430"/>
              <a:gd name="T21" fmla="*/ 80 h 119"/>
              <a:gd name="T22" fmla="*/ 430 w 430"/>
              <a:gd name="T23" fmla="*/ 73 h 119"/>
              <a:gd name="T24" fmla="*/ 430 w 430"/>
              <a:gd name="T25" fmla="*/ 7 h 119"/>
              <a:gd name="T26" fmla="*/ 423 w 430"/>
              <a:gd name="T2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0" h="119" extrusionOk="0">
                <a:moveTo>
                  <a:pt x="42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1" y="80"/>
                  <a:pt x="181" y="80"/>
                  <a:pt x="181" y="80"/>
                </a:cubicBezTo>
                <a:cubicBezTo>
                  <a:pt x="198" y="99"/>
                  <a:pt x="198" y="99"/>
                  <a:pt x="198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50" y="80"/>
                  <a:pt x="250" y="80"/>
                  <a:pt x="250" y="80"/>
                </a:cubicBezTo>
                <a:cubicBezTo>
                  <a:pt x="423" y="80"/>
                  <a:pt x="423" y="80"/>
                  <a:pt x="423" y="80"/>
                </a:cubicBezTo>
                <a:cubicBezTo>
                  <a:pt x="427" y="80"/>
                  <a:pt x="430" y="77"/>
                  <a:pt x="430" y="73"/>
                </a:cubicBezTo>
                <a:cubicBezTo>
                  <a:pt x="430" y="7"/>
                  <a:pt x="430" y="7"/>
                  <a:pt x="430" y="7"/>
                </a:cubicBezTo>
                <a:cubicBezTo>
                  <a:pt x="430" y="3"/>
                  <a:pt x="427" y="0"/>
                  <a:pt x="423" y="0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7113" name="Google Shape;870;p29"/>
          <p:cNvSpPr txBox="1">
            <a:spLocks noChangeArrowheads="1"/>
          </p:cNvSpPr>
          <p:nvPr/>
        </p:nvSpPr>
        <p:spPr bwMode="auto">
          <a:xfrm>
            <a:off x="1147763" y="4340225"/>
            <a:ext cx="11953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929E"/>
              </a:buClr>
              <a:buSzPts val="2500"/>
              <a:buFont typeface="Open Sans Semibold" panose="020B0706030804020204" pitchFamily="34" charset="0"/>
              <a:buNone/>
            </a:pPr>
            <a:r>
              <a:rPr lang="en-US" altLang="en-US" sz="2500" b="1">
                <a:solidFill>
                  <a:srgbClr val="23929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A</a:t>
            </a:r>
            <a:endParaRPr lang="en-US" altLang="en-US"/>
          </a:p>
        </p:txBody>
      </p:sp>
      <p:sp>
        <p:nvSpPr>
          <p:cNvPr id="47114" name="Google Shape;871;p29"/>
          <p:cNvSpPr txBox="1">
            <a:spLocks noChangeArrowheads="1"/>
          </p:cNvSpPr>
          <p:nvPr/>
        </p:nvSpPr>
        <p:spPr bwMode="auto">
          <a:xfrm>
            <a:off x="4684713" y="4340225"/>
            <a:ext cx="11858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1605E"/>
              </a:buClr>
              <a:buSzPts val="2500"/>
              <a:buFont typeface="Open Sans Semibold" panose="020B0706030804020204" pitchFamily="34" charset="0"/>
              <a:buNone/>
            </a:pPr>
            <a:r>
              <a:rPr lang="en-US" altLang="en-US" sz="2500" b="1">
                <a:solidFill>
                  <a:srgbClr val="61605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C</a:t>
            </a:r>
            <a:endParaRPr lang="en-US" altLang="en-US"/>
          </a:p>
        </p:txBody>
      </p:sp>
      <p:sp>
        <p:nvSpPr>
          <p:cNvPr id="47115" name="Google Shape;872;p29"/>
          <p:cNvSpPr txBox="1">
            <a:spLocks noChangeArrowheads="1"/>
          </p:cNvSpPr>
          <p:nvPr/>
        </p:nvSpPr>
        <p:spPr bwMode="auto">
          <a:xfrm>
            <a:off x="8229600" y="4340225"/>
            <a:ext cx="11858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E2412A"/>
              </a:buClr>
              <a:buSzPts val="2500"/>
              <a:buFont typeface="Open Sans Semibold" panose="020B0706030804020204" pitchFamily="34" charset="0"/>
              <a:buNone/>
            </a:pPr>
            <a:r>
              <a:rPr lang="en-US" altLang="en-US" sz="2500" b="1">
                <a:solidFill>
                  <a:srgbClr val="E2412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E</a:t>
            </a:r>
            <a:endParaRPr lang="en-US" altLang="en-US"/>
          </a:p>
        </p:txBody>
      </p:sp>
      <p:sp>
        <p:nvSpPr>
          <p:cNvPr id="47116" name="Google Shape;873;p29"/>
          <p:cNvSpPr txBox="1">
            <a:spLocks noChangeArrowheads="1"/>
          </p:cNvSpPr>
          <p:nvPr/>
        </p:nvSpPr>
        <p:spPr bwMode="auto">
          <a:xfrm>
            <a:off x="2914650" y="781050"/>
            <a:ext cx="12176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F526B"/>
              </a:buClr>
              <a:buSzPts val="2500"/>
              <a:buFont typeface="Open Sans Semibold" panose="020B0706030804020204" pitchFamily="34" charset="0"/>
              <a:buNone/>
            </a:pPr>
            <a:r>
              <a:rPr lang="en-US" altLang="en-US" sz="2500" b="1">
                <a:solidFill>
                  <a:srgbClr val="2F526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B</a:t>
            </a:r>
            <a:endParaRPr lang="en-US" altLang="en-US"/>
          </a:p>
        </p:txBody>
      </p:sp>
      <p:sp>
        <p:nvSpPr>
          <p:cNvPr id="47117" name="Google Shape;874;p29"/>
          <p:cNvSpPr txBox="1">
            <a:spLocks noChangeArrowheads="1"/>
          </p:cNvSpPr>
          <p:nvPr/>
        </p:nvSpPr>
        <p:spPr bwMode="auto">
          <a:xfrm>
            <a:off x="6438900" y="781050"/>
            <a:ext cx="1225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7A8A7"/>
              </a:buClr>
              <a:buSzPts val="2500"/>
              <a:buFont typeface="Open Sans Semibold" panose="020B0706030804020204" pitchFamily="34" charset="0"/>
              <a:buNone/>
            </a:pPr>
            <a:r>
              <a:rPr lang="en-US" altLang="en-US" sz="2500" b="1">
                <a:solidFill>
                  <a:srgbClr val="A7A8A7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D</a:t>
            </a:r>
            <a:endParaRPr lang="en-US" altLang="en-US"/>
          </a:p>
        </p:txBody>
      </p:sp>
      <p:sp>
        <p:nvSpPr>
          <p:cNvPr id="47118" name="Google Shape;875;p29"/>
          <p:cNvSpPr txBox="1">
            <a:spLocks noChangeArrowheads="1"/>
          </p:cNvSpPr>
          <p:nvPr/>
        </p:nvSpPr>
        <p:spPr bwMode="auto">
          <a:xfrm>
            <a:off x="9999663" y="781050"/>
            <a:ext cx="1184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AC344"/>
              </a:buClr>
              <a:buSzPts val="2500"/>
              <a:buFont typeface="Open Sans Semibold" panose="020B0706030804020204" pitchFamily="34" charset="0"/>
              <a:buNone/>
            </a:pPr>
            <a:r>
              <a:rPr lang="en-US" altLang="en-US" sz="2500" b="1">
                <a:solidFill>
                  <a:srgbClr val="FAC344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F</a:t>
            </a:r>
            <a:endParaRPr lang="en-US" altLang="en-US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F0B8E00F-F7F0-3F4D-B56D-558D251CF9C5}"/>
              </a:ext>
            </a:extLst>
          </p:cNvPr>
          <p:cNvGrpSpPr/>
          <p:nvPr/>
        </p:nvGrpSpPr>
        <p:grpSpPr>
          <a:xfrm>
            <a:off x="4633913" y="1054100"/>
            <a:ext cx="1157287" cy="1157288"/>
            <a:chOff x="4633913" y="1054100"/>
            <a:chExt cx="1157287" cy="1157288"/>
          </a:xfrm>
        </p:grpSpPr>
        <p:sp>
          <p:nvSpPr>
            <p:cNvPr id="47120" name="Google Shape;877;p29"/>
            <p:cNvSpPr>
              <a:spLocks/>
            </p:cNvSpPr>
            <p:nvPr/>
          </p:nvSpPr>
          <p:spPr bwMode="auto">
            <a:xfrm>
              <a:off x="4814888" y="1389063"/>
              <a:ext cx="790575" cy="498475"/>
            </a:xfrm>
            <a:custGeom>
              <a:avLst/>
              <a:gdLst>
                <a:gd name="T0" fmla="*/ 175 w 200"/>
                <a:gd name="T1" fmla="*/ 126 h 126"/>
                <a:gd name="T2" fmla="*/ 25 w 200"/>
                <a:gd name="T3" fmla="*/ 126 h 126"/>
                <a:gd name="T4" fmla="*/ 0 w 200"/>
                <a:gd name="T5" fmla="*/ 101 h 126"/>
                <a:gd name="T6" fmla="*/ 0 w 200"/>
                <a:gd name="T7" fmla="*/ 25 h 126"/>
                <a:gd name="T8" fmla="*/ 25 w 200"/>
                <a:gd name="T9" fmla="*/ 0 h 126"/>
                <a:gd name="T10" fmla="*/ 175 w 200"/>
                <a:gd name="T11" fmla="*/ 0 h 126"/>
                <a:gd name="T12" fmla="*/ 200 w 200"/>
                <a:gd name="T13" fmla="*/ 25 h 126"/>
                <a:gd name="T14" fmla="*/ 200 w 200"/>
                <a:gd name="T15" fmla="*/ 101 h 126"/>
                <a:gd name="T16" fmla="*/ 175 w 200"/>
                <a:gd name="T17" fmla="*/ 126 h 126"/>
                <a:gd name="T18" fmla="*/ 25 w 200"/>
                <a:gd name="T19" fmla="*/ 8 h 126"/>
                <a:gd name="T20" fmla="*/ 8 w 200"/>
                <a:gd name="T21" fmla="*/ 25 h 126"/>
                <a:gd name="T22" fmla="*/ 8 w 200"/>
                <a:gd name="T23" fmla="*/ 101 h 126"/>
                <a:gd name="T24" fmla="*/ 25 w 200"/>
                <a:gd name="T25" fmla="*/ 118 h 126"/>
                <a:gd name="T26" fmla="*/ 175 w 200"/>
                <a:gd name="T27" fmla="*/ 118 h 126"/>
                <a:gd name="T28" fmla="*/ 192 w 200"/>
                <a:gd name="T29" fmla="*/ 101 h 126"/>
                <a:gd name="T30" fmla="*/ 192 w 200"/>
                <a:gd name="T31" fmla="*/ 25 h 126"/>
                <a:gd name="T32" fmla="*/ 175 w 200"/>
                <a:gd name="T33" fmla="*/ 8 h 126"/>
                <a:gd name="T34" fmla="*/ 25 w 200"/>
                <a:gd name="T35" fmla="*/ 8 h 126"/>
                <a:gd name="T36" fmla="*/ 172 w 200"/>
                <a:gd name="T37" fmla="*/ 106 h 126"/>
                <a:gd name="T38" fmla="*/ 169 w 200"/>
                <a:gd name="T39" fmla="*/ 105 h 126"/>
                <a:gd name="T40" fmla="*/ 125 w 200"/>
                <a:gd name="T41" fmla="*/ 68 h 126"/>
                <a:gd name="T42" fmla="*/ 102 w 200"/>
                <a:gd name="T43" fmla="*/ 86 h 126"/>
                <a:gd name="T44" fmla="*/ 98 w 200"/>
                <a:gd name="T45" fmla="*/ 86 h 126"/>
                <a:gd name="T46" fmla="*/ 75 w 200"/>
                <a:gd name="T47" fmla="*/ 68 h 126"/>
                <a:gd name="T48" fmla="*/ 30 w 200"/>
                <a:gd name="T49" fmla="*/ 105 h 126"/>
                <a:gd name="T50" fmla="*/ 25 w 200"/>
                <a:gd name="T51" fmla="*/ 105 h 126"/>
                <a:gd name="T52" fmla="*/ 25 w 200"/>
                <a:gd name="T53" fmla="*/ 99 h 126"/>
                <a:gd name="T54" fmla="*/ 68 w 200"/>
                <a:gd name="T55" fmla="*/ 63 h 126"/>
                <a:gd name="T56" fmla="*/ 26 w 200"/>
                <a:gd name="T57" fmla="*/ 30 h 126"/>
                <a:gd name="T58" fmla="*/ 25 w 200"/>
                <a:gd name="T59" fmla="*/ 25 h 126"/>
                <a:gd name="T60" fmla="*/ 30 w 200"/>
                <a:gd name="T61" fmla="*/ 24 h 126"/>
                <a:gd name="T62" fmla="*/ 100 w 200"/>
                <a:gd name="T63" fmla="*/ 78 h 126"/>
                <a:gd name="T64" fmla="*/ 170 w 200"/>
                <a:gd name="T65" fmla="*/ 24 h 126"/>
                <a:gd name="T66" fmla="*/ 175 w 200"/>
                <a:gd name="T67" fmla="*/ 25 h 126"/>
                <a:gd name="T68" fmla="*/ 174 w 200"/>
                <a:gd name="T69" fmla="*/ 30 h 126"/>
                <a:gd name="T70" fmla="*/ 132 w 200"/>
                <a:gd name="T71" fmla="*/ 64 h 126"/>
                <a:gd name="T72" fmla="*/ 174 w 200"/>
                <a:gd name="T73" fmla="*/ 99 h 126"/>
                <a:gd name="T74" fmla="*/ 175 w 200"/>
                <a:gd name="T75" fmla="*/ 105 h 126"/>
                <a:gd name="T76" fmla="*/ 172 w 200"/>
                <a:gd name="T77" fmla="*/ 10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0" h="126" extrusionOk="0">
                  <a:moveTo>
                    <a:pt x="175" y="126"/>
                  </a:moveTo>
                  <a:cubicBezTo>
                    <a:pt x="25" y="126"/>
                    <a:pt x="25" y="126"/>
                    <a:pt x="25" y="126"/>
                  </a:cubicBezTo>
                  <a:cubicBezTo>
                    <a:pt x="11" y="126"/>
                    <a:pt x="0" y="115"/>
                    <a:pt x="0" y="10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89" y="0"/>
                    <a:pt x="200" y="11"/>
                    <a:pt x="200" y="25"/>
                  </a:cubicBezTo>
                  <a:cubicBezTo>
                    <a:pt x="200" y="101"/>
                    <a:pt x="200" y="101"/>
                    <a:pt x="200" y="101"/>
                  </a:cubicBezTo>
                  <a:cubicBezTo>
                    <a:pt x="200" y="115"/>
                    <a:pt x="189" y="126"/>
                    <a:pt x="175" y="126"/>
                  </a:cubicBezTo>
                  <a:close/>
                  <a:moveTo>
                    <a:pt x="25" y="8"/>
                  </a:moveTo>
                  <a:cubicBezTo>
                    <a:pt x="16" y="8"/>
                    <a:pt x="8" y="16"/>
                    <a:pt x="8" y="2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10"/>
                    <a:pt x="16" y="118"/>
                    <a:pt x="2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85" y="118"/>
                    <a:pt x="192" y="110"/>
                    <a:pt x="192" y="101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92" y="16"/>
                    <a:pt x="185" y="8"/>
                    <a:pt x="175" y="8"/>
                  </a:cubicBezTo>
                  <a:lnTo>
                    <a:pt x="25" y="8"/>
                  </a:lnTo>
                  <a:close/>
                  <a:moveTo>
                    <a:pt x="172" y="106"/>
                  </a:moveTo>
                  <a:cubicBezTo>
                    <a:pt x="171" y="106"/>
                    <a:pt x="170" y="106"/>
                    <a:pt x="169" y="105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1" y="88"/>
                    <a:pt x="99" y="88"/>
                    <a:pt x="98" y="86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9" y="107"/>
                    <a:pt x="26" y="106"/>
                    <a:pt x="25" y="105"/>
                  </a:cubicBezTo>
                  <a:cubicBezTo>
                    <a:pt x="24" y="103"/>
                    <a:pt x="24" y="101"/>
                    <a:pt x="25" y="99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29"/>
                    <a:pt x="24" y="26"/>
                    <a:pt x="25" y="25"/>
                  </a:cubicBezTo>
                  <a:cubicBezTo>
                    <a:pt x="26" y="23"/>
                    <a:pt x="29" y="23"/>
                    <a:pt x="30" y="24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1" y="23"/>
                    <a:pt x="174" y="23"/>
                    <a:pt x="175" y="25"/>
                  </a:cubicBezTo>
                  <a:cubicBezTo>
                    <a:pt x="176" y="26"/>
                    <a:pt x="176" y="29"/>
                    <a:pt x="174" y="30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6" y="101"/>
                    <a:pt x="176" y="103"/>
                    <a:pt x="175" y="105"/>
                  </a:cubicBezTo>
                  <a:cubicBezTo>
                    <a:pt x="174" y="106"/>
                    <a:pt x="173" y="106"/>
                    <a:pt x="172" y="106"/>
                  </a:cubicBez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7125" name="Google Shape;882;p29"/>
            <p:cNvSpPr>
              <a:spLocks noChangeArrowheads="1"/>
            </p:cNvSpPr>
            <p:nvPr/>
          </p:nvSpPr>
          <p:spPr bwMode="auto">
            <a:xfrm>
              <a:off x="4633913" y="1054100"/>
              <a:ext cx="1157287" cy="1157288"/>
            </a:xfrm>
            <a:prstGeom prst="ellipse">
              <a:avLst/>
            </a:prstGeom>
            <a:noFill/>
            <a:ln w="26975">
              <a:solidFill>
                <a:srgbClr val="61605E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143D6DCF-0CCF-DA45-96CE-37EF34CB8863}"/>
              </a:ext>
            </a:extLst>
          </p:cNvPr>
          <p:cNvGrpSpPr/>
          <p:nvPr/>
        </p:nvGrpSpPr>
        <p:grpSpPr>
          <a:xfrm>
            <a:off x="8166100" y="1054100"/>
            <a:ext cx="1160463" cy="1157288"/>
            <a:chOff x="8166100" y="1054100"/>
            <a:chExt cx="1160463" cy="1157288"/>
          </a:xfrm>
        </p:grpSpPr>
        <p:sp>
          <p:nvSpPr>
            <p:cNvPr id="47123" name="Google Shape;880;p29"/>
            <p:cNvSpPr>
              <a:spLocks/>
            </p:cNvSpPr>
            <p:nvPr/>
          </p:nvSpPr>
          <p:spPr bwMode="auto">
            <a:xfrm>
              <a:off x="8386763" y="1306513"/>
              <a:ext cx="719137" cy="649287"/>
            </a:xfrm>
            <a:custGeom>
              <a:avLst/>
              <a:gdLst>
                <a:gd name="T0" fmla="*/ 29 w 182"/>
                <a:gd name="T1" fmla="*/ 85 h 164"/>
                <a:gd name="T2" fmla="*/ 39 w 182"/>
                <a:gd name="T3" fmla="*/ 137 h 164"/>
                <a:gd name="T4" fmla="*/ 59 w 182"/>
                <a:gd name="T5" fmla="*/ 127 h 164"/>
                <a:gd name="T6" fmla="*/ 49 w 182"/>
                <a:gd name="T7" fmla="*/ 75 h 164"/>
                <a:gd name="T8" fmla="*/ 52 w 182"/>
                <a:gd name="T9" fmla="*/ 85 h 164"/>
                <a:gd name="T10" fmla="*/ 49 w 182"/>
                <a:gd name="T11" fmla="*/ 129 h 164"/>
                <a:gd name="T12" fmla="*/ 37 w 182"/>
                <a:gd name="T13" fmla="*/ 127 h 164"/>
                <a:gd name="T14" fmla="*/ 39 w 182"/>
                <a:gd name="T15" fmla="*/ 83 h 164"/>
                <a:gd name="T16" fmla="*/ 52 w 182"/>
                <a:gd name="T17" fmla="*/ 85 h 164"/>
                <a:gd name="T18" fmla="*/ 66 w 182"/>
                <a:gd name="T19" fmla="*/ 70 h 164"/>
                <a:gd name="T20" fmla="*/ 76 w 182"/>
                <a:gd name="T21" fmla="*/ 137 h 164"/>
                <a:gd name="T22" fmla="*/ 97 w 182"/>
                <a:gd name="T23" fmla="*/ 127 h 164"/>
                <a:gd name="T24" fmla="*/ 87 w 182"/>
                <a:gd name="T25" fmla="*/ 60 h 164"/>
                <a:gd name="T26" fmla="*/ 89 w 182"/>
                <a:gd name="T27" fmla="*/ 70 h 164"/>
                <a:gd name="T28" fmla="*/ 87 w 182"/>
                <a:gd name="T29" fmla="*/ 129 h 164"/>
                <a:gd name="T30" fmla="*/ 74 w 182"/>
                <a:gd name="T31" fmla="*/ 127 h 164"/>
                <a:gd name="T32" fmla="*/ 76 w 182"/>
                <a:gd name="T33" fmla="*/ 68 h 164"/>
                <a:gd name="T34" fmla="*/ 89 w 182"/>
                <a:gd name="T35" fmla="*/ 70 h 164"/>
                <a:gd name="T36" fmla="*/ 104 w 182"/>
                <a:gd name="T37" fmla="*/ 57 h 164"/>
                <a:gd name="T38" fmla="*/ 114 w 182"/>
                <a:gd name="T39" fmla="*/ 137 h 164"/>
                <a:gd name="T40" fmla="*/ 134 w 182"/>
                <a:gd name="T41" fmla="*/ 127 h 164"/>
                <a:gd name="T42" fmla="*/ 124 w 182"/>
                <a:gd name="T43" fmla="*/ 47 h 164"/>
                <a:gd name="T44" fmla="*/ 126 w 182"/>
                <a:gd name="T45" fmla="*/ 57 h 164"/>
                <a:gd name="T46" fmla="*/ 124 w 182"/>
                <a:gd name="T47" fmla="*/ 129 h 164"/>
                <a:gd name="T48" fmla="*/ 111 w 182"/>
                <a:gd name="T49" fmla="*/ 127 h 164"/>
                <a:gd name="T50" fmla="*/ 114 w 182"/>
                <a:gd name="T51" fmla="*/ 55 h 164"/>
                <a:gd name="T52" fmla="*/ 126 w 182"/>
                <a:gd name="T53" fmla="*/ 57 h 164"/>
                <a:gd name="T54" fmla="*/ 141 w 182"/>
                <a:gd name="T55" fmla="*/ 127 h 164"/>
                <a:gd name="T56" fmla="*/ 161 w 182"/>
                <a:gd name="T57" fmla="*/ 137 h 164"/>
                <a:gd name="T58" fmla="*/ 171 w 182"/>
                <a:gd name="T59" fmla="*/ 44 h 164"/>
                <a:gd name="T60" fmla="*/ 151 w 182"/>
                <a:gd name="T61" fmla="*/ 34 h 164"/>
                <a:gd name="T62" fmla="*/ 163 w 182"/>
                <a:gd name="T63" fmla="*/ 44 h 164"/>
                <a:gd name="T64" fmla="*/ 161 w 182"/>
                <a:gd name="T65" fmla="*/ 129 h 164"/>
                <a:gd name="T66" fmla="*/ 149 w 182"/>
                <a:gd name="T67" fmla="*/ 127 h 164"/>
                <a:gd name="T68" fmla="*/ 151 w 182"/>
                <a:gd name="T69" fmla="*/ 42 h 164"/>
                <a:gd name="T70" fmla="*/ 163 w 182"/>
                <a:gd name="T71" fmla="*/ 44 h 164"/>
                <a:gd name="T72" fmla="*/ 143 w 182"/>
                <a:gd name="T73" fmla="*/ 9 h 164"/>
                <a:gd name="T74" fmla="*/ 147 w 182"/>
                <a:gd name="T75" fmla="*/ 4 h 164"/>
                <a:gd name="T76" fmla="*/ 153 w 182"/>
                <a:gd name="T77" fmla="*/ 16 h 164"/>
                <a:gd name="T78" fmla="*/ 146 w 182"/>
                <a:gd name="T79" fmla="*/ 16 h 164"/>
                <a:gd name="T80" fmla="*/ 35 w 182"/>
                <a:gd name="T81" fmla="*/ 58 h 164"/>
                <a:gd name="T82" fmla="*/ 30 w 182"/>
                <a:gd name="T83" fmla="*/ 55 h 164"/>
                <a:gd name="T84" fmla="*/ 94 w 182"/>
                <a:gd name="T85" fmla="*/ 33 h 164"/>
                <a:gd name="T86" fmla="*/ 176 w 182"/>
                <a:gd name="T87" fmla="*/ 158 h 164"/>
                <a:gd name="T88" fmla="*/ 170 w 182"/>
                <a:gd name="T89" fmla="*/ 155 h 164"/>
                <a:gd name="T90" fmla="*/ 11 w 182"/>
                <a:gd name="T91" fmla="*/ 151 h 164"/>
                <a:gd name="T92" fmla="*/ 0 w 182"/>
                <a:gd name="T93" fmla="*/ 26 h 164"/>
                <a:gd name="T94" fmla="*/ 15 w 182"/>
                <a:gd name="T95" fmla="*/ 13 h 164"/>
                <a:gd name="T96" fmla="*/ 30 w 182"/>
                <a:gd name="T97" fmla="*/ 26 h 164"/>
                <a:gd name="T98" fmla="*/ 19 w 182"/>
                <a:gd name="T99" fmla="*/ 147 h 164"/>
                <a:gd name="T100" fmla="*/ 170 w 182"/>
                <a:gd name="T101" fmla="*/ 137 h 164"/>
                <a:gd name="T102" fmla="*/ 182 w 182"/>
                <a:gd name="T103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2" h="164" extrusionOk="0">
                  <a:moveTo>
                    <a:pt x="39" y="75"/>
                  </a:moveTo>
                  <a:cubicBezTo>
                    <a:pt x="34" y="75"/>
                    <a:pt x="29" y="79"/>
                    <a:pt x="29" y="85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9" y="132"/>
                    <a:pt x="34" y="137"/>
                    <a:pt x="39" y="137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55" y="137"/>
                    <a:pt x="59" y="132"/>
                    <a:pt x="59" y="127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79"/>
                    <a:pt x="55" y="75"/>
                    <a:pt x="49" y="75"/>
                  </a:cubicBezTo>
                  <a:lnTo>
                    <a:pt x="39" y="75"/>
                  </a:lnTo>
                  <a:close/>
                  <a:moveTo>
                    <a:pt x="52" y="85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2" y="128"/>
                    <a:pt x="51" y="129"/>
                    <a:pt x="49" y="129"/>
                  </a:cubicBezTo>
                  <a:cubicBezTo>
                    <a:pt x="39" y="129"/>
                    <a:pt x="39" y="129"/>
                    <a:pt x="39" y="129"/>
                  </a:cubicBezTo>
                  <a:cubicBezTo>
                    <a:pt x="38" y="129"/>
                    <a:pt x="37" y="128"/>
                    <a:pt x="37" y="127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7" y="84"/>
                    <a:pt x="38" y="83"/>
                    <a:pt x="39" y="83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2" y="84"/>
                    <a:pt x="52" y="85"/>
                  </a:cubicBezTo>
                  <a:close/>
                  <a:moveTo>
                    <a:pt x="76" y="60"/>
                  </a:moveTo>
                  <a:cubicBezTo>
                    <a:pt x="71" y="60"/>
                    <a:pt x="66" y="64"/>
                    <a:pt x="66" y="70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32"/>
                    <a:pt x="71" y="137"/>
                    <a:pt x="76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92" y="137"/>
                    <a:pt x="97" y="132"/>
                    <a:pt x="97" y="127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64"/>
                    <a:pt x="92" y="60"/>
                    <a:pt x="87" y="60"/>
                  </a:cubicBezTo>
                  <a:lnTo>
                    <a:pt x="76" y="60"/>
                  </a:lnTo>
                  <a:close/>
                  <a:moveTo>
                    <a:pt x="89" y="70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9" y="128"/>
                    <a:pt x="88" y="129"/>
                    <a:pt x="87" y="129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29"/>
                    <a:pt x="74" y="128"/>
                    <a:pt x="74" y="12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5" y="68"/>
                    <a:pt x="76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8" y="68"/>
                    <a:pt x="89" y="69"/>
                    <a:pt x="89" y="70"/>
                  </a:cubicBezTo>
                  <a:close/>
                  <a:moveTo>
                    <a:pt x="114" y="47"/>
                  </a:moveTo>
                  <a:cubicBezTo>
                    <a:pt x="108" y="47"/>
                    <a:pt x="104" y="52"/>
                    <a:pt x="104" y="57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104" y="132"/>
                    <a:pt x="108" y="137"/>
                    <a:pt x="114" y="137"/>
                  </a:cubicBezTo>
                  <a:cubicBezTo>
                    <a:pt x="124" y="137"/>
                    <a:pt x="124" y="137"/>
                    <a:pt x="124" y="137"/>
                  </a:cubicBezTo>
                  <a:cubicBezTo>
                    <a:pt x="129" y="137"/>
                    <a:pt x="134" y="132"/>
                    <a:pt x="134" y="127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4" y="52"/>
                    <a:pt x="129" y="47"/>
                    <a:pt x="124" y="47"/>
                  </a:cubicBezTo>
                  <a:lnTo>
                    <a:pt x="114" y="47"/>
                  </a:lnTo>
                  <a:close/>
                  <a:moveTo>
                    <a:pt x="126" y="57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26" y="128"/>
                    <a:pt x="125" y="129"/>
                    <a:pt x="124" y="129"/>
                  </a:cubicBezTo>
                  <a:cubicBezTo>
                    <a:pt x="114" y="129"/>
                    <a:pt x="114" y="129"/>
                    <a:pt x="114" y="129"/>
                  </a:cubicBezTo>
                  <a:cubicBezTo>
                    <a:pt x="112" y="129"/>
                    <a:pt x="111" y="128"/>
                    <a:pt x="111" y="127"/>
                  </a:cubicBezTo>
                  <a:cubicBezTo>
                    <a:pt x="111" y="57"/>
                    <a:pt x="111" y="57"/>
                    <a:pt x="111" y="57"/>
                  </a:cubicBezTo>
                  <a:cubicBezTo>
                    <a:pt x="111" y="56"/>
                    <a:pt x="112" y="55"/>
                    <a:pt x="114" y="55"/>
                  </a:cubicBezTo>
                  <a:cubicBezTo>
                    <a:pt x="124" y="55"/>
                    <a:pt x="124" y="55"/>
                    <a:pt x="124" y="55"/>
                  </a:cubicBezTo>
                  <a:cubicBezTo>
                    <a:pt x="125" y="55"/>
                    <a:pt x="126" y="56"/>
                    <a:pt x="126" y="57"/>
                  </a:cubicBezTo>
                  <a:close/>
                  <a:moveTo>
                    <a:pt x="141" y="44"/>
                  </a:moveTo>
                  <a:cubicBezTo>
                    <a:pt x="141" y="127"/>
                    <a:pt x="141" y="127"/>
                    <a:pt x="141" y="127"/>
                  </a:cubicBezTo>
                  <a:cubicBezTo>
                    <a:pt x="141" y="132"/>
                    <a:pt x="145" y="137"/>
                    <a:pt x="151" y="137"/>
                  </a:cubicBezTo>
                  <a:cubicBezTo>
                    <a:pt x="161" y="137"/>
                    <a:pt x="161" y="137"/>
                    <a:pt x="161" y="137"/>
                  </a:cubicBezTo>
                  <a:cubicBezTo>
                    <a:pt x="166" y="137"/>
                    <a:pt x="171" y="132"/>
                    <a:pt x="171" y="127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38"/>
                    <a:pt x="166" y="34"/>
                    <a:pt x="161" y="34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45" y="34"/>
                    <a:pt x="141" y="38"/>
                    <a:pt x="141" y="44"/>
                  </a:cubicBezTo>
                  <a:close/>
                  <a:moveTo>
                    <a:pt x="163" y="44"/>
                  </a:moveTo>
                  <a:cubicBezTo>
                    <a:pt x="163" y="127"/>
                    <a:pt x="163" y="127"/>
                    <a:pt x="163" y="127"/>
                  </a:cubicBezTo>
                  <a:cubicBezTo>
                    <a:pt x="163" y="128"/>
                    <a:pt x="162" y="129"/>
                    <a:pt x="161" y="129"/>
                  </a:cubicBezTo>
                  <a:cubicBezTo>
                    <a:pt x="151" y="129"/>
                    <a:pt x="151" y="129"/>
                    <a:pt x="151" y="129"/>
                  </a:cubicBezTo>
                  <a:cubicBezTo>
                    <a:pt x="150" y="129"/>
                    <a:pt x="149" y="128"/>
                    <a:pt x="149" y="127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49" y="43"/>
                    <a:pt x="150" y="42"/>
                    <a:pt x="151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2" y="42"/>
                    <a:pt x="163" y="43"/>
                    <a:pt x="163" y="44"/>
                  </a:cubicBezTo>
                  <a:close/>
                  <a:moveTo>
                    <a:pt x="94" y="33"/>
                  </a:moveTo>
                  <a:cubicBezTo>
                    <a:pt x="118" y="24"/>
                    <a:pt x="142" y="9"/>
                    <a:pt x="143" y="9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42" y="18"/>
                    <a:pt x="120" y="31"/>
                    <a:pt x="97" y="40"/>
                  </a:cubicBezTo>
                  <a:cubicBezTo>
                    <a:pt x="70" y="51"/>
                    <a:pt x="35" y="58"/>
                    <a:pt x="35" y="58"/>
                  </a:cubicBezTo>
                  <a:cubicBezTo>
                    <a:pt x="35" y="58"/>
                    <a:pt x="34" y="58"/>
                    <a:pt x="34" y="58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30" y="53"/>
                    <a:pt x="31" y="50"/>
                    <a:pt x="33" y="50"/>
                  </a:cubicBezTo>
                  <a:cubicBezTo>
                    <a:pt x="34" y="50"/>
                    <a:pt x="67" y="43"/>
                    <a:pt x="94" y="33"/>
                  </a:cubicBezTo>
                  <a:close/>
                  <a:moveTo>
                    <a:pt x="182" y="151"/>
                  </a:moveTo>
                  <a:cubicBezTo>
                    <a:pt x="176" y="158"/>
                    <a:pt x="176" y="158"/>
                    <a:pt x="176" y="158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15" y="155"/>
                    <a:pt x="15" y="155"/>
                    <a:pt x="15" y="155"/>
                  </a:cubicBezTo>
                  <a:cubicBezTo>
                    <a:pt x="13" y="155"/>
                    <a:pt x="11" y="153"/>
                    <a:pt x="11" y="151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170" y="147"/>
                    <a:pt x="170" y="147"/>
                    <a:pt x="170" y="147"/>
                  </a:cubicBezTo>
                  <a:cubicBezTo>
                    <a:pt x="170" y="137"/>
                    <a:pt x="170" y="137"/>
                    <a:pt x="170" y="137"/>
                  </a:cubicBezTo>
                  <a:cubicBezTo>
                    <a:pt x="176" y="144"/>
                    <a:pt x="176" y="144"/>
                    <a:pt x="176" y="144"/>
                  </a:cubicBezTo>
                  <a:lnTo>
                    <a:pt x="182" y="151"/>
                  </a:lnTo>
                  <a:close/>
                </a:path>
              </a:pathLst>
            </a:cu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7126" name="Google Shape;883;p29"/>
            <p:cNvSpPr>
              <a:spLocks noChangeArrowheads="1"/>
            </p:cNvSpPr>
            <p:nvPr/>
          </p:nvSpPr>
          <p:spPr bwMode="auto">
            <a:xfrm>
              <a:off x="8166100" y="1054100"/>
              <a:ext cx="1160463" cy="1157288"/>
            </a:xfrm>
            <a:prstGeom prst="ellipse">
              <a:avLst/>
            </a:prstGeom>
            <a:noFill/>
            <a:ln w="26975">
              <a:solidFill>
                <a:srgbClr val="E2412A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2F94EDBB-580F-7347-9E16-2665C2A6FA66}"/>
              </a:ext>
            </a:extLst>
          </p:cNvPr>
          <p:cNvGrpSpPr/>
          <p:nvPr/>
        </p:nvGrpSpPr>
        <p:grpSpPr>
          <a:xfrm>
            <a:off x="1096963" y="1054100"/>
            <a:ext cx="1157287" cy="1157288"/>
            <a:chOff x="1096963" y="1054100"/>
            <a:chExt cx="1157287" cy="1157288"/>
          </a:xfrm>
        </p:grpSpPr>
        <p:sp>
          <p:nvSpPr>
            <p:cNvPr id="47124" name="Google Shape;881;p29"/>
            <p:cNvSpPr>
              <a:spLocks/>
            </p:cNvSpPr>
            <p:nvPr/>
          </p:nvSpPr>
          <p:spPr bwMode="auto">
            <a:xfrm>
              <a:off x="1333500" y="1219200"/>
              <a:ext cx="703263" cy="827088"/>
            </a:xfrm>
            <a:custGeom>
              <a:avLst/>
              <a:gdLst>
                <a:gd name="T0" fmla="*/ 73 w 178"/>
                <a:gd name="T1" fmla="*/ 209 h 209"/>
                <a:gd name="T2" fmla="*/ 73 w 178"/>
                <a:gd name="T3" fmla="*/ 201 h 209"/>
                <a:gd name="T4" fmla="*/ 106 w 178"/>
                <a:gd name="T5" fmla="*/ 205 h 209"/>
                <a:gd name="T6" fmla="*/ 110 w 178"/>
                <a:gd name="T7" fmla="*/ 195 h 209"/>
                <a:gd name="T8" fmla="*/ 61 w 178"/>
                <a:gd name="T9" fmla="*/ 191 h 209"/>
                <a:gd name="T10" fmla="*/ 110 w 178"/>
                <a:gd name="T11" fmla="*/ 187 h 209"/>
                <a:gd name="T12" fmla="*/ 110 w 178"/>
                <a:gd name="T13" fmla="*/ 195 h 209"/>
                <a:gd name="T14" fmla="*/ 70 w 178"/>
                <a:gd name="T15" fmla="*/ 181 h 209"/>
                <a:gd name="T16" fmla="*/ 57 w 178"/>
                <a:gd name="T17" fmla="*/ 171 h 209"/>
                <a:gd name="T18" fmla="*/ 54 w 178"/>
                <a:gd name="T19" fmla="*/ 151 h 209"/>
                <a:gd name="T20" fmla="*/ 30 w 178"/>
                <a:gd name="T21" fmla="*/ 77 h 209"/>
                <a:gd name="T22" fmla="*/ 144 w 178"/>
                <a:gd name="T23" fmla="*/ 77 h 209"/>
                <a:gd name="T24" fmla="*/ 120 w 178"/>
                <a:gd name="T25" fmla="*/ 151 h 209"/>
                <a:gd name="T26" fmla="*/ 118 w 178"/>
                <a:gd name="T27" fmla="*/ 171 h 209"/>
                <a:gd name="T28" fmla="*/ 87 w 178"/>
                <a:gd name="T29" fmla="*/ 181 h 209"/>
                <a:gd name="T30" fmla="*/ 104 w 178"/>
                <a:gd name="T31" fmla="*/ 173 h 209"/>
                <a:gd name="T32" fmla="*/ 111 w 178"/>
                <a:gd name="T33" fmla="*/ 161 h 209"/>
                <a:gd name="T34" fmla="*/ 130 w 178"/>
                <a:gd name="T35" fmla="*/ 117 h 209"/>
                <a:gd name="T36" fmla="*/ 87 w 178"/>
                <a:gd name="T37" fmla="*/ 45 h 209"/>
                <a:gd name="T38" fmla="*/ 45 w 178"/>
                <a:gd name="T39" fmla="*/ 117 h 209"/>
                <a:gd name="T40" fmla="*/ 64 w 178"/>
                <a:gd name="T41" fmla="*/ 161 h 209"/>
                <a:gd name="T42" fmla="*/ 70 w 178"/>
                <a:gd name="T43" fmla="*/ 173 h 209"/>
                <a:gd name="T44" fmla="*/ 19 w 178"/>
                <a:gd name="T45" fmla="*/ 96 h 209"/>
                <a:gd name="T46" fmla="*/ 0 w 178"/>
                <a:gd name="T47" fmla="*/ 92 h 209"/>
                <a:gd name="T48" fmla="*/ 19 w 178"/>
                <a:gd name="T49" fmla="*/ 88 h 209"/>
                <a:gd name="T50" fmla="*/ 19 w 178"/>
                <a:gd name="T51" fmla="*/ 96 h 209"/>
                <a:gd name="T52" fmla="*/ 156 w 178"/>
                <a:gd name="T53" fmla="*/ 93 h 209"/>
                <a:gd name="T54" fmla="*/ 156 w 178"/>
                <a:gd name="T55" fmla="*/ 85 h 209"/>
                <a:gd name="T56" fmla="*/ 178 w 178"/>
                <a:gd name="T57" fmla="*/ 89 h 209"/>
                <a:gd name="T58" fmla="*/ 52 w 178"/>
                <a:gd name="T59" fmla="*/ 90 h 209"/>
                <a:gd name="T60" fmla="*/ 48 w 178"/>
                <a:gd name="T61" fmla="*/ 85 h 209"/>
                <a:gd name="T62" fmla="*/ 89 w 178"/>
                <a:gd name="T63" fmla="*/ 56 h 209"/>
                <a:gd name="T64" fmla="*/ 89 w 178"/>
                <a:gd name="T65" fmla="*/ 64 h 209"/>
                <a:gd name="T66" fmla="*/ 52 w 178"/>
                <a:gd name="T67" fmla="*/ 90 h 209"/>
                <a:gd name="T68" fmla="*/ 134 w 178"/>
                <a:gd name="T69" fmla="*/ 46 h 209"/>
                <a:gd name="T70" fmla="*/ 147 w 178"/>
                <a:gd name="T71" fmla="*/ 27 h 209"/>
                <a:gd name="T72" fmla="*/ 153 w 178"/>
                <a:gd name="T73" fmla="*/ 33 h 209"/>
                <a:gd name="T74" fmla="*/ 137 w 178"/>
                <a:gd name="T75" fmla="*/ 47 h 209"/>
                <a:gd name="T76" fmla="*/ 36 w 178"/>
                <a:gd name="T77" fmla="*/ 46 h 209"/>
                <a:gd name="T78" fmla="*/ 22 w 178"/>
                <a:gd name="T79" fmla="*/ 27 h 209"/>
                <a:gd name="T80" fmla="*/ 41 w 178"/>
                <a:gd name="T81" fmla="*/ 40 h 209"/>
                <a:gd name="T82" fmla="*/ 38 w 178"/>
                <a:gd name="T83" fmla="*/ 47 h 209"/>
                <a:gd name="T84" fmla="*/ 83 w 178"/>
                <a:gd name="T85" fmla="*/ 26 h 209"/>
                <a:gd name="T86" fmla="*/ 87 w 178"/>
                <a:gd name="T87" fmla="*/ 0 h 209"/>
                <a:gd name="T88" fmla="*/ 91 w 178"/>
                <a:gd name="T89" fmla="*/ 2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8" h="209" extrusionOk="0">
                  <a:moveTo>
                    <a:pt x="102" y="209"/>
                  </a:moveTo>
                  <a:cubicBezTo>
                    <a:pt x="73" y="209"/>
                    <a:pt x="73" y="209"/>
                    <a:pt x="73" y="209"/>
                  </a:cubicBezTo>
                  <a:cubicBezTo>
                    <a:pt x="71" y="209"/>
                    <a:pt x="69" y="207"/>
                    <a:pt x="69" y="205"/>
                  </a:cubicBezTo>
                  <a:cubicBezTo>
                    <a:pt x="69" y="203"/>
                    <a:pt x="71" y="201"/>
                    <a:pt x="73" y="201"/>
                  </a:cubicBezTo>
                  <a:cubicBezTo>
                    <a:pt x="102" y="201"/>
                    <a:pt x="102" y="201"/>
                    <a:pt x="102" y="201"/>
                  </a:cubicBezTo>
                  <a:cubicBezTo>
                    <a:pt x="104" y="201"/>
                    <a:pt x="106" y="203"/>
                    <a:pt x="106" y="205"/>
                  </a:cubicBezTo>
                  <a:cubicBezTo>
                    <a:pt x="106" y="207"/>
                    <a:pt x="104" y="209"/>
                    <a:pt x="102" y="209"/>
                  </a:cubicBezTo>
                  <a:close/>
                  <a:moveTo>
                    <a:pt x="110" y="195"/>
                  </a:moveTo>
                  <a:cubicBezTo>
                    <a:pt x="65" y="195"/>
                    <a:pt x="65" y="195"/>
                    <a:pt x="65" y="195"/>
                  </a:cubicBezTo>
                  <a:cubicBezTo>
                    <a:pt x="63" y="195"/>
                    <a:pt x="61" y="194"/>
                    <a:pt x="61" y="191"/>
                  </a:cubicBezTo>
                  <a:cubicBezTo>
                    <a:pt x="61" y="189"/>
                    <a:pt x="63" y="187"/>
                    <a:pt x="65" y="18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3" y="187"/>
                    <a:pt x="114" y="189"/>
                    <a:pt x="114" y="191"/>
                  </a:cubicBezTo>
                  <a:cubicBezTo>
                    <a:pt x="114" y="194"/>
                    <a:pt x="113" y="195"/>
                    <a:pt x="110" y="195"/>
                  </a:cubicBezTo>
                  <a:close/>
                  <a:moveTo>
                    <a:pt x="87" y="181"/>
                  </a:moveTo>
                  <a:cubicBezTo>
                    <a:pt x="79" y="181"/>
                    <a:pt x="71" y="181"/>
                    <a:pt x="70" y="181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62" y="181"/>
                    <a:pt x="58" y="178"/>
                    <a:pt x="57" y="171"/>
                  </a:cubicBezTo>
                  <a:cubicBezTo>
                    <a:pt x="56" y="168"/>
                    <a:pt x="56" y="165"/>
                    <a:pt x="56" y="162"/>
                  </a:cubicBezTo>
                  <a:cubicBezTo>
                    <a:pt x="56" y="158"/>
                    <a:pt x="56" y="154"/>
                    <a:pt x="54" y="151"/>
                  </a:cubicBezTo>
                  <a:cubicBezTo>
                    <a:pt x="48" y="140"/>
                    <a:pt x="44" y="132"/>
                    <a:pt x="38" y="121"/>
                  </a:cubicBezTo>
                  <a:cubicBezTo>
                    <a:pt x="32" y="110"/>
                    <a:pt x="26" y="93"/>
                    <a:pt x="30" y="77"/>
                  </a:cubicBezTo>
                  <a:cubicBezTo>
                    <a:pt x="35" y="57"/>
                    <a:pt x="56" y="37"/>
                    <a:pt x="87" y="37"/>
                  </a:cubicBezTo>
                  <a:cubicBezTo>
                    <a:pt x="118" y="37"/>
                    <a:pt x="139" y="57"/>
                    <a:pt x="144" y="77"/>
                  </a:cubicBezTo>
                  <a:cubicBezTo>
                    <a:pt x="148" y="93"/>
                    <a:pt x="142" y="110"/>
                    <a:pt x="137" y="121"/>
                  </a:cubicBezTo>
                  <a:cubicBezTo>
                    <a:pt x="131" y="132"/>
                    <a:pt x="127" y="140"/>
                    <a:pt x="120" y="151"/>
                  </a:cubicBezTo>
                  <a:cubicBezTo>
                    <a:pt x="119" y="154"/>
                    <a:pt x="119" y="158"/>
                    <a:pt x="119" y="162"/>
                  </a:cubicBezTo>
                  <a:cubicBezTo>
                    <a:pt x="118" y="165"/>
                    <a:pt x="118" y="168"/>
                    <a:pt x="118" y="171"/>
                  </a:cubicBezTo>
                  <a:cubicBezTo>
                    <a:pt x="116" y="178"/>
                    <a:pt x="112" y="181"/>
                    <a:pt x="104" y="181"/>
                  </a:cubicBezTo>
                  <a:cubicBezTo>
                    <a:pt x="104" y="181"/>
                    <a:pt x="96" y="181"/>
                    <a:pt x="87" y="181"/>
                  </a:cubicBezTo>
                  <a:close/>
                  <a:moveTo>
                    <a:pt x="70" y="173"/>
                  </a:moveTo>
                  <a:cubicBezTo>
                    <a:pt x="71" y="173"/>
                    <a:pt x="103" y="173"/>
                    <a:pt x="104" y="173"/>
                  </a:cubicBezTo>
                  <a:cubicBezTo>
                    <a:pt x="109" y="173"/>
                    <a:pt x="109" y="172"/>
                    <a:pt x="110" y="169"/>
                  </a:cubicBezTo>
                  <a:cubicBezTo>
                    <a:pt x="111" y="167"/>
                    <a:pt x="111" y="164"/>
                    <a:pt x="111" y="161"/>
                  </a:cubicBezTo>
                  <a:cubicBezTo>
                    <a:pt x="111" y="157"/>
                    <a:pt x="111" y="152"/>
                    <a:pt x="114" y="147"/>
                  </a:cubicBezTo>
                  <a:cubicBezTo>
                    <a:pt x="120" y="136"/>
                    <a:pt x="124" y="129"/>
                    <a:pt x="130" y="117"/>
                  </a:cubicBezTo>
                  <a:cubicBezTo>
                    <a:pt x="134" y="109"/>
                    <a:pt x="140" y="93"/>
                    <a:pt x="137" y="79"/>
                  </a:cubicBezTo>
                  <a:cubicBezTo>
                    <a:pt x="133" y="63"/>
                    <a:pt x="114" y="45"/>
                    <a:pt x="87" y="45"/>
                  </a:cubicBezTo>
                  <a:cubicBezTo>
                    <a:pt x="61" y="45"/>
                    <a:pt x="42" y="63"/>
                    <a:pt x="38" y="79"/>
                  </a:cubicBezTo>
                  <a:cubicBezTo>
                    <a:pt x="34" y="93"/>
                    <a:pt x="41" y="109"/>
                    <a:pt x="45" y="117"/>
                  </a:cubicBezTo>
                  <a:cubicBezTo>
                    <a:pt x="51" y="129"/>
                    <a:pt x="55" y="136"/>
                    <a:pt x="61" y="147"/>
                  </a:cubicBezTo>
                  <a:cubicBezTo>
                    <a:pt x="63" y="152"/>
                    <a:pt x="64" y="157"/>
                    <a:pt x="64" y="161"/>
                  </a:cubicBezTo>
                  <a:cubicBezTo>
                    <a:pt x="64" y="164"/>
                    <a:pt x="64" y="167"/>
                    <a:pt x="64" y="169"/>
                  </a:cubicBezTo>
                  <a:cubicBezTo>
                    <a:pt x="65" y="172"/>
                    <a:pt x="65" y="173"/>
                    <a:pt x="70" y="173"/>
                  </a:cubicBezTo>
                  <a:cubicBezTo>
                    <a:pt x="70" y="173"/>
                    <a:pt x="70" y="173"/>
                    <a:pt x="70" y="173"/>
                  </a:cubicBezTo>
                  <a:close/>
                  <a:moveTo>
                    <a:pt x="19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1" y="96"/>
                    <a:pt x="0" y="94"/>
                    <a:pt x="0" y="92"/>
                  </a:cubicBezTo>
                  <a:cubicBezTo>
                    <a:pt x="0" y="90"/>
                    <a:pt x="1" y="88"/>
                    <a:pt x="4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21" y="88"/>
                    <a:pt x="23" y="90"/>
                    <a:pt x="23" y="92"/>
                  </a:cubicBezTo>
                  <a:cubicBezTo>
                    <a:pt x="23" y="94"/>
                    <a:pt x="21" y="96"/>
                    <a:pt x="19" y="96"/>
                  </a:cubicBezTo>
                  <a:close/>
                  <a:moveTo>
                    <a:pt x="174" y="93"/>
                  </a:moveTo>
                  <a:cubicBezTo>
                    <a:pt x="156" y="93"/>
                    <a:pt x="156" y="93"/>
                    <a:pt x="156" y="93"/>
                  </a:cubicBezTo>
                  <a:cubicBezTo>
                    <a:pt x="154" y="93"/>
                    <a:pt x="152" y="91"/>
                    <a:pt x="152" y="89"/>
                  </a:cubicBezTo>
                  <a:cubicBezTo>
                    <a:pt x="152" y="87"/>
                    <a:pt x="154" y="85"/>
                    <a:pt x="156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6" y="85"/>
                    <a:pt x="178" y="87"/>
                    <a:pt x="178" y="89"/>
                  </a:cubicBezTo>
                  <a:cubicBezTo>
                    <a:pt x="178" y="91"/>
                    <a:pt x="176" y="93"/>
                    <a:pt x="174" y="93"/>
                  </a:cubicBezTo>
                  <a:close/>
                  <a:moveTo>
                    <a:pt x="52" y="90"/>
                  </a:moveTo>
                  <a:cubicBezTo>
                    <a:pt x="52" y="90"/>
                    <a:pt x="52" y="90"/>
                    <a:pt x="51" y="90"/>
                  </a:cubicBezTo>
                  <a:cubicBezTo>
                    <a:pt x="49" y="89"/>
                    <a:pt x="48" y="87"/>
                    <a:pt x="48" y="85"/>
                  </a:cubicBezTo>
                  <a:cubicBezTo>
                    <a:pt x="52" y="71"/>
                    <a:pt x="67" y="56"/>
                    <a:pt x="89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91" y="56"/>
                    <a:pt x="93" y="58"/>
                    <a:pt x="93" y="60"/>
                  </a:cubicBezTo>
                  <a:cubicBezTo>
                    <a:pt x="93" y="62"/>
                    <a:pt x="91" y="64"/>
                    <a:pt x="89" y="64"/>
                  </a:cubicBezTo>
                  <a:cubicBezTo>
                    <a:pt x="71" y="64"/>
                    <a:pt x="59" y="76"/>
                    <a:pt x="56" y="87"/>
                  </a:cubicBezTo>
                  <a:cubicBezTo>
                    <a:pt x="56" y="89"/>
                    <a:pt x="54" y="90"/>
                    <a:pt x="52" y="90"/>
                  </a:cubicBezTo>
                  <a:close/>
                  <a:moveTo>
                    <a:pt x="137" y="47"/>
                  </a:moveTo>
                  <a:cubicBezTo>
                    <a:pt x="136" y="47"/>
                    <a:pt x="135" y="47"/>
                    <a:pt x="134" y="46"/>
                  </a:cubicBezTo>
                  <a:cubicBezTo>
                    <a:pt x="133" y="44"/>
                    <a:pt x="133" y="42"/>
                    <a:pt x="134" y="40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9" y="26"/>
                    <a:pt x="151" y="26"/>
                    <a:pt x="153" y="27"/>
                  </a:cubicBezTo>
                  <a:cubicBezTo>
                    <a:pt x="155" y="29"/>
                    <a:pt x="155" y="31"/>
                    <a:pt x="153" y="33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39" y="47"/>
                    <a:pt x="138" y="47"/>
                    <a:pt x="137" y="47"/>
                  </a:cubicBezTo>
                  <a:close/>
                  <a:moveTo>
                    <a:pt x="38" y="47"/>
                  </a:moveTo>
                  <a:cubicBezTo>
                    <a:pt x="37" y="47"/>
                    <a:pt x="36" y="47"/>
                    <a:pt x="36" y="46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1" y="31"/>
                    <a:pt x="21" y="29"/>
                    <a:pt x="22" y="27"/>
                  </a:cubicBezTo>
                  <a:cubicBezTo>
                    <a:pt x="24" y="26"/>
                    <a:pt x="26" y="26"/>
                    <a:pt x="28" y="27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3" y="42"/>
                    <a:pt x="43" y="44"/>
                    <a:pt x="41" y="46"/>
                  </a:cubicBezTo>
                  <a:cubicBezTo>
                    <a:pt x="40" y="47"/>
                    <a:pt x="39" y="47"/>
                    <a:pt x="38" y="47"/>
                  </a:cubicBezTo>
                  <a:close/>
                  <a:moveTo>
                    <a:pt x="87" y="30"/>
                  </a:moveTo>
                  <a:cubicBezTo>
                    <a:pt x="85" y="30"/>
                    <a:pt x="83" y="28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2"/>
                    <a:pt x="85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8"/>
                    <a:pt x="89" y="30"/>
                    <a:pt x="87" y="30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7127" name="Google Shape;884;p29"/>
            <p:cNvSpPr>
              <a:spLocks noChangeArrowheads="1"/>
            </p:cNvSpPr>
            <p:nvPr/>
          </p:nvSpPr>
          <p:spPr bwMode="auto">
            <a:xfrm>
              <a:off x="1096963" y="1054100"/>
              <a:ext cx="1157287" cy="1157288"/>
            </a:xfrm>
            <a:prstGeom prst="ellipse">
              <a:avLst/>
            </a:prstGeom>
            <a:noFill/>
            <a:ln w="26975">
              <a:solidFill>
                <a:srgbClr val="23929E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962E323E-53D4-1E47-B7A2-FE1C7060E033}"/>
              </a:ext>
            </a:extLst>
          </p:cNvPr>
          <p:cNvGrpSpPr/>
          <p:nvPr/>
        </p:nvGrpSpPr>
        <p:grpSpPr>
          <a:xfrm>
            <a:off x="6391275" y="4640263"/>
            <a:ext cx="1173163" cy="1173162"/>
            <a:chOff x="6391275" y="4640263"/>
            <a:chExt cx="1173163" cy="1173162"/>
          </a:xfrm>
        </p:grpSpPr>
        <p:sp>
          <p:nvSpPr>
            <p:cNvPr id="47121" name="Google Shape;878;p29"/>
            <p:cNvSpPr>
              <a:spLocks/>
            </p:cNvSpPr>
            <p:nvPr/>
          </p:nvSpPr>
          <p:spPr bwMode="auto">
            <a:xfrm>
              <a:off x="6510338" y="4945063"/>
              <a:ext cx="939800" cy="473075"/>
            </a:xfrm>
            <a:custGeom>
              <a:avLst/>
              <a:gdLst>
                <a:gd name="T0" fmla="*/ 74 w 238"/>
                <a:gd name="T1" fmla="*/ 113 h 120"/>
                <a:gd name="T2" fmla="*/ 90 w 238"/>
                <a:gd name="T3" fmla="*/ 77 h 120"/>
                <a:gd name="T4" fmla="*/ 104 w 238"/>
                <a:gd name="T5" fmla="*/ 68 h 120"/>
                <a:gd name="T6" fmla="*/ 112 w 238"/>
                <a:gd name="T7" fmla="*/ 1 h 120"/>
                <a:gd name="T8" fmla="*/ 153 w 238"/>
                <a:gd name="T9" fmla="*/ 28 h 120"/>
                <a:gd name="T10" fmla="*/ 142 w 238"/>
                <a:gd name="T11" fmla="*/ 72 h 120"/>
                <a:gd name="T12" fmla="*/ 173 w 238"/>
                <a:gd name="T13" fmla="*/ 90 h 120"/>
                <a:gd name="T14" fmla="*/ 168 w 238"/>
                <a:gd name="T15" fmla="*/ 113 h 120"/>
                <a:gd name="T16" fmla="*/ 121 w 238"/>
                <a:gd name="T17" fmla="*/ 6 h 120"/>
                <a:gd name="T18" fmla="*/ 107 w 238"/>
                <a:gd name="T19" fmla="*/ 59 h 120"/>
                <a:gd name="T20" fmla="*/ 101 w 238"/>
                <a:gd name="T21" fmla="*/ 79 h 120"/>
                <a:gd name="T22" fmla="*/ 71 w 238"/>
                <a:gd name="T23" fmla="*/ 101 h 120"/>
                <a:gd name="T24" fmla="*/ 121 w 238"/>
                <a:gd name="T25" fmla="*/ 114 h 120"/>
                <a:gd name="T26" fmla="*/ 171 w 238"/>
                <a:gd name="T27" fmla="*/ 101 h 120"/>
                <a:gd name="T28" fmla="*/ 142 w 238"/>
                <a:gd name="T29" fmla="*/ 79 h 120"/>
                <a:gd name="T30" fmla="*/ 135 w 238"/>
                <a:gd name="T31" fmla="*/ 59 h 120"/>
                <a:gd name="T32" fmla="*/ 121 w 238"/>
                <a:gd name="T33" fmla="*/ 6 h 120"/>
                <a:gd name="T34" fmla="*/ 197 w 238"/>
                <a:gd name="T35" fmla="*/ 120 h 120"/>
                <a:gd name="T36" fmla="*/ 177 w 238"/>
                <a:gd name="T37" fmla="*/ 116 h 120"/>
                <a:gd name="T38" fmla="*/ 197 w 238"/>
                <a:gd name="T39" fmla="*/ 114 h 120"/>
                <a:gd name="T40" fmla="*/ 231 w 238"/>
                <a:gd name="T41" fmla="*/ 106 h 120"/>
                <a:gd name="T42" fmla="*/ 211 w 238"/>
                <a:gd name="T43" fmla="*/ 92 h 120"/>
                <a:gd name="T44" fmla="*/ 206 w 238"/>
                <a:gd name="T45" fmla="*/ 76 h 120"/>
                <a:gd name="T46" fmla="*/ 197 w 238"/>
                <a:gd name="T47" fmla="*/ 41 h 120"/>
                <a:gd name="T48" fmla="*/ 188 w 238"/>
                <a:gd name="T49" fmla="*/ 76 h 120"/>
                <a:gd name="T50" fmla="*/ 185 w 238"/>
                <a:gd name="T51" fmla="*/ 91 h 120"/>
                <a:gd name="T52" fmla="*/ 184 w 238"/>
                <a:gd name="T53" fmla="*/ 84 h 120"/>
                <a:gd name="T54" fmla="*/ 174 w 238"/>
                <a:gd name="T55" fmla="*/ 55 h 120"/>
                <a:gd name="T56" fmla="*/ 204 w 238"/>
                <a:gd name="T57" fmla="*/ 35 h 120"/>
                <a:gd name="T58" fmla="*/ 210 w 238"/>
                <a:gd name="T59" fmla="*/ 83 h 120"/>
                <a:gd name="T60" fmla="*/ 219 w 238"/>
                <a:gd name="T61" fmla="*/ 88 h 120"/>
                <a:gd name="T62" fmla="*/ 231 w 238"/>
                <a:gd name="T63" fmla="*/ 115 h 120"/>
                <a:gd name="T64" fmla="*/ 45 w 238"/>
                <a:gd name="T65" fmla="*/ 120 h 120"/>
                <a:gd name="T66" fmla="*/ 0 w 238"/>
                <a:gd name="T67" fmla="*/ 106 h 120"/>
                <a:gd name="T68" fmla="*/ 27 w 238"/>
                <a:gd name="T69" fmla="*/ 82 h 120"/>
                <a:gd name="T70" fmla="*/ 30 w 238"/>
                <a:gd name="T71" fmla="*/ 77 h 120"/>
                <a:gd name="T72" fmla="*/ 44 w 238"/>
                <a:gd name="T73" fmla="*/ 26 h 120"/>
                <a:gd name="T74" fmla="*/ 59 w 238"/>
                <a:gd name="T75" fmla="*/ 77 h 120"/>
                <a:gd name="T76" fmla="*/ 62 w 238"/>
                <a:gd name="T77" fmla="*/ 82 h 120"/>
                <a:gd name="T78" fmla="*/ 58 w 238"/>
                <a:gd name="T79" fmla="*/ 88 h 120"/>
                <a:gd name="T80" fmla="*/ 63 w 238"/>
                <a:gd name="T81" fmla="*/ 48 h 120"/>
                <a:gd name="T82" fmla="*/ 39 w 238"/>
                <a:gd name="T83" fmla="*/ 33 h 120"/>
                <a:gd name="T84" fmla="*/ 37 w 238"/>
                <a:gd name="T85" fmla="*/ 81 h 120"/>
                <a:gd name="T86" fmla="*/ 23 w 238"/>
                <a:gd name="T87" fmla="*/ 91 h 120"/>
                <a:gd name="T88" fmla="*/ 11 w 238"/>
                <a:gd name="T89" fmla="*/ 109 h 120"/>
                <a:gd name="T90" fmla="*/ 60 w 238"/>
                <a:gd name="T91" fmla="*/ 113 h 120"/>
                <a:gd name="T92" fmla="*/ 45 w 238"/>
                <a:gd name="T9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8" h="120" extrusionOk="0">
                  <a:moveTo>
                    <a:pt x="121" y="120"/>
                  </a:moveTo>
                  <a:cubicBezTo>
                    <a:pt x="107" y="120"/>
                    <a:pt x="96" y="119"/>
                    <a:pt x="84" y="117"/>
                  </a:cubicBezTo>
                  <a:cubicBezTo>
                    <a:pt x="81" y="116"/>
                    <a:pt x="77" y="115"/>
                    <a:pt x="74" y="113"/>
                  </a:cubicBezTo>
                  <a:cubicBezTo>
                    <a:pt x="67" y="110"/>
                    <a:pt x="65" y="106"/>
                    <a:pt x="64" y="102"/>
                  </a:cubicBezTo>
                  <a:cubicBezTo>
                    <a:pt x="64" y="98"/>
                    <a:pt x="65" y="94"/>
                    <a:pt x="69" y="90"/>
                  </a:cubicBezTo>
                  <a:cubicBezTo>
                    <a:pt x="74" y="85"/>
                    <a:pt x="81" y="81"/>
                    <a:pt x="90" y="77"/>
                  </a:cubicBezTo>
                  <a:cubicBezTo>
                    <a:pt x="93" y="75"/>
                    <a:pt x="96" y="74"/>
                    <a:pt x="98" y="73"/>
                  </a:cubicBezTo>
                  <a:cubicBezTo>
                    <a:pt x="100" y="72"/>
                    <a:pt x="100" y="72"/>
                    <a:pt x="100" y="72"/>
                  </a:cubicBezTo>
                  <a:cubicBezTo>
                    <a:pt x="102" y="71"/>
                    <a:pt x="104" y="70"/>
                    <a:pt x="104" y="68"/>
                  </a:cubicBezTo>
                  <a:cubicBezTo>
                    <a:pt x="105" y="67"/>
                    <a:pt x="104" y="65"/>
                    <a:pt x="103" y="64"/>
                  </a:cubicBezTo>
                  <a:cubicBezTo>
                    <a:pt x="93" y="54"/>
                    <a:pt x="88" y="42"/>
                    <a:pt x="89" y="28"/>
                  </a:cubicBezTo>
                  <a:cubicBezTo>
                    <a:pt x="90" y="14"/>
                    <a:pt x="97" y="5"/>
                    <a:pt x="112" y="1"/>
                  </a:cubicBezTo>
                  <a:cubicBezTo>
                    <a:pt x="115" y="0"/>
                    <a:pt x="118" y="0"/>
                    <a:pt x="121" y="0"/>
                  </a:cubicBezTo>
                  <a:cubicBezTo>
                    <a:pt x="124" y="0"/>
                    <a:pt x="127" y="0"/>
                    <a:pt x="130" y="1"/>
                  </a:cubicBezTo>
                  <a:cubicBezTo>
                    <a:pt x="145" y="5"/>
                    <a:pt x="153" y="14"/>
                    <a:pt x="153" y="28"/>
                  </a:cubicBezTo>
                  <a:cubicBezTo>
                    <a:pt x="154" y="42"/>
                    <a:pt x="149" y="55"/>
                    <a:pt x="140" y="64"/>
                  </a:cubicBezTo>
                  <a:cubicBezTo>
                    <a:pt x="138" y="65"/>
                    <a:pt x="138" y="67"/>
                    <a:pt x="138" y="68"/>
                  </a:cubicBezTo>
                  <a:cubicBezTo>
                    <a:pt x="138" y="70"/>
                    <a:pt x="140" y="71"/>
                    <a:pt x="142" y="72"/>
                  </a:cubicBezTo>
                  <a:cubicBezTo>
                    <a:pt x="144" y="73"/>
                    <a:pt x="144" y="73"/>
                    <a:pt x="144" y="73"/>
                  </a:cubicBezTo>
                  <a:cubicBezTo>
                    <a:pt x="147" y="74"/>
                    <a:pt x="149" y="75"/>
                    <a:pt x="152" y="77"/>
                  </a:cubicBezTo>
                  <a:cubicBezTo>
                    <a:pt x="162" y="81"/>
                    <a:pt x="168" y="85"/>
                    <a:pt x="173" y="90"/>
                  </a:cubicBezTo>
                  <a:cubicBezTo>
                    <a:pt x="176" y="93"/>
                    <a:pt x="178" y="98"/>
                    <a:pt x="177" y="103"/>
                  </a:cubicBezTo>
                  <a:cubicBezTo>
                    <a:pt x="176" y="107"/>
                    <a:pt x="173" y="111"/>
                    <a:pt x="168" y="113"/>
                  </a:cubicBezTo>
                  <a:cubicBezTo>
                    <a:pt x="168" y="113"/>
                    <a:pt x="168" y="113"/>
                    <a:pt x="168" y="113"/>
                  </a:cubicBezTo>
                  <a:cubicBezTo>
                    <a:pt x="165" y="115"/>
                    <a:pt x="162" y="116"/>
                    <a:pt x="158" y="117"/>
                  </a:cubicBezTo>
                  <a:cubicBezTo>
                    <a:pt x="146" y="119"/>
                    <a:pt x="135" y="120"/>
                    <a:pt x="121" y="120"/>
                  </a:cubicBezTo>
                  <a:close/>
                  <a:moveTo>
                    <a:pt x="121" y="6"/>
                  </a:moveTo>
                  <a:cubicBezTo>
                    <a:pt x="119" y="6"/>
                    <a:pt x="116" y="7"/>
                    <a:pt x="114" y="7"/>
                  </a:cubicBezTo>
                  <a:cubicBezTo>
                    <a:pt x="102" y="10"/>
                    <a:pt x="96" y="17"/>
                    <a:pt x="96" y="28"/>
                  </a:cubicBezTo>
                  <a:cubicBezTo>
                    <a:pt x="95" y="41"/>
                    <a:pt x="99" y="51"/>
                    <a:pt x="107" y="59"/>
                  </a:cubicBezTo>
                  <a:cubicBezTo>
                    <a:pt x="110" y="62"/>
                    <a:pt x="111" y="66"/>
                    <a:pt x="111" y="70"/>
                  </a:cubicBezTo>
                  <a:cubicBezTo>
                    <a:pt x="110" y="74"/>
                    <a:pt x="107" y="77"/>
                    <a:pt x="103" y="78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98" y="80"/>
                    <a:pt x="95" y="81"/>
                    <a:pt x="93" y="82"/>
                  </a:cubicBezTo>
                  <a:cubicBezTo>
                    <a:pt x="84" y="86"/>
                    <a:pt x="78" y="90"/>
                    <a:pt x="73" y="95"/>
                  </a:cubicBezTo>
                  <a:cubicBezTo>
                    <a:pt x="71" y="97"/>
                    <a:pt x="71" y="99"/>
                    <a:pt x="71" y="101"/>
                  </a:cubicBezTo>
                  <a:cubicBezTo>
                    <a:pt x="71" y="104"/>
                    <a:pt x="73" y="106"/>
                    <a:pt x="77" y="107"/>
                  </a:cubicBezTo>
                  <a:cubicBezTo>
                    <a:pt x="79" y="108"/>
                    <a:pt x="83" y="110"/>
                    <a:pt x="86" y="110"/>
                  </a:cubicBezTo>
                  <a:cubicBezTo>
                    <a:pt x="97" y="113"/>
                    <a:pt x="108" y="113"/>
                    <a:pt x="121" y="114"/>
                  </a:cubicBezTo>
                  <a:cubicBezTo>
                    <a:pt x="134" y="113"/>
                    <a:pt x="146" y="113"/>
                    <a:pt x="156" y="110"/>
                  </a:cubicBezTo>
                  <a:cubicBezTo>
                    <a:pt x="160" y="110"/>
                    <a:pt x="163" y="108"/>
                    <a:pt x="166" y="107"/>
                  </a:cubicBezTo>
                  <a:cubicBezTo>
                    <a:pt x="168" y="106"/>
                    <a:pt x="170" y="104"/>
                    <a:pt x="171" y="101"/>
                  </a:cubicBezTo>
                  <a:cubicBezTo>
                    <a:pt x="171" y="99"/>
                    <a:pt x="170" y="96"/>
                    <a:pt x="169" y="95"/>
                  </a:cubicBezTo>
                  <a:cubicBezTo>
                    <a:pt x="164" y="90"/>
                    <a:pt x="158" y="86"/>
                    <a:pt x="149" y="82"/>
                  </a:cubicBezTo>
                  <a:cubicBezTo>
                    <a:pt x="147" y="81"/>
                    <a:pt x="144" y="80"/>
                    <a:pt x="142" y="79"/>
                  </a:cubicBezTo>
                  <a:cubicBezTo>
                    <a:pt x="140" y="78"/>
                    <a:pt x="140" y="78"/>
                    <a:pt x="140" y="78"/>
                  </a:cubicBezTo>
                  <a:cubicBezTo>
                    <a:pt x="135" y="77"/>
                    <a:pt x="132" y="74"/>
                    <a:pt x="132" y="70"/>
                  </a:cubicBezTo>
                  <a:cubicBezTo>
                    <a:pt x="131" y="66"/>
                    <a:pt x="132" y="62"/>
                    <a:pt x="135" y="59"/>
                  </a:cubicBezTo>
                  <a:cubicBezTo>
                    <a:pt x="143" y="51"/>
                    <a:pt x="147" y="41"/>
                    <a:pt x="147" y="28"/>
                  </a:cubicBezTo>
                  <a:cubicBezTo>
                    <a:pt x="146" y="17"/>
                    <a:pt x="140" y="10"/>
                    <a:pt x="128" y="7"/>
                  </a:cubicBezTo>
                  <a:cubicBezTo>
                    <a:pt x="126" y="7"/>
                    <a:pt x="123" y="6"/>
                    <a:pt x="121" y="6"/>
                  </a:cubicBezTo>
                  <a:close/>
                  <a:moveTo>
                    <a:pt x="167" y="110"/>
                  </a:moveTo>
                  <a:cubicBezTo>
                    <a:pt x="167" y="110"/>
                    <a:pt x="167" y="110"/>
                    <a:pt x="167" y="110"/>
                  </a:cubicBezTo>
                  <a:close/>
                  <a:moveTo>
                    <a:pt x="197" y="120"/>
                  </a:moveTo>
                  <a:cubicBezTo>
                    <a:pt x="195" y="120"/>
                    <a:pt x="195" y="120"/>
                    <a:pt x="195" y="120"/>
                  </a:cubicBezTo>
                  <a:cubicBezTo>
                    <a:pt x="189" y="120"/>
                    <a:pt x="187" y="120"/>
                    <a:pt x="180" y="119"/>
                  </a:cubicBezTo>
                  <a:cubicBezTo>
                    <a:pt x="178" y="119"/>
                    <a:pt x="177" y="117"/>
                    <a:pt x="177" y="116"/>
                  </a:cubicBezTo>
                  <a:cubicBezTo>
                    <a:pt x="177" y="114"/>
                    <a:pt x="179" y="112"/>
                    <a:pt x="181" y="113"/>
                  </a:cubicBezTo>
                  <a:cubicBezTo>
                    <a:pt x="187" y="113"/>
                    <a:pt x="189" y="113"/>
                    <a:pt x="195" y="114"/>
                  </a:cubicBezTo>
                  <a:cubicBezTo>
                    <a:pt x="197" y="114"/>
                    <a:pt x="197" y="114"/>
                    <a:pt x="197" y="114"/>
                  </a:cubicBezTo>
                  <a:cubicBezTo>
                    <a:pt x="207" y="113"/>
                    <a:pt x="214" y="113"/>
                    <a:pt x="222" y="111"/>
                  </a:cubicBezTo>
                  <a:cubicBezTo>
                    <a:pt x="224" y="111"/>
                    <a:pt x="226" y="110"/>
                    <a:pt x="228" y="109"/>
                  </a:cubicBezTo>
                  <a:cubicBezTo>
                    <a:pt x="229" y="108"/>
                    <a:pt x="230" y="107"/>
                    <a:pt x="231" y="106"/>
                  </a:cubicBezTo>
                  <a:cubicBezTo>
                    <a:pt x="231" y="105"/>
                    <a:pt x="230" y="103"/>
                    <a:pt x="230" y="102"/>
                  </a:cubicBezTo>
                  <a:cubicBezTo>
                    <a:pt x="227" y="99"/>
                    <a:pt x="222" y="97"/>
                    <a:pt x="217" y="94"/>
                  </a:cubicBezTo>
                  <a:cubicBezTo>
                    <a:pt x="215" y="93"/>
                    <a:pt x="213" y="92"/>
                    <a:pt x="211" y="92"/>
                  </a:cubicBezTo>
                  <a:cubicBezTo>
                    <a:pt x="210" y="91"/>
                    <a:pt x="210" y="91"/>
                    <a:pt x="210" y="91"/>
                  </a:cubicBezTo>
                  <a:cubicBezTo>
                    <a:pt x="207" y="90"/>
                    <a:pt x="204" y="87"/>
                    <a:pt x="204" y="84"/>
                  </a:cubicBezTo>
                  <a:cubicBezTo>
                    <a:pt x="203" y="81"/>
                    <a:pt x="204" y="78"/>
                    <a:pt x="206" y="76"/>
                  </a:cubicBezTo>
                  <a:cubicBezTo>
                    <a:pt x="212" y="71"/>
                    <a:pt x="214" y="64"/>
                    <a:pt x="214" y="55"/>
                  </a:cubicBezTo>
                  <a:cubicBezTo>
                    <a:pt x="214" y="48"/>
                    <a:pt x="210" y="44"/>
                    <a:pt x="202" y="42"/>
                  </a:cubicBezTo>
                  <a:cubicBezTo>
                    <a:pt x="200" y="41"/>
                    <a:pt x="199" y="41"/>
                    <a:pt x="197" y="41"/>
                  </a:cubicBezTo>
                  <a:cubicBezTo>
                    <a:pt x="196" y="41"/>
                    <a:pt x="194" y="41"/>
                    <a:pt x="193" y="42"/>
                  </a:cubicBezTo>
                  <a:cubicBezTo>
                    <a:pt x="185" y="44"/>
                    <a:pt x="181" y="48"/>
                    <a:pt x="181" y="55"/>
                  </a:cubicBezTo>
                  <a:cubicBezTo>
                    <a:pt x="180" y="64"/>
                    <a:pt x="183" y="71"/>
                    <a:pt x="188" y="76"/>
                  </a:cubicBezTo>
                  <a:cubicBezTo>
                    <a:pt x="191" y="79"/>
                    <a:pt x="192" y="82"/>
                    <a:pt x="191" y="85"/>
                  </a:cubicBezTo>
                  <a:cubicBezTo>
                    <a:pt x="191" y="87"/>
                    <a:pt x="189" y="89"/>
                    <a:pt x="186" y="90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4" y="91"/>
                    <a:pt x="182" y="90"/>
                    <a:pt x="181" y="89"/>
                  </a:cubicBezTo>
                  <a:cubicBezTo>
                    <a:pt x="181" y="87"/>
                    <a:pt x="181" y="85"/>
                    <a:pt x="183" y="85"/>
                  </a:cubicBezTo>
                  <a:cubicBezTo>
                    <a:pt x="184" y="84"/>
                    <a:pt x="184" y="84"/>
                    <a:pt x="184" y="84"/>
                  </a:cubicBezTo>
                  <a:cubicBezTo>
                    <a:pt x="184" y="84"/>
                    <a:pt x="185" y="84"/>
                    <a:pt x="185" y="83"/>
                  </a:cubicBezTo>
                  <a:cubicBezTo>
                    <a:pt x="185" y="83"/>
                    <a:pt x="185" y="82"/>
                    <a:pt x="184" y="81"/>
                  </a:cubicBezTo>
                  <a:cubicBezTo>
                    <a:pt x="177" y="74"/>
                    <a:pt x="174" y="65"/>
                    <a:pt x="174" y="55"/>
                  </a:cubicBezTo>
                  <a:cubicBezTo>
                    <a:pt x="174" y="48"/>
                    <a:pt x="177" y="39"/>
                    <a:pt x="191" y="35"/>
                  </a:cubicBezTo>
                  <a:cubicBezTo>
                    <a:pt x="193" y="35"/>
                    <a:pt x="195" y="34"/>
                    <a:pt x="197" y="34"/>
                  </a:cubicBezTo>
                  <a:cubicBezTo>
                    <a:pt x="199" y="34"/>
                    <a:pt x="202" y="35"/>
                    <a:pt x="204" y="35"/>
                  </a:cubicBezTo>
                  <a:cubicBezTo>
                    <a:pt x="217" y="39"/>
                    <a:pt x="220" y="48"/>
                    <a:pt x="221" y="55"/>
                  </a:cubicBezTo>
                  <a:cubicBezTo>
                    <a:pt x="221" y="65"/>
                    <a:pt x="218" y="74"/>
                    <a:pt x="211" y="81"/>
                  </a:cubicBezTo>
                  <a:cubicBezTo>
                    <a:pt x="210" y="81"/>
                    <a:pt x="210" y="82"/>
                    <a:pt x="210" y="83"/>
                  </a:cubicBezTo>
                  <a:cubicBezTo>
                    <a:pt x="210" y="84"/>
                    <a:pt x="211" y="84"/>
                    <a:pt x="212" y="85"/>
                  </a:cubicBezTo>
                  <a:cubicBezTo>
                    <a:pt x="213" y="85"/>
                    <a:pt x="213" y="85"/>
                    <a:pt x="213" y="85"/>
                  </a:cubicBezTo>
                  <a:cubicBezTo>
                    <a:pt x="215" y="86"/>
                    <a:pt x="217" y="87"/>
                    <a:pt x="219" y="88"/>
                  </a:cubicBezTo>
                  <a:cubicBezTo>
                    <a:pt x="226" y="91"/>
                    <a:pt x="231" y="94"/>
                    <a:pt x="234" y="98"/>
                  </a:cubicBezTo>
                  <a:cubicBezTo>
                    <a:pt x="237" y="100"/>
                    <a:pt x="238" y="104"/>
                    <a:pt x="237" y="107"/>
                  </a:cubicBezTo>
                  <a:cubicBezTo>
                    <a:pt x="237" y="111"/>
                    <a:pt x="234" y="113"/>
                    <a:pt x="231" y="115"/>
                  </a:cubicBezTo>
                  <a:cubicBezTo>
                    <a:pt x="228" y="116"/>
                    <a:pt x="226" y="117"/>
                    <a:pt x="223" y="118"/>
                  </a:cubicBezTo>
                  <a:cubicBezTo>
                    <a:pt x="215" y="120"/>
                    <a:pt x="207" y="120"/>
                    <a:pt x="197" y="120"/>
                  </a:cubicBezTo>
                  <a:close/>
                  <a:moveTo>
                    <a:pt x="45" y="120"/>
                  </a:moveTo>
                  <a:cubicBezTo>
                    <a:pt x="34" y="120"/>
                    <a:pt x="25" y="120"/>
                    <a:pt x="16" y="117"/>
                  </a:cubicBezTo>
                  <a:cubicBezTo>
                    <a:pt x="13" y="117"/>
                    <a:pt x="10" y="116"/>
                    <a:pt x="8" y="115"/>
                  </a:cubicBezTo>
                  <a:cubicBezTo>
                    <a:pt x="3" y="113"/>
                    <a:pt x="1" y="109"/>
                    <a:pt x="0" y="106"/>
                  </a:cubicBezTo>
                  <a:cubicBezTo>
                    <a:pt x="0" y="102"/>
                    <a:pt x="1" y="99"/>
                    <a:pt x="4" y="96"/>
                  </a:cubicBezTo>
                  <a:cubicBezTo>
                    <a:pt x="8" y="92"/>
                    <a:pt x="13" y="88"/>
                    <a:pt x="20" y="85"/>
                  </a:cubicBezTo>
                  <a:cubicBezTo>
                    <a:pt x="22" y="84"/>
                    <a:pt x="24" y="83"/>
                    <a:pt x="27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1"/>
                    <a:pt x="31" y="80"/>
                    <a:pt x="31" y="79"/>
                  </a:cubicBezTo>
                  <a:cubicBezTo>
                    <a:pt x="31" y="78"/>
                    <a:pt x="30" y="77"/>
                    <a:pt x="30" y="77"/>
                  </a:cubicBezTo>
                  <a:cubicBezTo>
                    <a:pt x="22" y="69"/>
                    <a:pt x="19" y="60"/>
                    <a:pt x="19" y="48"/>
                  </a:cubicBezTo>
                  <a:cubicBezTo>
                    <a:pt x="19" y="40"/>
                    <a:pt x="23" y="30"/>
                    <a:pt x="38" y="27"/>
                  </a:cubicBezTo>
                  <a:cubicBezTo>
                    <a:pt x="40" y="26"/>
                    <a:pt x="42" y="26"/>
                    <a:pt x="44" y="26"/>
                  </a:cubicBezTo>
                  <a:cubicBezTo>
                    <a:pt x="47" y="26"/>
                    <a:pt x="49" y="26"/>
                    <a:pt x="51" y="27"/>
                  </a:cubicBezTo>
                  <a:cubicBezTo>
                    <a:pt x="66" y="30"/>
                    <a:pt x="70" y="40"/>
                    <a:pt x="70" y="48"/>
                  </a:cubicBezTo>
                  <a:cubicBezTo>
                    <a:pt x="70" y="60"/>
                    <a:pt x="67" y="69"/>
                    <a:pt x="59" y="77"/>
                  </a:cubicBezTo>
                  <a:cubicBezTo>
                    <a:pt x="59" y="77"/>
                    <a:pt x="58" y="78"/>
                    <a:pt x="58" y="79"/>
                  </a:cubicBezTo>
                  <a:cubicBezTo>
                    <a:pt x="58" y="80"/>
                    <a:pt x="59" y="81"/>
                    <a:pt x="61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4" y="83"/>
                    <a:pt x="65" y="85"/>
                    <a:pt x="64" y="87"/>
                  </a:cubicBezTo>
                  <a:cubicBezTo>
                    <a:pt x="64" y="88"/>
                    <a:pt x="62" y="89"/>
                    <a:pt x="60" y="89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5" y="87"/>
                    <a:pt x="52" y="84"/>
                    <a:pt x="52" y="81"/>
                  </a:cubicBezTo>
                  <a:cubicBezTo>
                    <a:pt x="51" y="78"/>
                    <a:pt x="52" y="74"/>
                    <a:pt x="55" y="72"/>
                  </a:cubicBezTo>
                  <a:cubicBezTo>
                    <a:pt x="61" y="66"/>
                    <a:pt x="64" y="58"/>
                    <a:pt x="63" y="48"/>
                  </a:cubicBezTo>
                  <a:cubicBezTo>
                    <a:pt x="63" y="40"/>
                    <a:pt x="59" y="35"/>
                    <a:pt x="50" y="33"/>
                  </a:cubicBezTo>
                  <a:cubicBezTo>
                    <a:pt x="48" y="33"/>
                    <a:pt x="46" y="32"/>
                    <a:pt x="44" y="32"/>
                  </a:cubicBezTo>
                  <a:cubicBezTo>
                    <a:pt x="43" y="32"/>
                    <a:pt x="41" y="33"/>
                    <a:pt x="39" y="33"/>
                  </a:cubicBezTo>
                  <a:cubicBezTo>
                    <a:pt x="30" y="35"/>
                    <a:pt x="26" y="40"/>
                    <a:pt x="26" y="48"/>
                  </a:cubicBezTo>
                  <a:cubicBezTo>
                    <a:pt x="25" y="58"/>
                    <a:pt x="28" y="66"/>
                    <a:pt x="34" y="72"/>
                  </a:cubicBezTo>
                  <a:cubicBezTo>
                    <a:pt x="37" y="75"/>
                    <a:pt x="38" y="78"/>
                    <a:pt x="37" y="81"/>
                  </a:cubicBezTo>
                  <a:cubicBezTo>
                    <a:pt x="36" y="84"/>
                    <a:pt x="34" y="87"/>
                    <a:pt x="31" y="88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7" y="89"/>
                    <a:pt x="25" y="90"/>
                    <a:pt x="23" y="91"/>
                  </a:cubicBezTo>
                  <a:cubicBezTo>
                    <a:pt x="16" y="94"/>
                    <a:pt x="12" y="97"/>
                    <a:pt x="8" y="101"/>
                  </a:cubicBezTo>
                  <a:cubicBezTo>
                    <a:pt x="7" y="102"/>
                    <a:pt x="6" y="103"/>
                    <a:pt x="7" y="105"/>
                  </a:cubicBezTo>
                  <a:cubicBezTo>
                    <a:pt x="7" y="106"/>
                    <a:pt x="8" y="108"/>
                    <a:pt x="11" y="109"/>
                  </a:cubicBezTo>
                  <a:cubicBezTo>
                    <a:pt x="13" y="110"/>
                    <a:pt x="15" y="110"/>
                    <a:pt x="18" y="111"/>
                  </a:cubicBezTo>
                  <a:cubicBezTo>
                    <a:pt x="26" y="113"/>
                    <a:pt x="34" y="113"/>
                    <a:pt x="45" y="114"/>
                  </a:cubicBezTo>
                  <a:cubicBezTo>
                    <a:pt x="51" y="113"/>
                    <a:pt x="56" y="113"/>
                    <a:pt x="60" y="113"/>
                  </a:cubicBezTo>
                  <a:cubicBezTo>
                    <a:pt x="62" y="113"/>
                    <a:pt x="64" y="114"/>
                    <a:pt x="64" y="116"/>
                  </a:cubicBezTo>
                  <a:cubicBezTo>
                    <a:pt x="64" y="118"/>
                    <a:pt x="63" y="119"/>
                    <a:pt x="61" y="119"/>
                  </a:cubicBezTo>
                  <a:cubicBezTo>
                    <a:pt x="56" y="120"/>
                    <a:pt x="51" y="120"/>
                    <a:pt x="45" y="120"/>
                  </a:cubicBezTo>
                  <a:close/>
                </a:path>
              </a:pathLst>
            </a:custGeom>
            <a:solidFill>
              <a:srgbClr val="AEB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7128" name="Google Shape;885;p29"/>
            <p:cNvSpPr>
              <a:spLocks noChangeArrowheads="1"/>
            </p:cNvSpPr>
            <p:nvPr/>
          </p:nvSpPr>
          <p:spPr bwMode="auto">
            <a:xfrm>
              <a:off x="6391275" y="4640263"/>
              <a:ext cx="1173163" cy="1173162"/>
            </a:xfrm>
            <a:prstGeom prst="ellipse">
              <a:avLst/>
            </a:prstGeom>
            <a:noFill/>
            <a:ln w="26975">
              <a:solidFill>
                <a:srgbClr val="B3B5B4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7B3EC8B1-DBAD-1D4C-B7FA-B088C61F1E1E}"/>
              </a:ext>
            </a:extLst>
          </p:cNvPr>
          <p:cNvGrpSpPr/>
          <p:nvPr/>
        </p:nvGrpSpPr>
        <p:grpSpPr>
          <a:xfrm>
            <a:off x="9936163" y="4648200"/>
            <a:ext cx="1157287" cy="1162050"/>
            <a:chOff x="9936163" y="4648200"/>
            <a:chExt cx="1157287" cy="1162050"/>
          </a:xfrm>
        </p:grpSpPr>
        <p:sp>
          <p:nvSpPr>
            <p:cNvPr id="47122" name="Google Shape;879;p29"/>
            <p:cNvSpPr>
              <a:spLocks/>
            </p:cNvSpPr>
            <p:nvPr/>
          </p:nvSpPr>
          <p:spPr bwMode="auto">
            <a:xfrm>
              <a:off x="10161588" y="4897438"/>
              <a:ext cx="706437" cy="615950"/>
            </a:xfrm>
            <a:custGeom>
              <a:avLst/>
              <a:gdLst>
                <a:gd name="T0" fmla="*/ 20 w 179"/>
                <a:gd name="T1" fmla="*/ 156 h 156"/>
                <a:gd name="T2" fmla="*/ 0 w 179"/>
                <a:gd name="T3" fmla="*/ 101 h 156"/>
                <a:gd name="T4" fmla="*/ 7 w 179"/>
                <a:gd name="T5" fmla="*/ 101 h 156"/>
                <a:gd name="T6" fmla="*/ 20 w 179"/>
                <a:gd name="T7" fmla="*/ 148 h 156"/>
                <a:gd name="T8" fmla="*/ 171 w 179"/>
                <a:gd name="T9" fmla="*/ 135 h 156"/>
                <a:gd name="T10" fmla="*/ 175 w 179"/>
                <a:gd name="T11" fmla="*/ 97 h 156"/>
                <a:gd name="T12" fmla="*/ 179 w 179"/>
                <a:gd name="T13" fmla="*/ 135 h 156"/>
                <a:gd name="T14" fmla="*/ 96 w 179"/>
                <a:gd name="T15" fmla="*/ 111 h 156"/>
                <a:gd name="T16" fmla="*/ 72 w 179"/>
                <a:gd name="T17" fmla="*/ 100 h 156"/>
                <a:gd name="T18" fmla="*/ 82 w 179"/>
                <a:gd name="T19" fmla="*/ 72 h 156"/>
                <a:gd name="T20" fmla="*/ 107 w 179"/>
                <a:gd name="T21" fmla="*/ 83 h 156"/>
                <a:gd name="T22" fmla="*/ 96 w 179"/>
                <a:gd name="T23" fmla="*/ 111 h 156"/>
                <a:gd name="T24" fmla="*/ 80 w 179"/>
                <a:gd name="T25" fmla="*/ 83 h 156"/>
                <a:gd name="T26" fmla="*/ 82 w 179"/>
                <a:gd name="T27" fmla="*/ 104 h 156"/>
                <a:gd name="T28" fmla="*/ 99 w 179"/>
                <a:gd name="T29" fmla="*/ 100 h 156"/>
                <a:gd name="T30" fmla="*/ 96 w 179"/>
                <a:gd name="T31" fmla="*/ 80 h 156"/>
                <a:gd name="T32" fmla="*/ 158 w 179"/>
                <a:gd name="T33" fmla="*/ 96 h 156"/>
                <a:gd name="T34" fmla="*/ 114 w 179"/>
                <a:gd name="T35" fmla="*/ 92 h 156"/>
                <a:gd name="T36" fmla="*/ 158 w 179"/>
                <a:gd name="T37" fmla="*/ 88 h 156"/>
                <a:gd name="T38" fmla="*/ 171 w 179"/>
                <a:gd name="T39" fmla="*/ 48 h 156"/>
                <a:gd name="T40" fmla="*/ 20 w 179"/>
                <a:gd name="T41" fmla="*/ 35 h 156"/>
                <a:gd name="T42" fmla="*/ 7 w 179"/>
                <a:gd name="T43" fmla="*/ 75 h 156"/>
                <a:gd name="T44" fmla="*/ 61 w 179"/>
                <a:gd name="T45" fmla="*/ 88 h 156"/>
                <a:gd name="T46" fmla="*/ 61 w 179"/>
                <a:gd name="T47" fmla="*/ 96 h 156"/>
                <a:gd name="T48" fmla="*/ 0 w 179"/>
                <a:gd name="T49" fmla="*/ 75 h 156"/>
                <a:gd name="T50" fmla="*/ 20 w 179"/>
                <a:gd name="T51" fmla="*/ 28 h 156"/>
                <a:gd name="T52" fmla="*/ 179 w 179"/>
                <a:gd name="T53" fmla="*/ 48 h 156"/>
                <a:gd name="T54" fmla="*/ 178 w 179"/>
                <a:gd name="T55" fmla="*/ 80 h 156"/>
                <a:gd name="T56" fmla="*/ 119 w 179"/>
                <a:gd name="T57" fmla="*/ 21 h 156"/>
                <a:gd name="T58" fmla="*/ 104 w 179"/>
                <a:gd name="T59" fmla="*/ 8 h 156"/>
                <a:gd name="T60" fmla="*/ 63 w 179"/>
                <a:gd name="T61" fmla="*/ 17 h 156"/>
                <a:gd name="T62" fmla="*/ 56 w 179"/>
                <a:gd name="T63" fmla="*/ 17 h 156"/>
                <a:gd name="T64" fmla="*/ 104 w 179"/>
                <a:gd name="T65" fmla="*/ 0 h 156"/>
                <a:gd name="T66" fmla="*/ 119 w 179"/>
                <a:gd name="T67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9" h="156" extrusionOk="0">
                  <a:moveTo>
                    <a:pt x="158" y="156"/>
                  </a:move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0" y="146"/>
                    <a:pt x="0" y="13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9"/>
                    <a:pt x="1" y="97"/>
                    <a:pt x="4" y="97"/>
                  </a:cubicBezTo>
                  <a:cubicBezTo>
                    <a:pt x="6" y="97"/>
                    <a:pt x="7" y="99"/>
                    <a:pt x="7" y="101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7" y="142"/>
                    <a:pt x="13" y="148"/>
                    <a:pt x="20" y="148"/>
                  </a:cubicBezTo>
                  <a:cubicBezTo>
                    <a:pt x="158" y="148"/>
                    <a:pt x="158" y="148"/>
                    <a:pt x="158" y="148"/>
                  </a:cubicBezTo>
                  <a:cubicBezTo>
                    <a:pt x="165" y="148"/>
                    <a:pt x="171" y="142"/>
                    <a:pt x="171" y="135"/>
                  </a:cubicBezTo>
                  <a:cubicBezTo>
                    <a:pt x="171" y="101"/>
                    <a:pt x="171" y="101"/>
                    <a:pt x="171" y="101"/>
                  </a:cubicBezTo>
                  <a:cubicBezTo>
                    <a:pt x="171" y="99"/>
                    <a:pt x="173" y="97"/>
                    <a:pt x="175" y="97"/>
                  </a:cubicBezTo>
                  <a:cubicBezTo>
                    <a:pt x="177" y="97"/>
                    <a:pt x="179" y="99"/>
                    <a:pt x="179" y="101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79" y="146"/>
                    <a:pt x="170" y="156"/>
                    <a:pt x="158" y="156"/>
                  </a:cubicBezTo>
                  <a:close/>
                  <a:moveTo>
                    <a:pt x="96" y="111"/>
                  </a:moveTo>
                  <a:cubicBezTo>
                    <a:pt x="82" y="111"/>
                    <a:pt x="82" y="111"/>
                    <a:pt x="82" y="111"/>
                  </a:cubicBezTo>
                  <a:cubicBezTo>
                    <a:pt x="76" y="111"/>
                    <a:pt x="72" y="106"/>
                    <a:pt x="72" y="100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77"/>
                    <a:pt x="76" y="72"/>
                    <a:pt x="82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102" y="72"/>
                    <a:pt x="107" y="77"/>
                    <a:pt x="107" y="83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7" y="106"/>
                    <a:pt x="102" y="111"/>
                    <a:pt x="96" y="111"/>
                  </a:cubicBezTo>
                  <a:close/>
                  <a:moveTo>
                    <a:pt x="82" y="80"/>
                  </a:moveTo>
                  <a:cubicBezTo>
                    <a:pt x="81" y="80"/>
                    <a:pt x="80" y="81"/>
                    <a:pt x="80" y="83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2"/>
                    <a:pt x="81" y="104"/>
                    <a:pt x="82" y="104"/>
                  </a:cubicBezTo>
                  <a:cubicBezTo>
                    <a:pt x="96" y="104"/>
                    <a:pt x="96" y="104"/>
                    <a:pt x="96" y="104"/>
                  </a:cubicBezTo>
                  <a:cubicBezTo>
                    <a:pt x="98" y="104"/>
                    <a:pt x="99" y="102"/>
                    <a:pt x="99" y="100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99" y="81"/>
                    <a:pt x="98" y="80"/>
                    <a:pt x="96" y="80"/>
                  </a:cubicBezTo>
                  <a:lnTo>
                    <a:pt x="82" y="80"/>
                  </a:lnTo>
                  <a:close/>
                  <a:moveTo>
                    <a:pt x="158" y="96"/>
                  </a:moveTo>
                  <a:cubicBezTo>
                    <a:pt x="118" y="96"/>
                    <a:pt x="118" y="96"/>
                    <a:pt x="118" y="96"/>
                  </a:cubicBezTo>
                  <a:cubicBezTo>
                    <a:pt x="115" y="96"/>
                    <a:pt x="114" y="94"/>
                    <a:pt x="114" y="92"/>
                  </a:cubicBezTo>
                  <a:cubicBezTo>
                    <a:pt x="114" y="90"/>
                    <a:pt x="115" y="88"/>
                    <a:pt x="118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65" y="88"/>
                    <a:pt x="171" y="82"/>
                    <a:pt x="171" y="75"/>
                  </a:cubicBezTo>
                  <a:cubicBezTo>
                    <a:pt x="171" y="48"/>
                    <a:pt x="171" y="48"/>
                    <a:pt x="171" y="48"/>
                  </a:cubicBezTo>
                  <a:cubicBezTo>
                    <a:pt x="171" y="41"/>
                    <a:pt x="165" y="35"/>
                    <a:pt x="158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3" y="35"/>
                    <a:pt x="7" y="41"/>
                    <a:pt x="7" y="48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82"/>
                    <a:pt x="13" y="88"/>
                    <a:pt x="2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3" y="88"/>
                    <a:pt x="65" y="90"/>
                    <a:pt x="65" y="92"/>
                  </a:cubicBezTo>
                  <a:cubicBezTo>
                    <a:pt x="65" y="94"/>
                    <a:pt x="63" y="96"/>
                    <a:pt x="61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9" y="96"/>
                    <a:pt x="0" y="86"/>
                    <a:pt x="0" y="7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7"/>
                    <a:pt x="9" y="28"/>
                    <a:pt x="20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70" y="28"/>
                    <a:pt x="179" y="37"/>
                    <a:pt x="179" y="48"/>
                  </a:cubicBezTo>
                  <a:cubicBezTo>
                    <a:pt x="179" y="78"/>
                    <a:pt x="179" y="78"/>
                    <a:pt x="179" y="78"/>
                  </a:cubicBezTo>
                  <a:cubicBezTo>
                    <a:pt x="179" y="79"/>
                    <a:pt x="179" y="79"/>
                    <a:pt x="178" y="80"/>
                  </a:cubicBezTo>
                  <a:cubicBezTo>
                    <a:pt x="176" y="89"/>
                    <a:pt x="168" y="96"/>
                    <a:pt x="158" y="96"/>
                  </a:cubicBezTo>
                  <a:close/>
                  <a:moveTo>
                    <a:pt x="119" y="21"/>
                  </a:moveTo>
                  <a:cubicBezTo>
                    <a:pt x="117" y="21"/>
                    <a:pt x="115" y="19"/>
                    <a:pt x="115" y="17"/>
                  </a:cubicBezTo>
                  <a:cubicBezTo>
                    <a:pt x="115" y="12"/>
                    <a:pt x="110" y="8"/>
                    <a:pt x="10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68" y="8"/>
                    <a:pt x="63" y="12"/>
                    <a:pt x="63" y="17"/>
                  </a:cubicBezTo>
                  <a:cubicBezTo>
                    <a:pt x="63" y="19"/>
                    <a:pt x="62" y="21"/>
                    <a:pt x="59" y="21"/>
                  </a:cubicBezTo>
                  <a:cubicBezTo>
                    <a:pt x="57" y="21"/>
                    <a:pt x="56" y="19"/>
                    <a:pt x="56" y="17"/>
                  </a:cubicBezTo>
                  <a:cubicBezTo>
                    <a:pt x="56" y="8"/>
                    <a:pt x="64" y="0"/>
                    <a:pt x="7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5" y="0"/>
                    <a:pt x="123" y="8"/>
                    <a:pt x="123" y="17"/>
                  </a:cubicBezTo>
                  <a:cubicBezTo>
                    <a:pt x="123" y="19"/>
                    <a:pt x="121" y="21"/>
                    <a:pt x="119" y="21"/>
                  </a:cubicBez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7129" name="Google Shape;886;p29"/>
            <p:cNvSpPr>
              <a:spLocks noChangeArrowheads="1"/>
            </p:cNvSpPr>
            <p:nvPr/>
          </p:nvSpPr>
          <p:spPr bwMode="auto">
            <a:xfrm>
              <a:off x="9936163" y="4648200"/>
              <a:ext cx="1157287" cy="1162050"/>
            </a:xfrm>
            <a:prstGeom prst="ellipse">
              <a:avLst/>
            </a:prstGeom>
            <a:noFill/>
            <a:ln w="26975">
              <a:solidFill>
                <a:srgbClr val="FAC344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B5AA6912-5842-764E-B73C-F481773DC6FE}"/>
              </a:ext>
            </a:extLst>
          </p:cNvPr>
          <p:cNvGrpSpPr/>
          <p:nvPr/>
        </p:nvGrpSpPr>
        <p:grpSpPr>
          <a:xfrm>
            <a:off x="2863850" y="4648200"/>
            <a:ext cx="1160463" cy="1162050"/>
            <a:chOff x="2863850" y="4648200"/>
            <a:chExt cx="1160463" cy="1162050"/>
          </a:xfrm>
        </p:grpSpPr>
        <p:sp>
          <p:nvSpPr>
            <p:cNvPr id="47119" name="Google Shape;876;p29"/>
            <p:cNvSpPr>
              <a:spLocks/>
            </p:cNvSpPr>
            <p:nvPr/>
          </p:nvSpPr>
          <p:spPr bwMode="auto">
            <a:xfrm>
              <a:off x="3103563" y="4897438"/>
              <a:ext cx="679450" cy="676275"/>
            </a:xfrm>
            <a:custGeom>
              <a:avLst/>
              <a:gdLst>
                <a:gd name="T0" fmla="*/ 70 w 172"/>
                <a:gd name="T1" fmla="*/ 165 h 171"/>
                <a:gd name="T2" fmla="*/ 57 w 172"/>
                <a:gd name="T3" fmla="*/ 143 h 171"/>
                <a:gd name="T4" fmla="*/ 31 w 172"/>
                <a:gd name="T5" fmla="*/ 152 h 171"/>
                <a:gd name="T6" fmla="*/ 29 w 172"/>
                <a:gd name="T7" fmla="*/ 117 h 171"/>
                <a:gd name="T8" fmla="*/ 23 w 172"/>
                <a:gd name="T9" fmla="*/ 104 h 171"/>
                <a:gd name="T10" fmla="*/ 0 w 172"/>
                <a:gd name="T11" fmla="*/ 77 h 171"/>
                <a:gd name="T12" fmla="*/ 25 w 172"/>
                <a:gd name="T13" fmla="*/ 66 h 171"/>
                <a:gd name="T14" fmla="*/ 19 w 172"/>
                <a:gd name="T15" fmla="*/ 40 h 171"/>
                <a:gd name="T16" fmla="*/ 41 w 172"/>
                <a:gd name="T17" fmla="*/ 18 h 171"/>
                <a:gd name="T18" fmla="*/ 66 w 172"/>
                <a:gd name="T19" fmla="*/ 24 h 171"/>
                <a:gd name="T20" fmla="*/ 78 w 172"/>
                <a:gd name="T21" fmla="*/ 0 h 171"/>
                <a:gd name="T22" fmla="*/ 104 w 172"/>
                <a:gd name="T23" fmla="*/ 23 h 171"/>
                <a:gd name="T24" fmla="*/ 117 w 172"/>
                <a:gd name="T25" fmla="*/ 28 h 171"/>
                <a:gd name="T26" fmla="*/ 153 w 172"/>
                <a:gd name="T27" fmla="*/ 31 h 171"/>
                <a:gd name="T28" fmla="*/ 143 w 172"/>
                <a:gd name="T29" fmla="*/ 56 h 171"/>
                <a:gd name="T30" fmla="*/ 165 w 172"/>
                <a:gd name="T31" fmla="*/ 70 h 171"/>
                <a:gd name="T32" fmla="*/ 172 w 172"/>
                <a:gd name="T33" fmla="*/ 94 h 171"/>
                <a:gd name="T34" fmla="*/ 147 w 172"/>
                <a:gd name="T35" fmla="*/ 105 h 171"/>
                <a:gd name="T36" fmla="*/ 153 w 172"/>
                <a:gd name="T37" fmla="*/ 130 h 171"/>
                <a:gd name="T38" fmla="*/ 131 w 172"/>
                <a:gd name="T39" fmla="*/ 153 h 171"/>
                <a:gd name="T40" fmla="*/ 106 w 172"/>
                <a:gd name="T41" fmla="*/ 147 h 171"/>
                <a:gd name="T42" fmla="*/ 94 w 172"/>
                <a:gd name="T43" fmla="*/ 171 h 171"/>
                <a:gd name="T44" fmla="*/ 97 w 172"/>
                <a:gd name="T45" fmla="*/ 147 h 171"/>
                <a:gd name="T46" fmla="*/ 122 w 172"/>
                <a:gd name="T47" fmla="*/ 136 h 171"/>
                <a:gd name="T48" fmla="*/ 137 w 172"/>
                <a:gd name="T49" fmla="*/ 121 h 171"/>
                <a:gd name="T50" fmla="*/ 147 w 172"/>
                <a:gd name="T51" fmla="*/ 96 h 171"/>
                <a:gd name="T52" fmla="*/ 147 w 172"/>
                <a:gd name="T53" fmla="*/ 75 h 171"/>
                <a:gd name="T54" fmla="*/ 137 w 172"/>
                <a:gd name="T55" fmla="*/ 49 h 171"/>
                <a:gd name="T56" fmla="*/ 122 w 172"/>
                <a:gd name="T57" fmla="*/ 35 h 171"/>
                <a:gd name="T58" fmla="*/ 97 w 172"/>
                <a:gd name="T59" fmla="*/ 24 h 171"/>
                <a:gd name="T60" fmla="*/ 76 w 172"/>
                <a:gd name="T61" fmla="*/ 24 h 171"/>
                <a:gd name="T62" fmla="*/ 50 w 172"/>
                <a:gd name="T63" fmla="*/ 35 h 171"/>
                <a:gd name="T64" fmla="*/ 35 w 172"/>
                <a:gd name="T65" fmla="*/ 49 h 171"/>
                <a:gd name="T66" fmla="*/ 25 w 172"/>
                <a:gd name="T67" fmla="*/ 75 h 171"/>
                <a:gd name="T68" fmla="*/ 25 w 172"/>
                <a:gd name="T69" fmla="*/ 96 h 171"/>
                <a:gd name="T70" fmla="*/ 35 w 172"/>
                <a:gd name="T71" fmla="*/ 121 h 171"/>
                <a:gd name="T72" fmla="*/ 50 w 172"/>
                <a:gd name="T73" fmla="*/ 136 h 171"/>
                <a:gd name="T74" fmla="*/ 76 w 172"/>
                <a:gd name="T75" fmla="*/ 147 h 171"/>
                <a:gd name="T76" fmla="*/ 25 w 172"/>
                <a:gd name="T77" fmla="*/ 135 h 171"/>
                <a:gd name="T78" fmla="*/ 147 w 172"/>
                <a:gd name="T79" fmla="*/ 135 h 171"/>
                <a:gd name="T80" fmla="*/ 8 w 172"/>
                <a:gd name="T81" fmla="*/ 94 h 171"/>
                <a:gd name="T82" fmla="*/ 164 w 172"/>
                <a:gd name="T83" fmla="*/ 93 h 171"/>
                <a:gd name="T84" fmla="*/ 8 w 172"/>
                <a:gd name="T85" fmla="*/ 93 h 171"/>
                <a:gd name="T86" fmla="*/ 136 w 172"/>
                <a:gd name="T87" fmla="*/ 24 h 171"/>
                <a:gd name="T88" fmla="*/ 135 w 172"/>
                <a:gd name="T89" fmla="*/ 24 h 171"/>
                <a:gd name="T90" fmla="*/ 53 w 172"/>
                <a:gd name="T91" fmla="*/ 78 h 171"/>
                <a:gd name="T92" fmla="*/ 119 w 172"/>
                <a:gd name="T93" fmla="*/ 93 h 171"/>
                <a:gd name="T94" fmla="*/ 86 w 172"/>
                <a:gd name="T95" fmla="*/ 59 h 171"/>
                <a:gd name="T96" fmla="*/ 67 w 172"/>
                <a:gd name="T97" fmla="*/ 104 h 171"/>
                <a:gd name="T98" fmla="*/ 112 w 172"/>
                <a:gd name="T99" fmla="*/ 9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2" h="171" extrusionOk="0">
                  <a:moveTo>
                    <a:pt x="94" y="171"/>
                  </a:moveTo>
                  <a:cubicBezTo>
                    <a:pt x="78" y="171"/>
                    <a:pt x="78" y="171"/>
                    <a:pt x="78" y="171"/>
                  </a:cubicBezTo>
                  <a:cubicBezTo>
                    <a:pt x="74" y="171"/>
                    <a:pt x="71" y="168"/>
                    <a:pt x="70" y="165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7"/>
                    <a:pt x="67" y="147"/>
                    <a:pt x="66" y="147"/>
                  </a:cubicBezTo>
                  <a:cubicBezTo>
                    <a:pt x="63" y="145"/>
                    <a:pt x="60" y="144"/>
                    <a:pt x="57" y="143"/>
                  </a:cubicBezTo>
                  <a:cubicBezTo>
                    <a:pt x="56" y="142"/>
                    <a:pt x="55" y="142"/>
                    <a:pt x="55" y="14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38" y="155"/>
                    <a:pt x="34" y="154"/>
                    <a:pt x="31" y="152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17" y="138"/>
                    <a:pt x="17" y="133"/>
                    <a:pt x="19" y="130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9" y="116"/>
                    <a:pt x="29" y="115"/>
                    <a:pt x="29" y="115"/>
                  </a:cubicBezTo>
                  <a:cubicBezTo>
                    <a:pt x="27" y="112"/>
                    <a:pt x="26" y="108"/>
                    <a:pt x="25" y="105"/>
                  </a:cubicBezTo>
                  <a:cubicBezTo>
                    <a:pt x="25" y="104"/>
                    <a:pt x="24" y="104"/>
                    <a:pt x="23" y="104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3" y="101"/>
                    <a:pt x="0" y="97"/>
                    <a:pt x="0" y="9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3" y="70"/>
                    <a:pt x="7" y="70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7"/>
                    <a:pt x="25" y="66"/>
                    <a:pt x="25" y="66"/>
                  </a:cubicBezTo>
                  <a:cubicBezTo>
                    <a:pt x="26" y="62"/>
                    <a:pt x="27" y="59"/>
                    <a:pt x="29" y="56"/>
                  </a:cubicBezTo>
                  <a:cubicBezTo>
                    <a:pt x="29" y="55"/>
                    <a:pt x="29" y="55"/>
                    <a:pt x="29" y="54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7" y="37"/>
                    <a:pt x="17" y="33"/>
                    <a:pt x="20" y="31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6"/>
                    <a:pt x="38" y="16"/>
                    <a:pt x="41" y="1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9"/>
                    <a:pt x="56" y="29"/>
                    <a:pt x="57" y="28"/>
                  </a:cubicBezTo>
                  <a:cubicBezTo>
                    <a:pt x="60" y="27"/>
                    <a:pt x="63" y="25"/>
                    <a:pt x="66" y="24"/>
                  </a:cubicBezTo>
                  <a:cubicBezTo>
                    <a:pt x="67" y="24"/>
                    <a:pt x="68" y="23"/>
                    <a:pt x="68" y="23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2"/>
                    <a:pt x="74" y="0"/>
                    <a:pt x="7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1" y="2"/>
                    <a:pt x="102" y="6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4" y="23"/>
                    <a:pt x="105" y="24"/>
                    <a:pt x="106" y="24"/>
                  </a:cubicBezTo>
                  <a:cubicBezTo>
                    <a:pt x="109" y="25"/>
                    <a:pt x="112" y="27"/>
                    <a:pt x="115" y="28"/>
                  </a:cubicBezTo>
                  <a:cubicBezTo>
                    <a:pt x="116" y="29"/>
                    <a:pt x="117" y="29"/>
                    <a:pt x="117" y="28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34" y="16"/>
                    <a:pt x="138" y="16"/>
                    <a:pt x="141" y="19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5" y="33"/>
                    <a:pt x="155" y="37"/>
                    <a:pt x="153" y="40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55"/>
                    <a:pt x="143" y="55"/>
                    <a:pt x="143" y="56"/>
                  </a:cubicBezTo>
                  <a:cubicBezTo>
                    <a:pt x="145" y="59"/>
                    <a:pt x="146" y="62"/>
                    <a:pt x="147" y="66"/>
                  </a:cubicBezTo>
                  <a:cubicBezTo>
                    <a:pt x="147" y="66"/>
                    <a:pt x="148" y="67"/>
                    <a:pt x="149" y="67"/>
                  </a:cubicBezTo>
                  <a:cubicBezTo>
                    <a:pt x="165" y="70"/>
                    <a:pt x="165" y="70"/>
                    <a:pt x="165" y="70"/>
                  </a:cubicBezTo>
                  <a:cubicBezTo>
                    <a:pt x="165" y="70"/>
                    <a:pt x="165" y="70"/>
                    <a:pt x="165" y="70"/>
                  </a:cubicBezTo>
                  <a:cubicBezTo>
                    <a:pt x="169" y="70"/>
                    <a:pt x="172" y="74"/>
                    <a:pt x="172" y="77"/>
                  </a:cubicBezTo>
                  <a:cubicBezTo>
                    <a:pt x="172" y="94"/>
                    <a:pt x="172" y="94"/>
                    <a:pt x="172" y="94"/>
                  </a:cubicBezTo>
                  <a:cubicBezTo>
                    <a:pt x="172" y="97"/>
                    <a:pt x="169" y="101"/>
                    <a:pt x="165" y="101"/>
                  </a:cubicBezTo>
                  <a:cubicBezTo>
                    <a:pt x="149" y="104"/>
                    <a:pt x="149" y="104"/>
                    <a:pt x="149" y="104"/>
                  </a:cubicBezTo>
                  <a:cubicBezTo>
                    <a:pt x="148" y="104"/>
                    <a:pt x="147" y="105"/>
                    <a:pt x="147" y="105"/>
                  </a:cubicBezTo>
                  <a:cubicBezTo>
                    <a:pt x="146" y="108"/>
                    <a:pt x="145" y="112"/>
                    <a:pt x="143" y="115"/>
                  </a:cubicBezTo>
                  <a:cubicBezTo>
                    <a:pt x="143" y="115"/>
                    <a:pt x="143" y="116"/>
                    <a:pt x="143" y="117"/>
                  </a:cubicBezTo>
                  <a:cubicBezTo>
                    <a:pt x="153" y="130"/>
                    <a:pt x="153" y="130"/>
                    <a:pt x="153" y="130"/>
                  </a:cubicBezTo>
                  <a:cubicBezTo>
                    <a:pt x="155" y="133"/>
                    <a:pt x="155" y="138"/>
                    <a:pt x="153" y="140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38" y="154"/>
                    <a:pt x="134" y="155"/>
                    <a:pt x="131" y="153"/>
                  </a:cubicBezTo>
                  <a:cubicBezTo>
                    <a:pt x="117" y="143"/>
                    <a:pt x="117" y="143"/>
                    <a:pt x="117" y="143"/>
                  </a:cubicBezTo>
                  <a:cubicBezTo>
                    <a:pt x="117" y="142"/>
                    <a:pt x="116" y="142"/>
                    <a:pt x="115" y="143"/>
                  </a:cubicBezTo>
                  <a:cubicBezTo>
                    <a:pt x="112" y="144"/>
                    <a:pt x="109" y="145"/>
                    <a:pt x="106" y="147"/>
                  </a:cubicBezTo>
                  <a:cubicBezTo>
                    <a:pt x="105" y="147"/>
                    <a:pt x="104" y="147"/>
                    <a:pt x="104" y="148"/>
                  </a:cubicBezTo>
                  <a:cubicBezTo>
                    <a:pt x="102" y="165"/>
                    <a:pt x="102" y="165"/>
                    <a:pt x="102" y="165"/>
                  </a:cubicBezTo>
                  <a:cubicBezTo>
                    <a:pt x="101" y="168"/>
                    <a:pt x="98" y="171"/>
                    <a:pt x="94" y="171"/>
                  </a:cubicBezTo>
                  <a:close/>
                  <a:moveTo>
                    <a:pt x="78" y="163"/>
                  </a:moveTo>
                  <a:cubicBezTo>
                    <a:pt x="94" y="163"/>
                    <a:pt x="94" y="163"/>
                    <a:pt x="94" y="163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7" y="143"/>
                    <a:pt x="100" y="140"/>
                    <a:pt x="103" y="139"/>
                  </a:cubicBezTo>
                  <a:cubicBezTo>
                    <a:pt x="106" y="138"/>
                    <a:pt x="109" y="137"/>
                    <a:pt x="112" y="136"/>
                  </a:cubicBezTo>
                  <a:cubicBezTo>
                    <a:pt x="115" y="134"/>
                    <a:pt x="119" y="134"/>
                    <a:pt x="122" y="136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37" y="121"/>
                    <a:pt x="137" y="121"/>
                    <a:pt x="137" y="121"/>
                  </a:cubicBezTo>
                  <a:cubicBezTo>
                    <a:pt x="135" y="118"/>
                    <a:pt x="135" y="115"/>
                    <a:pt x="136" y="111"/>
                  </a:cubicBezTo>
                  <a:cubicBezTo>
                    <a:pt x="138" y="108"/>
                    <a:pt x="139" y="106"/>
                    <a:pt x="140" y="103"/>
                  </a:cubicBezTo>
                  <a:cubicBezTo>
                    <a:pt x="141" y="99"/>
                    <a:pt x="144" y="97"/>
                    <a:pt x="147" y="96"/>
                  </a:cubicBezTo>
                  <a:cubicBezTo>
                    <a:pt x="164" y="93"/>
                    <a:pt x="164" y="93"/>
                    <a:pt x="164" y="93"/>
                  </a:cubicBezTo>
                  <a:cubicBezTo>
                    <a:pt x="164" y="77"/>
                    <a:pt x="164" y="77"/>
                    <a:pt x="164" y="77"/>
                  </a:cubicBezTo>
                  <a:cubicBezTo>
                    <a:pt x="147" y="75"/>
                    <a:pt x="147" y="75"/>
                    <a:pt x="147" y="75"/>
                  </a:cubicBezTo>
                  <a:cubicBezTo>
                    <a:pt x="144" y="74"/>
                    <a:pt x="141" y="72"/>
                    <a:pt x="140" y="68"/>
                  </a:cubicBezTo>
                  <a:cubicBezTo>
                    <a:pt x="139" y="65"/>
                    <a:pt x="138" y="62"/>
                    <a:pt x="136" y="60"/>
                  </a:cubicBezTo>
                  <a:cubicBezTo>
                    <a:pt x="135" y="56"/>
                    <a:pt x="135" y="52"/>
                    <a:pt x="137" y="49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35" y="25"/>
                    <a:pt x="135" y="25"/>
                    <a:pt x="135" y="25"/>
                  </a:cubicBezTo>
                  <a:cubicBezTo>
                    <a:pt x="122" y="35"/>
                    <a:pt x="122" y="35"/>
                    <a:pt x="122" y="35"/>
                  </a:cubicBezTo>
                  <a:cubicBezTo>
                    <a:pt x="119" y="37"/>
                    <a:pt x="115" y="37"/>
                    <a:pt x="112" y="35"/>
                  </a:cubicBezTo>
                  <a:cubicBezTo>
                    <a:pt x="109" y="34"/>
                    <a:pt x="106" y="33"/>
                    <a:pt x="103" y="32"/>
                  </a:cubicBezTo>
                  <a:cubicBezTo>
                    <a:pt x="100" y="31"/>
                    <a:pt x="97" y="28"/>
                    <a:pt x="97" y="24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5" y="28"/>
                    <a:pt x="72" y="31"/>
                    <a:pt x="69" y="32"/>
                  </a:cubicBezTo>
                  <a:cubicBezTo>
                    <a:pt x="66" y="33"/>
                    <a:pt x="63" y="34"/>
                    <a:pt x="60" y="35"/>
                  </a:cubicBezTo>
                  <a:cubicBezTo>
                    <a:pt x="57" y="37"/>
                    <a:pt x="53" y="37"/>
                    <a:pt x="50" y="3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7" y="52"/>
                    <a:pt x="38" y="56"/>
                    <a:pt x="36" y="60"/>
                  </a:cubicBezTo>
                  <a:cubicBezTo>
                    <a:pt x="34" y="62"/>
                    <a:pt x="33" y="65"/>
                    <a:pt x="32" y="68"/>
                  </a:cubicBezTo>
                  <a:cubicBezTo>
                    <a:pt x="31" y="72"/>
                    <a:pt x="28" y="74"/>
                    <a:pt x="25" y="75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8" y="97"/>
                    <a:pt x="31" y="99"/>
                    <a:pt x="32" y="103"/>
                  </a:cubicBezTo>
                  <a:cubicBezTo>
                    <a:pt x="33" y="106"/>
                    <a:pt x="34" y="108"/>
                    <a:pt x="36" y="111"/>
                  </a:cubicBezTo>
                  <a:cubicBezTo>
                    <a:pt x="38" y="115"/>
                    <a:pt x="37" y="118"/>
                    <a:pt x="35" y="121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50" y="136"/>
                    <a:pt x="50" y="136"/>
                    <a:pt x="50" y="136"/>
                  </a:cubicBezTo>
                  <a:cubicBezTo>
                    <a:pt x="53" y="134"/>
                    <a:pt x="57" y="134"/>
                    <a:pt x="60" y="136"/>
                  </a:cubicBezTo>
                  <a:cubicBezTo>
                    <a:pt x="63" y="137"/>
                    <a:pt x="66" y="138"/>
                    <a:pt x="69" y="139"/>
                  </a:cubicBezTo>
                  <a:cubicBezTo>
                    <a:pt x="72" y="140"/>
                    <a:pt x="75" y="143"/>
                    <a:pt x="76" y="147"/>
                  </a:cubicBezTo>
                  <a:lnTo>
                    <a:pt x="78" y="163"/>
                  </a:lnTo>
                  <a:close/>
                  <a:moveTo>
                    <a:pt x="25" y="135"/>
                  </a:moveTo>
                  <a:cubicBezTo>
                    <a:pt x="25" y="135"/>
                    <a:pt x="25" y="135"/>
                    <a:pt x="25" y="135"/>
                  </a:cubicBezTo>
                  <a:cubicBezTo>
                    <a:pt x="25" y="135"/>
                    <a:pt x="25" y="135"/>
                    <a:pt x="25" y="135"/>
                  </a:cubicBezTo>
                  <a:close/>
                  <a:moveTo>
                    <a:pt x="147" y="135"/>
                  </a:moveTo>
                  <a:cubicBezTo>
                    <a:pt x="147" y="135"/>
                    <a:pt x="147" y="135"/>
                    <a:pt x="147" y="135"/>
                  </a:cubicBezTo>
                  <a:close/>
                  <a:moveTo>
                    <a:pt x="164" y="94"/>
                  </a:moveTo>
                  <a:cubicBezTo>
                    <a:pt x="164" y="94"/>
                    <a:pt x="164" y="94"/>
                    <a:pt x="164" y="94"/>
                  </a:cubicBezTo>
                  <a:close/>
                  <a:moveTo>
                    <a:pt x="8" y="94"/>
                  </a:moveTo>
                  <a:cubicBezTo>
                    <a:pt x="8" y="94"/>
                    <a:pt x="8" y="94"/>
                    <a:pt x="8" y="94"/>
                  </a:cubicBezTo>
                  <a:cubicBezTo>
                    <a:pt x="8" y="94"/>
                    <a:pt x="8" y="94"/>
                    <a:pt x="8" y="94"/>
                  </a:cubicBezTo>
                  <a:close/>
                  <a:moveTo>
                    <a:pt x="164" y="93"/>
                  </a:moveTo>
                  <a:cubicBezTo>
                    <a:pt x="164" y="93"/>
                    <a:pt x="164" y="93"/>
                    <a:pt x="164" y="93"/>
                  </a:cubicBezTo>
                  <a:close/>
                  <a:moveTo>
                    <a:pt x="8" y="93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8" y="93"/>
                    <a:pt x="8" y="93"/>
                  </a:cubicBezTo>
                  <a:close/>
                  <a:moveTo>
                    <a:pt x="136" y="24"/>
                  </a:move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lose/>
                  <a:moveTo>
                    <a:pt x="135" y="24"/>
                  </a:moveTo>
                  <a:cubicBezTo>
                    <a:pt x="135" y="24"/>
                    <a:pt x="135" y="24"/>
                    <a:pt x="135" y="24"/>
                  </a:cubicBezTo>
                  <a:close/>
                  <a:moveTo>
                    <a:pt x="86" y="119"/>
                  </a:moveTo>
                  <a:cubicBezTo>
                    <a:pt x="77" y="119"/>
                    <a:pt x="68" y="116"/>
                    <a:pt x="62" y="109"/>
                  </a:cubicBezTo>
                  <a:cubicBezTo>
                    <a:pt x="54" y="101"/>
                    <a:pt x="50" y="89"/>
                    <a:pt x="53" y="78"/>
                  </a:cubicBezTo>
                  <a:cubicBezTo>
                    <a:pt x="56" y="65"/>
                    <a:pt x="66" y="55"/>
                    <a:pt x="78" y="52"/>
                  </a:cubicBezTo>
                  <a:cubicBezTo>
                    <a:pt x="90" y="50"/>
                    <a:pt x="102" y="53"/>
                    <a:pt x="110" y="61"/>
                  </a:cubicBezTo>
                  <a:cubicBezTo>
                    <a:pt x="118" y="70"/>
                    <a:pt x="122" y="81"/>
                    <a:pt x="119" y="93"/>
                  </a:cubicBezTo>
                  <a:cubicBezTo>
                    <a:pt x="116" y="106"/>
                    <a:pt x="107" y="116"/>
                    <a:pt x="94" y="119"/>
                  </a:cubicBezTo>
                  <a:cubicBezTo>
                    <a:pt x="91" y="119"/>
                    <a:pt x="89" y="119"/>
                    <a:pt x="86" y="119"/>
                  </a:cubicBezTo>
                  <a:close/>
                  <a:moveTo>
                    <a:pt x="86" y="59"/>
                  </a:moveTo>
                  <a:cubicBezTo>
                    <a:pt x="84" y="59"/>
                    <a:pt x="82" y="59"/>
                    <a:pt x="80" y="60"/>
                  </a:cubicBezTo>
                  <a:cubicBezTo>
                    <a:pt x="71" y="62"/>
                    <a:pt x="63" y="70"/>
                    <a:pt x="61" y="79"/>
                  </a:cubicBezTo>
                  <a:cubicBezTo>
                    <a:pt x="58" y="88"/>
                    <a:pt x="61" y="98"/>
                    <a:pt x="67" y="104"/>
                  </a:cubicBezTo>
                  <a:cubicBezTo>
                    <a:pt x="74" y="110"/>
                    <a:pt x="83" y="113"/>
                    <a:pt x="92" y="111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102" y="109"/>
                    <a:pt x="110" y="101"/>
                    <a:pt x="112" y="91"/>
                  </a:cubicBezTo>
                  <a:cubicBezTo>
                    <a:pt x="114" y="82"/>
                    <a:pt x="111" y="73"/>
                    <a:pt x="105" y="67"/>
                  </a:cubicBezTo>
                  <a:cubicBezTo>
                    <a:pt x="100" y="62"/>
                    <a:pt x="93" y="59"/>
                    <a:pt x="86" y="59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7130" name="Google Shape;887;p29"/>
            <p:cNvSpPr>
              <a:spLocks noChangeArrowheads="1"/>
            </p:cNvSpPr>
            <p:nvPr/>
          </p:nvSpPr>
          <p:spPr bwMode="auto">
            <a:xfrm>
              <a:off x="2863850" y="4648200"/>
              <a:ext cx="1160463" cy="1162050"/>
            </a:xfrm>
            <a:prstGeom prst="ellipse">
              <a:avLst/>
            </a:prstGeom>
            <a:noFill/>
            <a:ln w="26975">
              <a:solidFill>
                <a:srgbClr val="2F526B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47131" name="Google Shape;888;p29"/>
          <p:cNvSpPr txBox="1">
            <a:spLocks noChangeArrowheads="1"/>
          </p:cNvSpPr>
          <p:nvPr/>
        </p:nvSpPr>
        <p:spPr bwMode="auto">
          <a:xfrm>
            <a:off x="6138863" y="1301750"/>
            <a:ext cx="167798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7132" name="Google Shape;889;p29"/>
          <p:cNvSpPr txBox="1">
            <a:spLocks noChangeArrowheads="1"/>
          </p:cNvSpPr>
          <p:nvPr/>
        </p:nvSpPr>
        <p:spPr bwMode="auto">
          <a:xfrm>
            <a:off x="9674225" y="1216025"/>
            <a:ext cx="1676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7133" name="Google Shape;890;p29"/>
          <p:cNvSpPr txBox="1">
            <a:spLocks noChangeArrowheads="1"/>
          </p:cNvSpPr>
          <p:nvPr/>
        </p:nvSpPr>
        <p:spPr bwMode="auto">
          <a:xfrm>
            <a:off x="877888" y="4799013"/>
            <a:ext cx="16779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7134" name="Google Shape;891;p29"/>
          <p:cNvSpPr txBox="1">
            <a:spLocks noChangeArrowheads="1"/>
          </p:cNvSpPr>
          <p:nvPr/>
        </p:nvSpPr>
        <p:spPr bwMode="auto">
          <a:xfrm>
            <a:off x="4384675" y="4813300"/>
            <a:ext cx="16779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7135" name="Google Shape;892;p29"/>
          <p:cNvSpPr txBox="1">
            <a:spLocks noChangeArrowheads="1"/>
          </p:cNvSpPr>
          <p:nvPr/>
        </p:nvSpPr>
        <p:spPr bwMode="auto">
          <a:xfrm>
            <a:off x="7918450" y="4727575"/>
            <a:ext cx="16779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6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6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90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600"/>
                                            <p:tgtEl>
                                              <p:spTgt spid="47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600" fill="hold"/>
                                            <p:tgtEl>
                                              <p:spTgt spid="47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600" fill="hold"/>
                                            <p:tgtEl>
                                              <p:spTgt spid="47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600" fill="hold"/>
                                            <p:tgtEl>
                                              <p:spTgt spid="47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600" fill="hold"/>
                                            <p:tgtEl>
                                              <p:spTgt spid="47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600"/>
                                            <p:tgtEl>
                                              <p:spTgt spid="47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600" fill="hold"/>
                                            <p:tgtEl>
                                              <p:spTgt spid="47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600" fill="hold"/>
                                            <p:tgtEl>
                                              <p:spTgt spid="47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600" fill="hold"/>
                                            <p:tgtEl>
                                              <p:spTgt spid="47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600" fill="hold"/>
                                            <p:tgtEl>
                                              <p:spTgt spid="47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600"/>
                                            <p:tgtEl>
                                              <p:spTgt spid="47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600" fill="hold"/>
                                            <p:tgtEl>
                                              <p:spTgt spid="47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600" fill="hold"/>
                                            <p:tgtEl>
                                              <p:spTgt spid="47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" dur="600" fill="hold"/>
                                            <p:tgtEl>
                                              <p:spTgt spid="47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" dur="600" fill="hold"/>
                                            <p:tgtEl>
                                              <p:spTgt spid="47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5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600"/>
                                            <p:tgtEl>
                                              <p:spTgt spid="47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2" dur="600" fill="hold"/>
                                            <p:tgtEl>
                                              <p:spTgt spid="47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3" dur="600" fill="hold"/>
                                            <p:tgtEl>
                                              <p:spTgt spid="47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600" fill="hold"/>
                                            <p:tgtEl>
                                              <p:spTgt spid="47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600" fill="hold"/>
                                            <p:tgtEl>
                                              <p:spTgt spid="47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6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600"/>
                                            <p:tgtEl>
                                              <p:spTgt spid="47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600" fill="hold"/>
                                            <p:tgtEl>
                                              <p:spTgt spid="47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600" fill="hold"/>
                                            <p:tgtEl>
                                              <p:spTgt spid="47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600" fill="hold"/>
                                            <p:tgtEl>
                                              <p:spTgt spid="47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600" fill="hold"/>
                                            <p:tgtEl>
                                              <p:spTgt spid="47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7" dur="600"/>
                                            <p:tgtEl>
                                              <p:spTgt spid="47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0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1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4" dur="600" fill="hold"/>
                                            <p:tgtEl>
                                              <p:spTgt spid="47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5" dur="600" fill="hold"/>
                                            <p:tgtEl>
                                              <p:spTgt spid="47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8" dur="600" fill="hold"/>
                                            <p:tgtEl>
                                              <p:spTgt spid="47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9" dur="600" fill="hold"/>
                                            <p:tgtEl>
                                              <p:spTgt spid="47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106" grpId="0"/>
          <p:bldP spid="47107" grpId="0" animBg="1"/>
          <p:bldP spid="47108" grpId="0" animBg="1"/>
          <p:bldP spid="47109" grpId="0" animBg="1"/>
          <p:bldP spid="47110" grpId="0" animBg="1"/>
          <p:bldP spid="47111" grpId="0" animBg="1"/>
          <p:bldP spid="47112" grpId="0" animBg="1"/>
          <p:bldP spid="47113" grpId="0"/>
          <p:bldP spid="47114" grpId="0"/>
          <p:bldP spid="47115" grpId="0"/>
          <p:bldP spid="47116" grpId="0"/>
          <p:bldP spid="47117" grpId="0"/>
          <p:bldP spid="47118" grpId="0"/>
          <p:bldP spid="47131" grpId="0"/>
          <p:bldP spid="47132" grpId="0"/>
          <p:bldP spid="47133" grpId="0"/>
          <p:bldP spid="47134" grpId="0"/>
          <p:bldP spid="471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600"/>
                                            <p:tgtEl>
                                              <p:spTgt spid="47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600" fill="hold"/>
                                            <p:tgtEl>
                                              <p:spTgt spid="47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600" fill="hold"/>
                                            <p:tgtEl>
                                              <p:spTgt spid="47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600" fill="hold"/>
                                            <p:tgtEl>
                                              <p:spTgt spid="47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600" fill="hold"/>
                                            <p:tgtEl>
                                              <p:spTgt spid="47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600"/>
                                            <p:tgtEl>
                                              <p:spTgt spid="47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600" fill="hold"/>
                                            <p:tgtEl>
                                              <p:spTgt spid="47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600" fill="hold"/>
                                            <p:tgtEl>
                                              <p:spTgt spid="47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600" fill="hold"/>
                                            <p:tgtEl>
                                              <p:spTgt spid="47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600" fill="hold"/>
                                            <p:tgtEl>
                                              <p:spTgt spid="47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600"/>
                                            <p:tgtEl>
                                              <p:spTgt spid="47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600" fill="hold"/>
                                            <p:tgtEl>
                                              <p:spTgt spid="47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600" fill="hold"/>
                                            <p:tgtEl>
                                              <p:spTgt spid="47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600" fill="hold"/>
                                            <p:tgtEl>
                                              <p:spTgt spid="47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600" fill="hold"/>
                                            <p:tgtEl>
                                              <p:spTgt spid="47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5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600"/>
                                            <p:tgtEl>
                                              <p:spTgt spid="47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600" fill="hold"/>
                                            <p:tgtEl>
                                              <p:spTgt spid="47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600" fill="hold"/>
                                            <p:tgtEl>
                                              <p:spTgt spid="47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600" fill="hold"/>
                                            <p:tgtEl>
                                              <p:spTgt spid="47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600" fill="hold"/>
                                            <p:tgtEl>
                                              <p:spTgt spid="47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6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600"/>
                                            <p:tgtEl>
                                              <p:spTgt spid="47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600" fill="hold"/>
                                            <p:tgtEl>
                                              <p:spTgt spid="47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600" fill="hold"/>
                                            <p:tgtEl>
                                              <p:spTgt spid="47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600" fill="hold"/>
                                            <p:tgtEl>
                                              <p:spTgt spid="47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600" fill="hold"/>
                                            <p:tgtEl>
                                              <p:spTgt spid="47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7" dur="600"/>
                                            <p:tgtEl>
                                              <p:spTgt spid="47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600" fill="hold"/>
                                            <p:tgtEl>
                                              <p:spTgt spid="47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600" fill="hold"/>
                                            <p:tgtEl>
                                              <p:spTgt spid="47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600" fill="hold"/>
                                            <p:tgtEl>
                                              <p:spTgt spid="47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600" fill="hold"/>
                                            <p:tgtEl>
                                              <p:spTgt spid="47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106" grpId="0"/>
          <p:bldP spid="47107" grpId="0" animBg="1"/>
          <p:bldP spid="47108" grpId="0" animBg="1"/>
          <p:bldP spid="47109" grpId="0" animBg="1"/>
          <p:bldP spid="47110" grpId="0" animBg="1"/>
          <p:bldP spid="47111" grpId="0" animBg="1"/>
          <p:bldP spid="47112" grpId="0" animBg="1"/>
          <p:bldP spid="47113" grpId="0"/>
          <p:bldP spid="47114" grpId="0"/>
          <p:bldP spid="47115" grpId="0"/>
          <p:bldP spid="47116" grpId="0"/>
          <p:bldP spid="47117" grpId="0"/>
          <p:bldP spid="47118" grpId="0"/>
          <p:bldP spid="47131" grpId="0"/>
          <p:bldP spid="47132" grpId="0"/>
          <p:bldP spid="47133" grpId="0"/>
          <p:bldP spid="47134" grpId="0"/>
          <p:bldP spid="47135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xmlns="" id="{D21D6AB2-8124-9E4D-A6CE-30FC95456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439" y="1434230"/>
            <a:ext cx="4813123" cy="2365177"/>
          </a:xfrm>
          <a:custGeom>
            <a:avLst/>
            <a:gdLst>
              <a:gd name="T0" fmla="*/ 7053 w 16924"/>
              <a:gd name="T1" fmla="*/ 411 h 8315"/>
              <a:gd name="T2" fmla="*/ 7053 w 16924"/>
              <a:gd name="T3" fmla="*/ 411 h 8315"/>
              <a:gd name="T4" fmla="*/ 771 w 16924"/>
              <a:gd name="T5" fmla="*/ 3264 h 8315"/>
              <a:gd name="T6" fmla="*/ 771 w 16924"/>
              <a:gd name="T7" fmla="*/ 5058 h 8315"/>
              <a:gd name="T8" fmla="*/ 7053 w 16924"/>
              <a:gd name="T9" fmla="*/ 7911 h 8315"/>
              <a:gd name="T10" fmla="*/ 9879 w 16924"/>
              <a:gd name="T11" fmla="*/ 7911 h 8315"/>
              <a:gd name="T12" fmla="*/ 16153 w 16924"/>
              <a:gd name="T13" fmla="*/ 5058 h 8315"/>
              <a:gd name="T14" fmla="*/ 16153 w 16924"/>
              <a:gd name="T15" fmla="*/ 3264 h 8315"/>
              <a:gd name="T16" fmla="*/ 9879 w 16924"/>
              <a:gd name="T17" fmla="*/ 411 h 8315"/>
              <a:gd name="T18" fmla="*/ 7053 w 16924"/>
              <a:gd name="T19" fmla="*/ 411 h 8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24" h="8315">
                <a:moveTo>
                  <a:pt x="7053" y="411"/>
                </a:moveTo>
                <a:lnTo>
                  <a:pt x="7053" y="411"/>
                </a:lnTo>
                <a:cubicBezTo>
                  <a:pt x="771" y="3264"/>
                  <a:pt x="771" y="3264"/>
                  <a:pt x="771" y="3264"/>
                </a:cubicBezTo>
                <a:cubicBezTo>
                  <a:pt x="0" y="3614"/>
                  <a:pt x="0" y="4708"/>
                  <a:pt x="771" y="5058"/>
                </a:cubicBezTo>
                <a:cubicBezTo>
                  <a:pt x="7053" y="7911"/>
                  <a:pt x="7053" y="7911"/>
                  <a:pt x="7053" y="7911"/>
                </a:cubicBezTo>
                <a:cubicBezTo>
                  <a:pt x="7955" y="8314"/>
                  <a:pt x="8978" y="8314"/>
                  <a:pt x="9879" y="7911"/>
                </a:cubicBezTo>
                <a:cubicBezTo>
                  <a:pt x="16153" y="5058"/>
                  <a:pt x="16153" y="5058"/>
                  <a:pt x="16153" y="5058"/>
                </a:cubicBezTo>
                <a:cubicBezTo>
                  <a:pt x="16923" y="4708"/>
                  <a:pt x="16923" y="3614"/>
                  <a:pt x="16153" y="3264"/>
                </a:cubicBezTo>
                <a:cubicBezTo>
                  <a:pt x="9879" y="411"/>
                  <a:pt x="9879" y="411"/>
                  <a:pt x="9879" y="411"/>
                </a:cubicBezTo>
                <a:cubicBezTo>
                  <a:pt x="8978" y="0"/>
                  <a:pt x="7955" y="0"/>
                  <a:pt x="7053" y="411"/>
                </a:cubicBezTo>
              </a:path>
            </a:pathLst>
          </a:custGeom>
          <a:solidFill>
            <a:srgbClr val="D4D6D5">
              <a:alpha val="69804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xmlns="" id="{AB1DAE9D-DEA4-2D45-86FF-E5086070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908" y="2566655"/>
            <a:ext cx="4217440" cy="2070471"/>
          </a:xfrm>
          <a:custGeom>
            <a:avLst/>
            <a:gdLst>
              <a:gd name="T0" fmla="*/ 6177 w 14832"/>
              <a:gd name="T1" fmla="*/ 359 h 7281"/>
              <a:gd name="T2" fmla="*/ 6177 w 14832"/>
              <a:gd name="T3" fmla="*/ 359 h 7281"/>
              <a:gd name="T4" fmla="*/ 673 w 14832"/>
              <a:gd name="T5" fmla="*/ 2853 h 7281"/>
              <a:gd name="T6" fmla="*/ 673 w 14832"/>
              <a:gd name="T7" fmla="*/ 4428 h 7281"/>
              <a:gd name="T8" fmla="*/ 6177 w 14832"/>
              <a:gd name="T9" fmla="*/ 6930 h 7281"/>
              <a:gd name="T10" fmla="*/ 8653 w 14832"/>
              <a:gd name="T11" fmla="*/ 6930 h 7281"/>
              <a:gd name="T12" fmla="*/ 14157 w 14832"/>
              <a:gd name="T13" fmla="*/ 4428 h 7281"/>
              <a:gd name="T14" fmla="*/ 14157 w 14832"/>
              <a:gd name="T15" fmla="*/ 2853 h 7281"/>
              <a:gd name="T16" fmla="*/ 8653 w 14832"/>
              <a:gd name="T17" fmla="*/ 359 h 7281"/>
              <a:gd name="T18" fmla="*/ 6177 w 14832"/>
              <a:gd name="T19" fmla="*/ 359 h 7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32" h="7281">
                <a:moveTo>
                  <a:pt x="6177" y="359"/>
                </a:moveTo>
                <a:lnTo>
                  <a:pt x="6177" y="359"/>
                </a:lnTo>
                <a:cubicBezTo>
                  <a:pt x="673" y="2853"/>
                  <a:pt x="673" y="2853"/>
                  <a:pt x="673" y="2853"/>
                </a:cubicBezTo>
                <a:cubicBezTo>
                  <a:pt x="0" y="3159"/>
                  <a:pt x="0" y="4122"/>
                  <a:pt x="673" y="4428"/>
                </a:cubicBezTo>
                <a:cubicBezTo>
                  <a:pt x="6177" y="6930"/>
                  <a:pt x="6177" y="6930"/>
                  <a:pt x="6177" y="6930"/>
                </a:cubicBezTo>
                <a:cubicBezTo>
                  <a:pt x="6965" y="7280"/>
                  <a:pt x="7865" y="7280"/>
                  <a:pt x="8653" y="6930"/>
                </a:cubicBezTo>
                <a:cubicBezTo>
                  <a:pt x="14157" y="4428"/>
                  <a:pt x="14157" y="4428"/>
                  <a:pt x="14157" y="4428"/>
                </a:cubicBezTo>
                <a:cubicBezTo>
                  <a:pt x="14831" y="4122"/>
                  <a:pt x="14831" y="3159"/>
                  <a:pt x="14157" y="2853"/>
                </a:cubicBezTo>
                <a:cubicBezTo>
                  <a:pt x="8653" y="359"/>
                  <a:pt x="8653" y="359"/>
                  <a:pt x="8653" y="359"/>
                </a:cubicBezTo>
                <a:cubicBezTo>
                  <a:pt x="7865" y="0"/>
                  <a:pt x="6965" y="0"/>
                  <a:pt x="6177" y="359"/>
                </a:cubicBezTo>
              </a:path>
            </a:pathLst>
          </a:custGeom>
          <a:solidFill>
            <a:srgbClr val="23929E">
              <a:alpha val="69804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xmlns="" id="{1310733D-1D26-E54C-A680-2EC85421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8787" y="3674000"/>
            <a:ext cx="3673173" cy="1802099"/>
          </a:xfrm>
          <a:custGeom>
            <a:avLst/>
            <a:gdLst>
              <a:gd name="T0" fmla="*/ 5382 w 12916"/>
              <a:gd name="T1" fmla="*/ 306 h 6336"/>
              <a:gd name="T2" fmla="*/ 5382 w 12916"/>
              <a:gd name="T3" fmla="*/ 306 h 6336"/>
              <a:gd name="T4" fmla="*/ 595 w 12916"/>
              <a:gd name="T5" fmla="*/ 2484 h 6336"/>
              <a:gd name="T6" fmla="*/ 595 w 12916"/>
              <a:gd name="T7" fmla="*/ 3849 h 6336"/>
              <a:gd name="T8" fmla="*/ 5382 w 12916"/>
              <a:gd name="T9" fmla="*/ 6029 h 6336"/>
              <a:gd name="T10" fmla="*/ 7534 w 12916"/>
              <a:gd name="T11" fmla="*/ 6029 h 6336"/>
              <a:gd name="T12" fmla="*/ 12329 w 12916"/>
              <a:gd name="T13" fmla="*/ 3849 h 6336"/>
              <a:gd name="T14" fmla="*/ 12329 w 12916"/>
              <a:gd name="T15" fmla="*/ 2484 h 6336"/>
              <a:gd name="T16" fmla="*/ 7534 w 12916"/>
              <a:gd name="T17" fmla="*/ 306 h 6336"/>
              <a:gd name="T18" fmla="*/ 5382 w 12916"/>
              <a:gd name="T19" fmla="*/ 306 h 6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16" h="6336">
                <a:moveTo>
                  <a:pt x="5382" y="306"/>
                </a:moveTo>
                <a:lnTo>
                  <a:pt x="5382" y="306"/>
                </a:lnTo>
                <a:cubicBezTo>
                  <a:pt x="595" y="2484"/>
                  <a:pt x="595" y="2484"/>
                  <a:pt x="595" y="2484"/>
                </a:cubicBezTo>
                <a:cubicBezTo>
                  <a:pt x="0" y="2747"/>
                  <a:pt x="0" y="3587"/>
                  <a:pt x="595" y="3849"/>
                </a:cubicBezTo>
                <a:cubicBezTo>
                  <a:pt x="5382" y="6029"/>
                  <a:pt x="5382" y="6029"/>
                  <a:pt x="5382" y="6029"/>
                </a:cubicBezTo>
                <a:cubicBezTo>
                  <a:pt x="6065" y="6335"/>
                  <a:pt x="6851" y="6335"/>
                  <a:pt x="7534" y="6029"/>
                </a:cubicBezTo>
                <a:cubicBezTo>
                  <a:pt x="12329" y="3849"/>
                  <a:pt x="12329" y="3849"/>
                  <a:pt x="12329" y="3849"/>
                </a:cubicBezTo>
                <a:cubicBezTo>
                  <a:pt x="12915" y="3587"/>
                  <a:pt x="12915" y="2747"/>
                  <a:pt x="12329" y="2484"/>
                </a:cubicBezTo>
                <a:cubicBezTo>
                  <a:pt x="7534" y="306"/>
                  <a:pt x="7534" y="306"/>
                  <a:pt x="7534" y="306"/>
                </a:cubicBezTo>
                <a:cubicBezTo>
                  <a:pt x="6851" y="0"/>
                  <a:pt x="6065" y="0"/>
                  <a:pt x="5382" y="306"/>
                </a:cubicBezTo>
              </a:path>
            </a:pathLst>
          </a:custGeom>
          <a:solidFill>
            <a:srgbClr val="2F526B">
              <a:alpha val="69804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xmlns="" id="{78B32CF1-FB0B-9940-948B-0338957B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699" y="4786360"/>
            <a:ext cx="3112603" cy="1528713"/>
          </a:xfrm>
          <a:custGeom>
            <a:avLst/>
            <a:gdLst>
              <a:gd name="T0" fmla="*/ 4559 w 10947"/>
              <a:gd name="T1" fmla="*/ 262 h 5374"/>
              <a:gd name="T2" fmla="*/ 4559 w 10947"/>
              <a:gd name="T3" fmla="*/ 262 h 5374"/>
              <a:gd name="T4" fmla="*/ 499 w 10947"/>
              <a:gd name="T5" fmla="*/ 2109 h 5374"/>
              <a:gd name="T6" fmla="*/ 499 w 10947"/>
              <a:gd name="T7" fmla="*/ 3273 h 5374"/>
              <a:gd name="T8" fmla="*/ 4559 w 10947"/>
              <a:gd name="T9" fmla="*/ 5110 h 5374"/>
              <a:gd name="T10" fmla="*/ 6387 w 10947"/>
              <a:gd name="T11" fmla="*/ 5110 h 5374"/>
              <a:gd name="T12" fmla="*/ 10448 w 10947"/>
              <a:gd name="T13" fmla="*/ 3273 h 5374"/>
              <a:gd name="T14" fmla="*/ 10448 w 10947"/>
              <a:gd name="T15" fmla="*/ 2109 h 5374"/>
              <a:gd name="T16" fmla="*/ 6387 w 10947"/>
              <a:gd name="T17" fmla="*/ 262 h 5374"/>
              <a:gd name="T18" fmla="*/ 4559 w 10947"/>
              <a:gd name="T19" fmla="*/ 262 h 5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47" h="5374">
                <a:moveTo>
                  <a:pt x="4559" y="262"/>
                </a:moveTo>
                <a:lnTo>
                  <a:pt x="4559" y="262"/>
                </a:lnTo>
                <a:cubicBezTo>
                  <a:pt x="499" y="2109"/>
                  <a:pt x="499" y="2109"/>
                  <a:pt x="499" y="2109"/>
                </a:cubicBezTo>
                <a:cubicBezTo>
                  <a:pt x="0" y="2336"/>
                  <a:pt x="0" y="3045"/>
                  <a:pt x="499" y="3273"/>
                </a:cubicBezTo>
                <a:cubicBezTo>
                  <a:pt x="4559" y="5110"/>
                  <a:pt x="4559" y="5110"/>
                  <a:pt x="4559" y="5110"/>
                </a:cubicBezTo>
                <a:cubicBezTo>
                  <a:pt x="5137" y="5373"/>
                  <a:pt x="5801" y="5373"/>
                  <a:pt x="6387" y="5110"/>
                </a:cubicBezTo>
                <a:cubicBezTo>
                  <a:pt x="10448" y="3273"/>
                  <a:pt x="10448" y="3273"/>
                  <a:pt x="10448" y="3273"/>
                </a:cubicBezTo>
                <a:cubicBezTo>
                  <a:pt x="10946" y="3045"/>
                  <a:pt x="10946" y="2336"/>
                  <a:pt x="10448" y="2109"/>
                </a:cubicBezTo>
                <a:cubicBezTo>
                  <a:pt x="6387" y="262"/>
                  <a:pt x="6387" y="262"/>
                  <a:pt x="6387" y="262"/>
                </a:cubicBezTo>
                <a:cubicBezTo>
                  <a:pt x="5801" y="0"/>
                  <a:pt x="5137" y="0"/>
                  <a:pt x="4559" y="262"/>
                </a:cubicBezTo>
              </a:path>
            </a:pathLst>
          </a:custGeom>
          <a:solidFill>
            <a:srgbClr val="61605E">
              <a:alpha val="69804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49154" name="Google Shape;897;p30"/>
          <p:cNvSpPr txBox="1">
            <a:spLocks noChangeArrowheads="1"/>
          </p:cNvSpPr>
          <p:nvPr/>
        </p:nvSpPr>
        <p:spPr bwMode="auto">
          <a:xfrm>
            <a:off x="1071563" y="2525713"/>
            <a:ext cx="18669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47A207F0-722E-774F-B674-B19B76D928A7}"/>
              </a:ext>
            </a:extLst>
          </p:cNvPr>
          <p:cNvGrpSpPr/>
          <p:nvPr/>
        </p:nvGrpSpPr>
        <p:grpSpPr>
          <a:xfrm>
            <a:off x="1539875" y="1500188"/>
            <a:ext cx="911225" cy="912812"/>
            <a:chOff x="1539875" y="1500188"/>
            <a:chExt cx="911225" cy="912812"/>
          </a:xfrm>
        </p:grpSpPr>
        <p:sp>
          <p:nvSpPr>
            <p:cNvPr id="49166" name="Google Shape;909;p30"/>
            <p:cNvSpPr>
              <a:spLocks noChangeArrowheads="1"/>
            </p:cNvSpPr>
            <p:nvPr/>
          </p:nvSpPr>
          <p:spPr bwMode="auto">
            <a:xfrm>
              <a:off x="1539875" y="1500188"/>
              <a:ext cx="911225" cy="91281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168" name="Google Shape;911;p30"/>
            <p:cNvSpPr>
              <a:spLocks/>
            </p:cNvSpPr>
            <p:nvPr/>
          </p:nvSpPr>
          <p:spPr bwMode="auto">
            <a:xfrm>
              <a:off x="1716088" y="1692275"/>
              <a:ext cx="558800" cy="488950"/>
            </a:xfrm>
            <a:custGeom>
              <a:avLst/>
              <a:gdLst>
                <a:gd name="T0" fmla="*/ 16 w 142"/>
                <a:gd name="T1" fmla="*/ 124 h 124"/>
                <a:gd name="T2" fmla="*/ 0 w 142"/>
                <a:gd name="T3" fmla="*/ 80 h 124"/>
                <a:gd name="T4" fmla="*/ 6 w 142"/>
                <a:gd name="T5" fmla="*/ 80 h 124"/>
                <a:gd name="T6" fmla="*/ 16 w 142"/>
                <a:gd name="T7" fmla="*/ 118 h 124"/>
                <a:gd name="T8" fmla="*/ 136 w 142"/>
                <a:gd name="T9" fmla="*/ 107 h 124"/>
                <a:gd name="T10" fmla="*/ 139 w 142"/>
                <a:gd name="T11" fmla="*/ 78 h 124"/>
                <a:gd name="T12" fmla="*/ 142 w 142"/>
                <a:gd name="T13" fmla="*/ 107 h 124"/>
                <a:gd name="T14" fmla="*/ 77 w 142"/>
                <a:gd name="T15" fmla="*/ 89 h 124"/>
                <a:gd name="T16" fmla="*/ 57 w 142"/>
                <a:gd name="T17" fmla="*/ 80 h 124"/>
                <a:gd name="T18" fmla="*/ 65 w 142"/>
                <a:gd name="T19" fmla="*/ 57 h 124"/>
                <a:gd name="T20" fmla="*/ 85 w 142"/>
                <a:gd name="T21" fmla="*/ 66 h 124"/>
                <a:gd name="T22" fmla="*/ 77 w 142"/>
                <a:gd name="T23" fmla="*/ 89 h 124"/>
                <a:gd name="T24" fmla="*/ 63 w 142"/>
                <a:gd name="T25" fmla="*/ 66 h 124"/>
                <a:gd name="T26" fmla="*/ 65 w 142"/>
                <a:gd name="T27" fmla="*/ 83 h 124"/>
                <a:gd name="T28" fmla="*/ 79 w 142"/>
                <a:gd name="T29" fmla="*/ 80 h 124"/>
                <a:gd name="T30" fmla="*/ 77 w 142"/>
                <a:gd name="T31" fmla="*/ 64 h 124"/>
                <a:gd name="T32" fmla="*/ 126 w 142"/>
                <a:gd name="T33" fmla="*/ 76 h 124"/>
                <a:gd name="T34" fmla="*/ 90 w 142"/>
                <a:gd name="T35" fmla="*/ 73 h 124"/>
                <a:gd name="T36" fmla="*/ 126 w 142"/>
                <a:gd name="T37" fmla="*/ 70 h 124"/>
                <a:gd name="T38" fmla="*/ 136 w 142"/>
                <a:gd name="T39" fmla="*/ 39 h 124"/>
                <a:gd name="T40" fmla="*/ 16 w 142"/>
                <a:gd name="T41" fmla="*/ 28 h 124"/>
                <a:gd name="T42" fmla="*/ 6 w 142"/>
                <a:gd name="T43" fmla="*/ 60 h 124"/>
                <a:gd name="T44" fmla="*/ 49 w 142"/>
                <a:gd name="T45" fmla="*/ 70 h 124"/>
                <a:gd name="T46" fmla="*/ 49 w 142"/>
                <a:gd name="T47" fmla="*/ 76 h 124"/>
                <a:gd name="T48" fmla="*/ 0 w 142"/>
                <a:gd name="T49" fmla="*/ 60 h 124"/>
                <a:gd name="T50" fmla="*/ 16 w 142"/>
                <a:gd name="T51" fmla="*/ 22 h 124"/>
                <a:gd name="T52" fmla="*/ 142 w 142"/>
                <a:gd name="T53" fmla="*/ 39 h 124"/>
                <a:gd name="T54" fmla="*/ 142 w 142"/>
                <a:gd name="T55" fmla="*/ 64 h 124"/>
                <a:gd name="T56" fmla="*/ 95 w 142"/>
                <a:gd name="T57" fmla="*/ 17 h 124"/>
                <a:gd name="T58" fmla="*/ 83 w 142"/>
                <a:gd name="T59" fmla="*/ 7 h 124"/>
                <a:gd name="T60" fmla="*/ 51 w 142"/>
                <a:gd name="T61" fmla="*/ 14 h 124"/>
                <a:gd name="T62" fmla="*/ 44 w 142"/>
                <a:gd name="T63" fmla="*/ 14 h 124"/>
                <a:gd name="T64" fmla="*/ 83 w 142"/>
                <a:gd name="T65" fmla="*/ 0 h 124"/>
                <a:gd name="T66" fmla="*/ 95 w 142"/>
                <a:gd name="T67" fmla="*/ 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2" h="124" extrusionOk="0">
                  <a:moveTo>
                    <a:pt x="12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6"/>
                    <a:pt x="0" y="107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1" y="77"/>
                    <a:pt x="3" y="77"/>
                  </a:cubicBezTo>
                  <a:cubicBezTo>
                    <a:pt x="5" y="77"/>
                    <a:pt x="6" y="79"/>
                    <a:pt x="6" y="8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113"/>
                    <a:pt x="11" y="118"/>
                    <a:pt x="16" y="118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31" y="118"/>
                    <a:pt x="136" y="113"/>
                    <a:pt x="136" y="107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36" y="79"/>
                    <a:pt x="137" y="78"/>
                    <a:pt x="139" y="78"/>
                  </a:cubicBezTo>
                  <a:cubicBezTo>
                    <a:pt x="141" y="78"/>
                    <a:pt x="142" y="79"/>
                    <a:pt x="142" y="81"/>
                  </a:cubicBezTo>
                  <a:cubicBezTo>
                    <a:pt x="142" y="107"/>
                    <a:pt x="142" y="107"/>
                    <a:pt x="142" y="107"/>
                  </a:cubicBezTo>
                  <a:cubicBezTo>
                    <a:pt x="142" y="116"/>
                    <a:pt x="135" y="124"/>
                    <a:pt x="126" y="124"/>
                  </a:cubicBezTo>
                  <a:close/>
                  <a:moveTo>
                    <a:pt x="77" y="89"/>
                  </a:moveTo>
                  <a:cubicBezTo>
                    <a:pt x="65" y="89"/>
                    <a:pt x="65" y="89"/>
                    <a:pt x="65" y="89"/>
                  </a:cubicBezTo>
                  <a:cubicBezTo>
                    <a:pt x="61" y="89"/>
                    <a:pt x="57" y="85"/>
                    <a:pt x="57" y="80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1"/>
                    <a:pt x="61" y="57"/>
                    <a:pt x="65" y="57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81" y="57"/>
                    <a:pt x="85" y="61"/>
                    <a:pt x="85" y="66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5"/>
                    <a:pt x="81" y="89"/>
                    <a:pt x="77" y="89"/>
                  </a:cubicBezTo>
                  <a:close/>
                  <a:moveTo>
                    <a:pt x="65" y="64"/>
                  </a:moveTo>
                  <a:cubicBezTo>
                    <a:pt x="64" y="64"/>
                    <a:pt x="63" y="65"/>
                    <a:pt x="63" y="66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3" y="81"/>
                    <a:pt x="64" y="83"/>
                    <a:pt x="65" y="83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8" y="83"/>
                    <a:pt x="79" y="81"/>
                    <a:pt x="79" y="80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9" y="65"/>
                    <a:pt x="78" y="64"/>
                    <a:pt x="77" y="64"/>
                  </a:cubicBezTo>
                  <a:lnTo>
                    <a:pt x="65" y="64"/>
                  </a:lnTo>
                  <a:close/>
                  <a:moveTo>
                    <a:pt x="126" y="76"/>
                  </a:moveTo>
                  <a:cubicBezTo>
                    <a:pt x="93" y="76"/>
                    <a:pt x="93" y="76"/>
                    <a:pt x="93" y="76"/>
                  </a:cubicBezTo>
                  <a:cubicBezTo>
                    <a:pt x="92" y="76"/>
                    <a:pt x="90" y="75"/>
                    <a:pt x="90" y="73"/>
                  </a:cubicBezTo>
                  <a:cubicBezTo>
                    <a:pt x="90" y="71"/>
                    <a:pt x="92" y="70"/>
                    <a:pt x="93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31" y="70"/>
                    <a:pt x="136" y="65"/>
                    <a:pt x="136" y="60"/>
                  </a:cubicBezTo>
                  <a:cubicBezTo>
                    <a:pt x="136" y="39"/>
                    <a:pt x="136" y="39"/>
                    <a:pt x="136" y="39"/>
                  </a:cubicBezTo>
                  <a:cubicBezTo>
                    <a:pt x="136" y="33"/>
                    <a:pt x="131" y="28"/>
                    <a:pt x="12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1" y="28"/>
                    <a:pt x="6" y="33"/>
                    <a:pt x="6" y="39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5"/>
                    <a:pt x="11" y="70"/>
                    <a:pt x="16" y="70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0" y="70"/>
                    <a:pt x="52" y="71"/>
                    <a:pt x="52" y="73"/>
                  </a:cubicBezTo>
                  <a:cubicBezTo>
                    <a:pt x="52" y="75"/>
                    <a:pt x="50" y="76"/>
                    <a:pt x="49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7" y="76"/>
                    <a:pt x="0" y="69"/>
                    <a:pt x="0" y="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0"/>
                    <a:pt x="7" y="22"/>
                    <a:pt x="1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35" y="22"/>
                    <a:pt x="142" y="30"/>
                    <a:pt x="142" y="39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3"/>
                    <a:pt x="142" y="63"/>
                    <a:pt x="142" y="64"/>
                  </a:cubicBezTo>
                  <a:cubicBezTo>
                    <a:pt x="140" y="71"/>
                    <a:pt x="133" y="76"/>
                    <a:pt x="126" y="76"/>
                  </a:cubicBezTo>
                  <a:close/>
                  <a:moveTo>
                    <a:pt x="95" y="17"/>
                  </a:moveTo>
                  <a:cubicBezTo>
                    <a:pt x="93" y="17"/>
                    <a:pt x="91" y="16"/>
                    <a:pt x="91" y="14"/>
                  </a:cubicBezTo>
                  <a:cubicBezTo>
                    <a:pt x="91" y="10"/>
                    <a:pt x="88" y="7"/>
                    <a:pt x="83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4" y="7"/>
                    <a:pt x="51" y="10"/>
                    <a:pt x="51" y="14"/>
                  </a:cubicBezTo>
                  <a:cubicBezTo>
                    <a:pt x="51" y="16"/>
                    <a:pt x="49" y="17"/>
                    <a:pt x="47" y="17"/>
                  </a:cubicBezTo>
                  <a:cubicBezTo>
                    <a:pt x="46" y="17"/>
                    <a:pt x="44" y="16"/>
                    <a:pt x="44" y="14"/>
                  </a:cubicBezTo>
                  <a:cubicBezTo>
                    <a:pt x="44" y="6"/>
                    <a:pt x="51" y="0"/>
                    <a:pt x="5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91" y="0"/>
                    <a:pt x="98" y="6"/>
                    <a:pt x="98" y="14"/>
                  </a:cubicBezTo>
                  <a:cubicBezTo>
                    <a:pt x="98" y="16"/>
                    <a:pt x="96" y="17"/>
                    <a:pt x="95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D1634D96-8066-E146-B5A4-5C98B64B2D39}"/>
              </a:ext>
            </a:extLst>
          </p:cNvPr>
          <p:cNvGrpSpPr/>
          <p:nvPr/>
        </p:nvGrpSpPr>
        <p:grpSpPr>
          <a:xfrm>
            <a:off x="1539875" y="4241800"/>
            <a:ext cx="911225" cy="912813"/>
            <a:chOff x="1539875" y="4241800"/>
            <a:chExt cx="911225" cy="912813"/>
          </a:xfrm>
        </p:grpSpPr>
        <p:sp>
          <p:nvSpPr>
            <p:cNvPr id="49167" name="Google Shape;910;p30"/>
            <p:cNvSpPr>
              <a:spLocks noChangeArrowheads="1"/>
            </p:cNvSpPr>
            <p:nvPr/>
          </p:nvSpPr>
          <p:spPr bwMode="auto">
            <a:xfrm>
              <a:off x="1539875" y="4241800"/>
              <a:ext cx="911225" cy="912813"/>
            </a:xfrm>
            <a:prstGeom prst="ellipse">
              <a:avLst/>
            </a:prstGeom>
            <a:solidFill>
              <a:srgbClr val="3DA7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169" name="Google Shape;912;p30"/>
            <p:cNvSpPr>
              <a:spLocks/>
            </p:cNvSpPr>
            <p:nvPr/>
          </p:nvSpPr>
          <p:spPr bwMode="auto">
            <a:xfrm>
              <a:off x="1731963" y="4383088"/>
              <a:ext cx="538162" cy="630237"/>
            </a:xfrm>
            <a:custGeom>
              <a:avLst/>
              <a:gdLst>
                <a:gd name="T0" fmla="*/ 57 w 137"/>
                <a:gd name="T1" fmla="*/ 160 h 160"/>
                <a:gd name="T2" fmla="*/ 57 w 137"/>
                <a:gd name="T3" fmla="*/ 154 h 160"/>
                <a:gd name="T4" fmla="*/ 82 w 137"/>
                <a:gd name="T5" fmla="*/ 157 h 160"/>
                <a:gd name="T6" fmla="*/ 85 w 137"/>
                <a:gd name="T7" fmla="*/ 149 h 160"/>
                <a:gd name="T8" fmla="*/ 48 w 137"/>
                <a:gd name="T9" fmla="*/ 146 h 160"/>
                <a:gd name="T10" fmla="*/ 85 w 137"/>
                <a:gd name="T11" fmla="*/ 144 h 160"/>
                <a:gd name="T12" fmla="*/ 85 w 137"/>
                <a:gd name="T13" fmla="*/ 149 h 160"/>
                <a:gd name="T14" fmla="*/ 54 w 137"/>
                <a:gd name="T15" fmla="*/ 138 h 160"/>
                <a:gd name="T16" fmla="*/ 43 w 137"/>
                <a:gd name="T17" fmla="*/ 124 h 160"/>
                <a:gd name="T18" fmla="*/ 30 w 137"/>
                <a:gd name="T19" fmla="*/ 93 h 160"/>
                <a:gd name="T20" fmla="*/ 67 w 137"/>
                <a:gd name="T21" fmla="*/ 29 h 160"/>
                <a:gd name="T22" fmla="*/ 105 w 137"/>
                <a:gd name="T23" fmla="*/ 93 h 160"/>
                <a:gd name="T24" fmla="*/ 91 w 137"/>
                <a:gd name="T25" fmla="*/ 124 h 160"/>
                <a:gd name="T26" fmla="*/ 80 w 137"/>
                <a:gd name="T27" fmla="*/ 138 h 160"/>
                <a:gd name="T28" fmla="*/ 54 w 137"/>
                <a:gd name="T29" fmla="*/ 132 h 160"/>
                <a:gd name="T30" fmla="*/ 85 w 137"/>
                <a:gd name="T31" fmla="*/ 129 h 160"/>
                <a:gd name="T32" fmla="*/ 87 w 137"/>
                <a:gd name="T33" fmla="*/ 113 h 160"/>
                <a:gd name="T34" fmla="*/ 105 w 137"/>
                <a:gd name="T35" fmla="*/ 61 h 160"/>
                <a:gd name="T36" fmla="*/ 30 w 137"/>
                <a:gd name="T37" fmla="*/ 61 h 160"/>
                <a:gd name="T38" fmla="*/ 47 w 137"/>
                <a:gd name="T39" fmla="*/ 113 h 160"/>
                <a:gd name="T40" fmla="*/ 50 w 137"/>
                <a:gd name="T41" fmla="*/ 129 h 160"/>
                <a:gd name="T42" fmla="*/ 54 w 137"/>
                <a:gd name="T43" fmla="*/ 132 h 160"/>
                <a:gd name="T44" fmla="*/ 3 w 137"/>
                <a:gd name="T45" fmla="*/ 74 h 160"/>
                <a:gd name="T46" fmla="*/ 3 w 137"/>
                <a:gd name="T47" fmla="*/ 68 h 160"/>
                <a:gd name="T48" fmla="*/ 18 w 137"/>
                <a:gd name="T49" fmla="*/ 71 h 160"/>
                <a:gd name="T50" fmla="*/ 134 w 137"/>
                <a:gd name="T51" fmla="*/ 71 h 160"/>
                <a:gd name="T52" fmla="*/ 117 w 137"/>
                <a:gd name="T53" fmla="*/ 68 h 160"/>
                <a:gd name="T54" fmla="*/ 134 w 137"/>
                <a:gd name="T55" fmla="*/ 65 h 160"/>
                <a:gd name="T56" fmla="*/ 134 w 137"/>
                <a:gd name="T57" fmla="*/ 71 h 160"/>
                <a:gd name="T58" fmla="*/ 40 w 137"/>
                <a:gd name="T59" fmla="*/ 69 h 160"/>
                <a:gd name="T60" fmla="*/ 69 w 137"/>
                <a:gd name="T61" fmla="*/ 43 h 160"/>
                <a:gd name="T62" fmla="*/ 72 w 137"/>
                <a:gd name="T63" fmla="*/ 46 h 160"/>
                <a:gd name="T64" fmla="*/ 43 w 137"/>
                <a:gd name="T65" fmla="*/ 67 h 160"/>
                <a:gd name="T66" fmla="*/ 105 w 137"/>
                <a:gd name="T67" fmla="*/ 36 h 160"/>
                <a:gd name="T68" fmla="*/ 103 w 137"/>
                <a:gd name="T69" fmla="*/ 31 h 160"/>
                <a:gd name="T70" fmla="*/ 118 w 137"/>
                <a:gd name="T71" fmla="*/ 21 h 160"/>
                <a:gd name="T72" fmla="*/ 108 w 137"/>
                <a:gd name="T73" fmla="*/ 35 h 160"/>
                <a:gd name="T74" fmla="*/ 30 w 137"/>
                <a:gd name="T75" fmla="*/ 36 h 160"/>
                <a:gd name="T76" fmla="*/ 18 w 137"/>
                <a:gd name="T77" fmla="*/ 25 h 160"/>
                <a:gd name="T78" fmla="*/ 22 w 137"/>
                <a:gd name="T79" fmla="*/ 21 h 160"/>
                <a:gd name="T80" fmla="*/ 32 w 137"/>
                <a:gd name="T81" fmla="*/ 35 h 160"/>
                <a:gd name="T82" fmla="*/ 67 w 137"/>
                <a:gd name="T83" fmla="*/ 23 h 160"/>
                <a:gd name="T84" fmla="*/ 64 w 137"/>
                <a:gd name="T85" fmla="*/ 3 h 160"/>
                <a:gd name="T86" fmla="*/ 70 w 137"/>
                <a:gd name="T87" fmla="*/ 3 h 160"/>
                <a:gd name="T88" fmla="*/ 67 w 137"/>
                <a:gd name="T89" fmla="*/ 2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7" h="160" extrusionOk="0">
                  <a:moveTo>
                    <a:pt x="79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55" y="160"/>
                    <a:pt x="54" y="158"/>
                    <a:pt x="54" y="157"/>
                  </a:cubicBezTo>
                  <a:cubicBezTo>
                    <a:pt x="54" y="155"/>
                    <a:pt x="55" y="154"/>
                    <a:pt x="57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0" y="154"/>
                    <a:pt x="82" y="155"/>
                    <a:pt x="82" y="157"/>
                  </a:cubicBezTo>
                  <a:cubicBezTo>
                    <a:pt x="82" y="158"/>
                    <a:pt x="80" y="160"/>
                    <a:pt x="79" y="160"/>
                  </a:cubicBezTo>
                  <a:close/>
                  <a:moveTo>
                    <a:pt x="85" y="149"/>
                  </a:moveTo>
                  <a:cubicBezTo>
                    <a:pt x="51" y="149"/>
                    <a:pt x="51" y="149"/>
                    <a:pt x="51" y="149"/>
                  </a:cubicBezTo>
                  <a:cubicBezTo>
                    <a:pt x="49" y="149"/>
                    <a:pt x="48" y="148"/>
                    <a:pt x="48" y="146"/>
                  </a:cubicBezTo>
                  <a:cubicBezTo>
                    <a:pt x="48" y="145"/>
                    <a:pt x="49" y="144"/>
                    <a:pt x="51" y="144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7" y="144"/>
                    <a:pt x="88" y="145"/>
                    <a:pt x="88" y="146"/>
                  </a:cubicBezTo>
                  <a:cubicBezTo>
                    <a:pt x="88" y="148"/>
                    <a:pt x="87" y="149"/>
                    <a:pt x="85" y="149"/>
                  </a:cubicBezTo>
                  <a:close/>
                  <a:moveTo>
                    <a:pt x="68" y="138"/>
                  </a:moveTo>
                  <a:cubicBezTo>
                    <a:pt x="61" y="138"/>
                    <a:pt x="55" y="138"/>
                    <a:pt x="54" y="138"/>
                  </a:cubicBezTo>
                  <a:cubicBezTo>
                    <a:pt x="48" y="138"/>
                    <a:pt x="45" y="136"/>
                    <a:pt x="44" y="131"/>
                  </a:cubicBezTo>
                  <a:cubicBezTo>
                    <a:pt x="44" y="128"/>
                    <a:pt x="44" y="126"/>
                    <a:pt x="43" y="124"/>
                  </a:cubicBezTo>
                  <a:cubicBezTo>
                    <a:pt x="43" y="121"/>
                    <a:pt x="43" y="118"/>
                    <a:pt x="42" y="116"/>
                  </a:cubicBezTo>
                  <a:cubicBezTo>
                    <a:pt x="37" y="107"/>
                    <a:pt x="34" y="101"/>
                    <a:pt x="30" y="93"/>
                  </a:cubicBezTo>
                  <a:cubicBezTo>
                    <a:pt x="25" y="84"/>
                    <a:pt x="21" y="71"/>
                    <a:pt x="24" y="59"/>
                  </a:cubicBezTo>
                  <a:cubicBezTo>
                    <a:pt x="28" y="44"/>
                    <a:pt x="44" y="29"/>
                    <a:pt x="67" y="29"/>
                  </a:cubicBezTo>
                  <a:cubicBezTo>
                    <a:pt x="91" y="29"/>
                    <a:pt x="107" y="44"/>
                    <a:pt x="111" y="59"/>
                  </a:cubicBezTo>
                  <a:cubicBezTo>
                    <a:pt x="114" y="71"/>
                    <a:pt x="109" y="84"/>
                    <a:pt x="105" y="93"/>
                  </a:cubicBezTo>
                  <a:cubicBezTo>
                    <a:pt x="100" y="101"/>
                    <a:pt x="97" y="107"/>
                    <a:pt x="93" y="116"/>
                  </a:cubicBezTo>
                  <a:cubicBezTo>
                    <a:pt x="91" y="118"/>
                    <a:pt x="91" y="121"/>
                    <a:pt x="91" y="124"/>
                  </a:cubicBezTo>
                  <a:cubicBezTo>
                    <a:pt x="91" y="126"/>
                    <a:pt x="91" y="128"/>
                    <a:pt x="91" y="131"/>
                  </a:cubicBezTo>
                  <a:cubicBezTo>
                    <a:pt x="89" y="136"/>
                    <a:pt x="86" y="138"/>
                    <a:pt x="80" y="138"/>
                  </a:cubicBezTo>
                  <a:cubicBezTo>
                    <a:pt x="80" y="138"/>
                    <a:pt x="74" y="138"/>
                    <a:pt x="68" y="138"/>
                  </a:cubicBezTo>
                  <a:close/>
                  <a:moveTo>
                    <a:pt x="54" y="132"/>
                  </a:moveTo>
                  <a:cubicBezTo>
                    <a:pt x="55" y="132"/>
                    <a:pt x="80" y="132"/>
                    <a:pt x="80" y="132"/>
                  </a:cubicBezTo>
                  <a:cubicBezTo>
                    <a:pt x="84" y="132"/>
                    <a:pt x="84" y="132"/>
                    <a:pt x="85" y="129"/>
                  </a:cubicBezTo>
                  <a:cubicBezTo>
                    <a:pt x="85" y="128"/>
                    <a:pt x="85" y="126"/>
                    <a:pt x="85" y="124"/>
                  </a:cubicBezTo>
                  <a:cubicBezTo>
                    <a:pt x="85" y="120"/>
                    <a:pt x="86" y="116"/>
                    <a:pt x="87" y="113"/>
                  </a:cubicBezTo>
                  <a:cubicBezTo>
                    <a:pt x="92" y="104"/>
                    <a:pt x="95" y="98"/>
                    <a:pt x="100" y="90"/>
                  </a:cubicBezTo>
                  <a:cubicBezTo>
                    <a:pt x="103" y="84"/>
                    <a:pt x="108" y="72"/>
                    <a:pt x="105" y="61"/>
                  </a:cubicBezTo>
                  <a:cubicBezTo>
                    <a:pt x="102" y="48"/>
                    <a:pt x="88" y="35"/>
                    <a:pt x="67" y="35"/>
                  </a:cubicBezTo>
                  <a:cubicBezTo>
                    <a:pt x="47" y="35"/>
                    <a:pt x="33" y="48"/>
                    <a:pt x="30" y="61"/>
                  </a:cubicBezTo>
                  <a:cubicBezTo>
                    <a:pt x="27" y="72"/>
                    <a:pt x="32" y="84"/>
                    <a:pt x="35" y="90"/>
                  </a:cubicBezTo>
                  <a:cubicBezTo>
                    <a:pt x="39" y="99"/>
                    <a:pt x="43" y="104"/>
                    <a:pt x="47" y="113"/>
                  </a:cubicBezTo>
                  <a:cubicBezTo>
                    <a:pt x="49" y="116"/>
                    <a:pt x="49" y="120"/>
                    <a:pt x="49" y="124"/>
                  </a:cubicBezTo>
                  <a:cubicBezTo>
                    <a:pt x="49" y="126"/>
                    <a:pt x="50" y="128"/>
                    <a:pt x="50" y="129"/>
                  </a:cubicBezTo>
                  <a:cubicBezTo>
                    <a:pt x="50" y="132"/>
                    <a:pt x="51" y="132"/>
                    <a:pt x="54" y="132"/>
                  </a:cubicBezTo>
                  <a:cubicBezTo>
                    <a:pt x="54" y="132"/>
                    <a:pt x="54" y="132"/>
                    <a:pt x="54" y="132"/>
                  </a:cubicBezTo>
                  <a:close/>
                  <a:moveTo>
                    <a:pt x="15" y="74"/>
                  </a:moveTo>
                  <a:cubicBezTo>
                    <a:pt x="3" y="74"/>
                    <a:pt x="3" y="74"/>
                    <a:pt x="3" y="74"/>
                  </a:cubicBezTo>
                  <a:cubicBezTo>
                    <a:pt x="2" y="74"/>
                    <a:pt x="0" y="72"/>
                    <a:pt x="0" y="71"/>
                  </a:cubicBezTo>
                  <a:cubicBezTo>
                    <a:pt x="0" y="69"/>
                    <a:pt x="2" y="68"/>
                    <a:pt x="3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7" y="68"/>
                    <a:pt x="18" y="69"/>
                    <a:pt x="18" y="71"/>
                  </a:cubicBezTo>
                  <a:cubicBezTo>
                    <a:pt x="18" y="72"/>
                    <a:pt x="17" y="74"/>
                    <a:pt x="15" y="74"/>
                  </a:cubicBezTo>
                  <a:close/>
                  <a:moveTo>
                    <a:pt x="134" y="71"/>
                  </a:moveTo>
                  <a:cubicBezTo>
                    <a:pt x="120" y="71"/>
                    <a:pt x="120" y="71"/>
                    <a:pt x="120" y="71"/>
                  </a:cubicBezTo>
                  <a:cubicBezTo>
                    <a:pt x="118" y="71"/>
                    <a:pt x="117" y="70"/>
                    <a:pt x="117" y="68"/>
                  </a:cubicBezTo>
                  <a:cubicBezTo>
                    <a:pt x="117" y="67"/>
                    <a:pt x="118" y="65"/>
                    <a:pt x="120" y="65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5"/>
                    <a:pt x="137" y="67"/>
                    <a:pt x="137" y="68"/>
                  </a:cubicBezTo>
                  <a:cubicBezTo>
                    <a:pt x="137" y="70"/>
                    <a:pt x="136" y="71"/>
                    <a:pt x="134" y="71"/>
                  </a:cubicBezTo>
                  <a:close/>
                  <a:moveTo>
                    <a:pt x="41" y="69"/>
                  </a:moveTo>
                  <a:cubicBezTo>
                    <a:pt x="40" y="69"/>
                    <a:pt x="40" y="69"/>
                    <a:pt x="40" y="69"/>
                  </a:cubicBezTo>
                  <a:cubicBezTo>
                    <a:pt x="38" y="68"/>
                    <a:pt x="37" y="67"/>
                    <a:pt x="38" y="65"/>
                  </a:cubicBezTo>
                  <a:cubicBezTo>
                    <a:pt x="40" y="54"/>
                    <a:pt x="52" y="43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1" y="43"/>
                    <a:pt x="72" y="45"/>
                    <a:pt x="72" y="46"/>
                  </a:cubicBezTo>
                  <a:cubicBezTo>
                    <a:pt x="72" y="48"/>
                    <a:pt x="71" y="49"/>
                    <a:pt x="69" y="49"/>
                  </a:cubicBezTo>
                  <a:cubicBezTo>
                    <a:pt x="55" y="49"/>
                    <a:pt x="46" y="58"/>
                    <a:pt x="43" y="67"/>
                  </a:cubicBezTo>
                  <a:cubicBezTo>
                    <a:pt x="43" y="68"/>
                    <a:pt x="42" y="69"/>
                    <a:pt x="41" y="69"/>
                  </a:cubicBezTo>
                  <a:close/>
                  <a:moveTo>
                    <a:pt x="105" y="36"/>
                  </a:moveTo>
                  <a:cubicBezTo>
                    <a:pt x="105" y="36"/>
                    <a:pt x="104" y="36"/>
                    <a:pt x="103" y="35"/>
                  </a:cubicBezTo>
                  <a:cubicBezTo>
                    <a:pt x="102" y="34"/>
                    <a:pt x="102" y="32"/>
                    <a:pt x="103" y="3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5" y="20"/>
                    <a:pt x="116" y="20"/>
                    <a:pt x="118" y="21"/>
                  </a:cubicBezTo>
                  <a:cubicBezTo>
                    <a:pt x="119" y="22"/>
                    <a:pt x="119" y="24"/>
                    <a:pt x="118" y="2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6"/>
                    <a:pt x="106" y="36"/>
                    <a:pt x="105" y="36"/>
                  </a:cubicBezTo>
                  <a:close/>
                  <a:moveTo>
                    <a:pt x="30" y="36"/>
                  </a:moveTo>
                  <a:cubicBezTo>
                    <a:pt x="29" y="36"/>
                    <a:pt x="29" y="36"/>
                    <a:pt x="28" y="3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7" y="22"/>
                    <a:pt x="18" y="21"/>
                  </a:cubicBezTo>
                  <a:cubicBezTo>
                    <a:pt x="19" y="20"/>
                    <a:pt x="21" y="20"/>
                    <a:pt x="22" y="2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4"/>
                    <a:pt x="32" y="35"/>
                  </a:cubicBezTo>
                  <a:cubicBezTo>
                    <a:pt x="32" y="36"/>
                    <a:pt x="31" y="36"/>
                    <a:pt x="30" y="36"/>
                  </a:cubicBezTo>
                  <a:close/>
                  <a:moveTo>
                    <a:pt x="67" y="23"/>
                  </a:moveTo>
                  <a:cubicBezTo>
                    <a:pt x="66" y="23"/>
                    <a:pt x="64" y="22"/>
                    <a:pt x="64" y="2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2"/>
                    <a:pt x="66" y="0"/>
                    <a:pt x="67" y="0"/>
                  </a:cubicBezTo>
                  <a:cubicBezTo>
                    <a:pt x="69" y="0"/>
                    <a:pt x="70" y="2"/>
                    <a:pt x="70" y="3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2"/>
                    <a:pt x="69" y="23"/>
                    <a:pt x="67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18325D23-1530-D847-9816-8F0C67C03F83}"/>
              </a:ext>
            </a:extLst>
          </p:cNvPr>
          <p:cNvGrpSpPr/>
          <p:nvPr/>
        </p:nvGrpSpPr>
        <p:grpSpPr>
          <a:xfrm>
            <a:off x="9750425" y="1500188"/>
            <a:ext cx="912813" cy="912812"/>
            <a:chOff x="9750425" y="1500188"/>
            <a:chExt cx="912813" cy="912812"/>
          </a:xfrm>
        </p:grpSpPr>
        <p:sp>
          <p:nvSpPr>
            <p:cNvPr id="49164" name="Google Shape;907;p30"/>
            <p:cNvSpPr>
              <a:spLocks noChangeArrowheads="1"/>
            </p:cNvSpPr>
            <p:nvPr/>
          </p:nvSpPr>
          <p:spPr bwMode="auto">
            <a:xfrm>
              <a:off x="9750425" y="1500188"/>
              <a:ext cx="912813" cy="912812"/>
            </a:xfrm>
            <a:prstGeom prst="ellipse">
              <a:avLst/>
            </a:prstGeom>
            <a:solidFill>
              <a:srgbClr val="436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170" name="Google Shape;913;p30"/>
            <p:cNvSpPr>
              <a:spLocks/>
            </p:cNvSpPr>
            <p:nvPr/>
          </p:nvSpPr>
          <p:spPr bwMode="auto">
            <a:xfrm>
              <a:off x="9920288" y="1670050"/>
              <a:ext cx="573087" cy="573088"/>
            </a:xfrm>
            <a:custGeom>
              <a:avLst/>
              <a:gdLst>
                <a:gd name="T0" fmla="*/ 60 w 146"/>
                <a:gd name="T1" fmla="*/ 140 h 146"/>
                <a:gd name="T2" fmla="*/ 48 w 146"/>
                <a:gd name="T3" fmla="*/ 121 h 146"/>
                <a:gd name="T4" fmla="*/ 27 w 146"/>
                <a:gd name="T5" fmla="*/ 129 h 146"/>
                <a:gd name="T6" fmla="*/ 25 w 146"/>
                <a:gd name="T7" fmla="*/ 100 h 146"/>
                <a:gd name="T8" fmla="*/ 20 w 146"/>
                <a:gd name="T9" fmla="*/ 89 h 146"/>
                <a:gd name="T10" fmla="*/ 0 w 146"/>
                <a:gd name="T11" fmla="*/ 66 h 146"/>
                <a:gd name="T12" fmla="*/ 21 w 146"/>
                <a:gd name="T13" fmla="*/ 56 h 146"/>
                <a:gd name="T14" fmla="*/ 16 w 146"/>
                <a:gd name="T15" fmla="*/ 35 h 146"/>
                <a:gd name="T16" fmla="*/ 35 w 146"/>
                <a:gd name="T17" fmla="*/ 16 h 146"/>
                <a:gd name="T18" fmla="*/ 56 w 146"/>
                <a:gd name="T19" fmla="*/ 21 h 146"/>
                <a:gd name="T20" fmla="*/ 66 w 146"/>
                <a:gd name="T21" fmla="*/ 0 h 146"/>
                <a:gd name="T22" fmla="*/ 89 w 146"/>
                <a:gd name="T23" fmla="*/ 20 h 146"/>
                <a:gd name="T24" fmla="*/ 100 w 146"/>
                <a:gd name="T25" fmla="*/ 25 h 146"/>
                <a:gd name="T26" fmla="*/ 129 w 146"/>
                <a:gd name="T27" fmla="*/ 27 h 146"/>
                <a:gd name="T28" fmla="*/ 121 w 146"/>
                <a:gd name="T29" fmla="*/ 48 h 146"/>
                <a:gd name="T30" fmla="*/ 140 w 146"/>
                <a:gd name="T31" fmla="*/ 60 h 146"/>
                <a:gd name="T32" fmla="*/ 146 w 146"/>
                <a:gd name="T33" fmla="*/ 80 h 146"/>
                <a:gd name="T34" fmla="*/ 125 w 146"/>
                <a:gd name="T35" fmla="*/ 90 h 146"/>
                <a:gd name="T36" fmla="*/ 130 w 146"/>
                <a:gd name="T37" fmla="*/ 111 h 146"/>
                <a:gd name="T38" fmla="*/ 111 w 146"/>
                <a:gd name="T39" fmla="*/ 130 h 146"/>
                <a:gd name="T40" fmla="*/ 90 w 146"/>
                <a:gd name="T41" fmla="*/ 125 h 146"/>
                <a:gd name="T42" fmla="*/ 80 w 146"/>
                <a:gd name="T43" fmla="*/ 146 h 146"/>
                <a:gd name="T44" fmla="*/ 82 w 146"/>
                <a:gd name="T45" fmla="*/ 125 h 146"/>
                <a:gd name="T46" fmla="*/ 103 w 146"/>
                <a:gd name="T47" fmla="*/ 116 h 146"/>
                <a:gd name="T48" fmla="*/ 116 w 146"/>
                <a:gd name="T49" fmla="*/ 104 h 146"/>
                <a:gd name="T50" fmla="*/ 125 w 146"/>
                <a:gd name="T51" fmla="*/ 82 h 146"/>
                <a:gd name="T52" fmla="*/ 125 w 146"/>
                <a:gd name="T53" fmla="*/ 64 h 146"/>
                <a:gd name="T54" fmla="*/ 116 w 146"/>
                <a:gd name="T55" fmla="*/ 43 h 146"/>
                <a:gd name="T56" fmla="*/ 103 w 146"/>
                <a:gd name="T57" fmla="*/ 30 h 146"/>
                <a:gd name="T58" fmla="*/ 82 w 146"/>
                <a:gd name="T59" fmla="*/ 21 h 146"/>
                <a:gd name="T60" fmla="*/ 64 w 146"/>
                <a:gd name="T61" fmla="*/ 21 h 146"/>
                <a:gd name="T62" fmla="*/ 43 w 146"/>
                <a:gd name="T63" fmla="*/ 30 h 146"/>
                <a:gd name="T64" fmla="*/ 30 w 146"/>
                <a:gd name="T65" fmla="*/ 43 h 146"/>
                <a:gd name="T66" fmla="*/ 21 w 146"/>
                <a:gd name="T67" fmla="*/ 64 h 146"/>
                <a:gd name="T68" fmla="*/ 21 w 146"/>
                <a:gd name="T69" fmla="*/ 82 h 146"/>
                <a:gd name="T70" fmla="*/ 30 w 146"/>
                <a:gd name="T71" fmla="*/ 104 h 146"/>
                <a:gd name="T72" fmla="*/ 43 w 146"/>
                <a:gd name="T73" fmla="*/ 116 h 146"/>
                <a:gd name="T74" fmla="*/ 64 w 146"/>
                <a:gd name="T75" fmla="*/ 125 h 146"/>
                <a:gd name="T76" fmla="*/ 21 w 146"/>
                <a:gd name="T77" fmla="*/ 115 h 146"/>
                <a:gd name="T78" fmla="*/ 139 w 146"/>
                <a:gd name="T79" fmla="*/ 80 h 146"/>
                <a:gd name="T80" fmla="*/ 7 w 146"/>
                <a:gd name="T81" fmla="*/ 80 h 146"/>
                <a:gd name="T82" fmla="*/ 7 w 146"/>
                <a:gd name="T83" fmla="*/ 80 h 146"/>
                <a:gd name="T84" fmla="*/ 115 w 146"/>
                <a:gd name="T85" fmla="*/ 21 h 146"/>
                <a:gd name="T86" fmla="*/ 73 w 146"/>
                <a:gd name="T87" fmla="*/ 102 h 146"/>
                <a:gd name="T88" fmla="*/ 67 w 146"/>
                <a:gd name="T89" fmla="*/ 45 h 146"/>
                <a:gd name="T90" fmla="*/ 80 w 146"/>
                <a:gd name="T91" fmla="*/ 101 h 146"/>
                <a:gd name="T92" fmla="*/ 68 w 146"/>
                <a:gd name="T93" fmla="*/ 51 h 146"/>
                <a:gd name="T94" fmla="*/ 78 w 146"/>
                <a:gd name="T95" fmla="*/ 95 h 146"/>
                <a:gd name="T96" fmla="*/ 89 w 146"/>
                <a:gd name="T97" fmla="*/ 5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6" h="146" extrusionOk="0">
                  <a:moveTo>
                    <a:pt x="80" y="146"/>
                  </a:moveTo>
                  <a:cubicBezTo>
                    <a:pt x="66" y="146"/>
                    <a:pt x="66" y="146"/>
                    <a:pt x="66" y="146"/>
                  </a:cubicBezTo>
                  <a:cubicBezTo>
                    <a:pt x="63" y="146"/>
                    <a:pt x="60" y="143"/>
                    <a:pt x="60" y="140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7" y="125"/>
                    <a:pt x="57" y="125"/>
                    <a:pt x="56" y="125"/>
                  </a:cubicBezTo>
                  <a:cubicBezTo>
                    <a:pt x="54" y="124"/>
                    <a:pt x="51" y="123"/>
                    <a:pt x="48" y="121"/>
                  </a:cubicBezTo>
                  <a:cubicBezTo>
                    <a:pt x="48" y="121"/>
                    <a:pt x="47" y="121"/>
                    <a:pt x="46" y="122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2" y="132"/>
                    <a:pt x="29" y="132"/>
                    <a:pt x="27" y="129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15" y="117"/>
                    <a:pt x="14" y="114"/>
                    <a:pt x="16" y="111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5" y="99"/>
                    <a:pt x="25" y="99"/>
                    <a:pt x="25" y="98"/>
                  </a:cubicBezTo>
                  <a:cubicBezTo>
                    <a:pt x="23" y="95"/>
                    <a:pt x="22" y="93"/>
                    <a:pt x="21" y="90"/>
                  </a:cubicBezTo>
                  <a:cubicBezTo>
                    <a:pt x="21" y="89"/>
                    <a:pt x="21" y="89"/>
                    <a:pt x="20" y="89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3" y="86"/>
                    <a:pt x="0" y="83"/>
                    <a:pt x="0" y="8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3"/>
                    <a:pt x="3" y="60"/>
                    <a:pt x="6" y="60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1" y="57"/>
                    <a:pt x="21" y="57"/>
                    <a:pt x="21" y="56"/>
                  </a:cubicBezTo>
                  <a:cubicBezTo>
                    <a:pt x="22" y="54"/>
                    <a:pt x="23" y="51"/>
                    <a:pt x="25" y="48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2"/>
                    <a:pt x="15" y="29"/>
                    <a:pt x="17" y="2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9" y="15"/>
                    <a:pt x="32" y="14"/>
                    <a:pt x="35" y="1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51" y="23"/>
                    <a:pt x="54" y="22"/>
                    <a:pt x="56" y="21"/>
                  </a:cubicBezTo>
                  <a:cubicBezTo>
                    <a:pt x="57" y="21"/>
                    <a:pt x="57" y="21"/>
                    <a:pt x="58" y="20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63" y="0"/>
                    <a:pt x="6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3" y="0"/>
                    <a:pt x="86" y="3"/>
                    <a:pt x="86" y="6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9" y="21"/>
                    <a:pt x="89" y="21"/>
                    <a:pt x="90" y="21"/>
                  </a:cubicBezTo>
                  <a:cubicBezTo>
                    <a:pt x="92" y="22"/>
                    <a:pt x="95" y="23"/>
                    <a:pt x="98" y="25"/>
                  </a:cubicBezTo>
                  <a:cubicBezTo>
                    <a:pt x="98" y="25"/>
                    <a:pt x="99" y="25"/>
                    <a:pt x="100" y="2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4" y="14"/>
                    <a:pt x="117" y="15"/>
                    <a:pt x="119" y="17"/>
                  </a:cubicBezTo>
                  <a:cubicBezTo>
                    <a:pt x="129" y="27"/>
                    <a:pt x="129" y="27"/>
                    <a:pt x="129" y="27"/>
                  </a:cubicBezTo>
                  <a:cubicBezTo>
                    <a:pt x="131" y="29"/>
                    <a:pt x="132" y="32"/>
                    <a:pt x="130" y="35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8"/>
                    <a:pt x="121" y="48"/>
                  </a:cubicBezTo>
                  <a:cubicBezTo>
                    <a:pt x="123" y="51"/>
                    <a:pt x="124" y="54"/>
                    <a:pt x="125" y="56"/>
                  </a:cubicBezTo>
                  <a:cubicBezTo>
                    <a:pt x="125" y="57"/>
                    <a:pt x="125" y="57"/>
                    <a:pt x="126" y="58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3" y="60"/>
                    <a:pt x="146" y="63"/>
                    <a:pt x="146" y="66"/>
                  </a:cubicBezTo>
                  <a:cubicBezTo>
                    <a:pt x="146" y="80"/>
                    <a:pt x="146" y="80"/>
                    <a:pt x="146" y="80"/>
                  </a:cubicBezTo>
                  <a:cubicBezTo>
                    <a:pt x="146" y="83"/>
                    <a:pt x="143" y="86"/>
                    <a:pt x="140" y="86"/>
                  </a:cubicBezTo>
                  <a:cubicBezTo>
                    <a:pt x="126" y="89"/>
                    <a:pt x="126" y="89"/>
                    <a:pt x="126" y="89"/>
                  </a:cubicBezTo>
                  <a:cubicBezTo>
                    <a:pt x="125" y="89"/>
                    <a:pt x="125" y="89"/>
                    <a:pt x="125" y="90"/>
                  </a:cubicBezTo>
                  <a:cubicBezTo>
                    <a:pt x="124" y="93"/>
                    <a:pt x="123" y="95"/>
                    <a:pt x="121" y="98"/>
                  </a:cubicBezTo>
                  <a:cubicBezTo>
                    <a:pt x="121" y="99"/>
                    <a:pt x="121" y="99"/>
                    <a:pt x="121" y="100"/>
                  </a:cubicBezTo>
                  <a:cubicBezTo>
                    <a:pt x="130" y="111"/>
                    <a:pt x="130" y="111"/>
                    <a:pt x="130" y="111"/>
                  </a:cubicBezTo>
                  <a:cubicBezTo>
                    <a:pt x="132" y="114"/>
                    <a:pt x="131" y="117"/>
                    <a:pt x="129" y="119"/>
                  </a:cubicBezTo>
                  <a:cubicBezTo>
                    <a:pt x="119" y="129"/>
                    <a:pt x="119" y="129"/>
                    <a:pt x="119" y="129"/>
                  </a:cubicBezTo>
                  <a:cubicBezTo>
                    <a:pt x="117" y="132"/>
                    <a:pt x="114" y="132"/>
                    <a:pt x="111" y="130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9" y="121"/>
                    <a:pt x="98" y="121"/>
                    <a:pt x="98" y="121"/>
                  </a:cubicBezTo>
                  <a:cubicBezTo>
                    <a:pt x="95" y="123"/>
                    <a:pt x="92" y="124"/>
                    <a:pt x="90" y="125"/>
                  </a:cubicBezTo>
                  <a:cubicBezTo>
                    <a:pt x="89" y="125"/>
                    <a:pt x="89" y="126"/>
                    <a:pt x="89" y="126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6" y="143"/>
                    <a:pt x="83" y="146"/>
                    <a:pt x="80" y="146"/>
                  </a:cubicBezTo>
                  <a:close/>
                  <a:moveTo>
                    <a:pt x="66" y="139"/>
                  </a:moveTo>
                  <a:cubicBezTo>
                    <a:pt x="80" y="139"/>
                    <a:pt x="80" y="139"/>
                    <a:pt x="80" y="139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2"/>
                    <a:pt x="85" y="120"/>
                    <a:pt x="88" y="119"/>
                  </a:cubicBezTo>
                  <a:cubicBezTo>
                    <a:pt x="90" y="118"/>
                    <a:pt x="93" y="117"/>
                    <a:pt x="95" y="116"/>
                  </a:cubicBezTo>
                  <a:cubicBezTo>
                    <a:pt x="98" y="114"/>
                    <a:pt x="101" y="114"/>
                    <a:pt x="103" y="116"/>
                  </a:cubicBezTo>
                  <a:cubicBezTo>
                    <a:pt x="115" y="125"/>
                    <a:pt x="115" y="125"/>
                    <a:pt x="115" y="125"/>
                  </a:cubicBezTo>
                  <a:cubicBezTo>
                    <a:pt x="124" y="115"/>
                    <a:pt x="124" y="115"/>
                    <a:pt x="124" y="115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114" y="101"/>
                    <a:pt x="114" y="98"/>
                    <a:pt x="116" y="95"/>
                  </a:cubicBezTo>
                  <a:cubicBezTo>
                    <a:pt x="117" y="93"/>
                    <a:pt x="118" y="90"/>
                    <a:pt x="119" y="88"/>
                  </a:cubicBezTo>
                  <a:cubicBezTo>
                    <a:pt x="119" y="85"/>
                    <a:pt x="122" y="83"/>
                    <a:pt x="125" y="82"/>
                  </a:cubicBezTo>
                  <a:cubicBezTo>
                    <a:pt x="139" y="80"/>
                    <a:pt x="139" y="80"/>
                    <a:pt x="139" y="80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2" y="64"/>
                    <a:pt x="119" y="61"/>
                    <a:pt x="119" y="58"/>
                  </a:cubicBezTo>
                  <a:cubicBezTo>
                    <a:pt x="118" y="56"/>
                    <a:pt x="117" y="54"/>
                    <a:pt x="116" y="51"/>
                  </a:cubicBezTo>
                  <a:cubicBezTo>
                    <a:pt x="114" y="48"/>
                    <a:pt x="114" y="45"/>
                    <a:pt x="116" y="43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1" y="32"/>
                    <a:pt x="98" y="32"/>
                    <a:pt x="95" y="31"/>
                  </a:cubicBezTo>
                  <a:cubicBezTo>
                    <a:pt x="93" y="29"/>
                    <a:pt x="90" y="28"/>
                    <a:pt x="88" y="28"/>
                  </a:cubicBezTo>
                  <a:cubicBezTo>
                    <a:pt x="85" y="27"/>
                    <a:pt x="82" y="24"/>
                    <a:pt x="82" y="21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4"/>
                    <a:pt x="61" y="27"/>
                    <a:pt x="58" y="28"/>
                  </a:cubicBezTo>
                  <a:cubicBezTo>
                    <a:pt x="56" y="28"/>
                    <a:pt x="54" y="29"/>
                    <a:pt x="51" y="31"/>
                  </a:cubicBezTo>
                  <a:cubicBezTo>
                    <a:pt x="48" y="32"/>
                    <a:pt x="45" y="32"/>
                    <a:pt x="43" y="30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2" y="45"/>
                    <a:pt x="32" y="48"/>
                    <a:pt x="30" y="51"/>
                  </a:cubicBezTo>
                  <a:cubicBezTo>
                    <a:pt x="29" y="54"/>
                    <a:pt x="28" y="56"/>
                    <a:pt x="28" y="58"/>
                  </a:cubicBezTo>
                  <a:cubicBezTo>
                    <a:pt x="27" y="61"/>
                    <a:pt x="24" y="64"/>
                    <a:pt x="21" y="64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4" y="83"/>
                    <a:pt x="27" y="85"/>
                    <a:pt x="28" y="88"/>
                  </a:cubicBezTo>
                  <a:cubicBezTo>
                    <a:pt x="28" y="90"/>
                    <a:pt x="29" y="93"/>
                    <a:pt x="30" y="95"/>
                  </a:cubicBezTo>
                  <a:cubicBezTo>
                    <a:pt x="32" y="98"/>
                    <a:pt x="32" y="101"/>
                    <a:pt x="30" y="104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5" y="114"/>
                    <a:pt x="48" y="114"/>
                    <a:pt x="51" y="116"/>
                  </a:cubicBezTo>
                  <a:cubicBezTo>
                    <a:pt x="54" y="117"/>
                    <a:pt x="56" y="118"/>
                    <a:pt x="58" y="119"/>
                  </a:cubicBezTo>
                  <a:cubicBezTo>
                    <a:pt x="61" y="120"/>
                    <a:pt x="64" y="122"/>
                    <a:pt x="64" y="125"/>
                  </a:cubicBezTo>
                  <a:lnTo>
                    <a:pt x="66" y="139"/>
                  </a:lnTo>
                  <a:close/>
                  <a:moveTo>
                    <a:pt x="21" y="115"/>
                  </a:moveTo>
                  <a:cubicBezTo>
                    <a:pt x="21" y="115"/>
                    <a:pt x="21" y="115"/>
                    <a:pt x="21" y="115"/>
                  </a:cubicBezTo>
                  <a:close/>
                  <a:moveTo>
                    <a:pt x="125" y="115"/>
                  </a:moveTo>
                  <a:cubicBezTo>
                    <a:pt x="125" y="115"/>
                    <a:pt x="125" y="115"/>
                    <a:pt x="125" y="115"/>
                  </a:cubicBezTo>
                  <a:close/>
                  <a:moveTo>
                    <a:pt x="139" y="80"/>
                  </a:moveTo>
                  <a:cubicBezTo>
                    <a:pt x="139" y="80"/>
                    <a:pt x="139" y="80"/>
                    <a:pt x="139" y="80"/>
                  </a:cubicBezTo>
                  <a:close/>
                  <a:moveTo>
                    <a:pt x="7" y="80"/>
                  </a:moveTo>
                  <a:cubicBezTo>
                    <a:pt x="7" y="80"/>
                    <a:pt x="7" y="80"/>
                    <a:pt x="7" y="80"/>
                  </a:cubicBezTo>
                  <a:close/>
                  <a:moveTo>
                    <a:pt x="139" y="80"/>
                  </a:moveTo>
                  <a:cubicBezTo>
                    <a:pt x="139" y="80"/>
                    <a:pt x="139" y="80"/>
                    <a:pt x="139" y="80"/>
                  </a:cubicBezTo>
                  <a:close/>
                  <a:moveTo>
                    <a:pt x="7" y="80"/>
                  </a:moveTo>
                  <a:cubicBezTo>
                    <a:pt x="7" y="80"/>
                    <a:pt x="7" y="80"/>
                    <a:pt x="7" y="80"/>
                  </a:cubicBez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lose/>
                  <a:moveTo>
                    <a:pt x="73" y="102"/>
                  </a:moveTo>
                  <a:cubicBezTo>
                    <a:pt x="65" y="102"/>
                    <a:pt x="58" y="99"/>
                    <a:pt x="53" y="93"/>
                  </a:cubicBezTo>
                  <a:cubicBezTo>
                    <a:pt x="46" y="86"/>
                    <a:pt x="43" y="76"/>
                    <a:pt x="45" y="66"/>
                  </a:cubicBezTo>
                  <a:cubicBezTo>
                    <a:pt x="47" y="56"/>
                    <a:pt x="56" y="47"/>
                    <a:pt x="67" y="45"/>
                  </a:cubicBezTo>
                  <a:cubicBezTo>
                    <a:pt x="76" y="43"/>
                    <a:pt x="86" y="46"/>
                    <a:pt x="93" y="53"/>
                  </a:cubicBezTo>
                  <a:cubicBezTo>
                    <a:pt x="100" y="60"/>
                    <a:pt x="103" y="70"/>
                    <a:pt x="101" y="80"/>
                  </a:cubicBezTo>
                  <a:cubicBezTo>
                    <a:pt x="99" y="90"/>
                    <a:pt x="90" y="99"/>
                    <a:pt x="80" y="101"/>
                  </a:cubicBezTo>
                  <a:cubicBezTo>
                    <a:pt x="77" y="102"/>
                    <a:pt x="75" y="102"/>
                    <a:pt x="73" y="102"/>
                  </a:cubicBezTo>
                  <a:close/>
                  <a:moveTo>
                    <a:pt x="73" y="51"/>
                  </a:moveTo>
                  <a:cubicBezTo>
                    <a:pt x="71" y="51"/>
                    <a:pt x="70" y="51"/>
                    <a:pt x="68" y="51"/>
                  </a:cubicBezTo>
                  <a:cubicBezTo>
                    <a:pt x="60" y="53"/>
                    <a:pt x="53" y="60"/>
                    <a:pt x="51" y="68"/>
                  </a:cubicBezTo>
                  <a:cubicBezTo>
                    <a:pt x="50" y="76"/>
                    <a:pt x="52" y="83"/>
                    <a:pt x="57" y="89"/>
                  </a:cubicBezTo>
                  <a:cubicBezTo>
                    <a:pt x="63" y="94"/>
                    <a:pt x="71" y="96"/>
                    <a:pt x="78" y="95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86" y="93"/>
                    <a:pt x="93" y="86"/>
                    <a:pt x="95" y="78"/>
                  </a:cubicBezTo>
                  <a:cubicBezTo>
                    <a:pt x="96" y="71"/>
                    <a:pt x="94" y="63"/>
                    <a:pt x="89" y="57"/>
                  </a:cubicBezTo>
                  <a:cubicBezTo>
                    <a:pt x="85" y="53"/>
                    <a:pt x="79" y="51"/>
                    <a:pt x="73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643F5134-1F2B-2649-B536-ECD2678C0D7B}"/>
              </a:ext>
            </a:extLst>
          </p:cNvPr>
          <p:cNvGrpSpPr/>
          <p:nvPr/>
        </p:nvGrpSpPr>
        <p:grpSpPr>
          <a:xfrm>
            <a:off x="9750425" y="4241800"/>
            <a:ext cx="912813" cy="912813"/>
            <a:chOff x="9750425" y="4241800"/>
            <a:chExt cx="912813" cy="912813"/>
          </a:xfrm>
        </p:grpSpPr>
        <p:sp>
          <p:nvSpPr>
            <p:cNvPr id="49165" name="Google Shape;908;p30"/>
            <p:cNvSpPr>
              <a:spLocks noChangeArrowheads="1"/>
            </p:cNvSpPr>
            <p:nvPr/>
          </p:nvSpPr>
          <p:spPr bwMode="auto">
            <a:xfrm>
              <a:off x="9750425" y="4241800"/>
              <a:ext cx="912813" cy="912813"/>
            </a:xfrm>
            <a:prstGeom prst="ellipse">
              <a:avLst/>
            </a:prstGeom>
            <a:solidFill>
              <a:srgbClr val="757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171" name="Google Shape;914;p30"/>
            <p:cNvSpPr>
              <a:spLocks/>
            </p:cNvSpPr>
            <p:nvPr/>
          </p:nvSpPr>
          <p:spPr bwMode="auto">
            <a:xfrm>
              <a:off x="9904413" y="4510088"/>
              <a:ext cx="604837" cy="377825"/>
            </a:xfrm>
            <a:custGeom>
              <a:avLst/>
              <a:gdLst>
                <a:gd name="T0" fmla="*/ 135 w 154"/>
                <a:gd name="T1" fmla="*/ 96 h 96"/>
                <a:gd name="T2" fmla="*/ 19 w 154"/>
                <a:gd name="T3" fmla="*/ 96 h 96"/>
                <a:gd name="T4" fmla="*/ 0 w 154"/>
                <a:gd name="T5" fmla="*/ 77 h 96"/>
                <a:gd name="T6" fmla="*/ 0 w 154"/>
                <a:gd name="T7" fmla="*/ 19 h 96"/>
                <a:gd name="T8" fmla="*/ 19 w 154"/>
                <a:gd name="T9" fmla="*/ 0 h 96"/>
                <a:gd name="T10" fmla="*/ 135 w 154"/>
                <a:gd name="T11" fmla="*/ 0 h 96"/>
                <a:gd name="T12" fmla="*/ 154 w 154"/>
                <a:gd name="T13" fmla="*/ 19 h 96"/>
                <a:gd name="T14" fmla="*/ 154 w 154"/>
                <a:gd name="T15" fmla="*/ 77 h 96"/>
                <a:gd name="T16" fmla="*/ 135 w 154"/>
                <a:gd name="T17" fmla="*/ 96 h 96"/>
                <a:gd name="T18" fmla="*/ 19 w 154"/>
                <a:gd name="T19" fmla="*/ 6 h 96"/>
                <a:gd name="T20" fmla="*/ 6 w 154"/>
                <a:gd name="T21" fmla="*/ 19 h 96"/>
                <a:gd name="T22" fmla="*/ 6 w 154"/>
                <a:gd name="T23" fmla="*/ 77 h 96"/>
                <a:gd name="T24" fmla="*/ 19 w 154"/>
                <a:gd name="T25" fmla="*/ 90 h 96"/>
                <a:gd name="T26" fmla="*/ 135 w 154"/>
                <a:gd name="T27" fmla="*/ 90 h 96"/>
                <a:gd name="T28" fmla="*/ 148 w 154"/>
                <a:gd name="T29" fmla="*/ 77 h 96"/>
                <a:gd name="T30" fmla="*/ 148 w 154"/>
                <a:gd name="T31" fmla="*/ 19 h 96"/>
                <a:gd name="T32" fmla="*/ 135 w 154"/>
                <a:gd name="T33" fmla="*/ 6 h 96"/>
                <a:gd name="T34" fmla="*/ 19 w 154"/>
                <a:gd name="T35" fmla="*/ 6 h 96"/>
                <a:gd name="T36" fmla="*/ 132 w 154"/>
                <a:gd name="T37" fmla="*/ 81 h 96"/>
                <a:gd name="T38" fmla="*/ 130 w 154"/>
                <a:gd name="T39" fmla="*/ 81 h 96"/>
                <a:gd name="T40" fmla="*/ 96 w 154"/>
                <a:gd name="T41" fmla="*/ 52 h 96"/>
                <a:gd name="T42" fmla="*/ 79 w 154"/>
                <a:gd name="T43" fmla="*/ 66 h 96"/>
                <a:gd name="T44" fmla="*/ 75 w 154"/>
                <a:gd name="T45" fmla="*/ 66 h 96"/>
                <a:gd name="T46" fmla="*/ 57 w 154"/>
                <a:gd name="T47" fmla="*/ 52 h 96"/>
                <a:gd name="T48" fmla="*/ 23 w 154"/>
                <a:gd name="T49" fmla="*/ 81 h 96"/>
                <a:gd name="T50" fmla="*/ 19 w 154"/>
                <a:gd name="T51" fmla="*/ 80 h 96"/>
                <a:gd name="T52" fmla="*/ 19 w 154"/>
                <a:gd name="T53" fmla="*/ 76 h 96"/>
                <a:gd name="T54" fmla="*/ 52 w 154"/>
                <a:gd name="T55" fmla="*/ 48 h 96"/>
                <a:gd name="T56" fmla="*/ 19 w 154"/>
                <a:gd name="T57" fmla="*/ 23 h 96"/>
                <a:gd name="T58" fmla="*/ 19 w 154"/>
                <a:gd name="T59" fmla="*/ 18 h 96"/>
                <a:gd name="T60" fmla="*/ 23 w 154"/>
                <a:gd name="T61" fmla="*/ 18 h 96"/>
                <a:gd name="T62" fmla="*/ 77 w 154"/>
                <a:gd name="T63" fmla="*/ 60 h 96"/>
                <a:gd name="T64" fmla="*/ 131 w 154"/>
                <a:gd name="T65" fmla="*/ 18 h 96"/>
                <a:gd name="T66" fmla="*/ 135 w 154"/>
                <a:gd name="T67" fmla="*/ 18 h 96"/>
                <a:gd name="T68" fmla="*/ 134 w 154"/>
                <a:gd name="T69" fmla="*/ 23 h 96"/>
                <a:gd name="T70" fmla="*/ 101 w 154"/>
                <a:gd name="T71" fmla="*/ 48 h 96"/>
                <a:gd name="T72" fmla="*/ 134 w 154"/>
                <a:gd name="T73" fmla="*/ 76 h 96"/>
                <a:gd name="T74" fmla="*/ 135 w 154"/>
                <a:gd name="T75" fmla="*/ 80 h 96"/>
                <a:gd name="T76" fmla="*/ 132 w 154"/>
                <a:gd name="T77" fmla="*/ 8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4" h="96" extrusionOk="0">
                  <a:moveTo>
                    <a:pt x="135" y="96"/>
                  </a:moveTo>
                  <a:cubicBezTo>
                    <a:pt x="19" y="96"/>
                    <a:pt x="19" y="96"/>
                    <a:pt x="19" y="96"/>
                  </a:cubicBezTo>
                  <a:cubicBezTo>
                    <a:pt x="9" y="96"/>
                    <a:pt x="0" y="88"/>
                    <a:pt x="0" y="7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6" y="0"/>
                    <a:pt x="154" y="8"/>
                    <a:pt x="154" y="19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54" y="88"/>
                    <a:pt x="146" y="96"/>
                    <a:pt x="135" y="96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84"/>
                    <a:pt x="12" y="90"/>
                    <a:pt x="19" y="9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42" y="90"/>
                    <a:pt x="148" y="84"/>
                    <a:pt x="148" y="77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8" y="12"/>
                    <a:pt x="142" y="6"/>
                    <a:pt x="135" y="6"/>
                  </a:cubicBezTo>
                  <a:lnTo>
                    <a:pt x="19" y="6"/>
                  </a:lnTo>
                  <a:close/>
                  <a:moveTo>
                    <a:pt x="132" y="81"/>
                  </a:moveTo>
                  <a:cubicBezTo>
                    <a:pt x="132" y="81"/>
                    <a:pt x="131" y="81"/>
                    <a:pt x="130" y="81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8" y="67"/>
                    <a:pt x="76" y="67"/>
                    <a:pt x="75" y="6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82"/>
                    <a:pt x="20" y="81"/>
                    <a:pt x="19" y="80"/>
                  </a:cubicBezTo>
                  <a:cubicBezTo>
                    <a:pt x="18" y="79"/>
                    <a:pt x="18" y="77"/>
                    <a:pt x="19" y="76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2"/>
                    <a:pt x="18" y="20"/>
                    <a:pt x="19" y="18"/>
                  </a:cubicBezTo>
                  <a:cubicBezTo>
                    <a:pt x="20" y="17"/>
                    <a:pt x="22" y="17"/>
                    <a:pt x="23" y="18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32" y="17"/>
                    <a:pt x="134" y="17"/>
                    <a:pt x="135" y="18"/>
                  </a:cubicBezTo>
                  <a:cubicBezTo>
                    <a:pt x="136" y="20"/>
                    <a:pt x="136" y="22"/>
                    <a:pt x="134" y="23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34" y="76"/>
                    <a:pt x="134" y="76"/>
                    <a:pt x="134" y="76"/>
                  </a:cubicBezTo>
                  <a:cubicBezTo>
                    <a:pt x="136" y="77"/>
                    <a:pt x="136" y="79"/>
                    <a:pt x="135" y="80"/>
                  </a:cubicBezTo>
                  <a:cubicBezTo>
                    <a:pt x="134" y="81"/>
                    <a:pt x="133" y="81"/>
                    <a:pt x="132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49172" name="Google Shape;915;p30"/>
          <p:cNvSpPr txBox="1">
            <a:spLocks noChangeArrowheads="1"/>
          </p:cNvSpPr>
          <p:nvPr/>
        </p:nvSpPr>
        <p:spPr bwMode="auto">
          <a:xfrm>
            <a:off x="1676401" y="387718"/>
            <a:ext cx="8839200" cy="64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3500"/>
              <a:buFont typeface="Montserrat" panose="02000505000000020004" pitchFamily="2" charset="0"/>
              <a:buNone/>
            </a:pPr>
            <a:r>
              <a:rPr lang="en-US" altLang="en-US" sz="4000" b="1" dirty="0">
                <a:latin typeface="Montserrat" panose="02000505000000020004" pitchFamily="2" charset="0"/>
                <a:sym typeface="Montserrat" panose="02000505000000020004" pitchFamily="2" charset="0"/>
              </a:rPr>
              <a:t>BUSINESS DEVELOPMENT</a:t>
            </a:r>
            <a:endParaRPr lang="en-US" altLang="en-US" sz="4000" b="1" dirty="0"/>
          </a:p>
        </p:txBody>
      </p:sp>
      <p:sp>
        <p:nvSpPr>
          <p:cNvPr id="49175" name="Google Shape;918;p30"/>
          <p:cNvSpPr txBox="1">
            <a:spLocks noChangeArrowheads="1"/>
          </p:cNvSpPr>
          <p:nvPr/>
        </p:nvSpPr>
        <p:spPr bwMode="auto">
          <a:xfrm>
            <a:off x="1062038" y="5267325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9176" name="Google Shape;919;p30"/>
          <p:cNvSpPr txBox="1">
            <a:spLocks noChangeArrowheads="1"/>
          </p:cNvSpPr>
          <p:nvPr/>
        </p:nvSpPr>
        <p:spPr bwMode="auto">
          <a:xfrm>
            <a:off x="9266238" y="2525713"/>
            <a:ext cx="18669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49177" name="Google Shape;920;p30"/>
          <p:cNvSpPr txBox="1">
            <a:spLocks noChangeArrowheads="1"/>
          </p:cNvSpPr>
          <p:nvPr/>
        </p:nvSpPr>
        <p:spPr bwMode="auto">
          <a:xfrm>
            <a:off x="9256713" y="5267325"/>
            <a:ext cx="1866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50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750" fill="hold"/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750" fill="hold"/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750" fill="hold"/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  <p:bldP spid="49154" grpId="0"/>
          <p:bldP spid="49172" grpId="0"/>
          <p:bldP spid="49175" grpId="0"/>
          <p:bldP spid="49176" grpId="0"/>
          <p:bldP spid="4917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9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49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49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49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49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  <p:bldP spid="49154" grpId="0"/>
          <p:bldP spid="49172" grpId="0"/>
          <p:bldP spid="49175" grpId="0"/>
          <p:bldP spid="49176" grpId="0"/>
          <p:bldP spid="4917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925;p31"/>
          <p:cNvSpPr txBox="1">
            <a:spLocks noChangeArrowheads="1"/>
          </p:cNvSpPr>
          <p:nvPr/>
        </p:nvSpPr>
        <p:spPr bwMode="auto">
          <a:xfrm>
            <a:off x="487363" y="4655527"/>
            <a:ext cx="17176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1209" name="Google Shape;932;p31"/>
          <p:cNvSpPr txBox="1">
            <a:spLocks noChangeArrowheads="1"/>
          </p:cNvSpPr>
          <p:nvPr/>
        </p:nvSpPr>
        <p:spPr bwMode="auto">
          <a:xfrm>
            <a:off x="2709863" y="607616"/>
            <a:ext cx="6772275" cy="70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6900"/>
              <a:buFont typeface="Montserrat" panose="02000505000000020004" pitchFamily="2" charset="0"/>
              <a:buNone/>
            </a:pPr>
            <a:r>
              <a:rPr lang="en-US" altLang="en-US" sz="4500" b="1" dirty="0">
                <a:latin typeface="Montserrat" panose="02000505000000020004" pitchFamily="2" charset="0"/>
                <a:sym typeface="Montserrat" panose="02000505000000020004" pitchFamily="2" charset="0"/>
              </a:rPr>
              <a:t>OUR SERVICES</a:t>
            </a:r>
            <a:endParaRPr lang="en-US" altLang="en-US" sz="4500" b="1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577393B6-147B-294F-865A-4622026AF2BA}"/>
              </a:ext>
            </a:extLst>
          </p:cNvPr>
          <p:cNvGrpSpPr/>
          <p:nvPr/>
        </p:nvGrpSpPr>
        <p:grpSpPr>
          <a:xfrm>
            <a:off x="8235950" y="2234590"/>
            <a:ext cx="1255713" cy="1255712"/>
            <a:chOff x="8235950" y="2234590"/>
            <a:chExt cx="1255713" cy="1255712"/>
          </a:xfrm>
        </p:grpSpPr>
        <p:sp>
          <p:nvSpPr>
            <p:cNvPr id="51207" name="Google Shape;930;p31"/>
            <p:cNvSpPr>
              <a:spLocks noChangeArrowheads="1"/>
            </p:cNvSpPr>
            <p:nvPr/>
          </p:nvSpPr>
          <p:spPr bwMode="auto">
            <a:xfrm>
              <a:off x="8235950" y="2234590"/>
              <a:ext cx="1255713" cy="1255712"/>
            </a:xfrm>
            <a:prstGeom prst="ellipse">
              <a:avLst/>
            </a:pr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210" name="Google Shape;933;p31"/>
            <p:cNvSpPr>
              <a:spLocks/>
            </p:cNvSpPr>
            <p:nvPr/>
          </p:nvSpPr>
          <p:spPr bwMode="auto">
            <a:xfrm>
              <a:off x="8509000" y="2507640"/>
              <a:ext cx="704850" cy="706437"/>
            </a:xfrm>
            <a:custGeom>
              <a:avLst/>
              <a:gdLst>
                <a:gd name="T0" fmla="*/ 71 w 173"/>
                <a:gd name="T1" fmla="*/ 167 h 173"/>
                <a:gd name="T2" fmla="*/ 57 w 173"/>
                <a:gd name="T3" fmla="*/ 145 h 173"/>
                <a:gd name="T4" fmla="*/ 32 w 173"/>
                <a:gd name="T5" fmla="*/ 154 h 173"/>
                <a:gd name="T6" fmla="*/ 29 w 173"/>
                <a:gd name="T7" fmla="*/ 119 h 173"/>
                <a:gd name="T8" fmla="*/ 24 w 173"/>
                <a:gd name="T9" fmla="*/ 105 h 173"/>
                <a:gd name="T10" fmla="*/ 0 w 173"/>
                <a:gd name="T11" fmla="*/ 78 h 173"/>
                <a:gd name="T12" fmla="*/ 25 w 173"/>
                <a:gd name="T13" fmla="*/ 67 h 173"/>
                <a:gd name="T14" fmla="*/ 19 w 173"/>
                <a:gd name="T15" fmla="*/ 41 h 173"/>
                <a:gd name="T16" fmla="*/ 41 w 173"/>
                <a:gd name="T17" fmla="*/ 19 h 173"/>
                <a:gd name="T18" fmla="*/ 67 w 173"/>
                <a:gd name="T19" fmla="*/ 25 h 173"/>
                <a:gd name="T20" fmla="*/ 78 w 173"/>
                <a:gd name="T21" fmla="*/ 0 h 173"/>
                <a:gd name="T22" fmla="*/ 105 w 173"/>
                <a:gd name="T23" fmla="*/ 24 h 173"/>
                <a:gd name="T24" fmla="*/ 118 w 173"/>
                <a:gd name="T25" fmla="*/ 29 h 173"/>
                <a:gd name="T26" fmla="*/ 154 w 173"/>
                <a:gd name="T27" fmla="*/ 32 h 173"/>
                <a:gd name="T28" fmla="*/ 145 w 173"/>
                <a:gd name="T29" fmla="*/ 57 h 173"/>
                <a:gd name="T30" fmla="*/ 167 w 173"/>
                <a:gd name="T31" fmla="*/ 71 h 173"/>
                <a:gd name="T32" fmla="*/ 173 w 173"/>
                <a:gd name="T33" fmla="*/ 95 h 173"/>
                <a:gd name="T34" fmla="*/ 149 w 173"/>
                <a:gd name="T35" fmla="*/ 107 h 173"/>
                <a:gd name="T36" fmla="*/ 155 w 173"/>
                <a:gd name="T37" fmla="*/ 132 h 173"/>
                <a:gd name="T38" fmla="*/ 132 w 173"/>
                <a:gd name="T39" fmla="*/ 155 h 173"/>
                <a:gd name="T40" fmla="*/ 107 w 173"/>
                <a:gd name="T41" fmla="*/ 149 h 173"/>
                <a:gd name="T42" fmla="*/ 95 w 173"/>
                <a:gd name="T43" fmla="*/ 173 h 173"/>
                <a:gd name="T44" fmla="*/ 97 w 173"/>
                <a:gd name="T45" fmla="*/ 149 h 173"/>
                <a:gd name="T46" fmla="*/ 123 w 173"/>
                <a:gd name="T47" fmla="*/ 138 h 173"/>
                <a:gd name="T48" fmla="*/ 138 w 173"/>
                <a:gd name="T49" fmla="*/ 123 h 173"/>
                <a:gd name="T50" fmla="*/ 149 w 173"/>
                <a:gd name="T51" fmla="*/ 98 h 173"/>
                <a:gd name="T52" fmla="*/ 149 w 173"/>
                <a:gd name="T53" fmla="*/ 76 h 173"/>
                <a:gd name="T54" fmla="*/ 138 w 173"/>
                <a:gd name="T55" fmla="*/ 51 h 173"/>
                <a:gd name="T56" fmla="*/ 123 w 173"/>
                <a:gd name="T57" fmla="*/ 35 h 173"/>
                <a:gd name="T58" fmla="*/ 97 w 173"/>
                <a:gd name="T59" fmla="*/ 25 h 173"/>
                <a:gd name="T60" fmla="*/ 76 w 173"/>
                <a:gd name="T61" fmla="*/ 25 h 173"/>
                <a:gd name="T62" fmla="*/ 50 w 173"/>
                <a:gd name="T63" fmla="*/ 35 h 173"/>
                <a:gd name="T64" fmla="*/ 35 w 173"/>
                <a:gd name="T65" fmla="*/ 51 h 173"/>
                <a:gd name="T66" fmla="*/ 25 w 173"/>
                <a:gd name="T67" fmla="*/ 76 h 173"/>
                <a:gd name="T68" fmla="*/ 25 w 173"/>
                <a:gd name="T69" fmla="*/ 98 h 173"/>
                <a:gd name="T70" fmla="*/ 35 w 173"/>
                <a:gd name="T71" fmla="*/ 123 h 173"/>
                <a:gd name="T72" fmla="*/ 50 w 173"/>
                <a:gd name="T73" fmla="*/ 138 h 173"/>
                <a:gd name="T74" fmla="*/ 76 w 173"/>
                <a:gd name="T75" fmla="*/ 149 h 173"/>
                <a:gd name="T76" fmla="*/ 25 w 173"/>
                <a:gd name="T77" fmla="*/ 137 h 173"/>
                <a:gd name="T78" fmla="*/ 166 w 173"/>
                <a:gd name="T79" fmla="*/ 95 h 173"/>
                <a:gd name="T80" fmla="*/ 8 w 173"/>
                <a:gd name="T81" fmla="*/ 95 h 173"/>
                <a:gd name="T82" fmla="*/ 8 w 173"/>
                <a:gd name="T83" fmla="*/ 95 h 173"/>
                <a:gd name="T84" fmla="*/ 137 w 173"/>
                <a:gd name="T85" fmla="*/ 25 h 173"/>
                <a:gd name="T86" fmla="*/ 136 w 173"/>
                <a:gd name="T87" fmla="*/ 25 h 173"/>
                <a:gd name="T88" fmla="*/ 87 w 173"/>
                <a:gd name="T89" fmla="*/ 121 h 173"/>
                <a:gd name="T90" fmla="*/ 79 w 173"/>
                <a:gd name="T91" fmla="*/ 53 h 173"/>
                <a:gd name="T92" fmla="*/ 95 w 173"/>
                <a:gd name="T93" fmla="*/ 120 h 173"/>
                <a:gd name="T94" fmla="*/ 81 w 173"/>
                <a:gd name="T95" fmla="*/ 61 h 173"/>
                <a:gd name="T96" fmla="*/ 93 w 173"/>
                <a:gd name="T97" fmla="*/ 113 h 173"/>
                <a:gd name="T98" fmla="*/ 106 w 173"/>
                <a:gd name="T99" fmla="*/ 6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3" h="173" extrusionOk="0">
                  <a:moveTo>
                    <a:pt x="95" y="173"/>
                  </a:moveTo>
                  <a:cubicBezTo>
                    <a:pt x="78" y="173"/>
                    <a:pt x="78" y="173"/>
                    <a:pt x="78" y="173"/>
                  </a:cubicBezTo>
                  <a:cubicBezTo>
                    <a:pt x="75" y="173"/>
                    <a:pt x="72" y="171"/>
                    <a:pt x="71" y="167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68" y="149"/>
                    <a:pt x="68" y="149"/>
                    <a:pt x="67" y="149"/>
                  </a:cubicBezTo>
                  <a:cubicBezTo>
                    <a:pt x="64" y="148"/>
                    <a:pt x="60" y="146"/>
                    <a:pt x="57" y="145"/>
                  </a:cubicBezTo>
                  <a:cubicBezTo>
                    <a:pt x="56" y="144"/>
                    <a:pt x="56" y="144"/>
                    <a:pt x="55" y="145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38" y="157"/>
                    <a:pt x="34" y="157"/>
                    <a:pt x="32" y="154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17" y="140"/>
                    <a:pt x="17" y="135"/>
                    <a:pt x="19" y="132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8"/>
                    <a:pt x="29" y="117"/>
                    <a:pt x="29" y="116"/>
                  </a:cubicBezTo>
                  <a:cubicBezTo>
                    <a:pt x="27" y="113"/>
                    <a:pt x="26" y="110"/>
                    <a:pt x="25" y="107"/>
                  </a:cubicBezTo>
                  <a:cubicBezTo>
                    <a:pt x="25" y="106"/>
                    <a:pt x="24" y="105"/>
                    <a:pt x="24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3" y="102"/>
                    <a:pt x="0" y="99"/>
                    <a:pt x="0" y="9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5"/>
                    <a:pt x="3" y="72"/>
                    <a:pt x="7" y="71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5" y="68"/>
                    <a:pt x="25" y="67"/>
                  </a:cubicBezTo>
                  <a:cubicBezTo>
                    <a:pt x="26" y="64"/>
                    <a:pt x="27" y="60"/>
                    <a:pt x="29" y="57"/>
                  </a:cubicBezTo>
                  <a:cubicBezTo>
                    <a:pt x="29" y="56"/>
                    <a:pt x="29" y="56"/>
                    <a:pt x="29" y="55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38"/>
                    <a:pt x="17" y="34"/>
                    <a:pt x="20" y="3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4" y="17"/>
                    <a:pt x="38" y="17"/>
                    <a:pt x="41" y="1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7" y="29"/>
                  </a:cubicBezTo>
                  <a:cubicBezTo>
                    <a:pt x="60" y="27"/>
                    <a:pt x="64" y="26"/>
                    <a:pt x="67" y="25"/>
                  </a:cubicBezTo>
                  <a:cubicBezTo>
                    <a:pt x="68" y="25"/>
                    <a:pt x="68" y="24"/>
                    <a:pt x="68" y="24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2" y="3"/>
                    <a:pt x="75" y="0"/>
                    <a:pt x="78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9" y="0"/>
                    <a:pt x="102" y="3"/>
                    <a:pt x="103" y="7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4"/>
                    <a:pt x="106" y="25"/>
                    <a:pt x="107" y="25"/>
                  </a:cubicBezTo>
                  <a:cubicBezTo>
                    <a:pt x="110" y="26"/>
                    <a:pt x="113" y="27"/>
                    <a:pt x="116" y="29"/>
                  </a:cubicBezTo>
                  <a:cubicBezTo>
                    <a:pt x="117" y="29"/>
                    <a:pt x="118" y="29"/>
                    <a:pt x="118" y="29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35" y="17"/>
                    <a:pt x="140" y="17"/>
                    <a:pt x="142" y="20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7" y="34"/>
                    <a:pt x="157" y="38"/>
                    <a:pt x="155" y="41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4" y="56"/>
                    <a:pt x="144" y="57"/>
                    <a:pt x="145" y="57"/>
                  </a:cubicBezTo>
                  <a:cubicBezTo>
                    <a:pt x="146" y="60"/>
                    <a:pt x="148" y="64"/>
                    <a:pt x="149" y="67"/>
                  </a:cubicBezTo>
                  <a:cubicBezTo>
                    <a:pt x="149" y="68"/>
                    <a:pt x="149" y="68"/>
                    <a:pt x="150" y="68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71" y="72"/>
                    <a:pt x="173" y="75"/>
                    <a:pt x="173" y="78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9"/>
                    <a:pt x="171" y="102"/>
                    <a:pt x="167" y="103"/>
                  </a:cubicBezTo>
                  <a:cubicBezTo>
                    <a:pt x="150" y="105"/>
                    <a:pt x="150" y="105"/>
                    <a:pt x="150" y="105"/>
                  </a:cubicBezTo>
                  <a:cubicBezTo>
                    <a:pt x="149" y="105"/>
                    <a:pt x="149" y="106"/>
                    <a:pt x="149" y="107"/>
                  </a:cubicBezTo>
                  <a:cubicBezTo>
                    <a:pt x="148" y="110"/>
                    <a:pt x="146" y="113"/>
                    <a:pt x="145" y="116"/>
                  </a:cubicBezTo>
                  <a:cubicBezTo>
                    <a:pt x="144" y="117"/>
                    <a:pt x="144" y="118"/>
                    <a:pt x="145" y="119"/>
                  </a:cubicBezTo>
                  <a:cubicBezTo>
                    <a:pt x="155" y="132"/>
                    <a:pt x="155" y="132"/>
                    <a:pt x="155" y="132"/>
                  </a:cubicBezTo>
                  <a:cubicBezTo>
                    <a:pt x="157" y="135"/>
                    <a:pt x="157" y="140"/>
                    <a:pt x="154" y="142"/>
                  </a:cubicBezTo>
                  <a:cubicBezTo>
                    <a:pt x="142" y="154"/>
                    <a:pt x="142" y="154"/>
                    <a:pt x="142" y="154"/>
                  </a:cubicBezTo>
                  <a:cubicBezTo>
                    <a:pt x="140" y="157"/>
                    <a:pt x="135" y="157"/>
                    <a:pt x="132" y="155"/>
                  </a:cubicBezTo>
                  <a:cubicBezTo>
                    <a:pt x="118" y="145"/>
                    <a:pt x="118" y="145"/>
                    <a:pt x="118" y="145"/>
                  </a:cubicBezTo>
                  <a:cubicBezTo>
                    <a:pt x="118" y="144"/>
                    <a:pt x="117" y="144"/>
                    <a:pt x="116" y="145"/>
                  </a:cubicBezTo>
                  <a:cubicBezTo>
                    <a:pt x="113" y="146"/>
                    <a:pt x="110" y="148"/>
                    <a:pt x="107" y="149"/>
                  </a:cubicBezTo>
                  <a:cubicBezTo>
                    <a:pt x="106" y="149"/>
                    <a:pt x="105" y="149"/>
                    <a:pt x="105" y="150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2" y="171"/>
                    <a:pt x="99" y="173"/>
                    <a:pt x="95" y="173"/>
                  </a:cubicBezTo>
                  <a:close/>
                  <a:moveTo>
                    <a:pt x="79" y="166"/>
                  </a:moveTo>
                  <a:cubicBezTo>
                    <a:pt x="95" y="166"/>
                    <a:pt x="95" y="166"/>
                    <a:pt x="95" y="166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8" y="145"/>
                    <a:pt x="101" y="142"/>
                    <a:pt x="104" y="141"/>
                  </a:cubicBezTo>
                  <a:cubicBezTo>
                    <a:pt x="107" y="140"/>
                    <a:pt x="110" y="139"/>
                    <a:pt x="113" y="138"/>
                  </a:cubicBezTo>
                  <a:cubicBezTo>
                    <a:pt x="116" y="136"/>
                    <a:pt x="120" y="136"/>
                    <a:pt x="123" y="138"/>
                  </a:cubicBezTo>
                  <a:cubicBezTo>
                    <a:pt x="137" y="148"/>
                    <a:pt x="137" y="148"/>
                    <a:pt x="137" y="148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6" y="120"/>
                    <a:pt x="136" y="116"/>
                    <a:pt x="138" y="113"/>
                  </a:cubicBezTo>
                  <a:cubicBezTo>
                    <a:pt x="139" y="110"/>
                    <a:pt x="140" y="107"/>
                    <a:pt x="141" y="104"/>
                  </a:cubicBezTo>
                  <a:cubicBezTo>
                    <a:pt x="142" y="101"/>
                    <a:pt x="145" y="98"/>
                    <a:pt x="149" y="98"/>
                  </a:cubicBezTo>
                  <a:cubicBezTo>
                    <a:pt x="166" y="95"/>
                    <a:pt x="166" y="95"/>
                    <a:pt x="166" y="95"/>
                  </a:cubicBezTo>
                  <a:cubicBezTo>
                    <a:pt x="166" y="79"/>
                    <a:pt x="166" y="79"/>
                    <a:pt x="166" y="79"/>
                  </a:cubicBezTo>
                  <a:cubicBezTo>
                    <a:pt x="149" y="76"/>
                    <a:pt x="149" y="76"/>
                    <a:pt x="149" y="76"/>
                  </a:cubicBezTo>
                  <a:cubicBezTo>
                    <a:pt x="145" y="76"/>
                    <a:pt x="142" y="73"/>
                    <a:pt x="141" y="69"/>
                  </a:cubicBezTo>
                  <a:cubicBezTo>
                    <a:pt x="140" y="66"/>
                    <a:pt x="139" y="64"/>
                    <a:pt x="138" y="61"/>
                  </a:cubicBezTo>
                  <a:cubicBezTo>
                    <a:pt x="136" y="57"/>
                    <a:pt x="136" y="53"/>
                    <a:pt x="138" y="51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0" y="38"/>
                    <a:pt x="116" y="38"/>
                    <a:pt x="113" y="36"/>
                  </a:cubicBezTo>
                  <a:cubicBezTo>
                    <a:pt x="110" y="35"/>
                    <a:pt x="107" y="33"/>
                    <a:pt x="104" y="33"/>
                  </a:cubicBezTo>
                  <a:cubicBezTo>
                    <a:pt x="101" y="31"/>
                    <a:pt x="98" y="28"/>
                    <a:pt x="97" y="25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8"/>
                    <a:pt x="73" y="31"/>
                    <a:pt x="69" y="33"/>
                  </a:cubicBezTo>
                  <a:cubicBezTo>
                    <a:pt x="66" y="33"/>
                    <a:pt x="64" y="35"/>
                    <a:pt x="61" y="36"/>
                  </a:cubicBezTo>
                  <a:cubicBezTo>
                    <a:pt x="57" y="38"/>
                    <a:pt x="53" y="38"/>
                    <a:pt x="50" y="3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8" y="53"/>
                    <a:pt x="38" y="57"/>
                    <a:pt x="36" y="61"/>
                  </a:cubicBezTo>
                  <a:cubicBezTo>
                    <a:pt x="35" y="64"/>
                    <a:pt x="33" y="66"/>
                    <a:pt x="33" y="69"/>
                  </a:cubicBezTo>
                  <a:cubicBezTo>
                    <a:pt x="31" y="73"/>
                    <a:pt x="28" y="76"/>
                    <a:pt x="25" y="76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8" y="98"/>
                    <a:pt x="31" y="101"/>
                    <a:pt x="33" y="104"/>
                  </a:cubicBezTo>
                  <a:cubicBezTo>
                    <a:pt x="33" y="107"/>
                    <a:pt x="35" y="110"/>
                    <a:pt x="36" y="113"/>
                  </a:cubicBezTo>
                  <a:cubicBezTo>
                    <a:pt x="38" y="116"/>
                    <a:pt x="38" y="120"/>
                    <a:pt x="35" y="123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53" y="136"/>
                    <a:pt x="57" y="136"/>
                    <a:pt x="61" y="138"/>
                  </a:cubicBezTo>
                  <a:cubicBezTo>
                    <a:pt x="64" y="139"/>
                    <a:pt x="66" y="140"/>
                    <a:pt x="69" y="141"/>
                  </a:cubicBezTo>
                  <a:cubicBezTo>
                    <a:pt x="73" y="142"/>
                    <a:pt x="76" y="145"/>
                    <a:pt x="76" y="149"/>
                  </a:cubicBezTo>
                  <a:lnTo>
                    <a:pt x="79" y="166"/>
                  </a:lnTo>
                  <a:close/>
                  <a:moveTo>
                    <a:pt x="25" y="137"/>
                  </a:moveTo>
                  <a:cubicBezTo>
                    <a:pt x="25" y="137"/>
                    <a:pt x="25" y="137"/>
                    <a:pt x="25" y="137"/>
                  </a:cubicBezTo>
                  <a:close/>
                  <a:moveTo>
                    <a:pt x="148" y="137"/>
                  </a:moveTo>
                  <a:cubicBezTo>
                    <a:pt x="148" y="137"/>
                    <a:pt x="148" y="137"/>
                    <a:pt x="148" y="137"/>
                  </a:cubicBezTo>
                  <a:close/>
                  <a:moveTo>
                    <a:pt x="166" y="95"/>
                  </a:moveTo>
                  <a:cubicBezTo>
                    <a:pt x="166" y="95"/>
                    <a:pt x="166" y="95"/>
                    <a:pt x="166" y="95"/>
                  </a:cubicBezTo>
                  <a:close/>
                  <a:moveTo>
                    <a:pt x="8" y="95"/>
                  </a:moveTo>
                  <a:cubicBezTo>
                    <a:pt x="8" y="95"/>
                    <a:pt x="8" y="95"/>
                    <a:pt x="8" y="95"/>
                  </a:cubicBezTo>
                  <a:close/>
                  <a:moveTo>
                    <a:pt x="166" y="95"/>
                  </a:moveTo>
                  <a:cubicBezTo>
                    <a:pt x="166" y="95"/>
                    <a:pt x="166" y="95"/>
                    <a:pt x="166" y="95"/>
                  </a:cubicBezTo>
                  <a:close/>
                  <a:moveTo>
                    <a:pt x="8" y="95"/>
                  </a:moveTo>
                  <a:cubicBezTo>
                    <a:pt x="8" y="95"/>
                    <a:pt x="8" y="95"/>
                    <a:pt x="8" y="95"/>
                  </a:cubicBezTo>
                  <a:cubicBezTo>
                    <a:pt x="8" y="95"/>
                    <a:pt x="8" y="95"/>
                    <a:pt x="8" y="95"/>
                  </a:cubicBezTo>
                  <a:close/>
                  <a:moveTo>
                    <a:pt x="137" y="25"/>
                  </a:moveTo>
                  <a:cubicBezTo>
                    <a:pt x="137" y="25"/>
                    <a:pt x="137" y="25"/>
                    <a:pt x="137" y="25"/>
                  </a:cubicBezTo>
                  <a:cubicBezTo>
                    <a:pt x="137" y="25"/>
                    <a:pt x="137" y="25"/>
                    <a:pt x="137" y="25"/>
                  </a:cubicBezTo>
                  <a:close/>
                  <a:moveTo>
                    <a:pt x="136" y="25"/>
                  </a:moveTo>
                  <a:cubicBezTo>
                    <a:pt x="137" y="25"/>
                    <a:pt x="137" y="25"/>
                    <a:pt x="137" y="25"/>
                  </a:cubicBezTo>
                  <a:lnTo>
                    <a:pt x="136" y="25"/>
                  </a:lnTo>
                  <a:close/>
                  <a:moveTo>
                    <a:pt x="87" y="121"/>
                  </a:moveTo>
                  <a:cubicBezTo>
                    <a:pt x="78" y="121"/>
                    <a:pt x="69" y="118"/>
                    <a:pt x="62" y="111"/>
                  </a:cubicBezTo>
                  <a:cubicBezTo>
                    <a:pt x="54" y="103"/>
                    <a:pt x="51" y="91"/>
                    <a:pt x="53" y="79"/>
                  </a:cubicBezTo>
                  <a:cubicBezTo>
                    <a:pt x="56" y="66"/>
                    <a:pt x="66" y="56"/>
                    <a:pt x="79" y="53"/>
                  </a:cubicBezTo>
                  <a:cubicBezTo>
                    <a:pt x="91" y="51"/>
                    <a:pt x="103" y="54"/>
                    <a:pt x="111" y="62"/>
                  </a:cubicBezTo>
                  <a:cubicBezTo>
                    <a:pt x="120" y="71"/>
                    <a:pt x="123" y="83"/>
                    <a:pt x="120" y="95"/>
                  </a:cubicBezTo>
                  <a:cubicBezTo>
                    <a:pt x="118" y="107"/>
                    <a:pt x="108" y="118"/>
                    <a:pt x="95" y="120"/>
                  </a:cubicBezTo>
                  <a:cubicBezTo>
                    <a:pt x="92" y="121"/>
                    <a:pt x="89" y="121"/>
                    <a:pt x="87" y="121"/>
                  </a:cubicBezTo>
                  <a:close/>
                  <a:moveTo>
                    <a:pt x="87" y="60"/>
                  </a:moveTo>
                  <a:cubicBezTo>
                    <a:pt x="85" y="60"/>
                    <a:pt x="83" y="61"/>
                    <a:pt x="81" y="61"/>
                  </a:cubicBezTo>
                  <a:cubicBezTo>
                    <a:pt x="71" y="63"/>
                    <a:pt x="63" y="71"/>
                    <a:pt x="61" y="81"/>
                  </a:cubicBezTo>
                  <a:cubicBezTo>
                    <a:pt x="59" y="90"/>
                    <a:pt x="62" y="99"/>
                    <a:pt x="68" y="106"/>
                  </a:cubicBezTo>
                  <a:cubicBezTo>
                    <a:pt x="75" y="112"/>
                    <a:pt x="84" y="115"/>
                    <a:pt x="93" y="113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103" y="111"/>
                    <a:pt x="111" y="103"/>
                    <a:pt x="113" y="93"/>
                  </a:cubicBezTo>
                  <a:cubicBezTo>
                    <a:pt x="115" y="84"/>
                    <a:pt x="112" y="75"/>
                    <a:pt x="106" y="68"/>
                  </a:cubicBezTo>
                  <a:cubicBezTo>
                    <a:pt x="101" y="63"/>
                    <a:pt x="94" y="60"/>
                    <a:pt x="87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EA7B02F4-A8A9-A946-9C57-CE34A7C6CB1E}"/>
              </a:ext>
            </a:extLst>
          </p:cNvPr>
          <p:cNvGrpSpPr/>
          <p:nvPr/>
        </p:nvGrpSpPr>
        <p:grpSpPr>
          <a:xfrm>
            <a:off x="10220325" y="2234590"/>
            <a:ext cx="1250950" cy="1255712"/>
            <a:chOff x="10220325" y="2234590"/>
            <a:chExt cx="1250950" cy="1255712"/>
          </a:xfrm>
        </p:grpSpPr>
        <p:sp>
          <p:nvSpPr>
            <p:cNvPr id="51208" name="Google Shape;931;p31"/>
            <p:cNvSpPr>
              <a:spLocks noChangeArrowheads="1"/>
            </p:cNvSpPr>
            <p:nvPr/>
          </p:nvSpPr>
          <p:spPr bwMode="auto">
            <a:xfrm>
              <a:off x="10220325" y="2234590"/>
              <a:ext cx="1250950" cy="1255712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211" name="Google Shape;934;p31"/>
            <p:cNvSpPr>
              <a:spLocks/>
            </p:cNvSpPr>
            <p:nvPr/>
          </p:nvSpPr>
          <p:spPr bwMode="auto">
            <a:xfrm>
              <a:off x="10456863" y="2618765"/>
              <a:ext cx="777875" cy="488950"/>
            </a:xfrm>
            <a:custGeom>
              <a:avLst/>
              <a:gdLst>
                <a:gd name="T0" fmla="*/ 167 w 191"/>
                <a:gd name="T1" fmla="*/ 120 h 120"/>
                <a:gd name="T2" fmla="*/ 24 w 191"/>
                <a:gd name="T3" fmla="*/ 120 h 120"/>
                <a:gd name="T4" fmla="*/ 0 w 191"/>
                <a:gd name="T5" fmla="*/ 96 h 120"/>
                <a:gd name="T6" fmla="*/ 0 w 191"/>
                <a:gd name="T7" fmla="*/ 24 h 120"/>
                <a:gd name="T8" fmla="*/ 24 w 191"/>
                <a:gd name="T9" fmla="*/ 0 h 120"/>
                <a:gd name="T10" fmla="*/ 167 w 191"/>
                <a:gd name="T11" fmla="*/ 0 h 120"/>
                <a:gd name="T12" fmla="*/ 191 w 191"/>
                <a:gd name="T13" fmla="*/ 24 h 120"/>
                <a:gd name="T14" fmla="*/ 191 w 191"/>
                <a:gd name="T15" fmla="*/ 96 h 120"/>
                <a:gd name="T16" fmla="*/ 167 w 191"/>
                <a:gd name="T17" fmla="*/ 120 h 120"/>
                <a:gd name="T18" fmla="*/ 24 w 191"/>
                <a:gd name="T19" fmla="*/ 7 h 120"/>
                <a:gd name="T20" fmla="*/ 8 w 191"/>
                <a:gd name="T21" fmla="*/ 24 h 120"/>
                <a:gd name="T22" fmla="*/ 8 w 191"/>
                <a:gd name="T23" fmla="*/ 96 h 120"/>
                <a:gd name="T24" fmla="*/ 24 w 191"/>
                <a:gd name="T25" fmla="*/ 112 h 120"/>
                <a:gd name="T26" fmla="*/ 167 w 191"/>
                <a:gd name="T27" fmla="*/ 112 h 120"/>
                <a:gd name="T28" fmla="*/ 183 w 191"/>
                <a:gd name="T29" fmla="*/ 96 h 120"/>
                <a:gd name="T30" fmla="*/ 183 w 191"/>
                <a:gd name="T31" fmla="*/ 24 h 120"/>
                <a:gd name="T32" fmla="*/ 167 w 191"/>
                <a:gd name="T33" fmla="*/ 7 h 120"/>
                <a:gd name="T34" fmla="*/ 24 w 191"/>
                <a:gd name="T35" fmla="*/ 7 h 120"/>
                <a:gd name="T36" fmla="*/ 164 w 191"/>
                <a:gd name="T37" fmla="*/ 101 h 120"/>
                <a:gd name="T38" fmla="*/ 162 w 191"/>
                <a:gd name="T39" fmla="*/ 100 h 120"/>
                <a:gd name="T40" fmla="*/ 120 w 191"/>
                <a:gd name="T41" fmla="*/ 65 h 120"/>
                <a:gd name="T42" fmla="*/ 98 w 191"/>
                <a:gd name="T43" fmla="*/ 82 h 120"/>
                <a:gd name="T44" fmla="*/ 93 w 191"/>
                <a:gd name="T45" fmla="*/ 82 h 120"/>
                <a:gd name="T46" fmla="*/ 71 w 191"/>
                <a:gd name="T47" fmla="*/ 65 h 120"/>
                <a:gd name="T48" fmla="*/ 29 w 191"/>
                <a:gd name="T49" fmla="*/ 100 h 120"/>
                <a:gd name="T50" fmla="*/ 24 w 191"/>
                <a:gd name="T51" fmla="*/ 100 h 120"/>
                <a:gd name="T52" fmla="*/ 24 w 191"/>
                <a:gd name="T53" fmla="*/ 94 h 120"/>
                <a:gd name="T54" fmla="*/ 65 w 191"/>
                <a:gd name="T55" fmla="*/ 60 h 120"/>
                <a:gd name="T56" fmla="*/ 24 w 191"/>
                <a:gd name="T57" fmla="*/ 29 h 120"/>
                <a:gd name="T58" fmla="*/ 24 w 191"/>
                <a:gd name="T59" fmla="*/ 23 h 120"/>
                <a:gd name="T60" fmla="*/ 29 w 191"/>
                <a:gd name="T61" fmla="*/ 23 h 120"/>
                <a:gd name="T62" fmla="*/ 95 w 191"/>
                <a:gd name="T63" fmla="*/ 75 h 120"/>
                <a:gd name="T64" fmla="*/ 162 w 191"/>
                <a:gd name="T65" fmla="*/ 23 h 120"/>
                <a:gd name="T66" fmla="*/ 167 w 191"/>
                <a:gd name="T67" fmla="*/ 23 h 120"/>
                <a:gd name="T68" fmla="*/ 166 w 191"/>
                <a:gd name="T69" fmla="*/ 29 h 120"/>
                <a:gd name="T70" fmla="*/ 126 w 191"/>
                <a:gd name="T71" fmla="*/ 60 h 120"/>
                <a:gd name="T72" fmla="*/ 166 w 191"/>
                <a:gd name="T73" fmla="*/ 94 h 120"/>
                <a:gd name="T74" fmla="*/ 167 w 191"/>
                <a:gd name="T75" fmla="*/ 100 h 120"/>
                <a:gd name="T76" fmla="*/ 164 w 191"/>
                <a:gd name="T77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" h="120" extrusionOk="0">
                  <a:moveTo>
                    <a:pt x="167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11" y="120"/>
                    <a:pt x="0" y="109"/>
                    <a:pt x="0" y="9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0" y="0"/>
                    <a:pt x="191" y="11"/>
                    <a:pt x="191" y="24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1" y="109"/>
                    <a:pt x="180" y="120"/>
                    <a:pt x="167" y="120"/>
                  </a:cubicBezTo>
                  <a:close/>
                  <a:moveTo>
                    <a:pt x="24" y="7"/>
                  </a:moveTo>
                  <a:cubicBezTo>
                    <a:pt x="15" y="7"/>
                    <a:pt x="8" y="15"/>
                    <a:pt x="8" y="2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05"/>
                    <a:pt x="15" y="112"/>
                    <a:pt x="24" y="112"/>
                  </a:cubicBezTo>
                  <a:cubicBezTo>
                    <a:pt x="167" y="112"/>
                    <a:pt x="167" y="112"/>
                    <a:pt x="167" y="112"/>
                  </a:cubicBezTo>
                  <a:cubicBezTo>
                    <a:pt x="176" y="112"/>
                    <a:pt x="183" y="105"/>
                    <a:pt x="183" y="96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83" y="15"/>
                    <a:pt x="176" y="7"/>
                    <a:pt x="167" y="7"/>
                  </a:cubicBezTo>
                  <a:lnTo>
                    <a:pt x="24" y="7"/>
                  </a:lnTo>
                  <a:close/>
                  <a:moveTo>
                    <a:pt x="164" y="101"/>
                  </a:moveTo>
                  <a:cubicBezTo>
                    <a:pt x="163" y="101"/>
                    <a:pt x="162" y="101"/>
                    <a:pt x="162" y="10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96" y="83"/>
                    <a:pt x="94" y="83"/>
                    <a:pt x="93" y="82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7" y="101"/>
                    <a:pt x="25" y="101"/>
                    <a:pt x="24" y="100"/>
                  </a:cubicBezTo>
                  <a:cubicBezTo>
                    <a:pt x="23" y="98"/>
                    <a:pt x="23" y="96"/>
                    <a:pt x="24" y="9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27"/>
                    <a:pt x="22" y="25"/>
                    <a:pt x="24" y="23"/>
                  </a:cubicBezTo>
                  <a:cubicBezTo>
                    <a:pt x="25" y="22"/>
                    <a:pt x="27" y="21"/>
                    <a:pt x="29" y="23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162" y="23"/>
                    <a:pt x="162" y="23"/>
                    <a:pt x="162" y="23"/>
                  </a:cubicBezTo>
                  <a:cubicBezTo>
                    <a:pt x="163" y="21"/>
                    <a:pt x="166" y="22"/>
                    <a:pt x="167" y="23"/>
                  </a:cubicBezTo>
                  <a:cubicBezTo>
                    <a:pt x="168" y="25"/>
                    <a:pt x="168" y="27"/>
                    <a:pt x="166" y="29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66" y="94"/>
                    <a:pt x="166" y="94"/>
                    <a:pt x="166" y="94"/>
                  </a:cubicBezTo>
                  <a:cubicBezTo>
                    <a:pt x="168" y="96"/>
                    <a:pt x="168" y="98"/>
                    <a:pt x="167" y="100"/>
                  </a:cubicBezTo>
                  <a:cubicBezTo>
                    <a:pt x="166" y="101"/>
                    <a:pt x="165" y="101"/>
                    <a:pt x="164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5D508164-F239-D44A-A8EC-F9E07B3AEDE7}"/>
              </a:ext>
            </a:extLst>
          </p:cNvPr>
          <p:cNvGrpSpPr/>
          <p:nvPr/>
        </p:nvGrpSpPr>
        <p:grpSpPr>
          <a:xfrm>
            <a:off x="2601913" y="2234590"/>
            <a:ext cx="1250950" cy="1255712"/>
            <a:chOff x="2601913" y="2234590"/>
            <a:chExt cx="1250950" cy="1255712"/>
          </a:xfrm>
        </p:grpSpPr>
        <p:sp>
          <p:nvSpPr>
            <p:cNvPr id="51204" name="Google Shape;927;p31"/>
            <p:cNvSpPr>
              <a:spLocks noChangeArrowheads="1"/>
            </p:cNvSpPr>
            <p:nvPr/>
          </p:nvSpPr>
          <p:spPr bwMode="auto">
            <a:xfrm>
              <a:off x="2601913" y="2234590"/>
              <a:ext cx="1250950" cy="1255712"/>
            </a:xfrm>
            <a:prstGeom prst="ellipse">
              <a:avLst/>
            </a:pr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212" name="Google Shape;935;p31"/>
            <p:cNvSpPr>
              <a:spLocks/>
            </p:cNvSpPr>
            <p:nvPr/>
          </p:nvSpPr>
          <p:spPr bwMode="auto">
            <a:xfrm>
              <a:off x="2711450" y="2520340"/>
              <a:ext cx="1055688" cy="538162"/>
            </a:xfrm>
            <a:custGeom>
              <a:avLst/>
              <a:gdLst>
                <a:gd name="T0" fmla="*/ 81 w 259"/>
                <a:gd name="T1" fmla="*/ 124 h 132"/>
                <a:gd name="T2" fmla="*/ 98 w 259"/>
                <a:gd name="T3" fmla="*/ 84 h 132"/>
                <a:gd name="T4" fmla="*/ 114 w 259"/>
                <a:gd name="T5" fmla="*/ 75 h 132"/>
                <a:gd name="T6" fmla="*/ 123 w 259"/>
                <a:gd name="T7" fmla="*/ 2 h 132"/>
                <a:gd name="T8" fmla="*/ 167 w 259"/>
                <a:gd name="T9" fmla="*/ 31 h 132"/>
                <a:gd name="T10" fmla="*/ 155 w 259"/>
                <a:gd name="T11" fmla="*/ 80 h 132"/>
                <a:gd name="T12" fmla="*/ 189 w 259"/>
                <a:gd name="T13" fmla="*/ 99 h 132"/>
                <a:gd name="T14" fmla="*/ 184 w 259"/>
                <a:gd name="T15" fmla="*/ 124 h 132"/>
                <a:gd name="T16" fmla="*/ 132 w 259"/>
                <a:gd name="T17" fmla="*/ 8 h 132"/>
                <a:gd name="T18" fmla="*/ 117 w 259"/>
                <a:gd name="T19" fmla="*/ 66 h 132"/>
                <a:gd name="T20" fmla="*/ 110 w 259"/>
                <a:gd name="T21" fmla="*/ 87 h 132"/>
                <a:gd name="T22" fmla="*/ 78 w 259"/>
                <a:gd name="T23" fmla="*/ 111 h 132"/>
                <a:gd name="T24" fmla="*/ 132 w 259"/>
                <a:gd name="T25" fmla="*/ 125 h 132"/>
                <a:gd name="T26" fmla="*/ 186 w 259"/>
                <a:gd name="T27" fmla="*/ 111 h 132"/>
                <a:gd name="T28" fmla="*/ 155 w 259"/>
                <a:gd name="T29" fmla="*/ 87 h 132"/>
                <a:gd name="T30" fmla="*/ 147 w 259"/>
                <a:gd name="T31" fmla="*/ 66 h 132"/>
                <a:gd name="T32" fmla="*/ 132 w 259"/>
                <a:gd name="T33" fmla="*/ 8 h 132"/>
                <a:gd name="T34" fmla="*/ 215 w 259"/>
                <a:gd name="T35" fmla="*/ 132 h 132"/>
                <a:gd name="T36" fmla="*/ 193 w 259"/>
                <a:gd name="T37" fmla="*/ 127 h 132"/>
                <a:gd name="T38" fmla="*/ 215 w 259"/>
                <a:gd name="T39" fmla="*/ 125 h 132"/>
                <a:gd name="T40" fmla="*/ 252 w 259"/>
                <a:gd name="T41" fmla="*/ 116 h 132"/>
                <a:gd name="T42" fmla="*/ 230 w 259"/>
                <a:gd name="T43" fmla="*/ 101 h 132"/>
                <a:gd name="T44" fmla="*/ 225 w 259"/>
                <a:gd name="T45" fmla="*/ 84 h 132"/>
                <a:gd name="T46" fmla="*/ 215 w 259"/>
                <a:gd name="T47" fmla="*/ 45 h 132"/>
                <a:gd name="T48" fmla="*/ 206 w 259"/>
                <a:gd name="T49" fmla="*/ 84 h 132"/>
                <a:gd name="T50" fmla="*/ 202 w 259"/>
                <a:gd name="T51" fmla="*/ 100 h 132"/>
                <a:gd name="T52" fmla="*/ 200 w 259"/>
                <a:gd name="T53" fmla="*/ 93 h 132"/>
                <a:gd name="T54" fmla="*/ 190 w 259"/>
                <a:gd name="T55" fmla="*/ 61 h 132"/>
                <a:gd name="T56" fmla="*/ 222 w 259"/>
                <a:gd name="T57" fmla="*/ 39 h 132"/>
                <a:gd name="T58" fmla="*/ 229 w 259"/>
                <a:gd name="T59" fmla="*/ 91 h 132"/>
                <a:gd name="T60" fmla="*/ 239 w 259"/>
                <a:gd name="T61" fmla="*/ 97 h 132"/>
                <a:gd name="T62" fmla="*/ 252 w 259"/>
                <a:gd name="T63" fmla="*/ 126 h 132"/>
                <a:gd name="T64" fmla="*/ 49 w 259"/>
                <a:gd name="T65" fmla="*/ 132 h 132"/>
                <a:gd name="T66" fmla="*/ 0 w 259"/>
                <a:gd name="T67" fmla="*/ 116 h 132"/>
                <a:gd name="T68" fmla="*/ 29 w 259"/>
                <a:gd name="T69" fmla="*/ 91 h 132"/>
                <a:gd name="T70" fmla="*/ 32 w 259"/>
                <a:gd name="T71" fmla="*/ 84 h 132"/>
                <a:gd name="T72" fmla="*/ 49 w 259"/>
                <a:gd name="T73" fmla="*/ 29 h 132"/>
                <a:gd name="T74" fmla="*/ 65 w 259"/>
                <a:gd name="T75" fmla="*/ 85 h 132"/>
                <a:gd name="T76" fmla="*/ 68 w 259"/>
                <a:gd name="T77" fmla="*/ 91 h 132"/>
                <a:gd name="T78" fmla="*/ 64 w 259"/>
                <a:gd name="T79" fmla="*/ 97 h 132"/>
                <a:gd name="T80" fmla="*/ 69 w 259"/>
                <a:gd name="T81" fmla="*/ 54 h 132"/>
                <a:gd name="T82" fmla="*/ 43 w 259"/>
                <a:gd name="T83" fmla="*/ 37 h 132"/>
                <a:gd name="T84" fmla="*/ 41 w 259"/>
                <a:gd name="T85" fmla="*/ 89 h 132"/>
                <a:gd name="T86" fmla="*/ 25 w 259"/>
                <a:gd name="T87" fmla="*/ 100 h 132"/>
                <a:gd name="T88" fmla="*/ 12 w 259"/>
                <a:gd name="T89" fmla="*/ 119 h 132"/>
                <a:gd name="T90" fmla="*/ 66 w 259"/>
                <a:gd name="T91" fmla="*/ 124 h 132"/>
                <a:gd name="T92" fmla="*/ 49 w 259"/>
                <a:gd name="T9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9" h="132" extrusionOk="0">
                  <a:moveTo>
                    <a:pt x="132" y="132"/>
                  </a:moveTo>
                  <a:cubicBezTo>
                    <a:pt x="117" y="132"/>
                    <a:pt x="105" y="131"/>
                    <a:pt x="92" y="128"/>
                  </a:cubicBezTo>
                  <a:cubicBezTo>
                    <a:pt x="88" y="127"/>
                    <a:pt x="84" y="126"/>
                    <a:pt x="81" y="124"/>
                  </a:cubicBezTo>
                  <a:cubicBezTo>
                    <a:pt x="73" y="121"/>
                    <a:pt x="71" y="116"/>
                    <a:pt x="70" y="112"/>
                  </a:cubicBezTo>
                  <a:cubicBezTo>
                    <a:pt x="70" y="108"/>
                    <a:pt x="71" y="103"/>
                    <a:pt x="75" y="99"/>
                  </a:cubicBezTo>
                  <a:cubicBezTo>
                    <a:pt x="81" y="94"/>
                    <a:pt x="88" y="89"/>
                    <a:pt x="98" y="84"/>
                  </a:cubicBezTo>
                  <a:cubicBezTo>
                    <a:pt x="101" y="83"/>
                    <a:pt x="104" y="82"/>
                    <a:pt x="107" y="81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12" y="79"/>
                    <a:pt x="113" y="77"/>
                    <a:pt x="114" y="75"/>
                  </a:cubicBezTo>
                  <a:cubicBezTo>
                    <a:pt x="114" y="74"/>
                    <a:pt x="114" y="72"/>
                    <a:pt x="112" y="71"/>
                  </a:cubicBezTo>
                  <a:cubicBezTo>
                    <a:pt x="101" y="60"/>
                    <a:pt x="97" y="47"/>
                    <a:pt x="97" y="31"/>
                  </a:cubicBezTo>
                  <a:cubicBezTo>
                    <a:pt x="98" y="16"/>
                    <a:pt x="106" y="6"/>
                    <a:pt x="123" y="2"/>
                  </a:cubicBezTo>
                  <a:cubicBezTo>
                    <a:pt x="126" y="1"/>
                    <a:pt x="129" y="0"/>
                    <a:pt x="132" y="0"/>
                  </a:cubicBezTo>
                  <a:cubicBezTo>
                    <a:pt x="135" y="0"/>
                    <a:pt x="139" y="1"/>
                    <a:pt x="142" y="2"/>
                  </a:cubicBezTo>
                  <a:cubicBezTo>
                    <a:pt x="158" y="6"/>
                    <a:pt x="167" y="16"/>
                    <a:pt x="167" y="31"/>
                  </a:cubicBezTo>
                  <a:cubicBezTo>
                    <a:pt x="168" y="47"/>
                    <a:pt x="163" y="60"/>
                    <a:pt x="152" y="71"/>
                  </a:cubicBezTo>
                  <a:cubicBezTo>
                    <a:pt x="151" y="72"/>
                    <a:pt x="150" y="74"/>
                    <a:pt x="151" y="75"/>
                  </a:cubicBezTo>
                  <a:cubicBezTo>
                    <a:pt x="151" y="77"/>
                    <a:pt x="153" y="79"/>
                    <a:pt x="155" y="80"/>
                  </a:cubicBezTo>
                  <a:cubicBezTo>
                    <a:pt x="157" y="81"/>
                    <a:pt x="157" y="81"/>
                    <a:pt x="157" y="81"/>
                  </a:cubicBezTo>
                  <a:cubicBezTo>
                    <a:pt x="160" y="82"/>
                    <a:pt x="163" y="83"/>
                    <a:pt x="166" y="84"/>
                  </a:cubicBezTo>
                  <a:cubicBezTo>
                    <a:pt x="176" y="89"/>
                    <a:pt x="183" y="94"/>
                    <a:pt x="189" y="99"/>
                  </a:cubicBezTo>
                  <a:cubicBezTo>
                    <a:pt x="192" y="103"/>
                    <a:pt x="194" y="108"/>
                    <a:pt x="193" y="113"/>
                  </a:cubicBezTo>
                  <a:cubicBezTo>
                    <a:pt x="192" y="118"/>
                    <a:pt x="189" y="122"/>
                    <a:pt x="184" y="124"/>
                  </a:cubicBezTo>
                  <a:cubicBezTo>
                    <a:pt x="184" y="124"/>
                    <a:pt x="184" y="124"/>
                    <a:pt x="184" y="124"/>
                  </a:cubicBezTo>
                  <a:cubicBezTo>
                    <a:pt x="180" y="126"/>
                    <a:pt x="176" y="127"/>
                    <a:pt x="172" y="128"/>
                  </a:cubicBezTo>
                  <a:cubicBezTo>
                    <a:pt x="160" y="131"/>
                    <a:pt x="147" y="132"/>
                    <a:pt x="132" y="132"/>
                  </a:cubicBezTo>
                  <a:close/>
                  <a:moveTo>
                    <a:pt x="132" y="8"/>
                  </a:moveTo>
                  <a:cubicBezTo>
                    <a:pt x="130" y="8"/>
                    <a:pt x="127" y="8"/>
                    <a:pt x="125" y="9"/>
                  </a:cubicBezTo>
                  <a:cubicBezTo>
                    <a:pt x="111" y="12"/>
                    <a:pt x="105" y="19"/>
                    <a:pt x="104" y="31"/>
                  </a:cubicBezTo>
                  <a:cubicBezTo>
                    <a:pt x="104" y="45"/>
                    <a:pt x="108" y="56"/>
                    <a:pt x="117" y="66"/>
                  </a:cubicBezTo>
                  <a:cubicBezTo>
                    <a:pt x="120" y="69"/>
                    <a:pt x="122" y="73"/>
                    <a:pt x="121" y="77"/>
                  </a:cubicBezTo>
                  <a:cubicBezTo>
                    <a:pt x="120" y="81"/>
                    <a:pt x="117" y="85"/>
                    <a:pt x="112" y="86"/>
                  </a:cubicBezTo>
                  <a:cubicBezTo>
                    <a:pt x="110" y="87"/>
                    <a:pt x="110" y="87"/>
                    <a:pt x="110" y="87"/>
                  </a:cubicBezTo>
                  <a:cubicBezTo>
                    <a:pt x="107" y="88"/>
                    <a:pt x="104" y="89"/>
                    <a:pt x="101" y="91"/>
                  </a:cubicBezTo>
                  <a:cubicBezTo>
                    <a:pt x="92" y="95"/>
                    <a:pt x="85" y="99"/>
                    <a:pt x="80" y="105"/>
                  </a:cubicBezTo>
                  <a:cubicBezTo>
                    <a:pt x="78" y="107"/>
                    <a:pt x="77" y="109"/>
                    <a:pt x="78" y="111"/>
                  </a:cubicBezTo>
                  <a:cubicBezTo>
                    <a:pt x="78" y="114"/>
                    <a:pt x="80" y="116"/>
                    <a:pt x="84" y="118"/>
                  </a:cubicBezTo>
                  <a:cubicBezTo>
                    <a:pt x="87" y="119"/>
                    <a:pt x="90" y="120"/>
                    <a:pt x="94" y="121"/>
                  </a:cubicBezTo>
                  <a:cubicBezTo>
                    <a:pt x="106" y="124"/>
                    <a:pt x="118" y="124"/>
                    <a:pt x="132" y="125"/>
                  </a:cubicBezTo>
                  <a:cubicBezTo>
                    <a:pt x="147" y="124"/>
                    <a:pt x="159" y="124"/>
                    <a:pt x="171" y="121"/>
                  </a:cubicBezTo>
                  <a:cubicBezTo>
                    <a:pt x="174" y="120"/>
                    <a:pt x="178" y="119"/>
                    <a:pt x="181" y="118"/>
                  </a:cubicBezTo>
                  <a:cubicBezTo>
                    <a:pt x="184" y="116"/>
                    <a:pt x="186" y="114"/>
                    <a:pt x="186" y="111"/>
                  </a:cubicBezTo>
                  <a:cubicBezTo>
                    <a:pt x="187" y="109"/>
                    <a:pt x="186" y="106"/>
                    <a:pt x="184" y="105"/>
                  </a:cubicBezTo>
                  <a:cubicBezTo>
                    <a:pt x="179" y="99"/>
                    <a:pt x="173" y="95"/>
                    <a:pt x="163" y="91"/>
                  </a:cubicBezTo>
                  <a:cubicBezTo>
                    <a:pt x="160" y="89"/>
                    <a:pt x="157" y="88"/>
                    <a:pt x="155" y="87"/>
                  </a:cubicBezTo>
                  <a:cubicBezTo>
                    <a:pt x="152" y="86"/>
                    <a:pt x="152" y="86"/>
                    <a:pt x="152" y="86"/>
                  </a:cubicBezTo>
                  <a:cubicBezTo>
                    <a:pt x="148" y="85"/>
                    <a:pt x="145" y="81"/>
                    <a:pt x="144" y="77"/>
                  </a:cubicBezTo>
                  <a:cubicBezTo>
                    <a:pt x="143" y="73"/>
                    <a:pt x="144" y="69"/>
                    <a:pt x="147" y="66"/>
                  </a:cubicBezTo>
                  <a:cubicBezTo>
                    <a:pt x="156" y="57"/>
                    <a:pt x="161" y="45"/>
                    <a:pt x="160" y="31"/>
                  </a:cubicBezTo>
                  <a:cubicBezTo>
                    <a:pt x="160" y="19"/>
                    <a:pt x="153" y="12"/>
                    <a:pt x="140" y="9"/>
                  </a:cubicBezTo>
                  <a:cubicBezTo>
                    <a:pt x="137" y="8"/>
                    <a:pt x="135" y="8"/>
                    <a:pt x="132" y="8"/>
                  </a:cubicBezTo>
                  <a:close/>
                  <a:moveTo>
                    <a:pt x="182" y="121"/>
                  </a:moveTo>
                  <a:cubicBezTo>
                    <a:pt x="182" y="121"/>
                    <a:pt x="182" y="121"/>
                    <a:pt x="182" y="121"/>
                  </a:cubicBezTo>
                  <a:close/>
                  <a:moveTo>
                    <a:pt x="215" y="132"/>
                  </a:moveTo>
                  <a:cubicBezTo>
                    <a:pt x="213" y="132"/>
                    <a:pt x="213" y="132"/>
                    <a:pt x="213" y="132"/>
                  </a:cubicBezTo>
                  <a:cubicBezTo>
                    <a:pt x="206" y="132"/>
                    <a:pt x="204" y="132"/>
                    <a:pt x="196" y="131"/>
                  </a:cubicBezTo>
                  <a:cubicBezTo>
                    <a:pt x="194" y="131"/>
                    <a:pt x="193" y="129"/>
                    <a:pt x="193" y="127"/>
                  </a:cubicBezTo>
                  <a:cubicBezTo>
                    <a:pt x="193" y="125"/>
                    <a:pt x="195" y="123"/>
                    <a:pt x="197" y="124"/>
                  </a:cubicBezTo>
                  <a:cubicBezTo>
                    <a:pt x="204" y="124"/>
                    <a:pt x="206" y="124"/>
                    <a:pt x="213" y="125"/>
                  </a:cubicBezTo>
                  <a:cubicBezTo>
                    <a:pt x="215" y="125"/>
                    <a:pt x="215" y="125"/>
                    <a:pt x="215" y="125"/>
                  </a:cubicBezTo>
                  <a:cubicBezTo>
                    <a:pt x="225" y="124"/>
                    <a:pt x="234" y="124"/>
                    <a:pt x="242" y="122"/>
                  </a:cubicBezTo>
                  <a:cubicBezTo>
                    <a:pt x="244" y="122"/>
                    <a:pt x="247" y="121"/>
                    <a:pt x="249" y="120"/>
                  </a:cubicBezTo>
                  <a:cubicBezTo>
                    <a:pt x="250" y="119"/>
                    <a:pt x="252" y="118"/>
                    <a:pt x="252" y="116"/>
                  </a:cubicBezTo>
                  <a:cubicBezTo>
                    <a:pt x="252" y="115"/>
                    <a:pt x="251" y="113"/>
                    <a:pt x="251" y="113"/>
                  </a:cubicBezTo>
                  <a:cubicBezTo>
                    <a:pt x="247" y="109"/>
                    <a:pt x="243" y="106"/>
                    <a:pt x="236" y="103"/>
                  </a:cubicBezTo>
                  <a:cubicBezTo>
                    <a:pt x="234" y="102"/>
                    <a:pt x="232" y="101"/>
                    <a:pt x="230" y="101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25" y="99"/>
                    <a:pt x="223" y="96"/>
                    <a:pt x="222" y="93"/>
                  </a:cubicBezTo>
                  <a:cubicBezTo>
                    <a:pt x="222" y="90"/>
                    <a:pt x="223" y="86"/>
                    <a:pt x="225" y="84"/>
                  </a:cubicBezTo>
                  <a:cubicBezTo>
                    <a:pt x="231" y="78"/>
                    <a:pt x="234" y="70"/>
                    <a:pt x="234" y="61"/>
                  </a:cubicBezTo>
                  <a:cubicBezTo>
                    <a:pt x="233" y="53"/>
                    <a:pt x="229" y="48"/>
                    <a:pt x="220" y="46"/>
                  </a:cubicBezTo>
                  <a:cubicBezTo>
                    <a:pt x="219" y="46"/>
                    <a:pt x="217" y="45"/>
                    <a:pt x="215" y="45"/>
                  </a:cubicBezTo>
                  <a:cubicBezTo>
                    <a:pt x="214" y="45"/>
                    <a:pt x="212" y="46"/>
                    <a:pt x="210" y="46"/>
                  </a:cubicBezTo>
                  <a:cubicBezTo>
                    <a:pt x="202" y="48"/>
                    <a:pt x="197" y="53"/>
                    <a:pt x="197" y="61"/>
                  </a:cubicBezTo>
                  <a:cubicBezTo>
                    <a:pt x="197" y="70"/>
                    <a:pt x="200" y="78"/>
                    <a:pt x="206" y="84"/>
                  </a:cubicBezTo>
                  <a:cubicBezTo>
                    <a:pt x="208" y="87"/>
                    <a:pt x="210" y="90"/>
                    <a:pt x="209" y="93"/>
                  </a:cubicBezTo>
                  <a:cubicBezTo>
                    <a:pt x="208" y="96"/>
                    <a:pt x="206" y="98"/>
                    <a:pt x="203" y="99"/>
                  </a:cubicBezTo>
                  <a:cubicBezTo>
                    <a:pt x="202" y="100"/>
                    <a:pt x="202" y="100"/>
                    <a:pt x="202" y="100"/>
                  </a:cubicBezTo>
                  <a:cubicBezTo>
                    <a:pt x="201" y="100"/>
                    <a:pt x="199" y="99"/>
                    <a:pt x="198" y="98"/>
                  </a:cubicBezTo>
                  <a:cubicBezTo>
                    <a:pt x="197" y="96"/>
                    <a:pt x="198" y="94"/>
                    <a:pt x="200" y="93"/>
                  </a:cubicBezTo>
                  <a:cubicBezTo>
                    <a:pt x="200" y="93"/>
                    <a:pt x="200" y="93"/>
                    <a:pt x="200" y="93"/>
                  </a:cubicBezTo>
                  <a:cubicBezTo>
                    <a:pt x="201" y="92"/>
                    <a:pt x="202" y="92"/>
                    <a:pt x="202" y="92"/>
                  </a:cubicBezTo>
                  <a:cubicBezTo>
                    <a:pt x="202" y="91"/>
                    <a:pt x="202" y="90"/>
                    <a:pt x="201" y="89"/>
                  </a:cubicBezTo>
                  <a:cubicBezTo>
                    <a:pt x="193" y="81"/>
                    <a:pt x="190" y="72"/>
                    <a:pt x="190" y="61"/>
                  </a:cubicBezTo>
                  <a:cubicBezTo>
                    <a:pt x="190" y="53"/>
                    <a:pt x="194" y="43"/>
                    <a:pt x="209" y="39"/>
                  </a:cubicBezTo>
                  <a:cubicBezTo>
                    <a:pt x="211" y="39"/>
                    <a:pt x="213" y="38"/>
                    <a:pt x="215" y="38"/>
                  </a:cubicBezTo>
                  <a:cubicBezTo>
                    <a:pt x="218" y="38"/>
                    <a:pt x="220" y="39"/>
                    <a:pt x="222" y="39"/>
                  </a:cubicBezTo>
                  <a:cubicBezTo>
                    <a:pt x="237" y="43"/>
                    <a:pt x="241" y="53"/>
                    <a:pt x="241" y="61"/>
                  </a:cubicBezTo>
                  <a:cubicBezTo>
                    <a:pt x="241" y="72"/>
                    <a:pt x="238" y="82"/>
                    <a:pt x="230" y="89"/>
                  </a:cubicBezTo>
                  <a:cubicBezTo>
                    <a:pt x="230" y="90"/>
                    <a:pt x="229" y="90"/>
                    <a:pt x="229" y="91"/>
                  </a:cubicBezTo>
                  <a:cubicBezTo>
                    <a:pt x="229" y="92"/>
                    <a:pt x="230" y="93"/>
                    <a:pt x="232" y="93"/>
                  </a:cubicBezTo>
                  <a:cubicBezTo>
                    <a:pt x="233" y="94"/>
                    <a:pt x="233" y="94"/>
                    <a:pt x="233" y="94"/>
                  </a:cubicBezTo>
                  <a:cubicBezTo>
                    <a:pt x="235" y="95"/>
                    <a:pt x="237" y="96"/>
                    <a:pt x="239" y="97"/>
                  </a:cubicBezTo>
                  <a:cubicBezTo>
                    <a:pt x="247" y="100"/>
                    <a:pt x="252" y="103"/>
                    <a:pt x="256" y="107"/>
                  </a:cubicBezTo>
                  <a:cubicBezTo>
                    <a:pt x="258" y="110"/>
                    <a:pt x="259" y="114"/>
                    <a:pt x="259" y="118"/>
                  </a:cubicBezTo>
                  <a:cubicBezTo>
                    <a:pt x="258" y="121"/>
                    <a:pt x="256" y="125"/>
                    <a:pt x="252" y="126"/>
                  </a:cubicBezTo>
                  <a:cubicBezTo>
                    <a:pt x="249" y="128"/>
                    <a:pt x="246" y="129"/>
                    <a:pt x="243" y="129"/>
                  </a:cubicBezTo>
                  <a:cubicBezTo>
                    <a:pt x="235" y="131"/>
                    <a:pt x="226" y="132"/>
                    <a:pt x="215" y="132"/>
                  </a:cubicBezTo>
                  <a:close/>
                  <a:moveTo>
                    <a:pt x="49" y="132"/>
                  </a:moveTo>
                  <a:cubicBezTo>
                    <a:pt x="37" y="132"/>
                    <a:pt x="27" y="131"/>
                    <a:pt x="18" y="129"/>
                  </a:cubicBezTo>
                  <a:cubicBezTo>
                    <a:pt x="14" y="128"/>
                    <a:pt x="11" y="127"/>
                    <a:pt x="9" y="126"/>
                  </a:cubicBezTo>
                  <a:cubicBezTo>
                    <a:pt x="4" y="124"/>
                    <a:pt x="1" y="120"/>
                    <a:pt x="0" y="116"/>
                  </a:cubicBezTo>
                  <a:cubicBezTo>
                    <a:pt x="0" y="113"/>
                    <a:pt x="1" y="109"/>
                    <a:pt x="4" y="106"/>
                  </a:cubicBezTo>
                  <a:cubicBezTo>
                    <a:pt x="9" y="101"/>
                    <a:pt x="14" y="97"/>
                    <a:pt x="22" y="94"/>
                  </a:cubicBezTo>
                  <a:cubicBezTo>
                    <a:pt x="24" y="93"/>
                    <a:pt x="27" y="92"/>
                    <a:pt x="29" y="91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32" y="89"/>
                    <a:pt x="33" y="88"/>
                    <a:pt x="34" y="87"/>
                  </a:cubicBezTo>
                  <a:cubicBezTo>
                    <a:pt x="34" y="86"/>
                    <a:pt x="33" y="85"/>
                    <a:pt x="32" y="84"/>
                  </a:cubicBezTo>
                  <a:cubicBezTo>
                    <a:pt x="24" y="76"/>
                    <a:pt x="20" y="66"/>
                    <a:pt x="21" y="53"/>
                  </a:cubicBezTo>
                  <a:cubicBezTo>
                    <a:pt x="21" y="45"/>
                    <a:pt x="25" y="34"/>
                    <a:pt x="41" y="30"/>
                  </a:cubicBezTo>
                  <a:cubicBezTo>
                    <a:pt x="44" y="29"/>
                    <a:pt x="46" y="29"/>
                    <a:pt x="49" y="29"/>
                  </a:cubicBezTo>
                  <a:cubicBezTo>
                    <a:pt x="51" y="29"/>
                    <a:pt x="54" y="29"/>
                    <a:pt x="56" y="30"/>
                  </a:cubicBezTo>
                  <a:cubicBezTo>
                    <a:pt x="72" y="34"/>
                    <a:pt x="76" y="45"/>
                    <a:pt x="76" y="53"/>
                  </a:cubicBezTo>
                  <a:cubicBezTo>
                    <a:pt x="77" y="66"/>
                    <a:pt x="73" y="76"/>
                    <a:pt x="65" y="85"/>
                  </a:cubicBezTo>
                  <a:cubicBezTo>
                    <a:pt x="64" y="85"/>
                    <a:pt x="63" y="86"/>
                    <a:pt x="64" y="87"/>
                  </a:cubicBezTo>
                  <a:cubicBezTo>
                    <a:pt x="64" y="88"/>
                    <a:pt x="65" y="89"/>
                    <a:pt x="66" y="90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91"/>
                    <a:pt x="71" y="94"/>
                    <a:pt x="70" y="95"/>
                  </a:cubicBezTo>
                  <a:cubicBezTo>
                    <a:pt x="69" y="97"/>
                    <a:pt x="67" y="98"/>
                    <a:pt x="66" y="97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0" y="95"/>
                    <a:pt x="57" y="92"/>
                    <a:pt x="57" y="89"/>
                  </a:cubicBezTo>
                  <a:cubicBezTo>
                    <a:pt x="56" y="85"/>
                    <a:pt x="57" y="82"/>
                    <a:pt x="60" y="79"/>
                  </a:cubicBezTo>
                  <a:cubicBezTo>
                    <a:pt x="67" y="73"/>
                    <a:pt x="70" y="64"/>
                    <a:pt x="69" y="54"/>
                  </a:cubicBezTo>
                  <a:cubicBezTo>
                    <a:pt x="69" y="45"/>
                    <a:pt x="64" y="39"/>
                    <a:pt x="54" y="37"/>
                  </a:cubicBezTo>
                  <a:cubicBezTo>
                    <a:pt x="52" y="36"/>
                    <a:pt x="50" y="36"/>
                    <a:pt x="49" y="36"/>
                  </a:cubicBezTo>
                  <a:cubicBezTo>
                    <a:pt x="47" y="36"/>
                    <a:pt x="45" y="36"/>
                    <a:pt x="43" y="37"/>
                  </a:cubicBezTo>
                  <a:cubicBezTo>
                    <a:pt x="33" y="39"/>
                    <a:pt x="28" y="45"/>
                    <a:pt x="28" y="54"/>
                  </a:cubicBezTo>
                  <a:cubicBezTo>
                    <a:pt x="28" y="64"/>
                    <a:pt x="31" y="73"/>
                    <a:pt x="38" y="79"/>
                  </a:cubicBezTo>
                  <a:cubicBezTo>
                    <a:pt x="40" y="82"/>
                    <a:pt x="41" y="86"/>
                    <a:pt x="41" y="89"/>
                  </a:cubicBezTo>
                  <a:cubicBezTo>
                    <a:pt x="40" y="92"/>
                    <a:pt x="37" y="95"/>
                    <a:pt x="33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29" y="98"/>
                    <a:pt x="27" y="99"/>
                    <a:pt x="25" y="100"/>
                  </a:cubicBezTo>
                  <a:cubicBezTo>
                    <a:pt x="18" y="103"/>
                    <a:pt x="13" y="107"/>
                    <a:pt x="9" y="111"/>
                  </a:cubicBezTo>
                  <a:cubicBezTo>
                    <a:pt x="8" y="112"/>
                    <a:pt x="7" y="114"/>
                    <a:pt x="7" y="115"/>
                  </a:cubicBezTo>
                  <a:cubicBezTo>
                    <a:pt x="8" y="117"/>
                    <a:pt x="9" y="118"/>
                    <a:pt x="12" y="119"/>
                  </a:cubicBezTo>
                  <a:cubicBezTo>
                    <a:pt x="14" y="120"/>
                    <a:pt x="16" y="121"/>
                    <a:pt x="19" y="122"/>
                  </a:cubicBezTo>
                  <a:cubicBezTo>
                    <a:pt x="28" y="124"/>
                    <a:pt x="37" y="124"/>
                    <a:pt x="49" y="125"/>
                  </a:cubicBezTo>
                  <a:cubicBezTo>
                    <a:pt x="55" y="125"/>
                    <a:pt x="61" y="124"/>
                    <a:pt x="66" y="124"/>
                  </a:cubicBezTo>
                  <a:cubicBezTo>
                    <a:pt x="68" y="124"/>
                    <a:pt x="70" y="125"/>
                    <a:pt x="70" y="127"/>
                  </a:cubicBezTo>
                  <a:cubicBezTo>
                    <a:pt x="70" y="129"/>
                    <a:pt x="69" y="131"/>
                    <a:pt x="67" y="131"/>
                  </a:cubicBezTo>
                  <a:cubicBezTo>
                    <a:pt x="61" y="131"/>
                    <a:pt x="56" y="132"/>
                    <a:pt x="49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2929FA77-3D8B-3E46-A688-02C85D20CA75}"/>
              </a:ext>
            </a:extLst>
          </p:cNvPr>
          <p:cNvGrpSpPr/>
          <p:nvPr/>
        </p:nvGrpSpPr>
        <p:grpSpPr>
          <a:xfrm>
            <a:off x="6357938" y="2234590"/>
            <a:ext cx="1250950" cy="1255712"/>
            <a:chOff x="6357938" y="2234590"/>
            <a:chExt cx="1250950" cy="1255712"/>
          </a:xfrm>
        </p:grpSpPr>
        <p:sp>
          <p:nvSpPr>
            <p:cNvPr id="51206" name="Google Shape;929;p31"/>
            <p:cNvSpPr>
              <a:spLocks noChangeArrowheads="1"/>
            </p:cNvSpPr>
            <p:nvPr/>
          </p:nvSpPr>
          <p:spPr bwMode="auto">
            <a:xfrm>
              <a:off x="6357938" y="2234590"/>
              <a:ext cx="1250950" cy="1255712"/>
            </a:xfrm>
            <a:prstGeom prst="ellipse">
              <a:avLst/>
            </a:prstGeom>
            <a:solidFill>
              <a:srgbClr val="C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213" name="Google Shape;936;p31"/>
            <p:cNvSpPr>
              <a:spLocks/>
            </p:cNvSpPr>
            <p:nvPr/>
          </p:nvSpPr>
          <p:spPr bwMode="auto">
            <a:xfrm>
              <a:off x="6635750" y="2520340"/>
              <a:ext cx="695325" cy="603250"/>
            </a:xfrm>
            <a:custGeom>
              <a:avLst/>
              <a:gdLst>
                <a:gd name="T0" fmla="*/ 20 w 171"/>
                <a:gd name="T1" fmla="*/ 148 h 148"/>
                <a:gd name="T2" fmla="*/ 0 w 171"/>
                <a:gd name="T3" fmla="*/ 96 h 148"/>
                <a:gd name="T4" fmla="*/ 8 w 171"/>
                <a:gd name="T5" fmla="*/ 96 h 148"/>
                <a:gd name="T6" fmla="*/ 20 w 171"/>
                <a:gd name="T7" fmla="*/ 141 h 148"/>
                <a:gd name="T8" fmla="*/ 164 w 171"/>
                <a:gd name="T9" fmla="*/ 129 h 148"/>
                <a:gd name="T10" fmla="*/ 167 w 171"/>
                <a:gd name="T11" fmla="*/ 93 h 148"/>
                <a:gd name="T12" fmla="*/ 171 w 171"/>
                <a:gd name="T13" fmla="*/ 129 h 148"/>
                <a:gd name="T14" fmla="*/ 93 w 171"/>
                <a:gd name="T15" fmla="*/ 106 h 148"/>
                <a:gd name="T16" fmla="*/ 69 w 171"/>
                <a:gd name="T17" fmla="*/ 95 h 148"/>
                <a:gd name="T18" fmla="*/ 79 w 171"/>
                <a:gd name="T19" fmla="*/ 69 h 148"/>
                <a:gd name="T20" fmla="*/ 102 w 171"/>
                <a:gd name="T21" fmla="*/ 79 h 148"/>
                <a:gd name="T22" fmla="*/ 93 w 171"/>
                <a:gd name="T23" fmla="*/ 106 h 148"/>
                <a:gd name="T24" fmla="*/ 77 w 171"/>
                <a:gd name="T25" fmla="*/ 79 h 148"/>
                <a:gd name="T26" fmla="*/ 79 w 171"/>
                <a:gd name="T27" fmla="*/ 99 h 148"/>
                <a:gd name="T28" fmla="*/ 95 w 171"/>
                <a:gd name="T29" fmla="*/ 95 h 148"/>
                <a:gd name="T30" fmla="*/ 93 w 171"/>
                <a:gd name="T31" fmla="*/ 76 h 148"/>
                <a:gd name="T32" fmla="*/ 151 w 171"/>
                <a:gd name="T33" fmla="*/ 91 h 148"/>
                <a:gd name="T34" fmla="*/ 109 w 171"/>
                <a:gd name="T35" fmla="*/ 87 h 148"/>
                <a:gd name="T36" fmla="*/ 151 w 171"/>
                <a:gd name="T37" fmla="*/ 84 h 148"/>
                <a:gd name="T38" fmla="*/ 164 w 171"/>
                <a:gd name="T39" fmla="*/ 46 h 148"/>
                <a:gd name="T40" fmla="*/ 20 w 171"/>
                <a:gd name="T41" fmla="*/ 34 h 148"/>
                <a:gd name="T42" fmla="*/ 8 w 171"/>
                <a:gd name="T43" fmla="*/ 71 h 148"/>
                <a:gd name="T44" fmla="*/ 59 w 171"/>
                <a:gd name="T45" fmla="*/ 84 h 148"/>
                <a:gd name="T46" fmla="*/ 59 w 171"/>
                <a:gd name="T47" fmla="*/ 91 h 148"/>
                <a:gd name="T48" fmla="*/ 0 w 171"/>
                <a:gd name="T49" fmla="*/ 71 h 148"/>
                <a:gd name="T50" fmla="*/ 20 w 171"/>
                <a:gd name="T51" fmla="*/ 26 h 148"/>
                <a:gd name="T52" fmla="*/ 171 w 171"/>
                <a:gd name="T53" fmla="*/ 46 h 148"/>
                <a:gd name="T54" fmla="*/ 170 w 171"/>
                <a:gd name="T55" fmla="*/ 76 h 148"/>
                <a:gd name="T56" fmla="*/ 114 w 171"/>
                <a:gd name="T57" fmla="*/ 20 h 148"/>
                <a:gd name="T58" fmla="*/ 100 w 171"/>
                <a:gd name="T59" fmla="*/ 8 h 148"/>
                <a:gd name="T60" fmla="*/ 61 w 171"/>
                <a:gd name="T61" fmla="*/ 16 h 148"/>
                <a:gd name="T62" fmla="*/ 54 w 171"/>
                <a:gd name="T63" fmla="*/ 16 h 148"/>
                <a:gd name="T64" fmla="*/ 100 w 171"/>
                <a:gd name="T65" fmla="*/ 0 h 148"/>
                <a:gd name="T66" fmla="*/ 114 w 171"/>
                <a:gd name="T67" fmla="*/ 2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1" h="148" extrusionOk="0">
                  <a:moveTo>
                    <a:pt x="151" y="148"/>
                  </a:moveTo>
                  <a:cubicBezTo>
                    <a:pt x="20" y="148"/>
                    <a:pt x="20" y="148"/>
                    <a:pt x="20" y="148"/>
                  </a:cubicBezTo>
                  <a:cubicBezTo>
                    <a:pt x="9" y="148"/>
                    <a:pt x="0" y="140"/>
                    <a:pt x="0" y="12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4"/>
                    <a:pt x="2" y="92"/>
                    <a:pt x="4" y="92"/>
                  </a:cubicBezTo>
                  <a:cubicBezTo>
                    <a:pt x="6" y="92"/>
                    <a:pt x="8" y="94"/>
                    <a:pt x="8" y="96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35"/>
                    <a:pt x="13" y="141"/>
                    <a:pt x="20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8" y="141"/>
                    <a:pt x="164" y="135"/>
                    <a:pt x="164" y="129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4"/>
                    <a:pt x="165" y="93"/>
                    <a:pt x="167" y="93"/>
                  </a:cubicBezTo>
                  <a:cubicBezTo>
                    <a:pt x="169" y="93"/>
                    <a:pt x="171" y="94"/>
                    <a:pt x="171" y="97"/>
                  </a:cubicBezTo>
                  <a:cubicBezTo>
                    <a:pt x="171" y="129"/>
                    <a:pt x="171" y="129"/>
                    <a:pt x="171" y="129"/>
                  </a:cubicBezTo>
                  <a:cubicBezTo>
                    <a:pt x="171" y="140"/>
                    <a:pt x="162" y="148"/>
                    <a:pt x="151" y="148"/>
                  </a:cubicBezTo>
                  <a:close/>
                  <a:moveTo>
                    <a:pt x="93" y="106"/>
                  </a:moveTo>
                  <a:cubicBezTo>
                    <a:pt x="79" y="106"/>
                    <a:pt x="79" y="106"/>
                    <a:pt x="79" y="106"/>
                  </a:cubicBezTo>
                  <a:cubicBezTo>
                    <a:pt x="73" y="106"/>
                    <a:pt x="69" y="101"/>
                    <a:pt x="69" y="95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73"/>
                    <a:pt x="73" y="69"/>
                    <a:pt x="79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8" y="69"/>
                    <a:pt x="102" y="73"/>
                    <a:pt x="102" y="79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101"/>
                    <a:pt x="98" y="106"/>
                    <a:pt x="93" y="106"/>
                  </a:cubicBezTo>
                  <a:close/>
                  <a:moveTo>
                    <a:pt x="79" y="76"/>
                  </a:moveTo>
                  <a:cubicBezTo>
                    <a:pt x="78" y="76"/>
                    <a:pt x="77" y="77"/>
                    <a:pt x="77" y="79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77" y="97"/>
                    <a:pt x="78" y="99"/>
                    <a:pt x="79" y="99"/>
                  </a:cubicBezTo>
                  <a:cubicBezTo>
                    <a:pt x="93" y="99"/>
                    <a:pt x="93" y="99"/>
                    <a:pt x="93" y="99"/>
                  </a:cubicBezTo>
                  <a:cubicBezTo>
                    <a:pt x="94" y="99"/>
                    <a:pt x="95" y="97"/>
                    <a:pt x="95" y="95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5" y="77"/>
                    <a:pt x="94" y="76"/>
                    <a:pt x="93" y="76"/>
                  </a:cubicBezTo>
                  <a:lnTo>
                    <a:pt x="79" y="76"/>
                  </a:lnTo>
                  <a:close/>
                  <a:moveTo>
                    <a:pt x="151" y="91"/>
                  </a:moveTo>
                  <a:cubicBezTo>
                    <a:pt x="113" y="91"/>
                    <a:pt x="113" y="91"/>
                    <a:pt x="113" y="91"/>
                  </a:cubicBezTo>
                  <a:cubicBezTo>
                    <a:pt x="111" y="91"/>
                    <a:pt x="109" y="89"/>
                    <a:pt x="109" y="87"/>
                  </a:cubicBezTo>
                  <a:cubicBezTo>
                    <a:pt x="109" y="85"/>
                    <a:pt x="111" y="84"/>
                    <a:pt x="113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8" y="84"/>
                    <a:pt x="164" y="78"/>
                    <a:pt x="164" y="71"/>
                  </a:cubicBezTo>
                  <a:cubicBezTo>
                    <a:pt x="164" y="46"/>
                    <a:pt x="164" y="46"/>
                    <a:pt x="164" y="46"/>
                  </a:cubicBezTo>
                  <a:cubicBezTo>
                    <a:pt x="164" y="39"/>
                    <a:pt x="158" y="34"/>
                    <a:pt x="151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3" y="34"/>
                    <a:pt x="8" y="39"/>
                    <a:pt x="8" y="46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78"/>
                    <a:pt x="13" y="84"/>
                    <a:pt x="20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1" y="84"/>
                    <a:pt x="63" y="85"/>
                    <a:pt x="63" y="87"/>
                  </a:cubicBezTo>
                  <a:cubicBezTo>
                    <a:pt x="63" y="89"/>
                    <a:pt x="61" y="91"/>
                    <a:pt x="59" y="91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9" y="91"/>
                    <a:pt x="0" y="82"/>
                    <a:pt x="0" y="7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5"/>
                    <a:pt x="9" y="26"/>
                    <a:pt x="20" y="26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62" y="26"/>
                    <a:pt x="171" y="35"/>
                    <a:pt x="171" y="46"/>
                  </a:cubicBezTo>
                  <a:cubicBezTo>
                    <a:pt x="171" y="74"/>
                    <a:pt x="171" y="74"/>
                    <a:pt x="171" y="74"/>
                  </a:cubicBezTo>
                  <a:cubicBezTo>
                    <a:pt x="171" y="75"/>
                    <a:pt x="171" y="76"/>
                    <a:pt x="170" y="76"/>
                  </a:cubicBezTo>
                  <a:cubicBezTo>
                    <a:pt x="168" y="85"/>
                    <a:pt x="161" y="91"/>
                    <a:pt x="151" y="91"/>
                  </a:cubicBezTo>
                  <a:close/>
                  <a:moveTo>
                    <a:pt x="114" y="20"/>
                  </a:moveTo>
                  <a:cubicBezTo>
                    <a:pt x="112" y="20"/>
                    <a:pt x="110" y="18"/>
                    <a:pt x="110" y="16"/>
                  </a:cubicBezTo>
                  <a:cubicBezTo>
                    <a:pt x="110" y="11"/>
                    <a:pt x="106" y="8"/>
                    <a:pt x="100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6" y="8"/>
                    <a:pt x="61" y="11"/>
                    <a:pt x="61" y="16"/>
                  </a:cubicBezTo>
                  <a:cubicBezTo>
                    <a:pt x="61" y="18"/>
                    <a:pt x="59" y="20"/>
                    <a:pt x="57" y="20"/>
                  </a:cubicBezTo>
                  <a:cubicBezTo>
                    <a:pt x="55" y="20"/>
                    <a:pt x="54" y="18"/>
                    <a:pt x="54" y="16"/>
                  </a:cubicBezTo>
                  <a:cubicBezTo>
                    <a:pt x="54" y="7"/>
                    <a:pt x="62" y="0"/>
                    <a:pt x="7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0" y="0"/>
                    <a:pt x="118" y="7"/>
                    <a:pt x="118" y="16"/>
                  </a:cubicBezTo>
                  <a:cubicBezTo>
                    <a:pt x="118" y="18"/>
                    <a:pt x="116" y="20"/>
                    <a:pt x="11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98A26345-F970-6546-A281-A55FB942E7B9}"/>
              </a:ext>
            </a:extLst>
          </p:cNvPr>
          <p:cNvGrpSpPr/>
          <p:nvPr/>
        </p:nvGrpSpPr>
        <p:grpSpPr>
          <a:xfrm>
            <a:off x="4479925" y="2234590"/>
            <a:ext cx="1250950" cy="1255712"/>
            <a:chOff x="4479925" y="2234590"/>
            <a:chExt cx="1250950" cy="1255712"/>
          </a:xfrm>
        </p:grpSpPr>
        <p:sp>
          <p:nvSpPr>
            <p:cNvPr id="51205" name="Google Shape;928;p31"/>
            <p:cNvSpPr>
              <a:spLocks noChangeArrowheads="1"/>
            </p:cNvSpPr>
            <p:nvPr/>
          </p:nvSpPr>
          <p:spPr bwMode="auto">
            <a:xfrm>
              <a:off x="4479925" y="2234590"/>
              <a:ext cx="1250950" cy="1255712"/>
            </a:xfrm>
            <a:prstGeom prst="ellipse">
              <a:avLst/>
            </a:pr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214" name="Google Shape;937;p31"/>
            <p:cNvSpPr>
              <a:spLocks/>
            </p:cNvSpPr>
            <p:nvPr/>
          </p:nvSpPr>
          <p:spPr bwMode="auto">
            <a:xfrm>
              <a:off x="4756150" y="2463190"/>
              <a:ext cx="696913" cy="811212"/>
            </a:xfrm>
            <a:custGeom>
              <a:avLst/>
              <a:gdLst>
                <a:gd name="T0" fmla="*/ 71 w 171"/>
                <a:gd name="T1" fmla="*/ 199 h 199"/>
                <a:gd name="T2" fmla="*/ 71 w 171"/>
                <a:gd name="T3" fmla="*/ 191 h 199"/>
                <a:gd name="T4" fmla="*/ 102 w 171"/>
                <a:gd name="T5" fmla="*/ 195 h 199"/>
                <a:gd name="T6" fmla="*/ 106 w 171"/>
                <a:gd name="T7" fmla="*/ 186 h 199"/>
                <a:gd name="T8" fmla="*/ 59 w 171"/>
                <a:gd name="T9" fmla="*/ 182 h 199"/>
                <a:gd name="T10" fmla="*/ 106 w 171"/>
                <a:gd name="T11" fmla="*/ 178 h 199"/>
                <a:gd name="T12" fmla="*/ 106 w 171"/>
                <a:gd name="T13" fmla="*/ 186 h 199"/>
                <a:gd name="T14" fmla="*/ 68 w 171"/>
                <a:gd name="T15" fmla="*/ 172 h 199"/>
                <a:gd name="T16" fmla="*/ 55 w 171"/>
                <a:gd name="T17" fmla="*/ 162 h 199"/>
                <a:gd name="T18" fmla="*/ 52 w 171"/>
                <a:gd name="T19" fmla="*/ 143 h 199"/>
                <a:gd name="T20" fmla="*/ 29 w 171"/>
                <a:gd name="T21" fmla="*/ 73 h 199"/>
                <a:gd name="T22" fmla="*/ 138 w 171"/>
                <a:gd name="T23" fmla="*/ 73 h 199"/>
                <a:gd name="T24" fmla="*/ 116 w 171"/>
                <a:gd name="T25" fmla="*/ 143 h 199"/>
                <a:gd name="T26" fmla="*/ 113 w 171"/>
                <a:gd name="T27" fmla="*/ 162 h 199"/>
                <a:gd name="T28" fmla="*/ 84 w 171"/>
                <a:gd name="T29" fmla="*/ 172 h 199"/>
                <a:gd name="T30" fmla="*/ 100 w 171"/>
                <a:gd name="T31" fmla="*/ 164 h 199"/>
                <a:gd name="T32" fmla="*/ 106 w 171"/>
                <a:gd name="T33" fmla="*/ 154 h 199"/>
                <a:gd name="T34" fmla="*/ 124 w 171"/>
                <a:gd name="T35" fmla="*/ 111 h 199"/>
                <a:gd name="T36" fmla="*/ 84 w 171"/>
                <a:gd name="T37" fmla="*/ 42 h 199"/>
                <a:gd name="T38" fmla="*/ 44 w 171"/>
                <a:gd name="T39" fmla="*/ 111 h 199"/>
                <a:gd name="T40" fmla="*/ 61 w 171"/>
                <a:gd name="T41" fmla="*/ 154 h 199"/>
                <a:gd name="T42" fmla="*/ 68 w 171"/>
                <a:gd name="T43" fmla="*/ 164 h 199"/>
                <a:gd name="T44" fmla="*/ 19 w 171"/>
                <a:gd name="T45" fmla="*/ 91 h 199"/>
                <a:gd name="T46" fmla="*/ 0 w 171"/>
                <a:gd name="T47" fmla="*/ 87 h 199"/>
                <a:gd name="T48" fmla="*/ 19 w 171"/>
                <a:gd name="T49" fmla="*/ 84 h 199"/>
                <a:gd name="T50" fmla="*/ 19 w 171"/>
                <a:gd name="T51" fmla="*/ 91 h 199"/>
                <a:gd name="T52" fmla="*/ 149 w 171"/>
                <a:gd name="T53" fmla="*/ 88 h 199"/>
                <a:gd name="T54" fmla="*/ 149 w 171"/>
                <a:gd name="T55" fmla="*/ 81 h 199"/>
                <a:gd name="T56" fmla="*/ 171 w 171"/>
                <a:gd name="T57" fmla="*/ 85 h 199"/>
                <a:gd name="T58" fmla="*/ 51 w 171"/>
                <a:gd name="T59" fmla="*/ 85 h 199"/>
                <a:gd name="T60" fmla="*/ 47 w 171"/>
                <a:gd name="T61" fmla="*/ 81 h 199"/>
                <a:gd name="T62" fmla="*/ 86 w 171"/>
                <a:gd name="T63" fmla="*/ 53 h 199"/>
                <a:gd name="T64" fmla="*/ 86 w 171"/>
                <a:gd name="T65" fmla="*/ 61 h 199"/>
                <a:gd name="T66" fmla="*/ 51 w 171"/>
                <a:gd name="T67" fmla="*/ 85 h 199"/>
                <a:gd name="T68" fmla="*/ 129 w 171"/>
                <a:gd name="T69" fmla="*/ 43 h 199"/>
                <a:gd name="T70" fmla="*/ 141 w 171"/>
                <a:gd name="T71" fmla="*/ 26 h 199"/>
                <a:gd name="T72" fmla="*/ 147 w 171"/>
                <a:gd name="T73" fmla="*/ 31 h 199"/>
                <a:gd name="T74" fmla="*/ 131 w 171"/>
                <a:gd name="T75" fmla="*/ 45 h 199"/>
                <a:gd name="T76" fmla="*/ 35 w 171"/>
                <a:gd name="T77" fmla="*/ 43 h 199"/>
                <a:gd name="T78" fmla="*/ 22 w 171"/>
                <a:gd name="T79" fmla="*/ 26 h 199"/>
                <a:gd name="T80" fmla="*/ 40 w 171"/>
                <a:gd name="T81" fmla="*/ 38 h 199"/>
                <a:gd name="T82" fmla="*/ 37 w 171"/>
                <a:gd name="T83" fmla="*/ 45 h 199"/>
                <a:gd name="T84" fmla="*/ 80 w 171"/>
                <a:gd name="T85" fmla="*/ 24 h 199"/>
                <a:gd name="T86" fmla="*/ 84 w 171"/>
                <a:gd name="T87" fmla="*/ 0 h 199"/>
                <a:gd name="T88" fmla="*/ 88 w 171"/>
                <a:gd name="T89" fmla="*/ 2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1" h="199" extrusionOk="0">
                  <a:moveTo>
                    <a:pt x="98" y="199"/>
                  </a:moveTo>
                  <a:cubicBezTo>
                    <a:pt x="71" y="199"/>
                    <a:pt x="71" y="199"/>
                    <a:pt x="71" y="199"/>
                  </a:cubicBezTo>
                  <a:cubicBezTo>
                    <a:pt x="69" y="199"/>
                    <a:pt x="67" y="197"/>
                    <a:pt x="67" y="195"/>
                  </a:cubicBezTo>
                  <a:cubicBezTo>
                    <a:pt x="67" y="193"/>
                    <a:pt x="69" y="191"/>
                    <a:pt x="71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100" y="191"/>
                    <a:pt x="102" y="193"/>
                    <a:pt x="102" y="195"/>
                  </a:cubicBezTo>
                  <a:cubicBezTo>
                    <a:pt x="102" y="197"/>
                    <a:pt x="100" y="199"/>
                    <a:pt x="98" y="199"/>
                  </a:cubicBezTo>
                  <a:close/>
                  <a:moveTo>
                    <a:pt x="106" y="186"/>
                  </a:moveTo>
                  <a:cubicBezTo>
                    <a:pt x="63" y="186"/>
                    <a:pt x="63" y="186"/>
                    <a:pt x="63" y="186"/>
                  </a:cubicBezTo>
                  <a:cubicBezTo>
                    <a:pt x="61" y="186"/>
                    <a:pt x="59" y="184"/>
                    <a:pt x="59" y="182"/>
                  </a:cubicBezTo>
                  <a:cubicBezTo>
                    <a:pt x="59" y="180"/>
                    <a:pt x="61" y="178"/>
                    <a:pt x="63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8"/>
                    <a:pt x="110" y="180"/>
                    <a:pt x="110" y="182"/>
                  </a:cubicBezTo>
                  <a:cubicBezTo>
                    <a:pt x="110" y="184"/>
                    <a:pt x="108" y="186"/>
                    <a:pt x="106" y="186"/>
                  </a:cubicBezTo>
                  <a:close/>
                  <a:moveTo>
                    <a:pt x="84" y="172"/>
                  </a:moveTo>
                  <a:cubicBezTo>
                    <a:pt x="76" y="172"/>
                    <a:pt x="68" y="172"/>
                    <a:pt x="68" y="172"/>
                  </a:cubicBezTo>
                  <a:cubicBezTo>
                    <a:pt x="68" y="172"/>
                    <a:pt x="68" y="172"/>
                    <a:pt x="68" y="172"/>
                  </a:cubicBezTo>
                  <a:cubicBezTo>
                    <a:pt x="60" y="172"/>
                    <a:pt x="56" y="169"/>
                    <a:pt x="55" y="162"/>
                  </a:cubicBezTo>
                  <a:cubicBezTo>
                    <a:pt x="54" y="160"/>
                    <a:pt x="54" y="157"/>
                    <a:pt x="54" y="154"/>
                  </a:cubicBezTo>
                  <a:cubicBezTo>
                    <a:pt x="54" y="150"/>
                    <a:pt x="54" y="146"/>
                    <a:pt x="52" y="143"/>
                  </a:cubicBezTo>
                  <a:cubicBezTo>
                    <a:pt x="46" y="133"/>
                    <a:pt x="43" y="126"/>
                    <a:pt x="37" y="115"/>
                  </a:cubicBezTo>
                  <a:cubicBezTo>
                    <a:pt x="31" y="104"/>
                    <a:pt x="26" y="88"/>
                    <a:pt x="29" y="73"/>
                  </a:cubicBezTo>
                  <a:cubicBezTo>
                    <a:pt x="34" y="54"/>
                    <a:pt x="54" y="35"/>
                    <a:pt x="84" y="35"/>
                  </a:cubicBezTo>
                  <a:cubicBezTo>
                    <a:pt x="113" y="35"/>
                    <a:pt x="134" y="54"/>
                    <a:pt x="138" y="73"/>
                  </a:cubicBezTo>
                  <a:cubicBezTo>
                    <a:pt x="142" y="88"/>
                    <a:pt x="136" y="104"/>
                    <a:pt x="131" y="115"/>
                  </a:cubicBezTo>
                  <a:cubicBezTo>
                    <a:pt x="125" y="126"/>
                    <a:pt x="121" y="133"/>
                    <a:pt x="116" y="143"/>
                  </a:cubicBezTo>
                  <a:cubicBezTo>
                    <a:pt x="114" y="146"/>
                    <a:pt x="114" y="150"/>
                    <a:pt x="114" y="154"/>
                  </a:cubicBezTo>
                  <a:cubicBezTo>
                    <a:pt x="114" y="157"/>
                    <a:pt x="114" y="160"/>
                    <a:pt x="113" y="162"/>
                  </a:cubicBezTo>
                  <a:cubicBezTo>
                    <a:pt x="111" y="169"/>
                    <a:pt x="108" y="172"/>
                    <a:pt x="100" y="172"/>
                  </a:cubicBezTo>
                  <a:cubicBezTo>
                    <a:pt x="100" y="172"/>
                    <a:pt x="92" y="172"/>
                    <a:pt x="84" y="172"/>
                  </a:cubicBezTo>
                  <a:close/>
                  <a:moveTo>
                    <a:pt x="68" y="164"/>
                  </a:moveTo>
                  <a:cubicBezTo>
                    <a:pt x="69" y="164"/>
                    <a:pt x="99" y="164"/>
                    <a:pt x="100" y="164"/>
                  </a:cubicBezTo>
                  <a:cubicBezTo>
                    <a:pt x="105" y="164"/>
                    <a:pt x="105" y="164"/>
                    <a:pt x="106" y="161"/>
                  </a:cubicBezTo>
                  <a:cubicBezTo>
                    <a:pt x="106" y="159"/>
                    <a:pt x="106" y="156"/>
                    <a:pt x="106" y="154"/>
                  </a:cubicBezTo>
                  <a:cubicBezTo>
                    <a:pt x="106" y="149"/>
                    <a:pt x="107" y="144"/>
                    <a:pt x="109" y="140"/>
                  </a:cubicBezTo>
                  <a:cubicBezTo>
                    <a:pt x="115" y="129"/>
                    <a:pt x="119" y="122"/>
                    <a:pt x="124" y="111"/>
                  </a:cubicBezTo>
                  <a:cubicBezTo>
                    <a:pt x="128" y="104"/>
                    <a:pt x="135" y="89"/>
                    <a:pt x="131" y="75"/>
                  </a:cubicBezTo>
                  <a:cubicBezTo>
                    <a:pt x="127" y="59"/>
                    <a:pt x="109" y="42"/>
                    <a:pt x="84" y="42"/>
                  </a:cubicBezTo>
                  <a:cubicBezTo>
                    <a:pt x="59" y="42"/>
                    <a:pt x="41" y="59"/>
                    <a:pt x="37" y="75"/>
                  </a:cubicBezTo>
                  <a:cubicBezTo>
                    <a:pt x="33" y="89"/>
                    <a:pt x="39" y="104"/>
                    <a:pt x="44" y="111"/>
                  </a:cubicBezTo>
                  <a:cubicBezTo>
                    <a:pt x="49" y="122"/>
                    <a:pt x="53" y="129"/>
                    <a:pt x="59" y="140"/>
                  </a:cubicBezTo>
                  <a:cubicBezTo>
                    <a:pt x="61" y="144"/>
                    <a:pt x="61" y="149"/>
                    <a:pt x="61" y="154"/>
                  </a:cubicBezTo>
                  <a:cubicBezTo>
                    <a:pt x="62" y="156"/>
                    <a:pt x="62" y="159"/>
                    <a:pt x="62" y="161"/>
                  </a:cubicBezTo>
                  <a:cubicBezTo>
                    <a:pt x="63" y="164"/>
                    <a:pt x="63" y="164"/>
                    <a:pt x="68" y="164"/>
                  </a:cubicBezTo>
                  <a:cubicBezTo>
                    <a:pt x="68" y="164"/>
                    <a:pt x="68" y="164"/>
                    <a:pt x="68" y="164"/>
                  </a:cubicBezTo>
                  <a:close/>
                  <a:moveTo>
                    <a:pt x="19" y="91"/>
                  </a:moveTo>
                  <a:cubicBezTo>
                    <a:pt x="4" y="91"/>
                    <a:pt x="4" y="91"/>
                    <a:pt x="4" y="91"/>
                  </a:cubicBezTo>
                  <a:cubicBezTo>
                    <a:pt x="2" y="91"/>
                    <a:pt x="0" y="89"/>
                    <a:pt x="0" y="87"/>
                  </a:cubicBezTo>
                  <a:cubicBezTo>
                    <a:pt x="0" y="85"/>
                    <a:pt x="2" y="84"/>
                    <a:pt x="4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1" y="84"/>
                    <a:pt x="22" y="85"/>
                    <a:pt x="22" y="87"/>
                  </a:cubicBezTo>
                  <a:cubicBezTo>
                    <a:pt x="22" y="89"/>
                    <a:pt x="21" y="91"/>
                    <a:pt x="19" y="91"/>
                  </a:cubicBezTo>
                  <a:close/>
                  <a:moveTo>
                    <a:pt x="167" y="88"/>
                  </a:moveTo>
                  <a:cubicBezTo>
                    <a:pt x="149" y="88"/>
                    <a:pt x="149" y="88"/>
                    <a:pt x="149" y="88"/>
                  </a:cubicBezTo>
                  <a:cubicBezTo>
                    <a:pt x="147" y="88"/>
                    <a:pt x="145" y="87"/>
                    <a:pt x="145" y="85"/>
                  </a:cubicBezTo>
                  <a:cubicBezTo>
                    <a:pt x="145" y="82"/>
                    <a:pt x="147" y="81"/>
                    <a:pt x="149" y="81"/>
                  </a:cubicBezTo>
                  <a:cubicBezTo>
                    <a:pt x="167" y="81"/>
                    <a:pt x="167" y="81"/>
                    <a:pt x="167" y="81"/>
                  </a:cubicBezTo>
                  <a:cubicBezTo>
                    <a:pt x="169" y="81"/>
                    <a:pt x="171" y="82"/>
                    <a:pt x="171" y="85"/>
                  </a:cubicBezTo>
                  <a:cubicBezTo>
                    <a:pt x="171" y="87"/>
                    <a:pt x="169" y="88"/>
                    <a:pt x="167" y="88"/>
                  </a:cubicBezTo>
                  <a:close/>
                  <a:moveTo>
                    <a:pt x="51" y="85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48" y="85"/>
                    <a:pt x="46" y="83"/>
                    <a:pt x="47" y="81"/>
                  </a:cubicBezTo>
                  <a:cubicBezTo>
                    <a:pt x="50" y="67"/>
                    <a:pt x="65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8" y="53"/>
                    <a:pt x="90" y="55"/>
                    <a:pt x="90" y="57"/>
                  </a:cubicBezTo>
                  <a:cubicBezTo>
                    <a:pt x="90" y="59"/>
                    <a:pt x="88" y="61"/>
                    <a:pt x="86" y="61"/>
                  </a:cubicBezTo>
                  <a:cubicBezTo>
                    <a:pt x="69" y="61"/>
                    <a:pt x="57" y="72"/>
                    <a:pt x="54" y="82"/>
                  </a:cubicBezTo>
                  <a:cubicBezTo>
                    <a:pt x="54" y="84"/>
                    <a:pt x="52" y="85"/>
                    <a:pt x="51" y="85"/>
                  </a:cubicBezTo>
                  <a:close/>
                  <a:moveTo>
                    <a:pt x="131" y="45"/>
                  </a:moveTo>
                  <a:cubicBezTo>
                    <a:pt x="130" y="45"/>
                    <a:pt x="130" y="44"/>
                    <a:pt x="129" y="43"/>
                  </a:cubicBezTo>
                  <a:cubicBezTo>
                    <a:pt x="127" y="42"/>
                    <a:pt x="127" y="40"/>
                    <a:pt x="129" y="38"/>
                  </a:cubicBezTo>
                  <a:cubicBezTo>
                    <a:pt x="141" y="26"/>
                    <a:pt x="141" y="26"/>
                    <a:pt x="141" y="26"/>
                  </a:cubicBezTo>
                  <a:cubicBezTo>
                    <a:pt x="143" y="24"/>
                    <a:pt x="145" y="24"/>
                    <a:pt x="147" y="26"/>
                  </a:cubicBezTo>
                  <a:cubicBezTo>
                    <a:pt x="148" y="27"/>
                    <a:pt x="148" y="29"/>
                    <a:pt x="147" y="31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3" y="44"/>
                    <a:pt x="132" y="45"/>
                    <a:pt x="131" y="45"/>
                  </a:cubicBezTo>
                  <a:close/>
                  <a:moveTo>
                    <a:pt x="37" y="45"/>
                  </a:moveTo>
                  <a:cubicBezTo>
                    <a:pt x="36" y="45"/>
                    <a:pt x="35" y="44"/>
                    <a:pt x="35" y="43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29"/>
                    <a:pt x="21" y="27"/>
                    <a:pt x="22" y="26"/>
                  </a:cubicBezTo>
                  <a:cubicBezTo>
                    <a:pt x="24" y="24"/>
                    <a:pt x="26" y="24"/>
                    <a:pt x="27" y="26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0"/>
                    <a:pt x="41" y="42"/>
                    <a:pt x="40" y="43"/>
                  </a:cubicBezTo>
                  <a:cubicBezTo>
                    <a:pt x="39" y="44"/>
                    <a:pt x="38" y="45"/>
                    <a:pt x="37" y="45"/>
                  </a:cubicBezTo>
                  <a:close/>
                  <a:moveTo>
                    <a:pt x="84" y="28"/>
                  </a:moveTo>
                  <a:cubicBezTo>
                    <a:pt x="82" y="28"/>
                    <a:pt x="80" y="26"/>
                    <a:pt x="80" y="24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1"/>
                    <a:pt x="82" y="0"/>
                    <a:pt x="84" y="0"/>
                  </a:cubicBezTo>
                  <a:cubicBezTo>
                    <a:pt x="86" y="0"/>
                    <a:pt x="88" y="1"/>
                    <a:pt x="88" y="3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6"/>
                    <a:pt x="86" y="28"/>
                    <a:pt x="8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FE619889-809A-BC41-B2B8-0A23F4E1F594}"/>
              </a:ext>
            </a:extLst>
          </p:cNvPr>
          <p:cNvGrpSpPr/>
          <p:nvPr/>
        </p:nvGrpSpPr>
        <p:grpSpPr>
          <a:xfrm>
            <a:off x="719138" y="2234590"/>
            <a:ext cx="1255712" cy="1255712"/>
            <a:chOff x="719138" y="2234590"/>
            <a:chExt cx="1255712" cy="1255712"/>
          </a:xfrm>
        </p:grpSpPr>
        <p:sp>
          <p:nvSpPr>
            <p:cNvPr id="51203" name="Google Shape;926;p31"/>
            <p:cNvSpPr>
              <a:spLocks noChangeArrowheads="1"/>
            </p:cNvSpPr>
            <p:nvPr/>
          </p:nvSpPr>
          <p:spPr bwMode="auto">
            <a:xfrm>
              <a:off x="719138" y="2234590"/>
              <a:ext cx="1255712" cy="1255712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215" name="Google Shape;938;p31"/>
            <p:cNvSpPr>
              <a:spLocks/>
            </p:cNvSpPr>
            <p:nvPr/>
          </p:nvSpPr>
          <p:spPr bwMode="auto">
            <a:xfrm>
              <a:off x="885825" y="2406040"/>
              <a:ext cx="920750" cy="922337"/>
            </a:xfrm>
            <a:custGeom>
              <a:avLst/>
              <a:gdLst>
                <a:gd name="T0" fmla="*/ 32 w 226"/>
                <a:gd name="T1" fmla="*/ 117 h 226"/>
                <a:gd name="T2" fmla="*/ 0 w 226"/>
                <a:gd name="T3" fmla="*/ 113 h 226"/>
                <a:gd name="T4" fmla="*/ 32 w 226"/>
                <a:gd name="T5" fmla="*/ 109 h 226"/>
                <a:gd name="T6" fmla="*/ 54 w 226"/>
                <a:gd name="T7" fmla="*/ 168 h 226"/>
                <a:gd name="T8" fmla="*/ 37 w 226"/>
                <a:gd name="T9" fmla="*/ 186 h 226"/>
                <a:gd name="T10" fmla="*/ 40 w 226"/>
                <a:gd name="T11" fmla="*/ 190 h 226"/>
                <a:gd name="T12" fmla="*/ 59 w 226"/>
                <a:gd name="T13" fmla="*/ 173 h 226"/>
                <a:gd name="T14" fmla="*/ 54 w 226"/>
                <a:gd name="T15" fmla="*/ 168 h 226"/>
                <a:gd name="T16" fmla="*/ 56 w 226"/>
                <a:gd name="T17" fmla="*/ 60 h 226"/>
                <a:gd name="T18" fmla="*/ 59 w 226"/>
                <a:gd name="T19" fmla="*/ 53 h 226"/>
                <a:gd name="T20" fmla="*/ 38 w 226"/>
                <a:gd name="T21" fmla="*/ 38 h 226"/>
                <a:gd name="T22" fmla="*/ 38 w 226"/>
                <a:gd name="T23" fmla="*/ 43 h 226"/>
                <a:gd name="T24" fmla="*/ 113 w 226"/>
                <a:gd name="T25" fmla="*/ 36 h 226"/>
                <a:gd name="T26" fmla="*/ 117 w 226"/>
                <a:gd name="T27" fmla="*/ 4 h 226"/>
                <a:gd name="T28" fmla="*/ 110 w 226"/>
                <a:gd name="T29" fmla="*/ 4 h 226"/>
                <a:gd name="T30" fmla="*/ 113 w 226"/>
                <a:gd name="T31" fmla="*/ 36 h 226"/>
                <a:gd name="T32" fmla="*/ 113 w 226"/>
                <a:gd name="T33" fmla="*/ 183 h 226"/>
                <a:gd name="T34" fmla="*/ 113 w 226"/>
                <a:gd name="T35" fmla="*/ 43 h 226"/>
                <a:gd name="T36" fmla="*/ 113 w 226"/>
                <a:gd name="T37" fmla="*/ 50 h 226"/>
                <a:gd name="T38" fmla="*/ 113 w 226"/>
                <a:gd name="T39" fmla="*/ 176 h 226"/>
                <a:gd name="T40" fmla="*/ 113 w 226"/>
                <a:gd name="T41" fmla="*/ 50 h 226"/>
                <a:gd name="T42" fmla="*/ 110 w 226"/>
                <a:gd name="T43" fmla="*/ 194 h 226"/>
                <a:gd name="T44" fmla="*/ 113 w 226"/>
                <a:gd name="T45" fmla="*/ 226 h 226"/>
                <a:gd name="T46" fmla="*/ 117 w 226"/>
                <a:gd name="T47" fmla="*/ 194 h 226"/>
                <a:gd name="T48" fmla="*/ 173 w 226"/>
                <a:gd name="T49" fmla="*/ 168 h 226"/>
                <a:gd name="T50" fmla="*/ 168 w 226"/>
                <a:gd name="T51" fmla="*/ 173 h 226"/>
                <a:gd name="T52" fmla="*/ 186 w 226"/>
                <a:gd name="T53" fmla="*/ 190 h 226"/>
                <a:gd name="T54" fmla="*/ 190 w 226"/>
                <a:gd name="T55" fmla="*/ 186 h 226"/>
                <a:gd name="T56" fmla="*/ 173 w 226"/>
                <a:gd name="T57" fmla="*/ 168 h 226"/>
                <a:gd name="T58" fmla="*/ 168 w 226"/>
                <a:gd name="T59" fmla="*/ 53 h 226"/>
                <a:gd name="T60" fmla="*/ 170 w 226"/>
                <a:gd name="T61" fmla="*/ 60 h 226"/>
                <a:gd name="T62" fmla="*/ 189 w 226"/>
                <a:gd name="T63" fmla="*/ 43 h 226"/>
                <a:gd name="T64" fmla="*/ 189 w 226"/>
                <a:gd name="T65" fmla="*/ 38 h 226"/>
                <a:gd name="T66" fmla="*/ 223 w 226"/>
                <a:gd name="T67" fmla="*/ 109 h 226"/>
                <a:gd name="T68" fmla="*/ 190 w 226"/>
                <a:gd name="T69" fmla="*/ 113 h 226"/>
                <a:gd name="T70" fmla="*/ 223 w 226"/>
                <a:gd name="T71" fmla="*/ 117 h 226"/>
                <a:gd name="T72" fmla="*/ 223 w 226"/>
                <a:gd name="T73" fmla="*/ 10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6" h="226" extrusionOk="0">
                  <a:moveTo>
                    <a:pt x="36" y="113"/>
                  </a:moveTo>
                  <a:cubicBezTo>
                    <a:pt x="36" y="115"/>
                    <a:pt x="34" y="117"/>
                    <a:pt x="32" y="117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2" y="117"/>
                    <a:pt x="0" y="115"/>
                    <a:pt x="0" y="113"/>
                  </a:cubicBezTo>
                  <a:cubicBezTo>
                    <a:pt x="0" y="111"/>
                    <a:pt x="2" y="109"/>
                    <a:pt x="4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4" y="109"/>
                    <a:pt x="36" y="111"/>
                    <a:pt x="36" y="113"/>
                  </a:cubicBezTo>
                  <a:close/>
                  <a:moveTo>
                    <a:pt x="54" y="168"/>
                  </a:moveTo>
                  <a:cubicBezTo>
                    <a:pt x="38" y="183"/>
                    <a:pt x="38" y="183"/>
                    <a:pt x="38" y="183"/>
                  </a:cubicBezTo>
                  <a:cubicBezTo>
                    <a:pt x="37" y="184"/>
                    <a:pt x="37" y="185"/>
                    <a:pt x="37" y="186"/>
                  </a:cubicBezTo>
                  <a:cubicBezTo>
                    <a:pt x="37" y="187"/>
                    <a:pt x="37" y="188"/>
                    <a:pt x="38" y="188"/>
                  </a:cubicBezTo>
                  <a:cubicBezTo>
                    <a:pt x="39" y="189"/>
                    <a:pt x="39" y="190"/>
                    <a:pt x="40" y="190"/>
                  </a:cubicBezTo>
                  <a:cubicBezTo>
                    <a:pt x="41" y="190"/>
                    <a:pt x="42" y="189"/>
                    <a:pt x="43" y="188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60" y="171"/>
                    <a:pt x="60" y="169"/>
                    <a:pt x="59" y="168"/>
                  </a:cubicBezTo>
                  <a:cubicBezTo>
                    <a:pt x="57" y="166"/>
                    <a:pt x="55" y="166"/>
                    <a:pt x="54" y="168"/>
                  </a:cubicBezTo>
                  <a:close/>
                  <a:moveTo>
                    <a:pt x="54" y="58"/>
                  </a:moveTo>
                  <a:cubicBezTo>
                    <a:pt x="54" y="59"/>
                    <a:pt x="55" y="60"/>
                    <a:pt x="56" y="60"/>
                  </a:cubicBezTo>
                  <a:cubicBezTo>
                    <a:pt x="57" y="60"/>
                    <a:pt x="58" y="59"/>
                    <a:pt x="59" y="58"/>
                  </a:cubicBezTo>
                  <a:cubicBezTo>
                    <a:pt x="60" y="57"/>
                    <a:pt x="60" y="55"/>
                    <a:pt x="59" y="53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2" y="36"/>
                    <a:pt x="39" y="36"/>
                    <a:pt x="38" y="38"/>
                  </a:cubicBezTo>
                  <a:cubicBezTo>
                    <a:pt x="37" y="38"/>
                    <a:pt x="37" y="39"/>
                    <a:pt x="37" y="40"/>
                  </a:cubicBezTo>
                  <a:cubicBezTo>
                    <a:pt x="37" y="41"/>
                    <a:pt x="37" y="42"/>
                    <a:pt x="38" y="43"/>
                  </a:cubicBezTo>
                  <a:lnTo>
                    <a:pt x="54" y="58"/>
                  </a:lnTo>
                  <a:close/>
                  <a:moveTo>
                    <a:pt x="113" y="36"/>
                  </a:moveTo>
                  <a:cubicBezTo>
                    <a:pt x="115" y="36"/>
                    <a:pt x="117" y="34"/>
                    <a:pt x="117" y="3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117" y="2"/>
                    <a:pt x="115" y="0"/>
                    <a:pt x="113" y="0"/>
                  </a:cubicBezTo>
                  <a:cubicBezTo>
                    <a:pt x="111" y="0"/>
                    <a:pt x="110" y="2"/>
                    <a:pt x="110" y="4"/>
                  </a:cubicBezTo>
                  <a:cubicBezTo>
                    <a:pt x="110" y="32"/>
                    <a:pt x="110" y="32"/>
                    <a:pt x="110" y="32"/>
                  </a:cubicBezTo>
                  <a:cubicBezTo>
                    <a:pt x="110" y="34"/>
                    <a:pt x="111" y="36"/>
                    <a:pt x="113" y="36"/>
                  </a:cubicBezTo>
                  <a:close/>
                  <a:moveTo>
                    <a:pt x="183" y="113"/>
                  </a:moveTo>
                  <a:cubicBezTo>
                    <a:pt x="183" y="152"/>
                    <a:pt x="152" y="183"/>
                    <a:pt x="113" y="183"/>
                  </a:cubicBezTo>
                  <a:cubicBezTo>
                    <a:pt x="75" y="183"/>
                    <a:pt x="43" y="152"/>
                    <a:pt x="43" y="113"/>
                  </a:cubicBezTo>
                  <a:cubicBezTo>
                    <a:pt x="43" y="74"/>
                    <a:pt x="75" y="43"/>
                    <a:pt x="113" y="43"/>
                  </a:cubicBezTo>
                  <a:cubicBezTo>
                    <a:pt x="152" y="43"/>
                    <a:pt x="183" y="74"/>
                    <a:pt x="183" y="113"/>
                  </a:cubicBezTo>
                  <a:close/>
                  <a:moveTo>
                    <a:pt x="113" y="50"/>
                  </a:moveTo>
                  <a:cubicBezTo>
                    <a:pt x="79" y="50"/>
                    <a:pt x="50" y="78"/>
                    <a:pt x="50" y="113"/>
                  </a:cubicBezTo>
                  <a:cubicBezTo>
                    <a:pt x="50" y="148"/>
                    <a:pt x="79" y="176"/>
                    <a:pt x="113" y="176"/>
                  </a:cubicBezTo>
                  <a:cubicBezTo>
                    <a:pt x="148" y="176"/>
                    <a:pt x="176" y="148"/>
                    <a:pt x="176" y="113"/>
                  </a:cubicBezTo>
                  <a:cubicBezTo>
                    <a:pt x="176" y="78"/>
                    <a:pt x="148" y="50"/>
                    <a:pt x="113" y="50"/>
                  </a:cubicBezTo>
                  <a:close/>
                  <a:moveTo>
                    <a:pt x="113" y="190"/>
                  </a:moveTo>
                  <a:cubicBezTo>
                    <a:pt x="111" y="190"/>
                    <a:pt x="110" y="192"/>
                    <a:pt x="110" y="194"/>
                  </a:cubicBezTo>
                  <a:cubicBezTo>
                    <a:pt x="110" y="222"/>
                    <a:pt x="110" y="222"/>
                    <a:pt x="110" y="222"/>
                  </a:cubicBezTo>
                  <a:cubicBezTo>
                    <a:pt x="110" y="224"/>
                    <a:pt x="111" y="226"/>
                    <a:pt x="113" y="226"/>
                  </a:cubicBezTo>
                  <a:cubicBezTo>
                    <a:pt x="115" y="226"/>
                    <a:pt x="117" y="224"/>
                    <a:pt x="117" y="222"/>
                  </a:cubicBezTo>
                  <a:cubicBezTo>
                    <a:pt x="117" y="194"/>
                    <a:pt x="117" y="194"/>
                    <a:pt x="117" y="194"/>
                  </a:cubicBezTo>
                  <a:cubicBezTo>
                    <a:pt x="117" y="192"/>
                    <a:pt x="115" y="190"/>
                    <a:pt x="113" y="190"/>
                  </a:cubicBezTo>
                  <a:close/>
                  <a:moveTo>
                    <a:pt x="173" y="168"/>
                  </a:moveTo>
                  <a:cubicBezTo>
                    <a:pt x="172" y="166"/>
                    <a:pt x="169" y="166"/>
                    <a:pt x="168" y="168"/>
                  </a:cubicBezTo>
                  <a:cubicBezTo>
                    <a:pt x="166" y="169"/>
                    <a:pt x="166" y="171"/>
                    <a:pt x="168" y="173"/>
                  </a:cubicBezTo>
                  <a:cubicBezTo>
                    <a:pt x="183" y="188"/>
                    <a:pt x="183" y="188"/>
                    <a:pt x="183" y="188"/>
                  </a:cubicBezTo>
                  <a:cubicBezTo>
                    <a:pt x="184" y="189"/>
                    <a:pt x="185" y="190"/>
                    <a:pt x="186" y="190"/>
                  </a:cubicBezTo>
                  <a:cubicBezTo>
                    <a:pt x="187" y="190"/>
                    <a:pt x="188" y="189"/>
                    <a:pt x="189" y="188"/>
                  </a:cubicBezTo>
                  <a:cubicBezTo>
                    <a:pt x="189" y="188"/>
                    <a:pt x="190" y="187"/>
                    <a:pt x="190" y="186"/>
                  </a:cubicBezTo>
                  <a:cubicBezTo>
                    <a:pt x="190" y="185"/>
                    <a:pt x="189" y="184"/>
                    <a:pt x="189" y="183"/>
                  </a:cubicBezTo>
                  <a:lnTo>
                    <a:pt x="173" y="168"/>
                  </a:lnTo>
                  <a:close/>
                  <a:moveTo>
                    <a:pt x="183" y="38"/>
                  </a:moveTo>
                  <a:cubicBezTo>
                    <a:pt x="168" y="53"/>
                    <a:pt x="168" y="53"/>
                    <a:pt x="168" y="53"/>
                  </a:cubicBezTo>
                  <a:cubicBezTo>
                    <a:pt x="166" y="55"/>
                    <a:pt x="166" y="57"/>
                    <a:pt x="168" y="58"/>
                  </a:cubicBezTo>
                  <a:cubicBezTo>
                    <a:pt x="168" y="59"/>
                    <a:pt x="169" y="60"/>
                    <a:pt x="170" y="60"/>
                  </a:cubicBezTo>
                  <a:cubicBezTo>
                    <a:pt x="171" y="60"/>
                    <a:pt x="172" y="59"/>
                    <a:pt x="173" y="58"/>
                  </a:cubicBezTo>
                  <a:cubicBezTo>
                    <a:pt x="189" y="43"/>
                    <a:pt x="189" y="43"/>
                    <a:pt x="189" y="43"/>
                  </a:cubicBezTo>
                  <a:cubicBezTo>
                    <a:pt x="189" y="42"/>
                    <a:pt x="190" y="41"/>
                    <a:pt x="190" y="40"/>
                  </a:cubicBezTo>
                  <a:cubicBezTo>
                    <a:pt x="190" y="39"/>
                    <a:pt x="189" y="38"/>
                    <a:pt x="189" y="38"/>
                  </a:cubicBezTo>
                  <a:cubicBezTo>
                    <a:pt x="187" y="36"/>
                    <a:pt x="185" y="36"/>
                    <a:pt x="183" y="38"/>
                  </a:cubicBezTo>
                  <a:close/>
                  <a:moveTo>
                    <a:pt x="223" y="109"/>
                  </a:moveTo>
                  <a:cubicBezTo>
                    <a:pt x="194" y="109"/>
                    <a:pt x="194" y="109"/>
                    <a:pt x="194" y="109"/>
                  </a:cubicBezTo>
                  <a:cubicBezTo>
                    <a:pt x="192" y="109"/>
                    <a:pt x="190" y="111"/>
                    <a:pt x="190" y="113"/>
                  </a:cubicBezTo>
                  <a:cubicBezTo>
                    <a:pt x="190" y="115"/>
                    <a:pt x="192" y="117"/>
                    <a:pt x="194" y="117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25" y="117"/>
                    <a:pt x="226" y="115"/>
                    <a:pt x="226" y="113"/>
                  </a:cubicBezTo>
                  <a:cubicBezTo>
                    <a:pt x="226" y="111"/>
                    <a:pt x="225" y="109"/>
                    <a:pt x="223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51216" name="Google Shape;939;p31"/>
          <p:cNvSpPr txBox="1">
            <a:spLocks noChangeArrowheads="1"/>
          </p:cNvSpPr>
          <p:nvPr/>
        </p:nvSpPr>
        <p:spPr bwMode="auto">
          <a:xfrm>
            <a:off x="6394450" y="4123715"/>
            <a:ext cx="13557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TOURISM</a:t>
            </a:r>
            <a:endParaRPr lang="en-US" altLang="en-US"/>
          </a:p>
        </p:txBody>
      </p:sp>
      <p:sp>
        <p:nvSpPr>
          <p:cNvPr id="51217" name="Google Shape;940;p31"/>
          <p:cNvSpPr txBox="1">
            <a:spLocks noChangeArrowheads="1"/>
          </p:cNvSpPr>
          <p:nvPr/>
        </p:nvSpPr>
        <p:spPr bwMode="auto">
          <a:xfrm>
            <a:off x="8269288" y="4123715"/>
            <a:ext cx="13604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SUPPORT</a:t>
            </a:r>
            <a:endParaRPr lang="en-US" altLang="en-US"/>
          </a:p>
        </p:txBody>
      </p:sp>
      <p:sp>
        <p:nvSpPr>
          <p:cNvPr id="51218" name="Google Shape;941;p31"/>
          <p:cNvSpPr txBox="1">
            <a:spLocks noChangeArrowheads="1"/>
          </p:cNvSpPr>
          <p:nvPr/>
        </p:nvSpPr>
        <p:spPr bwMode="auto">
          <a:xfrm>
            <a:off x="10428288" y="4123715"/>
            <a:ext cx="10048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MEDIA</a:t>
            </a:r>
            <a:endParaRPr lang="en-US" altLang="en-US"/>
          </a:p>
        </p:txBody>
      </p:sp>
      <p:sp>
        <p:nvSpPr>
          <p:cNvPr id="51219" name="Google Shape;942;p31"/>
          <p:cNvSpPr txBox="1">
            <a:spLocks noChangeArrowheads="1"/>
          </p:cNvSpPr>
          <p:nvPr/>
        </p:nvSpPr>
        <p:spPr bwMode="auto">
          <a:xfrm>
            <a:off x="744538" y="4123715"/>
            <a:ext cx="13843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ECOLOGY</a:t>
            </a:r>
            <a:endParaRPr lang="en-US" altLang="en-US"/>
          </a:p>
        </p:txBody>
      </p:sp>
      <p:sp>
        <p:nvSpPr>
          <p:cNvPr id="51220" name="Google Shape;943;p31"/>
          <p:cNvSpPr txBox="1">
            <a:spLocks noChangeArrowheads="1"/>
          </p:cNvSpPr>
          <p:nvPr/>
        </p:nvSpPr>
        <p:spPr bwMode="auto">
          <a:xfrm>
            <a:off x="2482850" y="4123715"/>
            <a:ext cx="166528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TEAMBUILD</a:t>
            </a:r>
            <a:endParaRPr lang="en-US" altLang="en-US"/>
          </a:p>
        </p:txBody>
      </p:sp>
      <p:sp>
        <p:nvSpPr>
          <p:cNvPr id="51221" name="Google Shape;944;p31"/>
          <p:cNvSpPr txBox="1">
            <a:spLocks noChangeArrowheads="1"/>
          </p:cNvSpPr>
          <p:nvPr/>
        </p:nvSpPr>
        <p:spPr bwMode="auto">
          <a:xfrm>
            <a:off x="4597400" y="4123715"/>
            <a:ext cx="11842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ENERGY</a:t>
            </a:r>
            <a:endParaRPr lang="en-US" altLang="en-US"/>
          </a:p>
        </p:txBody>
      </p:sp>
      <p:sp>
        <p:nvSpPr>
          <p:cNvPr id="51222" name="Google Shape;945;p31"/>
          <p:cNvSpPr txBox="1">
            <a:spLocks noChangeArrowheads="1"/>
          </p:cNvSpPr>
          <p:nvPr/>
        </p:nvSpPr>
        <p:spPr bwMode="auto">
          <a:xfrm>
            <a:off x="2370138" y="4655527"/>
            <a:ext cx="17160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1223" name="Google Shape;946;p31"/>
          <p:cNvSpPr txBox="1">
            <a:spLocks noChangeArrowheads="1"/>
          </p:cNvSpPr>
          <p:nvPr/>
        </p:nvSpPr>
        <p:spPr bwMode="auto">
          <a:xfrm>
            <a:off x="4246563" y="4655527"/>
            <a:ext cx="17160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1224" name="Google Shape;947;p31"/>
          <p:cNvSpPr txBox="1">
            <a:spLocks noChangeArrowheads="1"/>
          </p:cNvSpPr>
          <p:nvPr/>
        </p:nvSpPr>
        <p:spPr bwMode="auto">
          <a:xfrm>
            <a:off x="6162675" y="4655527"/>
            <a:ext cx="17160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1225" name="Google Shape;948;p31"/>
          <p:cNvSpPr txBox="1">
            <a:spLocks noChangeArrowheads="1"/>
          </p:cNvSpPr>
          <p:nvPr/>
        </p:nvSpPr>
        <p:spPr bwMode="auto">
          <a:xfrm>
            <a:off x="8002588" y="4655527"/>
            <a:ext cx="17176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1226" name="Google Shape;949;p31"/>
          <p:cNvSpPr txBox="1">
            <a:spLocks noChangeArrowheads="1"/>
          </p:cNvSpPr>
          <p:nvPr/>
        </p:nvSpPr>
        <p:spPr bwMode="auto">
          <a:xfrm>
            <a:off x="9986963" y="4655527"/>
            <a:ext cx="17176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6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5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51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51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51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51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51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51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3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750" fill="hold"/>
                                            <p:tgtEl>
                                              <p:spTgt spid="51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51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750" fill="hold"/>
                                            <p:tgtEl>
                                              <p:spTgt spid="51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750" fill="hold"/>
                                            <p:tgtEl>
                                              <p:spTgt spid="51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6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750" fill="hold"/>
                                            <p:tgtEl>
                                              <p:spTgt spid="51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51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51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750" fill="hold"/>
                                            <p:tgtEl>
                                              <p:spTgt spid="51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51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750" fill="hold"/>
                                            <p:tgtEl>
                                              <p:spTgt spid="51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51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750" fill="hold"/>
                                            <p:tgtEl>
                                              <p:spTgt spid="51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62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750" fill="hold"/>
                                            <p:tgtEl>
                                              <p:spTgt spid="51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750" fill="hold"/>
                                            <p:tgtEl>
                                              <p:spTgt spid="51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51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750" fill="hold"/>
                                            <p:tgtEl>
                                              <p:spTgt spid="51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1" dur="750" fill="hold"/>
                                            <p:tgtEl>
                                              <p:spTgt spid="51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2" dur="750" fill="hold"/>
                                            <p:tgtEl>
                                              <p:spTgt spid="51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750" fill="hold"/>
                                            <p:tgtEl>
                                              <p:spTgt spid="51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750" fill="hold"/>
                                            <p:tgtEl>
                                              <p:spTgt spid="51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202" grpId="0"/>
          <p:bldP spid="51209" grpId="0"/>
          <p:bldP spid="51216" grpId="0"/>
          <p:bldP spid="51217" grpId="0"/>
          <p:bldP spid="51218" grpId="0"/>
          <p:bldP spid="51219" grpId="0"/>
          <p:bldP spid="51220" grpId="0"/>
          <p:bldP spid="51221" grpId="0"/>
          <p:bldP spid="51222" grpId="0"/>
          <p:bldP spid="51223" grpId="0"/>
          <p:bldP spid="51224" grpId="0"/>
          <p:bldP spid="51225" grpId="0"/>
          <p:bldP spid="512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1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1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1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51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1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51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1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1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1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1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51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1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51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1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51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51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51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51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6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51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51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51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51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51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750" fill="hold"/>
                                            <p:tgtEl>
                                              <p:spTgt spid="51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51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51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202" grpId="0"/>
          <p:bldP spid="51209" grpId="0"/>
          <p:bldP spid="51216" grpId="0"/>
          <p:bldP spid="51217" grpId="0"/>
          <p:bldP spid="51218" grpId="0"/>
          <p:bldP spid="51219" grpId="0"/>
          <p:bldP spid="51220" grpId="0"/>
          <p:bldP spid="51221" grpId="0"/>
          <p:bldP spid="51222" grpId="0"/>
          <p:bldP spid="51223" grpId="0"/>
          <p:bldP spid="51224" grpId="0"/>
          <p:bldP spid="51225" grpId="0"/>
          <p:bldP spid="5122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954;p32"/>
          <p:cNvSpPr txBox="1">
            <a:spLocks noChangeArrowheads="1"/>
          </p:cNvSpPr>
          <p:nvPr/>
        </p:nvSpPr>
        <p:spPr bwMode="auto">
          <a:xfrm>
            <a:off x="9790113" y="968375"/>
            <a:ext cx="14112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  <a:buFont typeface="Open Sans" panose="020B0606030504020204" pitchFamily="34" charset="0"/>
              <a:buNone/>
            </a:pPr>
            <a:r>
              <a:rPr lang="en-US" altLang="en-US" sz="1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3259" name="Google Shape;963;p32"/>
          <p:cNvSpPr txBox="1">
            <a:spLocks noChangeArrowheads="1"/>
          </p:cNvSpPr>
          <p:nvPr/>
        </p:nvSpPr>
        <p:spPr bwMode="auto">
          <a:xfrm>
            <a:off x="1090613" y="5165725"/>
            <a:ext cx="14097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F526B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>
                <a:solidFill>
                  <a:srgbClr val="2F526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Planning</a:t>
            </a:r>
            <a:endParaRPr lang="en-US" altLang="en-US"/>
          </a:p>
        </p:txBody>
      </p:sp>
      <p:sp>
        <p:nvSpPr>
          <p:cNvPr id="53260" name="Google Shape;964;p32"/>
          <p:cNvSpPr txBox="1">
            <a:spLocks noChangeArrowheads="1"/>
          </p:cNvSpPr>
          <p:nvPr/>
        </p:nvSpPr>
        <p:spPr bwMode="auto">
          <a:xfrm>
            <a:off x="9863138" y="5157788"/>
            <a:ext cx="126523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EB0AF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>
                <a:solidFill>
                  <a:srgbClr val="AEB0AF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Success</a:t>
            </a:r>
            <a:endParaRPr lang="en-US" altLang="en-US"/>
          </a:p>
        </p:txBody>
      </p:sp>
      <p:sp>
        <p:nvSpPr>
          <p:cNvPr id="53261" name="Google Shape;965;p32"/>
          <p:cNvSpPr txBox="1">
            <a:spLocks noChangeArrowheads="1"/>
          </p:cNvSpPr>
          <p:nvPr/>
        </p:nvSpPr>
        <p:spPr bwMode="auto">
          <a:xfrm>
            <a:off x="9863138" y="3676650"/>
            <a:ext cx="14208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1605E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>
                <a:solidFill>
                  <a:srgbClr val="61605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/>
          </a:p>
        </p:txBody>
      </p:sp>
      <p:sp>
        <p:nvSpPr>
          <p:cNvPr id="53262" name="Google Shape;966;p32"/>
          <p:cNvSpPr txBox="1">
            <a:spLocks noChangeArrowheads="1"/>
          </p:cNvSpPr>
          <p:nvPr/>
        </p:nvSpPr>
        <p:spPr bwMode="auto">
          <a:xfrm>
            <a:off x="1069975" y="3663950"/>
            <a:ext cx="14668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929E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>
                <a:solidFill>
                  <a:srgbClr val="23929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Research</a:t>
            </a:r>
            <a:endParaRPr lang="en-US" altLang="en-US"/>
          </a:p>
        </p:txBody>
      </p:sp>
      <p:sp>
        <p:nvSpPr>
          <p:cNvPr id="53263" name="Google Shape;967;p32"/>
          <p:cNvSpPr txBox="1">
            <a:spLocks noChangeArrowheads="1"/>
          </p:cNvSpPr>
          <p:nvPr/>
        </p:nvSpPr>
        <p:spPr bwMode="auto">
          <a:xfrm>
            <a:off x="9863138" y="2174875"/>
            <a:ext cx="12271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AC344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>
                <a:solidFill>
                  <a:srgbClr val="FAC344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/>
          </a:p>
        </p:txBody>
      </p:sp>
      <p:sp>
        <p:nvSpPr>
          <p:cNvPr id="53264" name="Google Shape;968;p32"/>
          <p:cNvSpPr txBox="1">
            <a:spLocks noChangeArrowheads="1"/>
          </p:cNvSpPr>
          <p:nvPr/>
        </p:nvSpPr>
        <p:spPr bwMode="auto">
          <a:xfrm>
            <a:off x="1741488" y="2163763"/>
            <a:ext cx="7874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1605E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>
                <a:solidFill>
                  <a:srgbClr val="61605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/>
          </a:p>
        </p:txBody>
      </p:sp>
      <p:sp>
        <p:nvSpPr>
          <p:cNvPr id="53265" name="Google Shape;969;p32"/>
          <p:cNvSpPr txBox="1">
            <a:spLocks noChangeArrowheads="1"/>
          </p:cNvSpPr>
          <p:nvPr/>
        </p:nvSpPr>
        <p:spPr bwMode="auto">
          <a:xfrm>
            <a:off x="9863138" y="673100"/>
            <a:ext cx="11699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E2412A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>
                <a:solidFill>
                  <a:srgbClr val="E2412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Project</a:t>
            </a:r>
            <a:endParaRPr lang="en-US" altLang="en-US"/>
          </a:p>
        </p:txBody>
      </p:sp>
      <p:sp>
        <p:nvSpPr>
          <p:cNvPr id="53266" name="Google Shape;970;p32"/>
          <p:cNvSpPr txBox="1">
            <a:spLocks noChangeArrowheads="1"/>
          </p:cNvSpPr>
          <p:nvPr/>
        </p:nvSpPr>
        <p:spPr bwMode="auto">
          <a:xfrm>
            <a:off x="1547813" y="661988"/>
            <a:ext cx="9842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EB0AF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>
                <a:solidFill>
                  <a:srgbClr val="AEB0AF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Learn</a:t>
            </a:r>
            <a:endParaRPr lang="en-US" altLang="en-US"/>
          </a:p>
        </p:txBody>
      </p:sp>
      <p:sp>
        <p:nvSpPr>
          <p:cNvPr id="53267" name="Google Shape;971;p32"/>
          <p:cNvSpPr txBox="1">
            <a:spLocks noChangeArrowheads="1"/>
          </p:cNvSpPr>
          <p:nvPr/>
        </p:nvSpPr>
        <p:spPr bwMode="auto">
          <a:xfrm>
            <a:off x="2430463" y="5067300"/>
            <a:ext cx="11493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F526B"/>
              </a:buClr>
              <a:buSzPts val="7800"/>
              <a:buFont typeface="Montserrat" panose="02000505000000020004" pitchFamily="2" charset="0"/>
              <a:buNone/>
            </a:pPr>
            <a:r>
              <a:rPr lang="en-US" altLang="en-US" sz="7800">
                <a:solidFill>
                  <a:srgbClr val="2F526B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4</a:t>
            </a:r>
            <a:endParaRPr lang="en-US" altLang="en-US"/>
          </a:p>
        </p:txBody>
      </p:sp>
      <p:sp>
        <p:nvSpPr>
          <p:cNvPr id="53268" name="Google Shape;972;p32"/>
          <p:cNvSpPr txBox="1">
            <a:spLocks noChangeArrowheads="1"/>
          </p:cNvSpPr>
          <p:nvPr/>
        </p:nvSpPr>
        <p:spPr bwMode="auto">
          <a:xfrm>
            <a:off x="9244013" y="5010150"/>
            <a:ext cx="1157287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BBDBC"/>
              </a:buClr>
              <a:buSzPts val="7800"/>
              <a:buFont typeface="Montserrat" panose="02000505000000020004" pitchFamily="2" charset="0"/>
              <a:buNone/>
            </a:pPr>
            <a:r>
              <a:rPr lang="en-US" altLang="en-US" sz="7800">
                <a:solidFill>
                  <a:srgbClr val="BBBDBC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5</a:t>
            </a:r>
            <a:endParaRPr lang="en-US" altLang="en-US"/>
          </a:p>
        </p:txBody>
      </p:sp>
      <p:sp>
        <p:nvSpPr>
          <p:cNvPr id="53269" name="Google Shape;973;p32"/>
          <p:cNvSpPr txBox="1">
            <a:spLocks noChangeArrowheads="1"/>
          </p:cNvSpPr>
          <p:nvPr/>
        </p:nvSpPr>
        <p:spPr bwMode="auto">
          <a:xfrm>
            <a:off x="9207500" y="3529013"/>
            <a:ext cx="11985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1605E"/>
              </a:buClr>
              <a:buSzPts val="7800"/>
              <a:buFont typeface="Montserrat" panose="02000505000000020004" pitchFamily="2" charset="0"/>
              <a:buNone/>
            </a:pPr>
            <a:r>
              <a:rPr lang="en-US" altLang="en-US" sz="7800">
                <a:solidFill>
                  <a:srgbClr val="61605E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6</a:t>
            </a:r>
            <a:endParaRPr lang="en-US" altLang="en-US"/>
          </a:p>
        </p:txBody>
      </p:sp>
      <p:sp>
        <p:nvSpPr>
          <p:cNvPr id="53270" name="Google Shape;974;p32"/>
          <p:cNvSpPr txBox="1">
            <a:spLocks noChangeArrowheads="1"/>
          </p:cNvSpPr>
          <p:nvPr/>
        </p:nvSpPr>
        <p:spPr bwMode="auto">
          <a:xfrm>
            <a:off x="2414588" y="3536950"/>
            <a:ext cx="1157287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929E"/>
              </a:buClr>
              <a:buSzPts val="7800"/>
              <a:buFont typeface="Montserrat" panose="02000505000000020004" pitchFamily="2" charset="0"/>
              <a:buNone/>
            </a:pPr>
            <a:r>
              <a:rPr lang="en-US" altLang="en-US" sz="7800">
                <a:solidFill>
                  <a:srgbClr val="23929E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3</a:t>
            </a:r>
            <a:endParaRPr lang="en-US" altLang="en-US"/>
          </a:p>
        </p:txBody>
      </p:sp>
      <p:sp>
        <p:nvSpPr>
          <p:cNvPr id="53271" name="Google Shape;975;p32"/>
          <p:cNvSpPr txBox="1">
            <a:spLocks noChangeArrowheads="1"/>
          </p:cNvSpPr>
          <p:nvPr/>
        </p:nvSpPr>
        <p:spPr bwMode="auto">
          <a:xfrm>
            <a:off x="9202738" y="2032000"/>
            <a:ext cx="11461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AC344"/>
              </a:buClr>
              <a:buSzPts val="7800"/>
              <a:buFont typeface="Montserrat" panose="02000505000000020004" pitchFamily="2" charset="0"/>
              <a:buNone/>
            </a:pPr>
            <a:r>
              <a:rPr lang="en-US" altLang="en-US" sz="7800">
                <a:solidFill>
                  <a:srgbClr val="FAC344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7</a:t>
            </a:r>
            <a:endParaRPr lang="en-US" altLang="en-US"/>
          </a:p>
        </p:txBody>
      </p:sp>
      <p:sp>
        <p:nvSpPr>
          <p:cNvPr id="53272" name="Google Shape;976;p32"/>
          <p:cNvSpPr txBox="1">
            <a:spLocks noChangeArrowheads="1"/>
          </p:cNvSpPr>
          <p:nvPr/>
        </p:nvSpPr>
        <p:spPr bwMode="auto">
          <a:xfrm>
            <a:off x="2405063" y="2039938"/>
            <a:ext cx="1166812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1605E"/>
              </a:buClr>
              <a:buSzPts val="7800"/>
              <a:buFont typeface="Montserrat" panose="02000505000000020004" pitchFamily="2" charset="0"/>
              <a:buNone/>
            </a:pPr>
            <a:r>
              <a:rPr lang="en-US" altLang="en-US" sz="7800">
                <a:solidFill>
                  <a:srgbClr val="61605E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</a:t>
            </a:r>
            <a:endParaRPr lang="en-US" altLang="en-US"/>
          </a:p>
        </p:txBody>
      </p:sp>
      <p:sp>
        <p:nvSpPr>
          <p:cNvPr id="53273" name="Google Shape;977;p32"/>
          <p:cNvSpPr txBox="1">
            <a:spLocks noChangeArrowheads="1"/>
          </p:cNvSpPr>
          <p:nvPr/>
        </p:nvSpPr>
        <p:spPr bwMode="auto">
          <a:xfrm>
            <a:off x="9202738" y="530225"/>
            <a:ext cx="12160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E2412A"/>
              </a:buClr>
              <a:buSzPts val="7800"/>
              <a:buFont typeface="Montserrat" panose="02000505000000020004" pitchFamily="2" charset="0"/>
              <a:buNone/>
            </a:pPr>
            <a:r>
              <a:rPr lang="en-US" altLang="en-US" sz="7800" dirty="0">
                <a:solidFill>
                  <a:srgbClr val="E2412A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8</a:t>
            </a:r>
            <a:endParaRPr lang="en-US" altLang="en-US" dirty="0"/>
          </a:p>
        </p:txBody>
      </p:sp>
      <p:sp>
        <p:nvSpPr>
          <p:cNvPr id="53274" name="Google Shape;978;p32"/>
          <p:cNvSpPr txBox="1">
            <a:spLocks noChangeArrowheads="1"/>
          </p:cNvSpPr>
          <p:nvPr/>
        </p:nvSpPr>
        <p:spPr bwMode="auto">
          <a:xfrm>
            <a:off x="2454275" y="533400"/>
            <a:ext cx="960438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BBBDBC"/>
              </a:buClr>
              <a:buSzPts val="7800"/>
              <a:buFont typeface="Montserrat" panose="02000505000000020004" pitchFamily="2" charset="0"/>
              <a:buNone/>
            </a:pPr>
            <a:r>
              <a:rPr lang="en-US" altLang="en-US" sz="7800">
                <a:solidFill>
                  <a:srgbClr val="BBBDBC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1</a:t>
            </a:r>
            <a:endParaRPr lang="en-US" altLang="en-US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8F45123C-6918-0943-B239-3032D6432537}"/>
              </a:ext>
            </a:extLst>
          </p:cNvPr>
          <p:cNvGrpSpPr/>
          <p:nvPr/>
        </p:nvGrpSpPr>
        <p:grpSpPr>
          <a:xfrm>
            <a:off x="3690938" y="2176463"/>
            <a:ext cx="1695450" cy="1220787"/>
            <a:chOff x="3690938" y="2176463"/>
            <a:chExt cx="1695450" cy="1220787"/>
          </a:xfrm>
        </p:grpSpPr>
        <p:sp>
          <p:nvSpPr>
            <p:cNvPr id="53256" name="Google Shape;960;p32"/>
            <p:cNvSpPr>
              <a:spLocks/>
            </p:cNvSpPr>
            <p:nvPr/>
          </p:nvSpPr>
          <p:spPr bwMode="auto">
            <a:xfrm>
              <a:off x="3690938" y="2176463"/>
              <a:ext cx="1695450" cy="1220787"/>
            </a:xfrm>
            <a:custGeom>
              <a:avLst/>
              <a:gdLst>
                <a:gd name="T0" fmla="*/ 227 w 411"/>
                <a:gd name="T1" fmla="*/ 41 h 296"/>
                <a:gd name="T2" fmla="*/ 72 w 411"/>
                <a:gd name="T3" fmla="*/ 4 h 296"/>
                <a:gd name="T4" fmla="*/ 51 w 411"/>
                <a:gd name="T5" fmla="*/ 15 h 296"/>
                <a:gd name="T6" fmla="*/ 3 w 411"/>
                <a:gd name="T7" fmla="*/ 130 h 296"/>
                <a:gd name="T8" fmla="*/ 10 w 411"/>
                <a:gd name="T9" fmla="*/ 153 h 296"/>
                <a:gd name="T10" fmla="*/ 147 w 411"/>
                <a:gd name="T11" fmla="*/ 236 h 296"/>
                <a:gd name="T12" fmla="*/ 146 w 411"/>
                <a:gd name="T13" fmla="*/ 241 h 296"/>
                <a:gd name="T14" fmla="*/ 142 w 411"/>
                <a:gd name="T15" fmla="*/ 281 h 296"/>
                <a:gd name="T16" fmla="*/ 157 w 411"/>
                <a:gd name="T17" fmla="*/ 296 h 296"/>
                <a:gd name="T18" fmla="*/ 338 w 411"/>
                <a:gd name="T19" fmla="*/ 296 h 296"/>
                <a:gd name="T20" fmla="*/ 353 w 411"/>
                <a:gd name="T21" fmla="*/ 282 h 296"/>
                <a:gd name="T22" fmla="*/ 370 w 411"/>
                <a:gd name="T23" fmla="*/ 215 h 296"/>
                <a:gd name="T24" fmla="*/ 406 w 411"/>
                <a:gd name="T25" fmla="*/ 155 h 296"/>
                <a:gd name="T26" fmla="*/ 405 w 411"/>
                <a:gd name="T27" fmla="*/ 134 h 296"/>
                <a:gd name="T28" fmla="*/ 277 w 411"/>
                <a:gd name="T29" fmla="*/ 6 h 296"/>
                <a:gd name="T30" fmla="*/ 256 w 411"/>
                <a:gd name="T31" fmla="*/ 7 h 296"/>
                <a:gd name="T32" fmla="*/ 230 w 411"/>
                <a:gd name="T33" fmla="*/ 37 h 296"/>
                <a:gd name="T34" fmla="*/ 227 w 411"/>
                <a:gd name="T35" fmla="*/ 4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1" h="296" extrusionOk="0">
                  <a:moveTo>
                    <a:pt x="227" y="41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64" y="2"/>
                    <a:pt x="54" y="7"/>
                    <a:pt x="51" y="15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0" y="138"/>
                    <a:pt x="3" y="149"/>
                    <a:pt x="10" y="153"/>
                  </a:cubicBezTo>
                  <a:cubicBezTo>
                    <a:pt x="147" y="236"/>
                    <a:pt x="147" y="236"/>
                    <a:pt x="147" y="236"/>
                  </a:cubicBezTo>
                  <a:cubicBezTo>
                    <a:pt x="146" y="241"/>
                    <a:pt x="146" y="241"/>
                    <a:pt x="146" y="241"/>
                  </a:cubicBezTo>
                  <a:cubicBezTo>
                    <a:pt x="144" y="254"/>
                    <a:pt x="143" y="267"/>
                    <a:pt x="142" y="281"/>
                  </a:cubicBezTo>
                  <a:cubicBezTo>
                    <a:pt x="142" y="289"/>
                    <a:pt x="149" y="296"/>
                    <a:pt x="157" y="296"/>
                  </a:cubicBezTo>
                  <a:cubicBezTo>
                    <a:pt x="338" y="296"/>
                    <a:pt x="338" y="296"/>
                    <a:pt x="338" y="296"/>
                  </a:cubicBezTo>
                  <a:cubicBezTo>
                    <a:pt x="346" y="296"/>
                    <a:pt x="352" y="290"/>
                    <a:pt x="353" y="282"/>
                  </a:cubicBezTo>
                  <a:cubicBezTo>
                    <a:pt x="355" y="259"/>
                    <a:pt x="361" y="236"/>
                    <a:pt x="370" y="215"/>
                  </a:cubicBezTo>
                  <a:cubicBezTo>
                    <a:pt x="379" y="193"/>
                    <a:pt x="391" y="173"/>
                    <a:pt x="406" y="155"/>
                  </a:cubicBezTo>
                  <a:cubicBezTo>
                    <a:pt x="411" y="149"/>
                    <a:pt x="411" y="140"/>
                    <a:pt x="405" y="134"/>
                  </a:cubicBezTo>
                  <a:cubicBezTo>
                    <a:pt x="277" y="6"/>
                    <a:pt x="277" y="6"/>
                    <a:pt x="277" y="6"/>
                  </a:cubicBezTo>
                  <a:cubicBezTo>
                    <a:pt x="271" y="0"/>
                    <a:pt x="261" y="0"/>
                    <a:pt x="256" y="7"/>
                  </a:cubicBezTo>
                  <a:cubicBezTo>
                    <a:pt x="247" y="16"/>
                    <a:pt x="238" y="27"/>
                    <a:pt x="230" y="37"/>
                  </a:cubicBezTo>
                  <a:lnTo>
                    <a:pt x="227" y="41"/>
                  </a:ln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75" name="Google Shape;979;p32"/>
            <p:cNvSpPr>
              <a:spLocks/>
            </p:cNvSpPr>
            <p:nvPr/>
          </p:nvSpPr>
          <p:spPr bwMode="auto">
            <a:xfrm>
              <a:off x="4545013" y="2649538"/>
              <a:ext cx="433387" cy="520700"/>
            </a:xfrm>
            <a:custGeom>
              <a:avLst/>
              <a:gdLst>
                <a:gd name="T0" fmla="*/ 40 w 105"/>
                <a:gd name="T1" fmla="*/ 126 h 126"/>
                <a:gd name="T2" fmla="*/ 40 w 105"/>
                <a:gd name="T3" fmla="*/ 117 h 126"/>
                <a:gd name="T4" fmla="*/ 71 w 105"/>
                <a:gd name="T5" fmla="*/ 110 h 126"/>
                <a:gd name="T6" fmla="*/ 36 w 105"/>
                <a:gd name="T7" fmla="*/ 110 h 126"/>
                <a:gd name="T8" fmla="*/ 66 w 105"/>
                <a:gd name="T9" fmla="*/ 114 h 126"/>
                <a:gd name="T10" fmla="*/ 52 w 105"/>
                <a:gd name="T11" fmla="*/ 62 h 126"/>
                <a:gd name="T12" fmla="*/ 53 w 105"/>
                <a:gd name="T13" fmla="*/ 103 h 126"/>
                <a:gd name="T14" fmla="*/ 53 w 105"/>
                <a:gd name="T15" fmla="*/ 103 h 126"/>
                <a:gd name="T16" fmla="*/ 57 w 105"/>
                <a:gd name="T17" fmla="*/ 62 h 126"/>
                <a:gd name="T18" fmla="*/ 39 w 105"/>
                <a:gd name="T19" fmla="*/ 58 h 126"/>
                <a:gd name="T20" fmla="*/ 39 w 105"/>
                <a:gd name="T21" fmla="*/ 45 h 126"/>
                <a:gd name="T22" fmla="*/ 61 w 105"/>
                <a:gd name="T23" fmla="*/ 52 h 126"/>
                <a:gd name="T24" fmla="*/ 74 w 105"/>
                <a:gd name="T25" fmla="*/ 52 h 126"/>
                <a:gd name="T26" fmla="*/ 18 w 105"/>
                <a:gd name="T27" fmla="*/ 40 h 126"/>
                <a:gd name="T28" fmla="*/ 36 w 105"/>
                <a:gd name="T29" fmla="*/ 99 h 126"/>
                <a:gd name="T30" fmla="*/ 45 w 105"/>
                <a:gd name="T31" fmla="*/ 62 h 126"/>
                <a:gd name="T32" fmla="*/ 28 w 105"/>
                <a:gd name="T33" fmla="*/ 52 h 126"/>
                <a:gd name="T34" fmla="*/ 49 w 105"/>
                <a:gd name="T35" fmla="*/ 52 h 126"/>
                <a:gd name="T36" fmla="*/ 52 w 105"/>
                <a:gd name="T37" fmla="*/ 58 h 126"/>
                <a:gd name="T38" fmla="*/ 57 w 105"/>
                <a:gd name="T39" fmla="*/ 52 h 126"/>
                <a:gd name="T40" fmla="*/ 75 w 105"/>
                <a:gd name="T41" fmla="*/ 44 h 126"/>
                <a:gd name="T42" fmla="*/ 68 w 105"/>
                <a:gd name="T43" fmla="*/ 62 h 126"/>
                <a:gd name="T44" fmla="*/ 64 w 105"/>
                <a:gd name="T45" fmla="*/ 103 h 126"/>
                <a:gd name="T46" fmla="*/ 84 w 105"/>
                <a:gd name="T47" fmla="*/ 65 h 126"/>
                <a:gd name="T48" fmla="*/ 53 w 105"/>
                <a:gd name="T49" fmla="*/ 0 h 126"/>
                <a:gd name="T50" fmla="*/ 49 w 105"/>
                <a:gd name="T51" fmla="*/ 11 h 126"/>
                <a:gd name="T52" fmla="*/ 57 w 105"/>
                <a:gd name="T53" fmla="*/ 11 h 126"/>
                <a:gd name="T54" fmla="*/ 77 w 105"/>
                <a:gd name="T55" fmla="*/ 5 h 126"/>
                <a:gd name="T56" fmla="*/ 68 w 105"/>
                <a:gd name="T57" fmla="*/ 13 h 126"/>
                <a:gd name="T58" fmla="*/ 75 w 105"/>
                <a:gd name="T59" fmla="*/ 17 h 126"/>
                <a:gd name="T60" fmla="*/ 94 w 105"/>
                <a:gd name="T61" fmla="*/ 17 h 126"/>
                <a:gd name="T62" fmla="*/ 83 w 105"/>
                <a:gd name="T63" fmla="*/ 22 h 126"/>
                <a:gd name="T64" fmla="*/ 89 w 105"/>
                <a:gd name="T65" fmla="*/ 27 h 126"/>
                <a:gd name="T66" fmla="*/ 105 w 105"/>
                <a:gd name="T67" fmla="*/ 37 h 126"/>
                <a:gd name="T68" fmla="*/ 94 w 105"/>
                <a:gd name="T69" fmla="*/ 35 h 126"/>
                <a:gd name="T70" fmla="*/ 95 w 105"/>
                <a:gd name="T71" fmla="*/ 43 h 126"/>
                <a:gd name="T72" fmla="*/ 105 w 105"/>
                <a:gd name="T73" fmla="*/ 59 h 126"/>
                <a:gd name="T74" fmla="*/ 95 w 105"/>
                <a:gd name="T75" fmla="*/ 53 h 126"/>
                <a:gd name="T76" fmla="*/ 93 w 105"/>
                <a:gd name="T77" fmla="*/ 60 h 126"/>
                <a:gd name="T78" fmla="*/ 36 w 105"/>
                <a:gd name="T79" fmla="*/ 18 h 126"/>
                <a:gd name="T80" fmla="*/ 34 w 105"/>
                <a:gd name="T81" fmla="*/ 7 h 126"/>
                <a:gd name="T82" fmla="*/ 28 w 105"/>
                <a:gd name="T83" fmla="*/ 10 h 126"/>
                <a:gd name="T84" fmla="*/ 23 w 105"/>
                <a:gd name="T85" fmla="*/ 27 h 126"/>
                <a:gd name="T86" fmla="*/ 17 w 105"/>
                <a:gd name="T87" fmla="*/ 17 h 126"/>
                <a:gd name="T88" fmla="*/ 12 w 105"/>
                <a:gd name="T89" fmla="*/ 23 h 126"/>
                <a:gd name="T90" fmla="*/ 15 w 105"/>
                <a:gd name="T91" fmla="*/ 40 h 126"/>
                <a:gd name="T92" fmla="*/ 5 w 105"/>
                <a:gd name="T93" fmla="*/ 34 h 126"/>
                <a:gd name="T94" fmla="*/ 4 w 105"/>
                <a:gd name="T95" fmla="*/ 41 h 126"/>
                <a:gd name="T96" fmla="*/ 15 w 105"/>
                <a:gd name="T97" fmla="*/ 56 h 126"/>
                <a:gd name="T98" fmla="*/ 4 w 105"/>
                <a:gd name="T99" fmla="*/ 54 h 126"/>
                <a:gd name="T100" fmla="*/ 5 w 105"/>
                <a:gd name="T101" fmla="*/ 6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" h="126" extrusionOk="0">
                  <a:moveTo>
                    <a:pt x="71" y="121"/>
                  </a:moveTo>
                  <a:cubicBezTo>
                    <a:pt x="71" y="124"/>
                    <a:pt x="69" y="126"/>
                    <a:pt x="66" y="126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38" y="126"/>
                    <a:pt x="36" y="124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19"/>
                    <a:pt x="38" y="117"/>
                    <a:pt x="40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9" y="117"/>
                    <a:pt x="71" y="119"/>
                    <a:pt x="71" y="121"/>
                  </a:cubicBezTo>
                  <a:close/>
                  <a:moveTo>
                    <a:pt x="71" y="110"/>
                  </a:moveTo>
                  <a:cubicBezTo>
                    <a:pt x="71" y="108"/>
                    <a:pt x="69" y="106"/>
                    <a:pt x="66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38" y="106"/>
                    <a:pt x="36" y="108"/>
                    <a:pt x="36" y="110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36" y="112"/>
                    <a:pt x="38" y="114"/>
                    <a:pt x="40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9" y="114"/>
                    <a:pt x="71" y="112"/>
                    <a:pt x="71" y="110"/>
                  </a:cubicBezTo>
                  <a:close/>
                  <a:moveTo>
                    <a:pt x="57" y="62"/>
                  </a:moveTo>
                  <a:cubicBezTo>
                    <a:pt x="52" y="62"/>
                    <a:pt x="52" y="62"/>
                    <a:pt x="52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50" y="103"/>
                    <a:pt x="52" y="103"/>
                    <a:pt x="53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5" y="103"/>
                    <a:pt x="56" y="103"/>
                    <a:pt x="57" y="103"/>
                  </a:cubicBezTo>
                  <a:lnTo>
                    <a:pt x="57" y="62"/>
                  </a:lnTo>
                  <a:close/>
                  <a:moveTo>
                    <a:pt x="39" y="45"/>
                  </a:moveTo>
                  <a:cubicBezTo>
                    <a:pt x="35" y="45"/>
                    <a:pt x="32" y="48"/>
                    <a:pt x="32" y="52"/>
                  </a:cubicBezTo>
                  <a:cubicBezTo>
                    <a:pt x="32" y="55"/>
                    <a:pt x="35" y="58"/>
                    <a:pt x="39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48"/>
                    <a:pt x="42" y="45"/>
                    <a:pt x="39" y="45"/>
                  </a:cubicBezTo>
                  <a:close/>
                  <a:moveTo>
                    <a:pt x="74" y="52"/>
                  </a:moveTo>
                  <a:cubicBezTo>
                    <a:pt x="74" y="48"/>
                    <a:pt x="71" y="45"/>
                    <a:pt x="68" y="45"/>
                  </a:cubicBezTo>
                  <a:cubicBezTo>
                    <a:pt x="64" y="45"/>
                    <a:pt x="61" y="48"/>
                    <a:pt x="61" y="52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71" y="58"/>
                    <a:pt x="74" y="55"/>
                    <a:pt x="74" y="52"/>
                  </a:cubicBezTo>
                  <a:close/>
                  <a:moveTo>
                    <a:pt x="88" y="40"/>
                  </a:moveTo>
                  <a:cubicBezTo>
                    <a:pt x="85" y="29"/>
                    <a:pt x="72" y="17"/>
                    <a:pt x="53" y="17"/>
                  </a:cubicBezTo>
                  <a:cubicBezTo>
                    <a:pt x="35" y="17"/>
                    <a:pt x="21" y="29"/>
                    <a:pt x="18" y="40"/>
                  </a:cubicBezTo>
                  <a:cubicBezTo>
                    <a:pt x="16" y="49"/>
                    <a:pt x="18" y="57"/>
                    <a:pt x="22" y="65"/>
                  </a:cubicBezTo>
                  <a:cubicBezTo>
                    <a:pt x="26" y="72"/>
                    <a:pt x="30" y="78"/>
                    <a:pt x="33" y="85"/>
                  </a:cubicBezTo>
                  <a:cubicBezTo>
                    <a:pt x="35" y="89"/>
                    <a:pt x="35" y="94"/>
                    <a:pt x="36" y="99"/>
                  </a:cubicBezTo>
                  <a:cubicBezTo>
                    <a:pt x="37" y="102"/>
                    <a:pt x="38" y="103"/>
                    <a:pt x="42" y="103"/>
                  </a:cubicBezTo>
                  <a:cubicBezTo>
                    <a:pt x="43" y="103"/>
                    <a:pt x="44" y="103"/>
                    <a:pt x="45" y="103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6" y="62"/>
                    <a:pt x="33" y="61"/>
                    <a:pt x="31" y="59"/>
                  </a:cubicBezTo>
                  <a:cubicBezTo>
                    <a:pt x="29" y="57"/>
                    <a:pt x="28" y="54"/>
                    <a:pt x="28" y="52"/>
                  </a:cubicBezTo>
                  <a:cubicBezTo>
                    <a:pt x="28" y="49"/>
                    <a:pt x="29" y="46"/>
                    <a:pt x="31" y="44"/>
                  </a:cubicBezTo>
                  <a:cubicBezTo>
                    <a:pt x="33" y="42"/>
                    <a:pt x="36" y="41"/>
                    <a:pt x="39" y="41"/>
                  </a:cubicBezTo>
                  <a:cubicBezTo>
                    <a:pt x="44" y="41"/>
                    <a:pt x="49" y="46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49"/>
                    <a:pt x="58" y="46"/>
                    <a:pt x="60" y="44"/>
                  </a:cubicBezTo>
                  <a:cubicBezTo>
                    <a:pt x="62" y="42"/>
                    <a:pt x="65" y="41"/>
                    <a:pt x="68" y="41"/>
                  </a:cubicBezTo>
                  <a:cubicBezTo>
                    <a:pt x="71" y="41"/>
                    <a:pt x="73" y="42"/>
                    <a:pt x="75" y="44"/>
                  </a:cubicBezTo>
                  <a:cubicBezTo>
                    <a:pt x="77" y="46"/>
                    <a:pt x="78" y="49"/>
                    <a:pt x="78" y="52"/>
                  </a:cubicBezTo>
                  <a:cubicBezTo>
                    <a:pt x="78" y="54"/>
                    <a:pt x="77" y="57"/>
                    <a:pt x="75" y="59"/>
                  </a:cubicBezTo>
                  <a:cubicBezTo>
                    <a:pt x="73" y="61"/>
                    <a:pt x="71" y="62"/>
                    <a:pt x="68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3"/>
                    <a:pt x="63" y="103"/>
                    <a:pt x="64" y="103"/>
                  </a:cubicBezTo>
                  <a:cubicBezTo>
                    <a:pt x="68" y="103"/>
                    <a:pt x="69" y="102"/>
                    <a:pt x="70" y="99"/>
                  </a:cubicBezTo>
                  <a:cubicBezTo>
                    <a:pt x="71" y="94"/>
                    <a:pt x="72" y="89"/>
                    <a:pt x="73" y="85"/>
                  </a:cubicBezTo>
                  <a:cubicBezTo>
                    <a:pt x="77" y="78"/>
                    <a:pt x="80" y="72"/>
                    <a:pt x="84" y="65"/>
                  </a:cubicBezTo>
                  <a:cubicBezTo>
                    <a:pt x="88" y="57"/>
                    <a:pt x="90" y="49"/>
                    <a:pt x="88" y="40"/>
                  </a:cubicBezTo>
                  <a:close/>
                  <a:moveTo>
                    <a:pt x="57" y="4"/>
                  </a:moveTo>
                  <a:cubicBezTo>
                    <a:pt x="57" y="2"/>
                    <a:pt x="55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2"/>
                    <a:pt x="49" y="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3"/>
                    <a:pt x="51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5" y="15"/>
                    <a:pt x="57" y="13"/>
                    <a:pt x="57" y="11"/>
                  </a:cubicBezTo>
                  <a:lnTo>
                    <a:pt x="57" y="4"/>
                  </a:lnTo>
                  <a:close/>
                  <a:moveTo>
                    <a:pt x="78" y="10"/>
                  </a:moveTo>
                  <a:cubicBezTo>
                    <a:pt x="79" y="8"/>
                    <a:pt x="79" y="6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5" y="4"/>
                    <a:pt x="72" y="5"/>
                    <a:pt x="71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7" y="15"/>
                    <a:pt x="68" y="17"/>
                    <a:pt x="70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2" y="19"/>
                    <a:pt x="74" y="18"/>
                    <a:pt x="75" y="17"/>
                  </a:cubicBezTo>
                  <a:lnTo>
                    <a:pt x="78" y="10"/>
                  </a:lnTo>
                  <a:close/>
                  <a:moveTo>
                    <a:pt x="94" y="23"/>
                  </a:moveTo>
                  <a:cubicBezTo>
                    <a:pt x="95" y="21"/>
                    <a:pt x="96" y="19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3" y="16"/>
                    <a:pt x="90" y="16"/>
                    <a:pt x="89" y="17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2" y="23"/>
                    <a:pt x="82" y="25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5" y="29"/>
                    <a:pt x="87" y="29"/>
                    <a:pt x="89" y="27"/>
                  </a:cubicBezTo>
                  <a:lnTo>
                    <a:pt x="94" y="23"/>
                  </a:lnTo>
                  <a:close/>
                  <a:moveTo>
                    <a:pt x="102" y="41"/>
                  </a:moveTo>
                  <a:cubicBezTo>
                    <a:pt x="104" y="41"/>
                    <a:pt x="105" y="39"/>
                    <a:pt x="105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5" y="35"/>
                    <a:pt x="103" y="34"/>
                    <a:pt x="101" y="34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2" y="36"/>
                    <a:pt x="90" y="38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2"/>
                    <a:pt x="93" y="43"/>
                    <a:pt x="95" y="43"/>
                  </a:cubicBezTo>
                  <a:lnTo>
                    <a:pt x="102" y="41"/>
                  </a:lnTo>
                  <a:close/>
                  <a:moveTo>
                    <a:pt x="100" y="62"/>
                  </a:moveTo>
                  <a:cubicBezTo>
                    <a:pt x="102" y="62"/>
                    <a:pt x="104" y="61"/>
                    <a:pt x="105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7"/>
                    <a:pt x="104" y="55"/>
                    <a:pt x="102" y="54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3" y="53"/>
                    <a:pt x="91" y="54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0" y="58"/>
                    <a:pt x="91" y="60"/>
                    <a:pt x="93" y="60"/>
                  </a:cubicBezTo>
                  <a:lnTo>
                    <a:pt x="100" y="62"/>
                  </a:lnTo>
                  <a:close/>
                  <a:moveTo>
                    <a:pt x="31" y="17"/>
                  </a:moveTo>
                  <a:cubicBezTo>
                    <a:pt x="32" y="18"/>
                    <a:pt x="34" y="19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8" y="17"/>
                    <a:pt x="39" y="15"/>
                    <a:pt x="38" y="13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5"/>
                    <a:pt x="31" y="4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7" y="6"/>
                    <a:pt x="27" y="8"/>
                    <a:pt x="28" y="10"/>
                  </a:cubicBezTo>
                  <a:lnTo>
                    <a:pt x="31" y="17"/>
                  </a:lnTo>
                  <a:close/>
                  <a:moveTo>
                    <a:pt x="17" y="27"/>
                  </a:moveTo>
                  <a:cubicBezTo>
                    <a:pt x="19" y="29"/>
                    <a:pt x="21" y="29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5"/>
                    <a:pt x="24" y="23"/>
                    <a:pt x="22" y="2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6"/>
                    <a:pt x="13" y="16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0" y="19"/>
                    <a:pt x="10" y="21"/>
                    <a:pt x="12" y="23"/>
                  </a:cubicBezTo>
                  <a:lnTo>
                    <a:pt x="17" y="27"/>
                  </a:lnTo>
                  <a:close/>
                  <a:moveTo>
                    <a:pt x="11" y="43"/>
                  </a:moveTo>
                  <a:cubicBezTo>
                    <a:pt x="13" y="43"/>
                    <a:pt x="15" y="42"/>
                    <a:pt x="15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6" y="38"/>
                    <a:pt x="14" y="36"/>
                    <a:pt x="12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34"/>
                    <a:pt x="1" y="35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9"/>
                    <a:pt x="2" y="41"/>
                    <a:pt x="4" y="41"/>
                  </a:cubicBezTo>
                  <a:lnTo>
                    <a:pt x="11" y="43"/>
                  </a:lnTo>
                  <a:close/>
                  <a:moveTo>
                    <a:pt x="12" y="60"/>
                  </a:moveTo>
                  <a:cubicBezTo>
                    <a:pt x="14" y="60"/>
                    <a:pt x="16" y="58"/>
                    <a:pt x="15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4"/>
                    <a:pt x="13" y="53"/>
                    <a:pt x="11" y="53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2" y="55"/>
                    <a:pt x="1" y="57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61"/>
                    <a:pt x="3" y="62"/>
                    <a:pt x="5" y="62"/>
                  </a:cubicBezTo>
                  <a:lnTo>
                    <a:pt x="12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A1169611-50B3-5C4A-8DFD-F4F1B101D4D3}"/>
              </a:ext>
            </a:extLst>
          </p:cNvPr>
          <p:cNvGrpSpPr/>
          <p:nvPr/>
        </p:nvGrpSpPr>
        <p:grpSpPr>
          <a:xfrm>
            <a:off x="6819900" y="2176463"/>
            <a:ext cx="1695450" cy="1220787"/>
            <a:chOff x="6819900" y="2176463"/>
            <a:chExt cx="1695450" cy="1220787"/>
          </a:xfrm>
        </p:grpSpPr>
        <p:sp>
          <p:nvSpPr>
            <p:cNvPr id="53254" name="Google Shape;958;p32"/>
            <p:cNvSpPr>
              <a:spLocks/>
            </p:cNvSpPr>
            <p:nvPr/>
          </p:nvSpPr>
          <p:spPr bwMode="auto">
            <a:xfrm>
              <a:off x="6819900" y="2176463"/>
              <a:ext cx="1695450" cy="1220787"/>
            </a:xfrm>
            <a:custGeom>
              <a:avLst/>
              <a:gdLst>
                <a:gd name="T0" fmla="*/ 181 w 411"/>
                <a:gd name="T1" fmla="*/ 37 h 296"/>
                <a:gd name="T2" fmla="*/ 155 w 411"/>
                <a:gd name="T3" fmla="*/ 6 h 296"/>
                <a:gd name="T4" fmla="*/ 134 w 411"/>
                <a:gd name="T5" fmla="*/ 6 h 296"/>
                <a:gd name="T6" fmla="*/ 6 w 411"/>
                <a:gd name="T7" fmla="*/ 134 h 296"/>
                <a:gd name="T8" fmla="*/ 4 w 411"/>
                <a:gd name="T9" fmla="*/ 154 h 296"/>
                <a:gd name="T10" fmla="*/ 58 w 411"/>
                <a:gd name="T11" fmla="*/ 283 h 296"/>
                <a:gd name="T12" fmla="*/ 73 w 411"/>
                <a:gd name="T13" fmla="*/ 296 h 296"/>
                <a:gd name="T14" fmla="*/ 254 w 411"/>
                <a:gd name="T15" fmla="*/ 296 h 296"/>
                <a:gd name="T16" fmla="*/ 269 w 411"/>
                <a:gd name="T17" fmla="*/ 281 h 296"/>
                <a:gd name="T18" fmla="*/ 265 w 411"/>
                <a:gd name="T19" fmla="*/ 241 h 296"/>
                <a:gd name="T20" fmla="*/ 264 w 411"/>
                <a:gd name="T21" fmla="*/ 236 h 296"/>
                <a:gd name="T22" fmla="*/ 400 w 411"/>
                <a:gd name="T23" fmla="*/ 153 h 296"/>
                <a:gd name="T24" fmla="*/ 408 w 411"/>
                <a:gd name="T25" fmla="*/ 130 h 296"/>
                <a:gd name="T26" fmla="*/ 360 w 411"/>
                <a:gd name="T27" fmla="*/ 15 h 296"/>
                <a:gd name="T28" fmla="*/ 339 w 411"/>
                <a:gd name="T29" fmla="*/ 4 h 296"/>
                <a:gd name="T30" fmla="*/ 184 w 411"/>
                <a:gd name="T31" fmla="*/ 41 h 296"/>
                <a:gd name="T32" fmla="*/ 181 w 411"/>
                <a:gd name="T33" fmla="*/ 3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1" h="296" extrusionOk="0">
                  <a:moveTo>
                    <a:pt x="181" y="37"/>
                  </a:moveTo>
                  <a:cubicBezTo>
                    <a:pt x="173" y="27"/>
                    <a:pt x="164" y="16"/>
                    <a:pt x="155" y="6"/>
                  </a:cubicBezTo>
                  <a:cubicBezTo>
                    <a:pt x="149" y="0"/>
                    <a:pt x="140" y="0"/>
                    <a:pt x="134" y="6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0" y="140"/>
                    <a:pt x="0" y="148"/>
                    <a:pt x="4" y="154"/>
                  </a:cubicBezTo>
                  <a:cubicBezTo>
                    <a:pt x="35" y="190"/>
                    <a:pt x="54" y="236"/>
                    <a:pt x="58" y="283"/>
                  </a:cubicBezTo>
                  <a:cubicBezTo>
                    <a:pt x="59" y="290"/>
                    <a:pt x="65" y="296"/>
                    <a:pt x="73" y="296"/>
                  </a:cubicBezTo>
                  <a:cubicBezTo>
                    <a:pt x="254" y="296"/>
                    <a:pt x="254" y="296"/>
                    <a:pt x="254" y="296"/>
                  </a:cubicBezTo>
                  <a:cubicBezTo>
                    <a:pt x="262" y="296"/>
                    <a:pt x="269" y="289"/>
                    <a:pt x="269" y="281"/>
                  </a:cubicBezTo>
                  <a:cubicBezTo>
                    <a:pt x="268" y="267"/>
                    <a:pt x="267" y="254"/>
                    <a:pt x="265" y="241"/>
                  </a:cubicBezTo>
                  <a:cubicBezTo>
                    <a:pt x="264" y="236"/>
                    <a:pt x="264" y="236"/>
                    <a:pt x="264" y="236"/>
                  </a:cubicBezTo>
                  <a:cubicBezTo>
                    <a:pt x="400" y="153"/>
                    <a:pt x="400" y="153"/>
                    <a:pt x="400" y="153"/>
                  </a:cubicBezTo>
                  <a:cubicBezTo>
                    <a:pt x="408" y="149"/>
                    <a:pt x="411" y="138"/>
                    <a:pt x="408" y="130"/>
                  </a:cubicBezTo>
                  <a:cubicBezTo>
                    <a:pt x="360" y="15"/>
                    <a:pt x="360" y="15"/>
                    <a:pt x="360" y="15"/>
                  </a:cubicBezTo>
                  <a:cubicBezTo>
                    <a:pt x="357" y="7"/>
                    <a:pt x="347" y="2"/>
                    <a:pt x="339" y="4"/>
                  </a:cubicBezTo>
                  <a:cubicBezTo>
                    <a:pt x="184" y="41"/>
                    <a:pt x="184" y="41"/>
                    <a:pt x="184" y="41"/>
                  </a:cubicBezTo>
                  <a:lnTo>
                    <a:pt x="181" y="37"/>
                  </a:lnTo>
                  <a:close/>
                </a:path>
              </a:pathLst>
            </a:cu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76" name="Google Shape;980;p32"/>
            <p:cNvSpPr>
              <a:spLocks/>
            </p:cNvSpPr>
            <p:nvPr/>
          </p:nvSpPr>
          <p:spPr bwMode="auto">
            <a:xfrm>
              <a:off x="7162800" y="2728913"/>
              <a:ext cx="606425" cy="403225"/>
            </a:xfrm>
            <a:custGeom>
              <a:avLst/>
              <a:gdLst>
                <a:gd name="T0" fmla="*/ 113 w 147"/>
                <a:gd name="T1" fmla="*/ 51 h 98"/>
                <a:gd name="T2" fmla="*/ 53 w 147"/>
                <a:gd name="T3" fmla="*/ 24 h 98"/>
                <a:gd name="T4" fmla="*/ 50 w 147"/>
                <a:gd name="T5" fmla="*/ 17 h 98"/>
                <a:gd name="T6" fmla="*/ 117 w 147"/>
                <a:gd name="T7" fmla="*/ 10 h 98"/>
                <a:gd name="T8" fmla="*/ 122 w 147"/>
                <a:gd name="T9" fmla="*/ 3 h 98"/>
                <a:gd name="T10" fmla="*/ 134 w 147"/>
                <a:gd name="T11" fmla="*/ 43 h 98"/>
                <a:gd name="T12" fmla="*/ 147 w 147"/>
                <a:gd name="T13" fmla="*/ 41 h 98"/>
                <a:gd name="T14" fmla="*/ 129 w 147"/>
                <a:gd name="T15" fmla="*/ 0 h 98"/>
                <a:gd name="T16" fmla="*/ 4 w 147"/>
                <a:gd name="T17" fmla="*/ 53 h 98"/>
                <a:gd name="T18" fmla="*/ 17 w 147"/>
                <a:gd name="T19" fmla="*/ 10 h 98"/>
                <a:gd name="T20" fmla="*/ 7 w 147"/>
                <a:gd name="T21" fmla="*/ 6 h 98"/>
                <a:gd name="T22" fmla="*/ 0 w 147"/>
                <a:gd name="T23" fmla="*/ 49 h 98"/>
                <a:gd name="T24" fmla="*/ 51 w 147"/>
                <a:gd name="T25" fmla="*/ 82 h 98"/>
                <a:gd name="T26" fmla="*/ 45 w 147"/>
                <a:gd name="T27" fmla="*/ 89 h 98"/>
                <a:gd name="T28" fmla="*/ 54 w 147"/>
                <a:gd name="T29" fmla="*/ 96 h 98"/>
                <a:gd name="T30" fmla="*/ 59 w 147"/>
                <a:gd name="T31" fmla="*/ 89 h 98"/>
                <a:gd name="T32" fmla="*/ 34 w 147"/>
                <a:gd name="T33" fmla="*/ 90 h 98"/>
                <a:gd name="T34" fmla="*/ 47 w 147"/>
                <a:gd name="T35" fmla="*/ 72 h 98"/>
                <a:gd name="T36" fmla="*/ 36 w 147"/>
                <a:gd name="T37" fmla="*/ 78 h 98"/>
                <a:gd name="T38" fmla="*/ 22 w 147"/>
                <a:gd name="T39" fmla="*/ 72 h 98"/>
                <a:gd name="T40" fmla="*/ 30 w 147"/>
                <a:gd name="T41" fmla="*/ 79 h 98"/>
                <a:gd name="T42" fmla="*/ 37 w 147"/>
                <a:gd name="T43" fmla="*/ 62 h 98"/>
                <a:gd name="T44" fmla="*/ 26 w 147"/>
                <a:gd name="T45" fmla="*/ 68 h 98"/>
                <a:gd name="T46" fmla="*/ 20 w 147"/>
                <a:gd name="T47" fmla="*/ 69 h 98"/>
                <a:gd name="T48" fmla="*/ 19 w 147"/>
                <a:gd name="T49" fmla="*/ 53 h 98"/>
                <a:gd name="T50" fmla="*/ 16 w 147"/>
                <a:gd name="T51" fmla="*/ 57 h 98"/>
                <a:gd name="T52" fmla="*/ 13 w 147"/>
                <a:gd name="T53" fmla="*/ 68 h 98"/>
                <a:gd name="T54" fmla="*/ 111 w 147"/>
                <a:gd name="T55" fmla="*/ 61 h 98"/>
                <a:gd name="T56" fmla="*/ 74 w 147"/>
                <a:gd name="T57" fmla="*/ 23 h 98"/>
                <a:gd name="T58" fmla="*/ 53 w 147"/>
                <a:gd name="T59" fmla="*/ 28 h 98"/>
                <a:gd name="T60" fmla="*/ 48 w 147"/>
                <a:gd name="T61" fmla="*/ 14 h 98"/>
                <a:gd name="T62" fmla="*/ 23 w 147"/>
                <a:gd name="T63" fmla="*/ 47 h 98"/>
                <a:gd name="T64" fmla="*/ 39 w 147"/>
                <a:gd name="T65" fmla="*/ 60 h 98"/>
                <a:gd name="T66" fmla="*/ 53 w 147"/>
                <a:gd name="T67" fmla="*/ 77 h 98"/>
                <a:gd name="T68" fmla="*/ 66 w 147"/>
                <a:gd name="T69" fmla="*/ 90 h 98"/>
                <a:gd name="T70" fmla="*/ 69 w 147"/>
                <a:gd name="T71" fmla="*/ 92 h 98"/>
                <a:gd name="T72" fmla="*/ 74 w 147"/>
                <a:gd name="T73" fmla="*/ 84 h 98"/>
                <a:gd name="T74" fmla="*/ 61 w 147"/>
                <a:gd name="T75" fmla="*/ 70 h 98"/>
                <a:gd name="T76" fmla="*/ 83 w 147"/>
                <a:gd name="T77" fmla="*/ 85 h 98"/>
                <a:gd name="T78" fmla="*/ 86 w 147"/>
                <a:gd name="T79" fmla="*/ 75 h 98"/>
                <a:gd name="T80" fmla="*/ 75 w 147"/>
                <a:gd name="T81" fmla="*/ 66 h 98"/>
                <a:gd name="T82" fmla="*/ 78 w 147"/>
                <a:gd name="T83" fmla="*/ 63 h 98"/>
                <a:gd name="T84" fmla="*/ 101 w 147"/>
                <a:gd name="T85" fmla="*/ 73 h 98"/>
                <a:gd name="T86" fmla="*/ 96 w 147"/>
                <a:gd name="T87" fmla="*/ 62 h 98"/>
                <a:gd name="T88" fmla="*/ 88 w 147"/>
                <a:gd name="T89" fmla="*/ 53 h 98"/>
                <a:gd name="T90" fmla="*/ 111 w 147"/>
                <a:gd name="T91" fmla="*/ 6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7" h="98" extrusionOk="0">
                  <a:moveTo>
                    <a:pt x="117" y="1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5" y="43"/>
                    <a:pt x="77" y="19"/>
                    <a:pt x="75" y="19"/>
                  </a:cubicBezTo>
                  <a:cubicBezTo>
                    <a:pt x="73" y="19"/>
                    <a:pt x="64" y="22"/>
                    <a:pt x="63" y="23"/>
                  </a:cubicBezTo>
                  <a:cubicBezTo>
                    <a:pt x="63" y="23"/>
                    <a:pt x="58" y="24"/>
                    <a:pt x="53" y="24"/>
                  </a:cubicBezTo>
                  <a:cubicBezTo>
                    <a:pt x="51" y="24"/>
                    <a:pt x="50" y="24"/>
                    <a:pt x="49" y="23"/>
                  </a:cubicBezTo>
                  <a:cubicBezTo>
                    <a:pt x="47" y="22"/>
                    <a:pt x="47" y="22"/>
                    <a:pt x="47" y="21"/>
                  </a:cubicBezTo>
                  <a:cubicBezTo>
                    <a:pt x="47" y="19"/>
                    <a:pt x="49" y="17"/>
                    <a:pt x="50" y="17"/>
                  </a:cubicBezTo>
                  <a:cubicBezTo>
                    <a:pt x="57" y="13"/>
                    <a:pt x="77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84" y="5"/>
                    <a:pt x="113" y="9"/>
                    <a:pt x="117" y="10"/>
                  </a:cubicBezTo>
                  <a:close/>
                  <a:moveTo>
                    <a:pt x="129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1" y="3"/>
                    <a:pt x="120" y="4"/>
                    <a:pt x="120" y="5"/>
                  </a:cubicBezTo>
                  <a:cubicBezTo>
                    <a:pt x="119" y="6"/>
                    <a:pt x="119" y="7"/>
                    <a:pt x="120" y="8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5" y="45"/>
                    <a:pt x="137" y="46"/>
                    <a:pt x="139" y="45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5" y="43"/>
                    <a:pt x="146" y="42"/>
                    <a:pt x="147" y="41"/>
                  </a:cubicBezTo>
                  <a:cubicBezTo>
                    <a:pt x="147" y="40"/>
                    <a:pt x="147" y="39"/>
                    <a:pt x="147" y="38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1"/>
                    <a:pt x="130" y="0"/>
                    <a:pt x="129" y="0"/>
                  </a:cubicBezTo>
                  <a:close/>
                  <a:moveTo>
                    <a:pt x="0" y="49"/>
                  </a:moveTo>
                  <a:cubicBezTo>
                    <a:pt x="0" y="50"/>
                    <a:pt x="0" y="51"/>
                    <a:pt x="1" y="52"/>
                  </a:cubicBezTo>
                  <a:cubicBezTo>
                    <a:pt x="2" y="53"/>
                    <a:pt x="3" y="53"/>
                    <a:pt x="4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2" y="54"/>
                    <a:pt x="14" y="52"/>
                    <a:pt x="14" y="5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8"/>
                    <a:pt x="16" y="7"/>
                  </a:cubicBezTo>
                  <a:cubicBezTo>
                    <a:pt x="15" y="7"/>
                    <a:pt x="14" y="6"/>
                    <a:pt x="1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3" y="7"/>
                    <a:pt x="3" y="9"/>
                  </a:cubicBezTo>
                  <a:lnTo>
                    <a:pt x="0" y="49"/>
                  </a:lnTo>
                  <a:close/>
                  <a:moveTo>
                    <a:pt x="60" y="85"/>
                  </a:moveTo>
                  <a:cubicBezTo>
                    <a:pt x="60" y="84"/>
                    <a:pt x="59" y="82"/>
                    <a:pt x="58" y="81"/>
                  </a:cubicBezTo>
                  <a:cubicBezTo>
                    <a:pt x="56" y="79"/>
                    <a:pt x="53" y="80"/>
                    <a:pt x="51" y="82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2" y="93"/>
                    <a:pt x="45" y="96"/>
                    <a:pt x="46" y="97"/>
                  </a:cubicBezTo>
                  <a:cubicBezTo>
                    <a:pt x="47" y="98"/>
                    <a:pt x="48" y="98"/>
                    <a:pt x="49" y="98"/>
                  </a:cubicBezTo>
                  <a:cubicBezTo>
                    <a:pt x="51" y="98"/>
                    <a:pt x="52" y="97"/>
                    <a:pt x="54" y="96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0" y="88"/>
                    <a:pt x="61" y="86"/>
                    <a:pt x="60" y="85"/>
                  </a:cubicBezTo>
                  <a:close/>
                  <a:moveTo>
                    <a:pt x="32" y="83"/>
                  </a:moveTo>
                  <a:cubicBezTo>
                    <a:pt x="30" y="85"/>
                    <a:pt x="30" y="87"/>
                    <a:pt x="34" y="90"/>
                  </a:cubicBezTo>
                  <a:cubicBezTo>
                    <a:pt x="36" y="92"/>
                    <a:pt x="39" y="91"/>
                    <a:pt x="41" y="89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51" y="76"/>
                    <a:pt x="48" y="73"/>
                    <a:pt x="47" y="72"/>
                  </a:cubicBezTo>
                  <a:cubicBezTo>
                    <a:pt x="44" y="70"/>
                    <a:pt x="42" y="71"/>
                    <a:pt x="40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5" y="79"/>
                    <a:pt x="35" y="79"/>
                    <a:pt x="35" y="79"/>
                  </a:cubicBezTo>
                  <a:lnTo>
                    <a:pt x="32" y="83"/>
                  </a:lnTo>
                  <a:close/>
                  <a:moveTo>
                    <a:pt x="22" y="72"/>
                  </a:moveTo>
                  <a:cubicBezTo>
                    <a:pt x="21" y="74"/>
                    <a:pt x="20" y="75"/>
                    <a:pt x="20" y="77"/>
                  </a:cubicBezTo>
                  <a:cubicBezTo>
                    <a:pt x="21" y="78"/>
                    <a:pt x="21" y="79"/>
                    <a:pt x="23" y="80"/>
                  </a:cubicBezTo>
                  <a:cubicBezTo>
                    <a:pt x="25" y="82"/>
                    <a:pt x="28" y="82"/>
                    <a:pt x="30" y="79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9" y="69"/>
                    <a:pt x="39" y="67"/>
                    <a:pt x="39" y="66"/>
                  </a:cubicBezTo>
                  <a:cubicBezTo>
                    <a:pt x="39" y="65"/>
                    <a:pt x="38" y="63"/>
                    <a:pt x="37" y="62"/>
                  </a:cubicBezTo>
                  <a:cubicBezTo>
                    <a:pt x="34" y="60"/>
                    <a:pt x="32" y="61"/>
                    <a:pt x="29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8"/>
                    <a:pt x="25" y="68"/>
                    <a:pt x="25" y="68"/>
                  </a:cubicBezTo>
                  <a:lnTo>
                    <a:pt x="22" y="72"/>
                  </a:lnTo>
                  <a:close/>
                  <a:moveTo>
                    <a:pt x="20" y="69"/>
                  </a:moveTo>
                  <a:cubicBezTo>
                    <a:pt x="28" y="60"/>
                    <a:pt x="28" y="60"/>
                    <a:pt x="28" y="60"/>
                  </a:cubicBezTo>
                  <a:cubicBezTo>
                    <a:pt x="31" y="56"/>
                    <a:pt x="28" y="53"/>
                    <a:pt x="27" y="52"/>
                  </a:cubicBezTo>
                  <a:cubicBezTo>
                    <a:pt x="24" y="50"/>
                    <a:pt x="22" y="50"/>
                    <a:pt x="19" y="53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2"/>
                    <a:pt x="11" y="64"/>
                    <a:pt x="11" y="65"/>
                  </a:cubicBezTo>
                  <a:cubicBezTo>
                    <a:pt x="11" y="67"/>
                    <a:pt x="12" y="68"/>
                    <a:pt x="13" y="68"/>
                  </a:cubicBezTo>
                  <a:cubicBezTo>
                    <a:pt x="14" y="69"/>
                    <a:pt x="16" y="70"/>
                    <a:pt x="17" y="70"/>
                  </a:cubicBezTo>
                  <a:cubicBezTo>
                    <a:pt x="18" y="70"/>
                    <a:pt x="19" y="70"/>
                    <a:pt x="20" y="69"/>
                  </a:cubicBezTo>
                  <a:close/>
                  <a:moveTo>
                    <a:pt x="111" y="61"/>
                  </a:moveTo>
                  <a:cubicBezTo>
                    <a:pt x="113" y="59"/>
                    <a:pt x="114" y="56"/>
                    <a:pt x="111" y="53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94" y="39"/>
                    <a:pt x="78" y="25"/>
                    <a:pt x="74" y="23"/>
                  </a:cubicBezTo>
                  <a:cubicBezTo>
                    <a:pt x="72" y="23"/>
                    <a:pt x="68" y="25"/>
                    <a:pt x="64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26"/>
                    <a:pt x="58" y="28"/>
                    <a:pt x="53" y="28"/>
                  </a:cubicBezTo>
                  <a:cubicBezTo>
                    <a:pt x="50" y="28"/>
                    <a:pt x="48" y="27"/>
                    <a:pt x="47" y="26"/>
                  </a:cubicBezTo>
                  <a:cubicBezTo>
                    <a:pt x="44" y="24"/>
                    <a:pt x="43" y="22"/>
                    <a:pt x="43" y="21"/>
                  </a:cubicBezTo>
                  <a:cubicBezTo>
                    <a:pt x="43" y="17"/>
                    <a:pt x="46" y="15"/>
                    <a:pt x="48" y="1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0" y="48"/>
                    <a:pt x="22" y="47"/>
                    <a:pt x="23" y="47"/>
                  </a:cubicBezTo>
                  <a:cubicBezTo>
                    <a:pt x="25" y="47"/>
                    <a:pt x="27" y="48"/>
                    <a:pt x="29" y="50"/>
                  </a:cubicBezTo>
                  <a:cubicBezTo>
                    <a:pt x="32" y="52"/>
                    <a:pt x="33" y="55"/>
                    <a:pt x="32" y="58"/>
                  </a:cubicBezTo>
                  <a:cubicBezTo>
                    <a:pt x="35" y="57"/>
                    <a:pt x="37" y="58"/>
                    <a:pt x="39" y="60"/>
                  </a:cubicBezTo>
                  <a:cubicBezTo>
                    <a:pt x="42" y="62"/>
                    <a:pt x="43" y="65"/>
                    <a:pt x="43" y="68"/>
                  </a:cubicBezTo>
                  <a:cubicBezTo>
                    <a:pt x="45" y="67"/>
                    <a:pt x="47" y="68"/>
                    <a:pt x="49" y="70"/>
                  </a:cubicBezTo>
                  <a:cubicBezTo>
                    <a:pt x="51" y="72"/>
                    <a:pt x="53" y="74"/>
                    <a:pt x="53" y="77"/>
                  </a:cubicBezTo>
                  <a:cubicBezTo>
                    <a:pt x="55" y="76"/>
                    <a:pt x="58" y="77"/>
                    <a:pt x="60" y="79"/>
                  </a:cubicBezTo>
                  <a:cubicBezTo>
                    <a:pt x="64" y="81"/>
                    <a:pt x="65" y="85"/>
                    <a:pt x="63" y="88"/>
                  </a:cubicBezTo>
                  <a:cubicBezTo>
                    <a:pt x="66" y="90"/>
                    <a:pt x="66" y="90"/>
                    <a:pt x="66" y="90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7" y="92"/>
                    <a:pt x="68" y="92"/>
                    <a:pt x="69" y="92"/>
                  </a:cubicBezTo>
                  <a:cubicBezTo>
                    <a:pt x="71" y="92"/>
                    <a:pt x="72" y="91"/>
                    <a:pt x="73" y="90"/>
                  </a:cubicBezTo>
                  <a:cubicBezTo>
                    <a:pt x="75" y="88"/>
                    <a:pt x="76" y="86"/>
                    <a:pt x="74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73"/>
                    <a:pt x="61" y="72"/>
                    <a:pt x="60" y="72"/>
                  </a:cubicBezTo>
                  <a:cubicBezTo>
                    <a:pt x="60" y="71"/>
                    <a:pt x="61" y="71"/>
                    <a:pt x="61" y="70"/>
                  </a:cubicBezTo>
                  <a:cubicBezTo>
                    <a:pt x="62" y="70"/>
                    <a:pt x="63" y="70"/>
                    <a:pt x="64" y="70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81" y="84"/>
                    <a:pt x="82" y="85"/>
                    <a:pt x="83" y="85"/>
                  </a:cubicBezTo>
                  <a:cubicBezTo>
                    <a:pt x="84" y="85"/>
                    <a:pt x="86" y="84"/>
                    <a:pt x="87" y="82"/>
                  </a:cubicBezTo>
                  <a:cubicBezTo>
                    <a:pt x="88" y="81"/>
                    <a:pt x="89" y="80"/>
                    <a:pt x="89" y="79"/>
                  </a:cubicBezTo>
                  <a:cubicBezTo>
                    <a:pt x="88" y="77"/>
                    <a:pt x="88" y="76"/>
                    <a:pt x="86" y="75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5" y="65"/>
                    <a:pt x="75" y="65"/>
                    <a:pt x="74" y="64"/>
                  </a:cubicBezTo>
                  <a:cubicBezTo>
                    <a:pt x="74" y="64"/>
                    <a:pt x="75" y="63"/>
                    <a:pt x="75" y="63"/>
                  </a:cubicBezTo>
                  <a:cubicBezTo>
                    <a:pt x="76" y="62"/>
                    <a:pt x="77" y="62"/>
                    <a:pt x="78" y="63"/>
                  </a:cubicBezTo>
                  <a:cubicBezTo>
                    <a:pt x="93" y="75"/>
                    <a:pt x="93" y="75"/>
                    <a:pt x="93" y="75"/>
                  </a:cubicBezTo>
                  <a:cubicBezTo>
                    <a:pt x="94" y="75"/>
                    <a:pt x="95" y="76"/>
                    <a:pt x="96" y="76"/>
                  </a:cubicBezTo>
                  <a:cubicBezTo>
                    <a:pt x="98" y="76"/>
                    <a:pt x="100" y="75"/>
                    <a:pt x="101" y="73"/>
                  </a:cubicBezTo>
                  <a:cubicBezTo>
                    <a:pt x="102" y="72"/>
                    <a:pt x="103" y="71"/>
                    <a:pt x="102" y="69"/>
                  </a:cubicBezTo>
                  <a:cubicBezTo>
                    <a:pt x="102" y="68"/>
                    <a:pt x="102" y="67"/>
                    <a:pt x="100" y="65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7" y="55"/>
                    <a:pt x="87" y="54"/>
                    <a:pt x="88" y="53"/>
                  </a:cubicBezTo>
                  <a:cubicBezTo>
                    <a:pt x="88" y="52"/>
                    <a:pt x="90" y="52"/>
                    <a:pt x="90" y="52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6" y="65"/>
                    <a:pt x="109" y="64"/>
                    <a:pt x="11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A183C8A6-DF49-A64F-B8BC-BA32CEE65875}"/>
              </a:ext>
            </a:extLst>
          </p:cNvPr>
          <p:cNvGrpSpPr/>
          <p:nvPr/>
        </p:nvGrpSpPr>
        <p:grpSpPr>
          <a:xfrm>
            <a:off x="6135688" y="1012825"/>
            <a:ext cx="1216025" cy="1695450"/>
            <a:chOff x="6135688" y="1012825"/>
            <a:chExt cx="1216025" cy="1695450"/>
          </a:xfrm>
        </p:grpSpPr>
        <p:sp>
          <p:nvSpPr>
            <p:cNvPr id="53255" name="Google Shape;959;p32"/>
            <p:cNvSpPr>
              <a:spLocks/>
            </p:cNvSpPr>
            <p:nvPr/>
          </p:nvSpPr>
          <p:spPr bwMode="auto">
            <a:xfrm>
              <a:off x="6135688" y="1012825"/>
              <a:ext cx="1216025" cy="1695450"/>
            </a:xfrm>
            <a:custGeom>
              <a:avLst/>
              <a:gdLst>
                <a:gd name="T0" fmla="*/ 254 w 295"/>
                <a:gd name="T1" fmla="*/ 228 h 411"/>
                <a:gd name="T2" fmla="*/ 292 w 295"/>
                <a:gd name="T3" fmla="*/ 73 h 411"/>
                <a:gd name="T4" fmla="*/ 281 w 295"/>
                <a:gd name="T5" fmla="*/ 52 h 411"/>
                <a:gd name="T6" fmla="*/ 165 w 295"/>
                <a:gd name="T7" fmla="*/ 4 h 411"/>
                <a:gd name="T8" fmla="*/ 142 w 295"/>
                <a:gd name="T9" fmla="*/ 11 h 411"/>
                <a:gd name="T10" fmla="*/ 60 w 295"/>
                <a:gd name="T11" fmla="*/ 147 h 411"/>
                <a:gd name="T12" fmla="*/ 55 w 295"/>
                <a:gd name="T13" fmla="*/ 147 h 411"/>
                <a:gd name="T14" fmla="*/ 15 w 295"/>
                <a:gd name="T15" fmla="*/ 143 h 411"/>
                <a:gd name="T16" fmla="*/ 0 w 295"/>
                <a:gd name="T17" fmla="*/ 158 h 411"/>
                <a:gd name="T18" fmla="*/ 0 w 295"/>
                <a:gd name="T19" fmla="*/ 339 h 411"/>
                <a:gd name="T20" fmla="*/ 13 w 295"/>
                <a:gd name="T21" fmla="*/ 354 h 411"/>
                <a:gd name="T22" fmla="*/ 141 w 295"/>
                <a:gd name="T23" fmla="*/ 406 h 411"/>
                <a:gd name="T24" fmla="*/ 161 w 295"/>
                <a:gd name="T25" fmla="*/ 406 h 411"/>
                <a:gd name="T26" fmla="*/ 289 w 295"/>
                <a:gd name="T27" fmla="*/ 277 h 411"/>
                <a:gd name="T28" fmla="*/ 289 w 295"/>
                <a:gd name="T29" fmla="*/ 256 h 411"/>
                <a:gd name="T30" fmla="*/ 258 w 295"/>
                <a:gd name="T31" fmla="*/ 231 h 411"/>
                <a:gd name="T32" fmla="*/ 254 w 295"/>
                <a:gd name="T33" fmla="*/ 228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411" extrusionOk="0">
                  <a:moveTo>
                    <a:pt x="254" y="228"/>
                  </a:moveTo>
                  <a:cubicBezTo>
                    <a:pt x="292" y="73"/>
                    <a:pt x="292" y="73"/>
                    <a:pt x="292" y="73"/>
                  </a:cubicBezTo>
                  <a:cubicBezTo>
                    <a:pt x="294" y="65"/>
                    <a:pt x="289" y="55"/>
                    <a:pt x="281" y="52"/>
                  </a:cubicBezTo>
                  <a:cubicBezTo>
                    <a:pt x="165" y="4"/>
                    <a:pt x="165" y="4"/>
                    <a:pt x="165" y="4"/>
                  </a:cubicBezTo>
                  <a:cubicBezTo>
                    <a:pt x="157" y="0"/>
                    <a:pt x="147" y="4"/>
                    <a:pt x="142" y="11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42" y="145"/>
                    <a:pt x="28" y="143"/>
                    <a:pt x="15" y="143"/>
                  </a:cubicBezTo>
                  <a:cubicBezTo>
                    <a:pt x="7" y="142"/>
                    <a:pt x="0" y="149"/>
                    <a:pt x="0" y="158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47"/>
                    <a:pt x="6" y="353"/>
                    <a:pt x="13" y="354"/>
                  </a:cubicBezTo>
                  <a:cubicBezTo>
                    <a:pt x="60" y="358"/>
                    <a:pt x="105" y="376"/>
                    <a:pt x="141" y="406"/>
                  </a:cubicBezTo>
                  <a:cubicBezTo>
                    <a:pt x="147" y="411"/>
                    <a:pt x="155" y="411"/>
                    <a:pt x="161" y="406"/>
                  </a:cubicBezTo>
                  <a:cubicBezTo>
                    <a:pt x="289" y="277"/>
                    <a:pt x="289" y="277"/>
                    <a:pt x="289" y="277"/>
                  </a:cubicBezTo>
                  <a:cubicBezTo>
                    <a:pt x="295" y="271"/>
                    <a:pt x="295" y="262"/>
                    <a:pt x="289" y="256"/>
                  </a:cubicBezTo>
                  <a:cubicBezTo>
                    <a:pt x="279" y="247"/>
                    <a:pt x="269" y="239"/>
                    <a:pt x="258" y="231"/>
                  </a:cubicBezTo>
                  <a:lnTo>
                    <a:pt x="254" y="228"/>
                  </a:lnTo>
                  <a:close/>
                </a:path>
              </a:pathLst>
            </a:cu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77" name="Google Shape;981;p32"/>
            <p:cNvSpPr>
              <a:spLocks/>
            </p:cNvSpPr>
            <p:nvPr/>
          </p:nvSpPr>
          <p:spPr bwMode="auto">
            <a:xfrm>
              <a:off x="6391275" y="1895475"/>
              <a:ext cx="523875" cy="436563"/>
            </a:xfrm>
            <a:custGeom>
              <a:avLst/>
              <a:gdLst>
                <a:gd name="T0" fmla="*/ 17 w 127"/>
                <a:gd name="T1" fmla="*/ 86 h 106"/>
                <a:gd name="T2" fmla="*/ 17 w 127"/>
                <a:gd name="T3" fmla="*/ 58 h 106"/>
                <a:gd name="T4" fmla="*/ 21 w 127"/>
                <a:gd name="T5" fmla="*/ 54 h 106"/>
                <a:gd name="T6" fmla="*/ 28 w 127"/>
                <a:gd name="T7" fmla="*/ 54 h 106"/>
                <a:gd name="T8" fmla="*/ 33 w 127"/>
                <a:gd name="T9" fmla="*/ 58 h 106"/>
                <a:gd name="T10" fmla="*/ 33 w 127"/>
                <a:gd name="T11" fmla="*/ 86 h 106"/>
                <a:gd name="T12" fmla="*/ 28 w 127"/>
                <a:gd name="T13" fmla="*/ 91 h 106"/>
                <a:gd name="T14" fmla="*/ 21 w 127"/>
                <a:gd name="T15" fmla="*/ 91 h 106"/>
                <a:gd name="T16" fmla="*/ 17 w 127"/>
                <a:gd name="T17" fmla="*/ 86 h 106"/>
                <a:gd name="T18" fmla="*/ 47 w 127"/>
                <a:gd name="T19" fmla="*/ 43 h 106"/>
                <a:gd name="T20" fmla="*/ 43 w 127"/>
                <a:gd name="T21" fmla="*/ 48 h 106"/>
                <a:gd name="T22" fmla="*/ 43 w 127"/>
                <a:gd name="T23" fmla="*/ 86 h 106"/>
                <a:gd name="T24" fmla="*/ 47 w 127"/>
                <a:gd name="T25" fmla="*/ 91 h 106"/>
                <a:gd name="T26" fmla="*/ 54 w 127"/>
                <a:gd name="T27" fmla="*/ 91 h 106"/>
                <a:gd name="T28" fmla="*/ 58 w 127"/>
                <a:gd name="T29" fmla="*/ 86 h 106"/>
                <a:gd name="T30" fmla="*/ 58 w 127"/>
                <a:gd name="T31" fmla="*/ 48 h 106"/>
                <a:gd name="T32" fmla="*/ 54 w 127"/>
                <a:gd name="T33" fmla="*/ 43 h 106"/>
                <a:gd name="T34" fmla="*/ 47 w 127"/>
                <a:gd name="T35" fmla="*/ 43 h 106"/>
                <a:gd name="T36" fmla="*/ 72 w 127"/>
                <a:gd name="T37" fmla="*/ 35 h 106"/>
                <a:gd name="T38" fmla="*/ 68 w 127"/>
                <a:gd name="T39" fmla="*/ 39 h 106"/>
                <a:gd name="T40" fmla="*/ 68 w 127"/>
                <a:gd name="T41" fmla="*/ 86 h 106"/>
                <a:gd name="T42" fmla="*/ 72 w 127"/>
                <a:gd name="T43" fmla="*/ 91 h 106"/>
                <a:gd name="T44" fmla="*/ 79 w 127"/>
                <a:gd name="T45" fmla="*/ 91 h 106"/>
                <a:gd name="T46" fmla="*/ 83 w 127"/>
                <a:gd name="T47" fmla="*/ 86 h 106"/>
                <a:gd name="T48" fmla="*/ 83 w 127"/>
                <a:gd name="T49" fmla="*/ 39 h 106"/>
                <a:gd name="T50" fmla="*/ 79 w 127"/>
                <a:gd name="T51" fmla="*/ 35 h 106"/>
                <a:gd name="T52" fmla="*/ 72 w 127"/>
                <a:gd name="T53" fmla="*/ 35 h 106"/>
                <a:gd name="T54" fmla="*/ 98 w 127"/>
                <a:gd name="T55" fmla="*/ 26 h 106"/>
                <a:gd name="T56" fmla="*/ 93 w 127"/>
                <a:gd name="T57" fmla="*/ 30 h 106"/>
                <a:gd name="T58" fmla="*/ 93 w 127"/>
                <a:gd name="T59" fmla="*/ 86 h 106"/>
                <a:gd name="T60" fmla="*/ 98 w 127"/>
                <a:gd name="T61" fmla="*/ 91 h 106"/>
                <a:gd name="T62" fmla="*/ 105 w 127"/>
                <a:gd name="T63" fmla="*/ 91 h 106"/>
                <a:gd name="T64" fmla="*/ 109 w 127"/>
                <a:gd name="T65" fmla="*/ 86 h 106"/>
                <a:gd name="T66" fmla="*/ 109 w 127"/>
                <a:gd name="T67" fmla="*/ 30 h 106"/>
                <a:gd name="T68" fmla="*/ 105 w 127"/>
                <a:gd name="T69" fmla="*/ 26 h 106"/>
                <a:gd name="T70" fmla="*/ 98 w 127"/>
                <a:gd name="T71" fmla="*/ 26 h 106"/>
                <a:gd name="T72" fmla="*/ 19 w 127"/>
                <a:gd name="T73" fmla="*/ 42 h 106"/>
                <a:gd name="T74" fmla="*/ 95 w 127"/>
                <a:gd name="T75" fmla="*/ 14 h 106"/>
                <a:gd name="T76" fmla="*/ 97 w 127"/>
                <a:gd name="T77" fmla="*/ 18 h 106"/>
                <a:gd name="T78" fmla="*/ 105 w 127"/>
                <a:gd name="T79" fmla="*/ 5 h 106"/>
                <a:gd name="T80" fmla="*/ 90 w 127"/>
                <a:gd name="T81" fmla="*/ 5 h 106"/>
                <a:gd name="T82" fmla="*/ 92 w 127"/>
                <a:gd name="T83" fmla="*/ 9 h 106"/>
                <a:gd name="T84" fmla="*/ 18 w 127"/>
                <a:gd name="T85" fmla="*/ 37 h 106"/>
                <a:gd name="T86" fmla="*/ 19 w 127"/>
                <a:gd name="T87" fmla="*/ 42 h 106"/>
                <a:gd name="T88" fmla="*/ 127 w 127"/>
                <a:gd name="T89" fmla="*/ 99 h 106"/>
                <a:gd name="T90" fmla="*/ 114 w 127"/>
                <a:gd name="T91" fmla="*/ 91 h 106"/>
                <a:gd name="T92" fmla="*/ 114 w 127"/>
                <a:gd name="T93" fmla="*/ 96 h 106"/>
                <a:gd name="T94" fmla="*/ 11 w 127"/>
                <a:gd name="T95" fmla="*/ 96 h 106"/>
                <a:gd name="T96" fmla="*/ 11 w 127"/>
                <a:gd name="T97" fmla="*/ 13 h 106"/>
                <a:gd name="T98" fmla="*/ 15 w 127"/>
                <a:gd name="T99" fmla="*/ 13 h 106"/>
                <a:gd name="T100" fmla="*/ 8 w 127"/>
                <a:gd name="T101" fmla="*/ 0 h 106"/>
                <a:gd name="T102" fmla="*/ 0 w 127"/>
                <a:gd name="T103" fmla="*/ 13 h 106"/>
                <a:gd name="T104" fmla="*/ 5 w 127"/>
                <a:gd name="T105" fmla="*/ 13 h 106"/>
                <a:gd name="T106" fmla="*/ 5 w 127"/>
                <a:gd name="T107" fmla="*/ 96 h 106"/>
                <a:gd name="T108" fmla="*/ 5 w 127"/>
                <a:gd name="T109" fmla="*/ 99 h 106"/>
                <a:gd name="T110" fmla="*/ 5 w 127"/>
                <a:gd name="T111" fmla="*/ 101 h 106"/>
                <a:gd name="T112" fmla="*/ 114 w 127"/>
                <a:gd name="T113" fmla="*/ 101 h 106"/>
                <a:gd name="T114" fmla="*/ 114 w 127"/>
                <a:gd name="T115" fmla="*/ 106 h 106"/>
                <a:gd name="T116" fmla="*/ 127 w 127"/>
                <a:gd name="T117" fmla="*/ 9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06" extrusionOk="0">
                  <a:moveTo>
                    <a:pt x="17" y="86"/>
                  </a:moveTo>
                  <a:cubicBezTo>
                    <a:pt x="17" y="58"/>
                    <a:pt x="17" y="58"/>
                    <a:pt x="17" y="58"/>
                  </a:cubicBezTo>
                  <a:cubicBezTo>
                    <a:pt x="17" y="55"/>
                    <a:pt x="19" y="54"/>
                    <a:pt x="21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1" y="54"/>
                    <a:pt x="33" y="55"/>
                    <a:pt x="33" y="58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9"/>
                    <a:pt x="31" y="91"/>
                    <a:pt x="28" y="91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9" y="91"/>
                    <a:pt x="17" y="89"/>
                    <a:pt x="17" y="86"/>
                  </a:cubicBezTo>
                  <a:close/>
                  <a:moveTo>
                    <a:pt x="47" y="43"/>
                  </a:moveTo>
                  <a:cubicBezTo>
                    <a:pt x="45" y="43"/>
                    <a:pt x="43" y="45"/>
                    <a:pt x="43" y="48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9"/>
                    <a:pt x="45" y="91"/>
                    <a:pt x="47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6" y="91"/>
                    <a:pt x="58" y="89"/>
                    <a:pt x="58" y="8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5"/>
                    <a:pt x="56" y="43"/>
                    <a:pt x="54" y="43"/>
                  </a:cubicBezTo>
                  <a:lnTo>
                    <a:pt x="47" y="43"/>
                  </a:lnTo>
                  <a:close/>
                  <a:moveTo>
                    <a:pt x="72" y="35"/>
                  </a:moveTo>
                  <a:cubicBezTo>
                    <a:pt x="70" y="35"/>
                    <a:pt x="68" y="37"/>
                    <a:pt x="68" y="39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8" y="89"/>
                    <a:pt x="70" y="91"/>
                    <a:pt x="72" y="91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81" y="91"/>
                    <a:pt x="83" y="89"/>
                    <a:pt x="83" y="86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7"/>
                    <a:pt x="81" y="35"/>
                    <a:pt x="79" y="35"/>
                  </a:cubicBezTo>
                  <a:lnTo>
                    <a:pt x="72" y="35"/>
                  </a:lnTo>
                  <a:close/>
                  <a:moveTo>
                    <a:pt x="98" y="26"/>
                  </a:moveTo>
                  <a:cubicBezTo>
                    <a:pt x="95" y="26"/>
                    <a:pt x="93" y="28"/>
                    <a:pt x="93" y="30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3" y="89"/>
                    <a:pt x="95" y="91"/>
                    <a:pt x="98" y="91"/>
                  </a:cubicBezTo>
                  <a:cubicBezTo>
                    <a:pt x="105" y="91"/>
                    <a:pt x="105" y="91"/>
                    <a:pt x="105" y="91"/>
                  </a:cubicBezTo>
                  <a:cubicBezTo>
                    <a:pt x="107" y="91"/>
                    <a:pt x="109" y="89"/>
                    <a:pt x="109" y="86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28"/>
                    <a:pt x="107" y="26"/>
                    <a:pt x="105" y="26"/>
                  </a:cubicBezTo>
                  <a:lnTo>
                    <a:pt x="98" y="26"/>
                  </a:lnTo>
                  <a:close/>
                  <a:moveTo>
                    <a:pt x="19" y="42"/>
                  </a:moveTo>
                  <a:cubicBezTo>
                    <a:pt x="46" y="38"/>
                    <a:pt x="72" y="28"/>
                    <a:pt x="95" y="14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70" y="23"/>
                    <a:pt x="45" y="32"/>
                    <a:pt x="18" y="37"/>
                  </a:cubicBezTo>
                  <a:lnTo>
                    <a:pt x="19" y="42"/>
                  </a:lnTo>
                  <a:close/>
                  <a:moveTo>
                    <a:pt x="127" y="99"/>
                  </a:moveTo>
                  <a:cubicBezTo>
                    <a:pt x="114" y="91"/>
                    <a:pt x="114" y="91"/>
                    <a:pt x="114" y="91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14" y="106"/>
                    <a:pt x="114" y="106"/>
                    <a:pt x="114" y="106"/>
                  </a:cubicBezTo>
                  <a:lnTo>
                    <a:pt x="127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A96C6A5C-7E54-A24F-B0B7-DE539677AC1A}"/>
              </a:ext>
            </a:extLst>
          </p:cNvPr>
          <p:cNvGrpSpPr/>
          <p:nvPr/>
        </p:nvGrpSpPr>
        <p:grpSpPr>
          <a:xfrm>
            <a:off x="3690938" y="3459163"/>
            <a:ext cx="1695450" cy="1220787"/>
            <a:chOff x="3690938" y="3459163"/>
            <a:chExt cx="1695450" cy="1220787"/>
          </a:xfrm>
        </p:grpSpPr>
        <p:sp>
          <p:nvSpPr>
            <p:cNvPr id="53251" name="Google Shape;955;p32"/>
            <p:cNvSpPr>
              <a:spLocks/>
            </p:cNvSpPr>
            <p:nvPr/>
          </p:nvSpPr>
          <p:spPr bwMode="auto">
            <a:xfrm>
              <a:off x="3690938" y="3459163"/>
              <a:ext cx="1695450" cy="1220787"/>
            </a:xfrm>
            <a:custGeom>
              <a:avLst/>
              <a:gdLst>
                <a:gd name="T0" fmla="*/ 51 w 411"/>
                <a:gd name="T1" fmla="*/ 282 h 296"/>
                <a:gd name="T2" fmla="*/ 72 w 411"/>
                <a:gd name="T3" fmla="*/ 293 h 296"/>
                <a:gd name="T4" fmla="*/ 227 w 411"/>
                <a:gd name="T5" fmla="*/ 255 h 296"/>
                <a:gd name="T6" fmla="*/ 230 w 411"/>
                <a:gd name="T7" fmla="*/ 259 h 296"/>
                <a:gd name="T8" fmla="*/ 255 w 411"/>
                <a:gd name="T9" fmla="*/ 289 h 296"/>
                <a:gd name="T10" fmla="*/ 277 w 411"/>
                <a:gd name="T11" fmla="*/ 290 h 296"/>
                <a:gd name="T12" fmla="*/ 405 w 411"/>
                <a:gd name="T13" fmla="*/ 162 h 296"/>
                <a:gd name="T14" fmla="*/ 406 w 411"/>
                <a:gd name="T15" fmla="*/ 142 h 296"/>
                <a:gd name="T16" fmla="*/ 353 w 411"/>
                <a:gd name="T17" fmla="*/ 13 h 296"/>
                <a:gd name="T18" fmla="*/ 338 w 411"/>
                <a:gd name="T19" fmla="*/ 0 h 296"/>
                <a:gd name="T20" fmla="*/ 157 w 411"/>
                <a:gd name="T21" fmla="*/ 0 h 296"/>
                <a:gd name="T22" fmla="*/ 142 w 411"/>
                <a:gd name="T23" fmla="*/ 16 h 296"/>
                <a:gd name="T24" fmla="*/ 146 w 411"/>
                <a:gd name="T25" fmla="*/ 55 h 296"/>
                <a:gd name="T26" fmla="*/ 147 w 411"/>
                <a:gd name="T27" fmla="*/ 60 h 296"/>
                <a:gd name="T28" fmla="*/ 11 w 411"/>
                <a:gd name="T29" fmla="*/ 143 h 296"/>
                <a:gd name="T30" fmla="*/ 3 w 411"/>
                <a:gd name="T31" fmla="*/ 166 h 296"/>
                <a:gd name="T32" fmla="*/ 51 w 411"/>
                <a:gd name="T33" fmla="*/ 2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1" h="296" extrusionOk="0">
                  <a:moveTo>
                    <a:pt x="51" y="282"/>
                  </a:moveTo>
                  <a:cubicBezTo>
                    <a:pt x="54" y="290"/>
                    <a:pt x="64" y="295"/>
                    <a:pt x="72" y="293"/>
                  </a:cubicBezTo>
                  <a:cubicBezTo>
                    <a:pt x="227" y="255"/>
                    <a:pt x="227" y="255"/>
                    <a:pt x="227" y="255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8" y="269"/>
                    <a:pt x="247" y="279"/>
                    <a:pt x="255" y="289"/>
                  </a:cubicBezTo>
                  <a:cubicBezTo>
                    <a:pt x="261" y="296"/>
                    <a:pt x="271" y="296"/>
                    <a:pt x="277" y="290"/>
                  </a:cubicBezTo>
                  <a:cubicBezTo>
                    <a:pt x="405" y="162"/>
                    <a:pt x="405" y="162"/>
                    <a:pt x="405" y="162"/>
                  </a:cubicBezTo>
                  <a:cubicBezTo>
                    <a:pt x="410" y="156"/>
                    <a:pt x="411" y="148"/>
                    <a:pt x="406" y="142"/>
                  </a:cubicBezTo>
                  <a:cubicBezTo>
                    <a:pt x="376" y="105"/>
                    <a:pt x="357" y="60"/>
                    <a:pt x="353" y="13"/>
                  </a:cubicBezTo>
                  <a:cubicBezTo>
                    <a:pt x="352" y="6"/>
                    <a:pt x="346" y="0"/>
                    <a:pt x="338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9" y="0"/>
                    <a:pt x="142" y="7"/>
                    <a:pt x="142" y="16"/>
                  </a:cubicBezTo>
                  <a:cubicBezTo>
                    <a:pt x="143" y="29"/>
                    <a:pt x="144" y="42"/>
                    <a:pt x="146" y="55"/>
                  </a:cubicBezTo>
                  <a:cubicBezTo>
                    <a:pt x="147" y="60"/>
                    <a:pt x="147" y="60"/>
                    <a:pt x="147" y="6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3" y="147"/>
                    <a:pt x="0" y="158"/>
                    <a:pt x="3" y="166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78" name="Google Shape;982;p32"/>
            <p:cNvSpPr>
              <a:spLocks/>
            </p:cNvSpPr>
            <p:nvPr/>
          </p:nvSpPr>
          <p:spPr bwMode="auto">
            <a:xfrm>
              <a:off x="4421188" y="3792538"/>
              <a:ext cx="701675" cy="368300"/>
            </a:xfrm>
            <a:custGeom>
              <a:avLst/>
              <a:gdLst>
                <a:gd name="T0" fmla="*/ 123 w 170"/>
                <a:gd name="T1" fmla="*/ 83 h 89"/>
                <a:gd name="T2" fmla="*/ 115 w 170"/>
                <a:gd name="T3" fmla="*/ 86 h 89"/>
                <a:gd name="T4" fmla="*/ 87 w 170"/>
                <a:gd name="T5" fmla="*/ 89 h 89"/>
                <a:gd name="T6" fmla="*/ 59 w 170"/>
                <a:gd name="T7" fmla="*/ 86 h 89"/>
                <a:gd name="T8" fmla="*/ 51 w 170"/>
                <a:gd name="T9" fmla="*/ 83 h 89"/>
                <a:gd name="T10" fmla="*/ 48 w 170"/>
                <a:gd name="T11" fmla="*/ 70 h 89"/>
                <a:gd name="T12" fmla="*/ 64 w 170"/>
                <a:gd name="T13" fmla="*/ 59 h 89"/>
                <a:gd name="T14" fmla="*/ 72 w 170"/>
                <a:gd name="T15" fmla="*/ 56 h 89"/>
                <a:gd name="T16" fmla="*/ 75 w 170"/>
                <a:gd name="T17" fmla="*/ 46 h 89"/>
                <a:gd name="T18" fmla="*/ 65 w 170"/>
                <a:gd name="T19" fmla="*/ 19 h 89"/>
                <a:gd name="T20" fmla="*/ 81 w 170"/>
                <a:gd name="T21" fmla="*/ 0 h 89"/>
                <a:gd name="T22" fmla="*/ 87 w 170"/>
                <a:gd name="T23" fmla="*/ 0 h 89"/>
                <a:gd name="T24" fmla="*/ 93 w 170"/>
                <a:gd name="T25" fmla="*/ 0 h 89"/>
                <a:gd name="T26" fmla="*/ 110 w 170"/>
                <a:gd name="T27" fmla="*/ 19 h 89"/>
                <a:gd name="T28" fmla="*/ 100 w 170"/>
                <a:gd name="T29" fmla="*/ 46 h 89"/>
                <a:gd name="T30" fmla="*/ 102 w 170"/>
                <a:gd name="T31" fmla="*/ 56 h 89"/>
                <a:gd name="T32" fmla="*/ 110 w 170"/>
                <a:gd name="T33" fmla="*/ 59 h 89"/>
                <a:gd name="T34" fmla="*/ 126 w 170"/>
                <a:gd name="T35" fmla="*/ 70 h 89"/>
                <a:gd name="T36" fmla="*/ 123 w 170"/>
                <a:gd name="T37" fmla="*/ 83 h 89"/>
                <a:gd name="T38" fmla="*/ 168 w 170"/>
                <a:gd name="T39" fmla="*/ 75 h 89"/>
                <a:gd name="T40" fmla="*/ 157 w 170"/>
                <a:gd name="T41" fmla="*/ 68 h 89"/>
                <a:gd name="T42" fmla="*/ 151 w 170"/>
                <a:gd name="T43" fmla="*/ 66 h 89"/>
                <a:gd name="T44" fmla="*/ 149 w 170"/>
                <a:gd name="T45" fmla="*/ 59 h 89"/>
                <a:gd name="T46" fmla="*/ 156 w 170"/>
                <a:gd name="T47" fmla="*/ 40 h 89"/>
                <a:gd name="T48" fmla="*/ 145 w 170"/>
                <a:gd name="T49" fmla="*/ 27 h 89"/>
                <a:gd name="T50" fmla="*/ 141 w 170"/>
                <a:gd name="T51" fmla="*/ 27 h 89"/>
                <a:gd name="T52" fmla="*/ 136 w 170"/>
                <a:gd name="T53" fmla="*/ 27 h 89"/>
                <a:gd name="T54" fmla="*/ 125 w 170"/>
                <a:gd name="T55" fmla="*/ 40 h 89"/>
                <a:gd name="T56" fmla="*/ 132 w 170"/>
                <a:gd name="T57" fmla="*/ 59 h 89"/>
                <a:gd name="T58" fmla="*/ 130 w 170"/>
                <a:gd name="T59" fmla="*/ 66 h 89"/>
                <a:gd name="T60" fmla="*/ 129 w 170"/>
                <a:gd name="T61" fmla="*/ 66 h 89"/>
                <a:gd name="T62" fmla="*/ 131 w 170"/>
                <a:gd name="T63" fmla="*/ 68 h 89"/>
                <a:gd name="T64" fmla="*/ 134 w 170"/>
                <a:gd name="T65" fmla="*/ 77 h 89"/>
                <a:gd name="T66" fmla="*/ 127 w 170"/>
                <a:gd name="T67" fmla="*/ 86 h 89"/>
                <a:gd name="T68" fmla="*/ 124 w 170"/>
                <a:gd name="T69" fmla="*/ 87 h 89"/>
                <a:gd name="T70" fmla="*/ 141 w 170"/>
                <a:gd name="T71" fmla="*/ 89 h 89"/>
                <a:gd name="T72" fmla="*/ 160 w 170"/>
                <a:gd name="T73" fmla="*/ 87 h 89"/>
                <a:gd name="T74" fmla="*/ 165 w 170"/>
                <a:gd name="T75" fmla="*/ 85 h 89"/>
                <a:gd name="T76" fmla="*/ 168 w 170"/>
                <a:gd name="T77" fmla="*/ 75 h 89"/>
                <a:gd name="T78" fmla="*/ 40 w 170"/>
                <a:gd name="T79" fmla="*/ 77 h 89"/>
                <a:gd name="T80" fmla="*/ 43 w 170"/>
                <a:gd name="T81" fmla="*/ 68 h 89"/>
                <a:gd name="T82" fmla="*/ 47 w 170"/>
                <a:gd name="T83" fmla="*/ 64 h 89"/>
                <a:gd name="T84" fmla="*/ 45 w 170"/>
                <a:gd name="T85" fmla="*/ 64 h 89"/>
                <a:gd name="T86" fmla="*/ 43 w 170"/>
                <a:gd name="T87" fmla="*/ 55 h 89"/>
                <a:gd name="T88" fmla="*/ 50 w 170"/>
                <a:gd name="T89" fmla="*/ 35 h 89"/>
                <a:gd name="T90" fmla="*/ 38 w 170"/>
                <a:gd name="T91" fmla="*/ 21 h 89"/>
                <a:gd name="T92" fmla="*/ 33 w 170"/>
                <a:gd name="T93" fmla="*/ 20 h 89"/>
                <a:gd name="T94" fmla="*/ 28 w 170"/>
                <a:gd name="T95" fmla="*/ 21 h 89"/>
                <a:gd name="T96" fmla="*/ 16 w 170"/>
                <a:gd name="T97" fmla="*/ 35 h 89"/>
                <a:gd name="T98" fmla="*/ 23 w 170"/>
                <a:gd name="T99" fmla="*/ 55 h 89"/>
                <a:gd name="T100" fmla="*/ 21 w 170"/>
                <a:gd name="T101" fmla="*/ 64 h 89"/>
                <a:gd name="T102" fmla="*/ 15 w 170"/>
                <a:gd name="T103" fmla="*/ 66 h 89"/>
                <a:gd name="T104" fmla="*/ 3 w 170"/>
                <a:gd name="T105" fmla="*/ 74 h 89"/>
                <a:gd name="T106" fmla="*/ 5 w 170"/>
                <a:gd name="T107" fmla="*/ 85 h 89"/>
                <a:gd name="T108" fmla="*/ 11 w 170"/>
                <a:gd name="T109" fmla="*/ 87 h 89"/>
                <a:gd name="T110" fmla="*/ 33 w 170"/>
                <a:gd name="T111" fmla="*/ 89 h 89"/>
                <a:gd name="T112" fmla="*/ 51 w 170"/>
                <a:gd name="T113" fmla="*/ 87 h 89"/>
                <a:gd name="T114" fmla="*/ 47 w 170"/>
                <a:gd name="T115" fmla="*/ 86 h 89"/>
                <a:gd name="T116" fmla="*/ 40 w 170"/>
                <a:gd name="T117" fmla="*/ 7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" h="89" extrusionOk="0">
                  <a:moveTo>
                    <a:pt x="123" y="83"/>
                  </a:moveTo>
                  <a:cubicBezTo>
                    <a:pt x="121" y="84"/>
                    <a:pt x="118" y="85"/>
                    <a:pt x="115" y="86"/>
                  </a:cubicBezTo>
                  <a:cubicBezTo>
                    <a:pt x="107" y="88"/>
                    <a:pt x="98" y="88"/>
                    <a:pt x="87" y="89"/>
                  </a:cubicBezTo>
                  <a:cubicBezTo>
                    <a:pt x="76" y="88"/>
                    <a:pt x="68" y="88"/>
                    <a:pt x="59" y="86"/>
                  </a:cubicBezTo>
                  <a:cubicBezTo>
                    <a:pt x="57" y="85"/>
                    <a:pt x="54" y="84"/>
                    <a:pt x="51" y="83"/>
                  </a:cubicBezTo>
                  <a:cubicBezTo>
                    <a:pt x="44" y="80"/>
                    <a:pt x="44" y="74"/>
                    <a:pt x="48" y="70"/>
                  </a:cubicBezTo>
                  <a:cubicBezTo>
                    <a:pt x="53" y="65"/>
                    <a:pt x="58" y="62"/>
                    <a:pt x="64" y="59"/>
                  </a:cubicBezTo>
                  <a:cubicBezTo>
                    <a:pt x="67" y="58"/>
                    <a:pt x="69" y="57"/>
                    <a:pt x="72" y="56"/>
                  </a:cubicBezTo>
                  <a:cubicBezTo>
                    <a:pt x="77" y="54"/>
                    <a:pt x="78" y="49"/>
                    <a:pt x="75" y="46"/>
                  </a:cubicBezTo>
                  <a:cubicBezTo>
                    <a:pt x="67" y="38"/>
                    <a:pt x="64" y="29"/>
                    <a:pt x="65" y="19"/>
                  </a:cubicBezTo>
                  <a:cubicBezTo>
                    <a:pt x="65" y="8"/>
                    <a:pt x="71" y="3"/>
                    <a:pt x="81" y="0"/>
                  </a:cubicBezTo>
                  <a:cubicBezTo>
                    <a:pt x="83" y="0"/>
                    <a:pt x="85" y="0"/>
                    <a:pt x="87" y="0"/>
                  </a:cubicBezTo>
                  <a:cubicBezTo>
                    <a:pt x="89" y="0"/>
                    <a:pt x="91" y="0"/>
                    <a:pt x="93" y="0"/>
                  </a:cubicBezTo>
                  <a:cubicBezTo>
                    <a:pt x="103" y="3"/>
                    <a:pt x="109" y="8"/>
                    <a:pt x="110" y="19"/>
                  </a:cubicBezTo>
                  <a:cubicBezTo>
                    <a:pt x="110" y="29"/>
                    <a:pt x="107" y="38"/>
                    <a:pt x="100" y="46"/>
                  </a:cubicBezTo>
                  <a:cubicBezTo>
                    <a:pt x="96" y="49"/>
                    <a:pt x="98" y="54"/>
                    <a:pt x="102" y="56"/>
                  </a:cubicBezTo>
                  <a:cubicBezTo>
                    <a:pt x="105" y="57"/>
                    <a:pt x="108" y="58"/>
                    <a:pt x="110" y="59"/>
                  </a:cubicBezTo>
                  <a:cubicBezTo>
                    <a:pt x="116" y="62"/>
                    <a:pt x="122" y="65"/>
                    <a:pt x="126" y="70"/>
                  </a:cubicBezTo>
                  <a:cubicBezTo>
                    <a:pt x="129" y="73"/>
                    <a:pt x="130" y="80"/>
                    <a:pt x="123" y="83"/>
                  </a:cubicBezTo>
                  <a:close/>
                  <a:moveTo>
                    <a:pt x="168" y="75"/>
                  </a:moveTo>
                  <a:cubicBezTo>
                    <a:pt x="164" y="72"/>
                    <a:pt x="161" y="70"/>
                    <a:pt x="157" y="68"/>
                  </a:cubicBezTo>
                  <a:cubicBezTo>
                    <a:pt x="155" y="67"/>
                    <a:pt x="153" y="67"/>
                    <a:pt x="151" y="66"/>
                  </a:cubicBezTo>
                  <a:cubicBezTo>
                    <a:pt x="148" y="65"/>
                    <a:pt x="147" y="61"/>
                    <a:pt x="149" y="59"/>
                  </a:cubicBezTo>
                  <a:cubicBezTo>
                    <a:pt x="154" y="54"/>
                    <a:pt x="156" y="47"/>
                    <a:pt x="156" y="40"/>
                  </a:cubicBezTo>
                  <a:cubicBezTo>
                    <a:pt x="156" y="33"/>
                    <a:pt x="152" y="29"/>
                    <a:pt x="145" y="27"/>
                  </a:cubicBezTo>
                  <a:cubicBezTo>
                    <a:pt x="143" y="27"/>
                    <a:pt x="142" y="27"/>
                    <a:pt x="141" y="27"/>
                  </a:cubicBezTo>
                  <a:cubicBezTo>
                    <a:pt x="139" y="27"/>
                    <a:pt x="138" y="27"/>
                    <a:pt x="136" y="27"/>
                  </a:cubicBezTo>
                  <a:cubicBezTo>
                    <a:pt x="129" y="29"/>
                    <a:pt x="125" y="33"/>
                    <a:pt x="125" y="40"/>
                  </a:cubicBezTo>
                  <a:cubicBezTo>
                    <a:pt x="125" y="47"/>
                    <a:pt x="127" y="53"/>
                    <a:pt x="132" y="59"/>
                  </a:cubicBezTo>
                  <a:cubicBezTo>
                    <a:pt x="134" y="61"/>
                    <a:pt x="133" y="65"/>
                    <a:pt x="130" y="66"/>
                  </a:cubicBezTo>
                  <a:cubicBezTo>
                    <a:pt x="130" y="66"/>
                    <a:pt x="130" y="66"/>
                    <a:pt x="129" y="66"/>
                  </a:cubicBezTo>
                  <a:cubicBezTo>
                    <a:pt x="130" y="67"/>
                    <a:pt x="130" y="67"/>
                    <a:pt x="131" y="68"/>
                  </a:cubicBezTo>
                  <a:cubicBezTo>
                    <a:pt x="133" y="70"/>
                    <a:pt x="135" y="74"/>
                    <a:pt x="134" y="77"/>
                  </a:cubicBezTo>
                  <a:cubicBezTo>
                    <a:pt x="133" y="81"/>
                    <a:pt x="131" y="84"/>
                    <a:pt x="127" y="86"/>
                  </a:cubicBezTo>
                  <a:cubicBezTo>
                    <a:pt x="126" y="87"/>
                    <a:pt x="125" y="87"/>
                    <a:pt x="124" y="87"/>
                  </a:cubicBezTo>
                  <a:cubicBezTo>
                    <a:pt x="129" y="88"/>
                    <a:pt x="134" y="88"/>
                    <a:pt x="141" y="89"/>
                  </a:cubicBezTo>
                  <a:cubicBezTo>
                    <a:pt x="148" y="88"/>
                    <a:pt x="154" y="88"/>
                    <a:pt x="160" y="87"/>
                  </a:cubicBezTo>
                  <a:cubicBezTo>
                    <a:pt x="162" y="86"/>
                    <a:pt x="164" y="86"/>
                    <a:pt x="165" y="85"/>
                  </a:cubicBezTo>
                  <a:cubicBezTo>
                    <a:pt x="170" y="83"/>
                    <a:pt x="170" y="77"/>
                    <a:pt x="168" y="75"/>
                  </a:cubicBezTo>
                  <a:close/>
                  <a:moveTo>
                    <a:pt x="40" y="77"/>
                  </a:moveTo>
                  <a:cubicBezTo>
                    <a:pt x="39" y="74"/>
                    <a:pt x="41" y="70"/>
                    <a:pt x="43" y="68"/>
                  </a:cubicBezTo>
                  <a:cubicBezTo>
                    <a:pt x="44" y="67"/>
                    <a:pt x="46" y="65"/>
                    <a:pt x="47" y="64"/>
                  </a:cubicBezTo>
                  <a:cubicBezTo>
                    <a:pt x="46" y="64"/>
                    <a:pt x="45" y="64"/>
                    <a:pt x="45" y="64"/>
                  </a:cubicBezTo>
                  <a:cubicBezTo>
                    <a:pt x="41" y="62"/>
                    <a:pt x="40" y="58"/>
                    <a:pt x="43" y="55"/>
                  </a:cubicBezTo>
                  <a:cubicBezTo>
                    <a:pt x="48" y="50"/>
                    <a:pt x="51" y="43"/>
                    <a:pt x="50" y="35"/>
                  </a:cubicBezTo>
                  <a:cubicBezTo>
                    <a:pt x="50" y="27"/>
                    <a:pt x="45" y="23"/>
                    <a:pt x="38" y="21"/>
                  </a:cubicBezTo>
                  <a:cubicBezTo>
                    <a:pt x="36" y="20"/>
                    <a:pt x="34" y="20"/>
                    <a:pt x="33" y="20"/>
                  </a:cubicBezTo>
                  <a:cubicBezTo>
                    <a:pt x="31" y="20"/>
                    <a:pt x="30" y="20"/>
                    <a:pt x="28" y="21"/>
                  </a:cubicBezTo>
                  <a:cubicBezTo>
                    <a:pt x="21" y="23"/>
                    <a:pt x="16" y="27"/>
                    <a:pt x="16" y="35"/>
                  </a:cubicBezTo>
                  <a:cubicBezTo>
                    <a:pt x="15" y="43"/>
                    <a:pt x="17" y="50"/>
                    <a:pt x="23" y="55"/>
                  </a:cubicBezTo>
                  <a:cubicBezTo>
                    <a:pt x="26" y="58"/>
                    <a:pt x="25" y="62"/>
                    <a:pt x="21" y="64"/>
                  </a:cubicBezTo>
                  <a:cubicBezTo>
                    <a:pt x="19" y="64"/>
                    <a:pt x="17" y="65"/>
                    <a:pt x="15" y="66"/>
                  </a:cubicBezTo>
                  <a:cubicBezTo>
                    <a:pt x="11" y="68"/>
                    <a:pt x="6" y="71"/>
                    <a:pt x="3" y="74"/>
                  </a:cubicBezTo>
                  <a:cubicBezTo>
                    <a:pt x="0" y="77"/>
                    <a:pt x="0" y="82"/>
                    <a:pt x="5" y="85"/>
                  </a:cubicBezTo>
                  <a:cubicBezTo>
                    <a:pt x="7" y="85"/>
                    <a:pt x="9" y="86"/>
                    <a:pt x="11" y="87"/>
                  </a:cubicBezTo>
                  <a:cubicBezTo>
                    <a:pt x="18" y="88"/>
                    <a:pt x="25" y="88"/>
                    <a:pt x="33" y="89"/>
                  </a:cubicBezTo>
                  <a:cubicBezTo>
                    <a:pt x="40" y="88"/>
                    <a:pt x="45" y="88"/>
                    <a:pt x="51" y="87"/>
                  </a:cubicBezTo>
                  <a:cubicBezTo>
                    <a:pt x="49" y="87"/>
                    <a:pt x="48" y="87"/>
                    <a:pt x="47" y="86"/>
                  </a:cubicBezTo>
                  <a:cubicBezTo>
                    <a:pt x="43" y="84"/>
                    <a:pt x="41" y="81"/>
                    <a:pt x="40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8A7646E0-A410-AE4A-B10E-A7E6BB7114F6}"/>
              </a:ext>
            </a:extLst>
          </p:cNvPr>
          <p:cNvGrpSpPr/>
          <p:nvPr/>
        </p:nvGrpSpPr>
        <p:grpSpPr>
          <a:xfrm>
            <a:off x="6819900" y="3459163"/>
            <a:ext cx="1695450" cy="1220787"/>
            <a:chOff x="6819900" y="3459163"/>
            <a:chExt cx="1695450" cy="1220787"/>
          </a:xfrm>
        </p:grpSpPr>
        <p:sp>
          <p:nvSpPr>
            <p:cNvPr id="53257" name="Google Shape;961;p32"/>
            <p:cNvSpPr>
              <a:spLocks/>
            </p:cNvSpPr>
            <p:nvPr/>
          </p:nvSpPr>
          <p:spPr bwMode="auto">
            <a:xfrm>
              <a:off x="6819900" y="3459163"/>
              <a:ext cx="1695450" cy="1220787"/>
            </a:xfrm>
            <a:custGeom>
              <a:avLst/>
              <a:gdLst>
                <a:gd name="T0" fmla="*/ 184 w 411"/>
                <a:gd name="T1" fmla="*/ 255 h 296"/>
                <a:gd name="T2" fmla="*/ 338 w 411"/>
                <a:gd name="T3" fmla="*/ 292 h 296"/>
                <a:gd name="T4" fmla="*/ 360 w 411"/>
                <a:gd name="T5" fmla="*/ 282 h 296"/>
                <a:gd name="T6" fmla="*/ 408 w 411"/>
                <a:gd name="T7" fmla="*/ 166 h 296"/>
                <a:gd name="T8" fmla="*/ 400 w 411"/>
                <a:gd name="T9" fmla="*/ 143 h 296"/>
                <a:gd name="T10" fmla="*/ 264 w 411"/>
                <a:gd name="T11" fmla="*/ 60 h 296"/>
                <a:gd name="T12" fmla="*/ 265 w 411"/>
                <a:gd name="T13" fmla="*/ 55 h 296"/>
                <a:gd name="T14" fmla="*/ 269 w 411"/>
                <a:gd name="T15" fmla="*/ 15 h 296"/>
                <a:gd name="T16" fmla="*/ 254 w 411"/>
                <a:gd name="T17" fmla="*/ 0 h 296"/>
                <a:gd name="T18" fmla="*/ 73 w 411"/>
                <a:gd name="T19" fmla="*/ 0 h 296"/>
                <a:gd name="T20" fmla="*/ 58 w 411"/>
                <a:gd name="T21" fmla="*/ 14 h 296"/>
                <a:gd name="T22" fmla="*/ 41 w 411"/>
                <a:gd name="T23" fmla="*/ 82 h 296"/>
                <a:gd name="T24" fmla="*/ 5 w 411"/>
                <a:gd name="T25" fmla="*/ 141 h 296"/>
                <a:gd name="T26" fmla="*/ 6 w 411"/>
                <a:gd name="T27" fmla="*/ 162 h 296"/>
                <a:gd name="T28" fmla="*/ 134 w 411"/>
                <a:gd name="T29" fmla="*/ 290 h 296"/>
                <a:gd name="T30" fmla="*/ 155 w 411"/>
                <a:gd name="T31" fmla="*/ 290 h 296"/>
                <a:gd name="T32" fmla="*/ 181 w 411"/>
                <a:gd name="T33" fmla="*/ 259 h 296"/>
                <a:gd name="T34" fmla="*/ 184 w 411"/>
                <a:gd name="T35" fmla="*/ 25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1" h="296" extrusionOk="0">
                  <a:moveTo>
                    <a:pt x="184" y="255"/>
                  </a:moveTo>
                  <a:cubicBezTo>
                    <a:pt x="338" y="292"/>
                    <a:pt x="338" y="292"/>
                    <a:pt x="338" y="292"/>
                  </a:cubicBezTo>
                  <a:cubicBezTo>
                    <a:pt x="347" y="295"/>
                    <a:pt x="357" y="290"/>
                    <a:pt x="360" y="282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11" y="158"/>
                    <a:pt x="408" y="147"/>
                    <a:pt x="400" y="143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5" y="55"/>
                    <a:pt x="265" y="55"/>
                    <a:pt x="265" y="55"/>
                  </a:cubicBezTo>
                  <a:cubicBezTo>
                    <a:pt x="267" y="42"/>
                    <a:pt x="268" y="29"/>
                    <a:pt x="269" y="15"/>
                  </a:cubicBezTo>
                  <a:cubicBezTo>
                    <a:pt x="269" y="7"/>
                    <a:pt x="262" y="0"/>
                    <a:pt x="2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5" y="0"/>
                    <a:pt x="59" y="6"/>
                    <a:pt x="58" y="14"/>
                  </a:cubicBezTo>
                  <a:cubicBezTo>
                    <a:pt x="56" y="37"/>
                    <a:pt x="50" y="60"/>
                    <a:pt x="41" y="82"/>
                  </a:cubicBezTo>
                  <a:cubicBezTo>
                    <a:pt x="32" y="104"/>
                    <a:pt x="20" y="124"/>
                    <a:pt x="5" y="141"/>
                  </a:cubicBezTo>
                  <a:cubicBezTo>
                    <a:pt x="0" y="147"/>
                    <a:pt x="0" y="156"/>
                    <a:pt x="6" y="162"/>
                  </a:cubicBezTo>
                  <a:cubicBezTo>
                    <a:pt x="134" y="290"/>
                    <a:pt x="134" y="290"/>
                    <a:pt x="134" y="290"/>
                  </a:cubicBezTo>
                  <a:cubicBezTo>
                    <a:pt x="140" y="296"/>
                    <a:pt x="150" y="296"/>
                    <a:pt x="155" y="290"/>
                  </a:cubicBezTo>
                  <a:cubicBezTo>
                    <a:pt x="164" y="280"/>
                    <a:pt x="173" y="269"/>
                    <a:pt x="181" y="259"/>
                  </a:cubicBezTo>
                  <a:lnTo>
                    <a:pt x="184" y="255"/>
                  </a:ln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79" name="Google Shape;983;p32"/>
            <p:cNvSpPr>
              <a:spLocks/>
            </p:cNvSpPr>
            <p:nvPr/>
          </p:nvSpPr>
          <p:spPr bwMode="auto">
            <a:xfrm>
              <a:off x="7199313" y="3771900"/>
              <a:ext cx="457200" cy="412750"/>
            </a:xfrm>
            <a:custGeom>
              <a:avLst/>
              <a:gdLst>
                <a:gd name="T0" fmla="*/ 68 w 111"/>
                <a:gd name="T1" fmla="*/ 14 h 100"/>
                <a:gd name="T2" fmla="*/ 49 w 111"/>
                <a:gd name="T3" fmla="*/ 7 h 100"/>
                <a:gd name="T4" fmla="*/ 35 w 111"/>
                <a:gd name="T5" fmla="*/ 14 h 100"/>
                <a:gd name="T6" fmla="*/ 63 w 111"/>
                <a:gd name="T7" fmla="*/ 0 h 100"/>
                <a:gd name="T8" fmla="*/ 16 w 111"/>
                <a:gd name="T9" fmla="*/ 56 h 100"/>
                <a:gd name="T10" fmla="*/ 44 w 111"/>
                <a:gd name="T11" fmla="*/ 52 h 100"/>
                <a:gd name="T12" fmla="*/ 61 w 111"/>
                <a:gd name="T13" fmla="*/ 46 h 100"/>
                <a:gd name="T14" fmla="*/ 66 w 111"/>
                <a:gd name="T15" fmla="*/ 56 h 100"/>
                <a:gd name="T16" fmla="*/ 111 w 111"/>
                <a:gd name="T17" fmla="*/ 40 h 100"/>
                <a:gd name="T18" fmla="*/ 98 w 111"/>
                <a:gd name="T19" fmla="*/ 17 h 100"/>
                <a:gd name="T20" fmla="*/ 89 w 111"/>
                <a:gd name="T21" fmla="*/ 17 h 100"/>
                <a:gd name="T22" fmla="*/ 79 w 111"/>
                <a:gd name="T23" fmla="*/ 17 h 100"/>
                <a:gd name="T24" fmla="*/ 68 w 111"/>
                <a:gd name="T25" fmla="*/ 17 h 100"/>
                <a:gd name="T26" fmla="*/ 35 w 111"/>
                <a:gd name="T27" fmla="*/ 17 h 100"/>
                <a:gd name="T28" fmla="*/ 21 w 111"/>
                <a:gd name="T29" fmla="*/ 17 h 100"/>
                <a:gd name="T30" fmla="*/ 13 w 111"/>
                <a:gd name="T31" fmla="*/ 17 h 100"/>
                <a:gd name="T32" fmla="*/ 0 w 111"/>
                <a:gd name="T33" fmla="*/ 40 h 100"/>
                <a:gd name="T34" fmla="*/ 94 w 111"/>
                <a:gd name="T35" fmla="*/ 60 h 100"/>
                <a:gd name="T36" fmla="*/ 66 w 111"/>
                <a:gd name="T37" fmla="*/ 64 h 100"/>
                <a:gd name="T38" fmla="*/ 50 w 111"/>
                <a:gd name="T39" fmla="*/ 70 h 100"/>
                <a:gd name="T40" fmla="*/ 44 w 111"/>
                <a:gd name="T41" fmla="*/ 60 h 100"/>
                <a:gd name="T42" fmla="*/ 0 w 111"/>
                <a:gd name="T43" fmla="*/ 51 h 100"/>
                <a:gd name="T44" fmla="*/ 13 w 111"/>
                <a:gd name="T45" fmla="*/ 100 h 100"/>
                <a:gd name="T46" fmla="*/ 21 w 111"/>
                <a:gd name="T47" fmla="*/ 100 h 100"/>
                <a:gd name="T48" fmla="*/ 84 w 111"/>
                <a:gd name="T49" fmla="*/ 100 h 100"/>
                <a:gd name="T50" fmla="*/ 91 w 111"/>
                <a:gd name="T51" fmla="*/ 100 h 100"/>
                <a:gd name="T52" fmla="*/ 111 w 111"/>
                <a:gd name="T53" fmla="*/ 85 h 100"/>
                <a:gd name="T54" fmla="*/ 94 w 111"/>
                <a:gd name="T55" fmla="*/ 60 h 100"/>
                <a:gd name="T56" fmla="*/ 50 w 111"/>
                <a:gd name="T57" fmla="*/ 50 h 100"/>
                <a:gd name="T58" fmla="*/ 48 w 111"/>
                <a:gd name="T59" fmla="*/ 55 h 100"/>
                <a:gd name="T60" fmla="*/ 48 w 111"/>
                <a:gd name="T61" fmla="*/ 60 h 100"/>
                <a:gd name="T62" fmla="*/ 48 w 111"/>
                <a:gd name="T63" fmla="*/ 64 h 100"/>
                <a:gd name="T64" fmla="*/ 60 w 111"/>
                <a:gd name="T65" fmla="*/ 66 h 100"/>
                <a:gd name="T66" fmla="*/ 62 w 111"/>
                <a:gd name="T67" fmla="*/ 61 h 100"/>
                <a:gd name="T68" fmla="*/ 62 w 111"/>
                <a:gd name="T69" fmla="*/ 57 h 100"/>
                <a:gd name="T70" fmla="*/ 62 w 111"/>
                <a:gd name="T71" fmla="*/ 5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0" extrusionOk="0">
                  <a:moveTo>
                    <a:pt x="75" y="14"/>
                  </a:moveTo>
                  <a:cubicBezTo>
                    <a:pt x="68" y="14"/>
                    <a:pt x="68" y="14"/>
                    <a:pt x="68" y="14"/>
                  </a:cubicBezTo>
                  <a:cubicBezTo>
                    <a:pt x="68" y="10"/>
                    <a:pt x="65" y="7"/>
                    <a:pt x="61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7"/>
                    <a:pt x="42" y="10"/>
                    <a:pt x="4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6"/>
                    <a:pt x="41" y="0"/>
                    <a:pt x="4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9" y="0"/>
                    <a:pt x="75" y="6"/>
                    <a:pt x="75" y="14"/>
                  </a:cubicBezTo>
                  <a:close/>
                  <a:moveTo>
                    <a:pt x="16" y="56"/>
                  </a:moveTo>
                  <a:cubicBezTo>
                    <a:pt x="44" y="56"/>
                    <a:pt x="44" y="56"/>
                    <a:pt x="44" y="56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49"/>
                    <a:pt x="47" y="46"/>
                    <a:pt x="50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6" y="49"/>
                    <a:pt x="66" y="52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102" y="56"/>
                    <a:pt x="109" y="49"/>
                    <a:pt x="111" y="40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23"/>
                    <a:pt x="105" y="17"/>
                    <a:pt x="98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5" y="17"/>
                    <a:pt x="0" y="23"/>
                    <a:pt x="0" y="3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9"/>
                    <a:pt x="8" y="56"/>
                    <a:pt x="16" y="56"/>
                  </a:cubicBezTo>
                  <a:close/>
                  <a:moveTo>
                    <a:pt x="94" y="60"/>
                  </a:moveTo>
                  <a:cubicBezTo>
                    <a:pt x="66" y="60"/>
                    <a:pt x="66" y="60"/>
                    <a:pt x="66" y="60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7"/>
                    <a:pt x="63" y="70"/>
                    <a:pt x="61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7" y="70"/>
                    <a:pt x="44" y="67"/>
                    <a:pt x="44" y="64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9" y="60"/>
                    <a:pt x="3" y="57"/>
                    <a:pt x="0" y="5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3"/>
                    <a:pt x="5" y="100"/>
                    <a:pt x="13" y="100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105" y="100"/>
                    <a:pt x="111" y="93"/>
                    <a:pt x="111" y="85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07" y="57"/>
                    <a:pt x="101" y="60"/>
                    <a:pt x="94" y="60"/>
                  </a:cubicBezTo>
                  <a:close/>
                  <a:moveTo>
                    <a:pt x="60" y="50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49" y="50"/>
                    <a:pt x="48" y="51"/>
                    <a:pt x="48" y="53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5"/>
                    <a:pt x="49" y="66"/>
                    <a:pt x="50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1" y="66"/>
                    <a:pt x="62" y="65"/>
                    <a:pt x="62" y="64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62" y="51"/>
                    <a:pt x="61" y="50"/>
                    <a:pt x="60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DC84A876-FC37-2D47-B132-173342B70F56}"/>
              </a:ext>
            </a:extLst>
          </p:cNvPr>
          <p:cNvGrpSpPr/>
          <p:nvPr/>
        </p:nvGrpSpPr>
        <p:grpSpPr>
          <a:xfrm>
            <a:off x="6135688" y="4143375"/>
            <a:ext cx="1216025" cy="1700213"/>
            <a:chOff x="6135688" y="4143375"/>
            <a:chExt cx="1216025" cy="1700213"/>
          </a:xfrm>
        </p:grpSpPr>
        <p:sp>
          <p:nvSpPr>
            <p:cNvPr id="53253" name="Google Shape;957;p32"/>
            <p:cNvSpPr>
              <a:spLocks/>
            </p:cNvSpPr>
            <p:nvPr/>
          </p:nvSpPr>
          <p:spPr bwMode="auto">
            <a:xfrm>
              <a:off x="6135688" y="4143375"/>
              <a:ext cx="1216025" cy="1700213"/>
            </a:xfrm>
            <a:custGeom>
              <a:avLst/>
              <a:gdLst>
                <a:gd name="T0" fmla="*/ 0 w 295"/>
                <a:gd name="T1" fmla="*/ 73 h 412"/>
                <a:gd name="T2" fmla="*/ 0 w 295"/>
                <a:gd name="T3" fmla="*/ 255 h 412"/>
                <a:gd name="T4" fmla="*/ 15 w 295"/>
                <a:gd name="T5" fmla="*/ 269 h 412"/>
                <a:gd name="T6" fmla="*/ 55 w 295"/>
                <a:gd name="T7" fmla="*/ 266 h 412"/>
                <a:gd name="T8" fmla="*/ 59 w 295"/>
                <a:gd name="T9" fmla="*/ 265 h 412"/>
                <a:gd name="T10" fmla="*/ 142 w 295"/>
                <a:gd name="T11" fmla="*/ 401 h 412"/>
                <a:gd name="T12" fmla="*/ 165 w 295"/>
                <a:gd name="T13" fmla="*/ 409 h 412"/>
                <a:gd name="T14" fmla="*/ 281 w 295"/>
                <a:gd name="T15" fmla="*/ 361 h 412"/>
                <a:gd name="T16" fmla="*/ 292 w 295"/>
                <a:gd name="T17" fmla="*/ 339 h 412"/>
                <a:gd name="T18" fmla="*/ 254 w 295"/>
                <a:gd name="T19" fmla="*/ 184 h 412"/>
                <a:gd name="T20" fmla="*/ 258 w 295"/>
                <a:gd name="T21" fmla="*/ 181 h 412"/>
                <a:gd name="T22" fmla="*/ 289 w 295"/>
                <a:gd name="T23" fmla="*/ 156 h 412"/>
                <a:gd name="T24" fmla="*/ 289 w 295"/>
                <a:gd name="T25" fmla="*/ 134 h 412"/>
                <a:gd name="T26" fmla="*/ 161 w 295"/>
                <a:gd name="T27" fmla="*/ 6 h 412"/>
                <a:gd name="T28" fmla="*/ 141 w 295"/>
                <a:gd name="T29" fmla="*/ 5 h 412"/>
                <a:gd name="T30" fmla="*/ 13 w 295"/>
                <a:gd name="T31" fmla="*/ 59 h 412"/>
                <a:gd name="T32" fmla="*/ 0 w 295"/>
                <a:gd name="T33" fmla="*/ 73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412" extrusionOk="0">
                  <a:moveTo>
                    <a:pt x="0" y="73"/>
                  </a:moveTo>
                  <a:cubicBezTo>
                    <a:pt x="0" y="255"/>
                    <a:pt x="0" y="255"/>
                    <a:pt x="0" y="255"/>
                  </a:cubicBezTo>
                  <a:cubicBezTo>
                    <a:pt x="0" y="263"/>
                    <a:pt x="7" y="270"/>
                    <a:pt x="15" y="269"/>
                  </a:cubicBezTo>
                  <a:cubicBezTo>
                    <a:pt x="28" y="269"/>
                    <a:pt x="41" y="268"/>
                    <a:pt x="55" y="266"/>
                  </a:cubicBezTo>
                  <a:cubicBezTo>
                    <a:pt x="59" y="265"/>
                    <a:pt x="59" y="265"/>
                    <a:pt x="59" y="265"/>
                  </a:cubicBezTo>
                  <a:cubicBezTo>
                    <a:pt x="142" y="401"/>
                    <a:pt x="142" y="401"/>
                    <a:pt x="142" y="401"/>
                  </a:cubicBezTo>
                  <a:cubicBezTo>
                    <a:pt x="147" y="409"/>
                    <a:pt x="157" y="412"/>
                    <a:pt x="165" y="409"/>
                  </a:cubicBezTo>
                  <a:cubicBezTo>
                    <a:pt x="281" y="361"/>
                    <a:pt x="281" y="361"/>
                    <a:pt x="281" y="361"/>
                  </a:cubicBezTo>
                  <a:cubicBezTo>
                    <a:pt x="289" y="357"/>
                    <a:pt x="294" y="348"/>
                    <a:pt x="292" y="339"/>
                  </a:cubicBezTo>
                  <a:cubicBezTo>
                    <a:pt x="254" y="184"/>
                    <a:pt x="254" y="184"/>
                    <a:pt x="254" y="184"/>
                  </a:cubicBezTo>
                  <a:cubicBezTo>
                    <a:pt x="258" y="181"/>
                    <a:pt x="258" y="181"/>
                    <a:pt x="258" y="181"/>
                  </a:cubicBezTo>
                  <a:cubicBezTo>
                    <a:pt x="269" y="173"/>
                    <a:pt x="279" y="165"/>
                    <a:pt x="289" y="156"/>
                  </a:cubicBezTo>
                  <a:cubicBezTo>
                    <a:pt x="295" y="150"/>
                    <a:pt x="295" y="140"/>
                    <a:pt x="289" y="13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56" y="1"/>
                    <a:pt x="147" y="0"/>
                    <a:pt x="141" y="5"/>
                  </a:cubicBezTo>
                  <a:cubicBezTo>
                    <a:pt x="105" y="36"/>
                    <a:pt x="60" y="54"/>
                    <a:pt x="13" y="59"/>
                  </a:cubicBezTo>
                  <a:cubicBezTo>
                    <a:pt x="5" y="59"/>
                    <a:pt x="0" y="66"/>
                    <a:pt x="0" y="73"/>
                  </a:cubicBezTo>
                  <a:close/>
                </a:path>
              </a:pathLst>
            </a:custGeom>
            <a:solidFill>
              <a:srgbClr val="C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80" name="Google Shape;984;p32"/>
            <p:cNvSpPr>
              <a:spLocks/>
            </p:cNvSpPr>
            <p:nvPr/>
          </p:nvSpPr>
          <p:spPr bwMode="auto">
            <a:xfrm>
              <a:off x="6424613" y="4535488"/>
              <a:ext cx="449262" cy="449262"/>
            </a:xfrm>
            <a:custGeom>
              <a:avLst/>
              <a:gdLst>
                <a:gd name="T0" fmla="*/ 52 w 109"/>
                <a:gd name="T1" fmla="*/ 57 h 109"/>
                <a:gd name="T2" fmla="*/ 103 w 109"/>
                <a:gd name="T3" fmla="*/ 57 h 109"/>
                <a:gd name="T4" fmla="*/ 52 w 109"/>
                <a:gd name="T5" fmla="*/ 109 h 109"/>
                <a:gd name="T6" fmla="*/ 0 w 109"/>
                <a:gd name="T7" fmla="*/ 57 h 109"/>
                <a:gd name="T8" fmla="*/ 52 w 109"/>
                <a:gd name="T9" fmla="*/ 6 h 109"/>
                <a:gd name="T10" fmla="*/ 52 w 109"/>
                <a:gd name="T11" fmla="*/ 57 h 109"/>
                <a:gd name="T12" fmla="*/ 58 w 109"/>
                <a:gd name="T13" fmla="*/ 0 h 109"/>
                <a:gd name="T14" fmla="*/ 58 w 109"/>
                <a:gd name="T15" fmla="*/ 51 h 109"/>
                <a:gd name="T16" fmla="*/ 109 w 109"/>
                <a:gd name="T17" fmla="*/ 51 h 109"/>
                <a:gd name="T18" fmla="*/ 58 w 109"/>
                <a:gd name="T1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9" extrusionOk="0">
                  <a:moveTo>
                    <a:pt x="52" y="57"/>
                  </a:moveTo>
                  <a:cubicBezTo>
                    <a:pt x="103" y="57"/>
                    <a:pt x="103" y="57"/>
                    <a:pt x="103" y="57"/>
                  </a:cubicBezTo>
                  <a:cubicBezTo>
                    <a:pt x="103" y="86"/>
                    <a:pt x="80" y="109"/>
                    <a:pt x="52" y="109"/>
                  </a:cubicBezTo>
                  <a:cubicBezTo>
                    <a:pt x="23" y="109"/>
                    <a:pt x="0" y="86"/>
                    <a:pt x="0" y="57"/>
                  </a:cubicBezTo>
                  <a:cubicBezTo>
                    <a:pt x="0" y="29"/>
                    <a:pt x="23" y="6"/>
                    <a:pt x="52" y="6"/>
                  </a:cubicBezTo>
                  <a:lnTo>
                    <a:pt x="52" y="57"/>
                  </a:lnTo>
                  <a:close/>
                  <a:moveTo>
                    <a:pt x="58" y="0"/>
                  </a:moveTo>
                  <a:cubicBezTo>
                    <a:pt x="58" y="51"/>
                    <a:pt x="58" y="51"/>
                    <a:pt x="58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23"/>
                    <a:pt x="86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3100B734-791D-0A42-8C62-09BBFA2ED6FD}"/>
              </a:ext>
            </a:extLst>
          </p:cNvPr>
          <p:cNvGrpSpPr/>
          <p:nvPr/>
        </p:nvGrpSpPr>
        <p:grpSpPr>
          <a:xfrm>
            <a:off x="4849813" y="4148138"/>
            <a:ext cx="1223962" cy="1695450"/>
            <a:chOff x="4849813" y="4148138"/>
            <a:chExt cx="1223962" cy="1695450"/>
          </a:xfrm>
        </p:grpSpPr>
        <p:sp>
          <p:nvSpPr>
            <p:cNvPr id="53252" name="Google Shape;956;p32"/>
            <p:cNvSpPr>
              <a:spLocks/>
            </p:cNvSpPr>
            <p:nvPr/>
          </p:nvSpPr>
          <p:spPr bwMode="auto">
            <a:xfrm>
              <a:off x="4849813" y="4148138"/>
              <a:ext cx="1223962" cy="1695450"/>
            </a:xfrm>
            <a:custGeom>
              <a:avLst/>
              <a:gdLst>
                <a:gd name="T0" fmla="*/ 134 w 297"/>
                <a:gd name="T1" fmla="*/ 5 h 411"/>
                <a:gd name="T2" fmla="*/ 6 w 297"/>
                <a:gd name="T3" fmla="*/ 133 h 411"/>
                <a:gd name="T4" fmla="*/ 7 w 297"/>
                <a:gd name="T5" fmla="*/ 155 h 411"/>
                <a:gd name="T6" fmla="*/ 38 w 297"/>
                <a:gd name="T7" fmla="*/ 180 h 411"/>
                <a:gd name="T8" fmla="*/ 42 w 297"/>
                <a:gd name="T9" fmla="*/ 183 h 411"/>
                <a:gd name="T10" fmla="*/ 4 w 297"/>
                <a:gd name="T11" fmla="*/ 338 h 411"/>
                <a:gd name="T12" fmla="*/ 15 w 297"/>
                <a:gd name="T13" fmla="*/ 360 h 411"/>
                <a:gd name="T14" fmla="*/ 131 w 297"/>
                <a:gd name="T15" fmla="*/ 407 h 411"/>
                <a:gd name="T16" fmla="*/ 154 w 297"/>
                <a:gd name="T17" fmla="*/ 400 h 411"/>
                <a:gd name="T18" fmla="*/ 236 w 297"/>
                <a:gd name="T19" fmla="*/ 264 h 411"/>
                <a:gd name="T20" fmla="*/ 241 w 297"/>
                <a:gd name="T21" fmla="*/ 265 h 411"/>
                <a:gd name="T22" fmla="*/ 281 w 297"/>
                <a:gd name="T23" fmla="*/ 269 h 411"/>
                <a:gd name="T24" fmla="*/ 297 w 297"/>
                <a:gd name="T25" fmla="*/ 254 h 411"/>
                <a:gd name="T26" fmla="*/ 297 w 297"/>
                <a:gd name="T27" fmla="*/ 72 h 411"/>
                <a:gd name="T28" fmla="*/ 283 w 297"/>
                <a:gd name="T29" fmla="*/ 58 h 411"/>
                <a:gd name="T30" fmla="*/ 155 w 297"/>
                <a:gd name="T31" fmla="*/ 5 h 411"/>
                <a:gd name="T32" fmla="*/ 134 w 297"/>
                <a:gd name="T33" fmla="*/ 5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7" h="411" extrusionOk="0">
                  <a:moveTo>
                    <a:pt x="134" y="5"/>
                  </a:moveTo>
                  <a:cubicBezTo>
                    <a:pt x="6" y="133"/>
                    <a:pt x="6" y="133"/>
                    <a:pt x="6" y="133"/>
                  </a:cubicBezTo>
                  <a:cubicBezTo>
                    <a:pt x="0" y="139"/>
                    <a:pt x="0" y="149"/>
                    <a:pt x="7" y="155"/>
                  </a:cubicBezTo>
                  <a:cubicBezTo>
                    <a:pt x="17" y="164"/>
                    <a:pt x="27" y="172"/>
                    <a:pt x="38" y="180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2" y="346"/>
                    <a:pt x="7" y="356"/>
                    <a:pt x="15" y="360"/>
                  </a:cubicBezTo>
                  <a:cubicBezTo>
                    <a:pt x="131" y="407"/>
                    <a:pt x="131" y="407"/>
                    <a:pt x="131" y="407"/>
                  </a:cubicBezTo>
                  <a:cubicBezTo>
                    <a:pt x="139" y="411"/>
                    <a:pt x="149" y="407"/>
                    <a:pt x="154" y="400"/>
                  </a:cubicBezTo>
                  <a:cubicBezTo>
                    <a:pt x="236" y="264"/>
                    <a:pt x="236" y="264"/>
                    <a:pt x="236" y="264"/>
                  </a:cubicBezTo>
                  <a:cubicBezTo>
                    <a:pt x="241" y="265"/>
                    <a:pt x="241" y="265"/>
                    <a:pt x="241" y="265"/>
                  </a:cubicBezTo>
                  <a:cubicBezTo>
                    <a:pt x="254" y="267"/>
                    <a:pt x="268" y="268"/>
                    <a:pt x="281" y="269"/>
                  </a:cubicBezTo>
                  <a:cubicBezTo>
                    <a:pt x="290" y="269"/>
                    <a:pt x="297" y="262"/>
                    <a:pt x="297" y="254"/>
                  </a:cubicBezTo>
                  <a:cubicBezTo>
                    <a:pt x="297" y="72"/>
                    <a:pt x="297" y="72"/>
                    <a:pt x="297" y="72"/>
                  </a:cubicBezTo>
                  <a:cubicBezTo>
                    <a:pt x="297" y="65"/>
                    <a:pt x="290" y="58"/>
                    <a:pt x="283" y="58"/>
                  </a:cubicBezTo>
                  <a:cubicBezTo>
                    <a:pt x="236" y="53"/>
                    <a:pt x="191" y="35"/>
                    <a:pt x="155" y="5"/>
                  </a:cubicBezTo>
                  <a:cubicBezTo>
                    <a:pt x="149" y="0"/>
                    <a:pt x="140" y="0"/>
                    <a:pt x="134" y="5"/>
                  </a:cubicBezTo>
                  <a:close/>
                </a:path>
              </a:pathLst>
            </a:cu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81" name="Google Shape;985;p32"/>
            <p:cNvSpPr>
              <a:spLocks/>
            </p:cNvSpPr>
            <p:nvPr/>
          </p:nvSpPr>
          <p:spPr bwMode="auto">
            <a:xfrm>
              <a:off x="5360988" y="4506913"/>
              <a:ext cx="346075" cy="503237"/>
            </a:xfrm>
            <a:custGeom>
              <a:avLst/>
              <a:gdLst>
                <a:gd name="T0" fmla="*/ 84 w 84"/>
                <a:gd name="T1" fmla="*/ 81 h 122"/>
                <a:gd name="T2" fmla="*/ 55 w 84"/>
                <a:gd name="T3" fmla="*/ 54 h 122"/>
                <a:gd name="T4" fmla="*/ 40 w 84"/>
                <a:gd name="T5" fmla="*/ 50 h 122"/>
                <a:gd name="T6" fmla="*/ 20 w 84"/>
                <a:gd name="T7" fmla="*/ 40 h 122"/>
                <a:gd name="T8" fmla="*/ 41 w 84"/>
                <a:gd name="T9" fmla="*/ 31 h 122"/>
                <a:gd name="T10" fmla="*/ 63 w 84"/>
                <a:gd name="T11" fmla="*/ 39 h 122"/>
                <a:gd name="T12" fmla="*/ 73 w 84"/>
                <a:gd name="T13" fmla="*/ 38 h 122"/>
                <a:gd name="T14" fmla="*/ 78 w 84"/>
                <a:gd name="T15" fmla="*/ 31 h 122"/>
                <a:gd name="T16" fmla="*/ 51 w 84"/>
                <a:gd name="T17" fmla="*/ 14 h 122"/>
                <a:gd name="T18" fmla="*/ 51 w 84"/>
                <a:gd name="T19" fmla="*/ 5 h 122"/>
                <a:gd name="T20" fmla="*/ 46 w 84"/>
                <a:gd name="T21" fmla="*/ 0 h 122"/>
                <a:gd name="T22" fmla="*/ 39 w 84"/>
                <a:gd name="T23" fmla="*/ 0 h 122"/>
                <a:gd name="T24" fmla="*/ 34 w 84"/>
                <a:gd name="T25" fmla="*/ 5 h 122"/>
                <a:gd name="T26" fmla="*/ 34 w 84"/>
                <a:gd name="T27" fmla="*/ 14 h 122"/>
                <a:gd name="T28" fmla="*/ 0 w 84"/>
                <a:gd name="T29" fmla="*/ 41 h 122"/>
                <a:gd name="T30" fmla="*/ 32 w 84"/>
                <a:gd name="T31" fmla="*/ 67 h 122"/>
                <a:gd name="T32" fmla="*/ 49 w 84"/>
                <a:gd name="T33" fmla="*/ 71 h 122"/>
                <a:gd name="T34" fmla="*/ 64 w 84"/>
                <a:gd name="T35" fmla="*/ 82 h 122"/>
                <a:gd name="T36" fmla="*/ 43 w 84"/>
                <a:gd name="T37" fmla="*/ 92 h 122"/>
                <a:gd name="T38" fmla="*/ 18 w 84"/>
                <a:gd name="T39" fmla="*/ 83 h 122"/>
                <a:gd name="T40" fmla="*/ 6 w 84"/>
                <a:gd name="T41" fmla="*/ 85 h 122"/>
                <a:gd name="T42" fmla="*/ 4 w 84"/>
                <a:gd name="T43" fmla="*/ 92 h 122"/>
                <a:gd name="T44" fmla="*/ 34 w 84"/>
                <a:gd name="T45" fmla="*/ 108 h 122"/>
                <a:gd name="T46" fmla="*/ 34 w 84"/>
                <a:gd name="T47" fmla="*/ 118 h 122"/>
                <a:gd name="T48" fmla="*/ 39 w 84"/>
                <a:gd name="T49" fmla="*/ 122 h 122"/>
                <a:gd name="T50" fmla="*/ 46 w 84"/>
                <a:gd name="T51" fmla="*/ 122 h 122"/>
                <a:gd name="T52" fmla="*/ 51 w 84"/>
                <a:gd name="T53" fmla="*/ 118 h 122"/>
                <a:gd name="T54" fmla="*/ 51 w 84"/>
                <a:gd name="T55" fmla="*/ 109 h 122"/>
                <a:gd name="T56" fmla="*/ 84 w 84"/>
                <a:gd name="T57" fmla="*/ 8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4" h="122" extrusionOk="0">
                  <a:moveTo>
                    <a:pt x="84" y="81"/>
                  </a:moveTo>
                  <a:cubicBezTo>
                    <a:pt x="84" y="69"/>
                    <a:pt x="75" y="59"/>
                    <a:pt x="55" y="54"/>
                  </a:cubicBezTo>
                  <a:cubicBezTo>
                    <a:pt x="53" y="54"/>
                    <a:pt x="42" y="51"/>
                    <a:pt x="40" y="50"/>
                  </a:cubicBezTo>
                  <a:cubicBezTo>
                    <a:pt x="25" y="46"/>
                    <a:pt x="20" y="44"/>
                    <a:pt x="20" y="40"/>
                  </a:cubicBezTo>
                  <a:cubicBezTo>
                    <a:pt x="20" y="36"/>
                    <a:pt x="26" y="31"/>
                    <a:pt x="41" y="31"/>
                  </a:cubicBezTo>
                  <a:cubicBezTo>
                    <a:pt x="52" y="31"/>
                    <a:pt x="63" y="39"/>
                    <a:pt x="63" y="39"/>
                  </a:cubicBezTo>
                  <a:cubicBezTo>
                    <a:pt x="67" y="42"/>
                    <a:pt x="70" y="42"/>
                    <a:pt x="73" y="38"/>
                  </a:cubicBezTo>
                  <a:cubicBezTo>
                    <a:pt x="73" y="38"/>
                    <a:pt x="78" y="34"/>
                    <a:pt x="78" y="31"/>
                  </a:cubicBezTo>
                  <a:cubicBezTo>
                    <a:pt x="78" y="25"/>
                    <a:pt x="65" y="17"/>
                    <a:pt x="51" y="14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2"/>
                    <a:pt x="49" y="0"/>
                    <a:pt x="4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0"/>
                    <a:pt x="34" y="2"/>
                    <a:pt x="34" y="5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12" y="16"/>
                    <a:pt x="0" y="27"/>
                    <a:pt x="0" y="41"/>
                  </a:cubicBezTo>
                  <a:cubicBezTo>
                    <a:pt x="0" y="56"/>
                    <a:pt x="15" y="63"/>
                    <a:pt x="32" y="67"/>
                  </a:cubicBezTo>
                  <a:cubicBezTo>
                    <a:pt x="34" y="67"/>
                    <a:pt x="47" y="71"/>
                    <a:pt x="49" y="71"/>
                  </a:cubicBezTo>
                  <a:cubicBezTo>
                    <a:pt x="62" y="74"/>
                    <a:pt x="64" y="79"/>
                    <a:pt x="64" y="82"/>
                  </a:cubicBezTo>
                  <a:cubicBezTo>
                    <a:pt x="64" y="87"/>
                    <a:pt x="59" y="92"/>
                    <a:pt x="43" y="92"/>
                  </a:cubicBezTo>
                  <a:cubicBezTo>
                    <a:pt x="32" y="92"/>
                    <a:pt x="18" y="83"/>
                    <a:pt x="18" y="83"/>
                  </a:cubicBezTo>
                  <a:cubicBezTo>
                    <a:pt x="14" y="80"/>
                    <a:pt x="10" y="81"/>
                    <a:pt x="6" y="85"/>
                  </a:cubicBezTo>
                  <a:cubicBezTo>
                    <a:pt x="6" y="85"/>
                    <a:pt x="4" y="88"/>
                    <a:pt x="4" y="92"/>
                  </a:cubicBezTo>
                  <a:cubicBezTo>
                    <a:pt x="4" y="98"/>
                    <a:pt x="19" y="105"/>
                    <a:pt x="34" y="108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0"/>
                    <a:pt x="36" y="122"/>
                    <a:pt x="39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9" y="122"/>
                    <a:pt x="51" y="120"/>
                    <a:pt x="51" y="118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74" y="106"/>
                    <a:pt x="84" y="94"/>
                    <a:pt x="8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AB475BFB-AD84-274B-A92A-AA5FA0E987B6}"/>
              </a:ext>
            </a:extLst>
          </p:cNvPr>
          <p:cNvGrpSpPr/>
          <p:nvPr/>
        </p:nvGrpSpPr>
        <p:grpSpPr>
          <a:xfrm>
            <a:off x="4854575" y="1012825"/>
            <a:ext cx="1219200" cy="1698625"/>
            <a:chOff x="4854575" y="1012825"/>
            <a:chExt cx="1219200" cy="1698625"/>
          </a:xfrm>
        </p:grpSpPr>
        <p:sp>
          <p:nvSpPr>
            <p:cNvPr id="53258" name="Google Shape;962;p32"/>
            <p:cNvSpPr>
              <a:spLocks/>
            </p:cNvSpPr>
            <p:nvPr/>
          </p:nvSpPr>
          <p:spPr bwMode="auto">
            <a:xfrm>
              <a:off x="4854575" y="1012825"/>
              <a:ext cx="1219200" cy="1698625"/>
            </a:xfrm>
            <a:custGeom>
              <a:avLst/>
              <a:gdLst>
                <a:gd name="T0" fmla="*/ 296 w 296"/>
                <a:gd name="T1" fmla="*/ 339 h 412"/>
                <a:gd name="T2" fmla="*/ 296 w 296"/>
                <a:gd name="T3" fmla="*/ 158 h 412"/>
                <a:gd name="T4" fmla="*/ 280 w 296"/>
                <a:gd name="T5" fmla="*/ 143 h 412"/>
                <a:gd name="T6" fmla="*/ 240 w 296"/>
                <a:gd name="T7" fmla="*/ 147 h 412"/>
                <a:gd name="T8" fmla="*/ 236 w 296"/>
                <a:gd name="T9" fmla="*/ 147 h 412"/>
                <a:gd name="T10" fmla="*/ 153 w 296"/>
                <a:gd name="T11" fmla="*/ 11 h 412"/>
                <a:gd name="T12" fmla="*/ 130 w 296"/>
                <a:gd name="T13" fmla="*/ 4 h 412"/>
                <a:gd name="T14" fmla="*/ 14 w 296"/>
                <a:gd name="T15" fmla="*/ 51 h 412"/>
                <a:gd name="T16" fmla="*/ 3 w 296"/>
                <a:gd name="T17" fmla="*/ 73 h 412"/>
                <a:gd name="T18" fmla="*/ 41 w 296"/>
                <a:gd name="T19" fmla="*/ 228 h 412"/>
                <a:gd name="T20" fmla="*/ 37 w 296"/>
                <a:gd name="T21" fmla="*/ 231 h 412"/>
                <a:gd name="T22" fmla="*/ 6 w 296"/>
                <a:gd name="T23" fmla="*/ 256 h 412"/>
                <a:gd name="T24" fmla="*/ 6 w 296"/>
                <a:gd name="T25" fmla="*/ 278 h 412"/>
                <a:gd name="T26" fmla="*/ 134 w 296"/>
                <a:gd name="T27" fmla="*/ 406 h 412"/>
                <a:gd name="T28" fmla="*/ 154 w 296"/>
                <a:gd name="T29" fmla="*/ 407 h 412"/>
                <a:gd name="T30" fmla="*/ 282 w 296"/>
                <a:gd name="T31" fmla="*/ 354 h 412"/>
                <a:gd name="T32" fmla="*/ 296 w 296"/>
                <a:gd name="T33" fmla="*/ 33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412" extrusionOk="0">
                  <a:moveTo>
                    <a:pt x="296" y="339"/>
                  </a:moveTo>
                  <a:cubicBezTo>
                    <a:pt x="296" y="158"/>
                    <a:pt x="296" y="158"/>
                    <a:pt x="296" y="158"/>
                  </a:cubicBezTo>
                  <a:cubicBezTo>
                    <a:pt x="296" y="149"/>
                    <a:pt x="289" y="142"/>
                    <a:pt x="280" y="143"/>
                  </a:cubicBezTo>
                  <a:cubicBezTo>
                    <a:pt x="267" y="143"/>
                    <a:pt x="254" y="145"/>
                    <a:pt x="240" y="147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48" y="4"/>
                    <a:pt x="137" y="0"/>
                    <a:pt x="130" y="4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6" y="55"/>
                    <a:pt x="1" y="65"/>
                    <a:pt x="3" y="73"/>
                  </a:cubicBezTo>
                  <a:cubicBezTo>
                    <a:pt x="41" y="228"/>
                    <a:pt x="41" y="228"/>
                    <a:pt x="41" y="228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26" y="239"/>
                    <a:pt x="16" y="247"/>
                    <a:pt x="6" y="256"/>
                  </a:cubicBezTo>
                  <a:cubicBezTo>
                    <a:pt x="0" y="262"/>
                    <a:pt x="0" y="272"/>
                    <a:pt x="6" y="278"/>
                  </a:cubicBezTo>
                  <a:cubicBezTo>
                    <a:pt x="134" y="406"/>
                    <a:pt x="134" y="406"/>
                    <a:pt x="134" y="406"/>
                  </a:cubicBezTo>
                  <a:cubicBezTo>
                    <a:pt x="139" y="411"/>
                    <a:pt x="148" y="412"/>
                    <a:pt x="154" y="407"/>
                  </a:cubicBezTo>
                  <a:cubicBezTo>
                    <a:pt x="190" y="377"/>
                    <a:pt x="235" y="358"/>
                    <a:pt x="282" y="354"/>
                  </a:cubicBezTo>
                  <a:cubicBezTo>
                    <a:pt x="290" y="353"/>
                    <a:pt x="296" y="346"/>
                    <a:pt x="296" y="339"/>
                  </a:cubicBezTo>
                  <a:close/>
                </a:path>
              </a:pathLst>
            </a:custGeom>
            <a:solidFill>
              <a:srgbClr val="C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82" name="Google Shape;986;p32"/>
            <p:cNvSpPr>
              <a:spLocks/>
            </p:cNvSpPr>
            <p:nvPr/>
          </p:nvSpPr>
          <p:spPr bwMode="auto">
            <a:xfrm>
              <a:off x="5337175" y="1887538"/>
              <a:ext cx="460375" cy="461962"/>
            </a:xfrm>
            <a:custGeom>
              <a:avLst/>
              <a:gdLst>
                <a:gd name="T0" fmla="*/ 110 w 112"/>
                <a:gd name="T1" fmla="*/ 48 h 112"/>
                <a:gd name="T2" fmla="*/ 96 w 112"/>
                <a:gd name="T3" fmla="*/ 46 h 112"/>
                <a:gd name="T4" fmla="*/ 91 w 112"/>
                <a:gd name="T5" fmla="*/ 35 h 112"/>
                <a:gd name="T6" fmla="*/ 100 w 112"/>
                <a:gd name="T7" fmla="*/ 24 h 112"/>
                <a:gd name="T8" fmla="*/ 99 w 112"/>
                <a:gd name="T9" fmla="*/ 21 h 112"/>
                <a:gd name="T10" fmla="*/ 91 w 112"/>
                <a:gd name="T11" fmla="*/ 13 h 112"/>
                <a:gd name="T12" fmla="*/ 88 w 112"/>
                <a:gd name="T13" fmla="*/ 13 h 112"/>
                <a:gd name="T14" fmla="*/ 77 w 112"/>
                <a:gd name="T15" fmla="*/ 21 h 112"/>
                <a:gd name="T16" fmla="*/ 66 w 112"/>
                <a:gd name="T17" fmla="*/ 16 h 112"/>
                <a:gd name="T18" fmla="*/ 64 w 112"/>
                <a:gd name="T19" fmla="*/ 2 h 112"/>
                <a:gd name="T20" fmla="*/ 62 w 112"/>
                <a:gd name="T21" fmla="*/ 0 h 112"/>
                <a:gd name="T22" fmla="*/ 50 w 112"/>
                <a:gd name="T23" fmla="*/ 0 h 112"/>
                <a:gd name="T24" fmla="*/ 48 w 112"/>
                <a:gd name="T25" fmla="*/ 2 h 112"/>
                <a:gd name="T26" fmla="*/ 46 w 112"/>
                <a:gd name="T27" fmla="*/ 16 h 112"/>
                <a:gd name="T28" fmla="*/ 35 w 112"/>
                <a:gd name="T29" fmla="*/ 21 h 112"/>
                <a:gd name="T30" fmla="*/ 24 w 112"/>
                <a:gd name="T31" fmla="*/ 13 h 112"/>
                <a:gd name="T32" fmla="*/ 21 w 112"/>
                <a:gd name="T33" fmla="*/ 13 h 112"/>
                <a:gd name="T34" fmla="*/ 12 w 112"/>
                <a:gd name="T35" fmla="*/ 21 h 112"/>
                <a:gd name="T36" fmla="*/ 12 w 112"/>
                <a:gd name="T37" fmla="*/ 24 h 112"/>
                <a:gd name="T38" fmla="*/ 21 w 112"/>
                <a:gd name="T39" fmla="*/ 35 h 112"/>
                <a:gd name="T40" fmla="*/ 16 w 112"/>
                <a:gd name="T41" fmla="*/ 46 h 112"/>
                <a:gd name="T42" fmla="*/ 2 w 112"/>
                <a:gd name="T43" fmla="*/ 48 h 112"/>
                <a:gd name="T44" fmla="*/ 0 w 112"/>
                <a:gd name="T45" fmla="*/ 51 h 112"/>
                <a:gd name="T46" fmla="*/ 0 w 112"/>
                <a:gd name="T47" fmla="*/ 62 h 112"/>
                <a:gd name="T48" fmla="*/ 2 w 112"/>
                <a:gd name="T49" fmla="*/ 64 h 112"/>
                <a:gd name="T50" fmla="*/ 16 w 112"/>
                <a:gd name="T51" fmla="*/ 66 h 112"/>
                <a:gd name="T52" fmla="*/ 21 w 112"/>
                <a:gd name="T53" fmla="*/ 77 h 112"/>
                <a:gd name="T54" fmla="*/ 12 w 112"/>
                <a:gd name="T55" fmla="*/ 89 h 112"/>
                <a:gd name="T56" fmla="*/ 12 w 112"/>
                <a:gd name="T57" fmla="*/ 92 h 112"/>
                <a:gd name="T58" fmla="*/ 21 w 112"/>
                <a:gd name="T59" fmla="*/ 100 h 112"/>
                <a:gd name="T60" fmla="*/ 24 w 112"/>
                <a:gd name="T61" fmla="*/ 100 h 112"/>
                <a:gd name="T62" fmla="*/ 35 w 112"/>
                <a:gd name="T63" fmla="*/ 92 h 112"/>
                <a:gd name="T64" fmla="*/ 46 w 112"/>
                <a:gd name="T65" fmla="*/ 96 h 112"/>
                <a:gd name="T66" fmla="*/ 48 w 112"/>
                <a:gd name="T67" fmla="*/ 110 h 112"/>
                <a:gd name="T68" fmla="*/ 50 w 112"/>
                <a:gd name="T69" fmla="*/ 112 h 112"/>
                <a:gd name="T70" fmla="*/ 62 w 112"/>
                <a:gd name="T71" fmla="*/ 112 h 112"/>
                <a:gd name="T72" fmla="*/ 64 w 112"/>
                <a:gd name="T73" fmla="*/ 110 h 112"/>
                <a:gd name="T74" fmla="*/ 66 w 112"/>
                <a:gd name="T75" fmla="*/ 96 h 112"/>
                <a:gd name="T76" fmla="*/ 77 w 112"/>
                <a:gd name="T77" fmla="*/ 92 h 112"/>
                <a:gd name="T78" fmla="*/ 88 w 112"/>
                <a:gd name="T79" fmla="*/ 100 h 112"/>
                <a:gd name="T80" fmla="*/ 91 w 112"/>
                <a:gd name="T81" fmla="*/ 100 h 112"/>
                <a:gd name="T82" fmla="*/ 99 w 112"/>
                <a:gd name="T83" fmla="*/ 92 h 112"/>
                <a:gd name="T84" fmla="*/ 100 w 112"/>
                <a:gd name="T85" fmla="*/ 89 h 112"/>
                <a:gd name="T86" fmla="*/ 91 w 112"/>
                <a:gd name="T87" fmla="*/ 77 h 112"/>
                <a:gd name="T88" fmla="*/ 96 w 112"/>
                <a:gd name="T89" fmla="*/ 66 h 112"/>
                <a:gd name="T90" fmla="*/ 110 w 112"/>
                <a:gd name="T91" fmla="*/ 64 h 112"/>
                <a:gd name="T92" fmla="*/ 112 w 112"/>
                <a:gd name="T93" fmla="*/ 62 h 112"/>
                <a:gd name="T94" fmla="*/ 112 w 112"/>
                <a:gd name="T95" fmla="*/ 51 h 112"/>
                <a:gd name="T96" fmla="*/ 110 w 112"/>
                <a:gd name="T97" fmla="*/ 48 h 112"/>
                <a:gd name="T98" fmla="*/ 56 w 112"/>
                <a:gd name="T99" fmla="*/ 77 h 112"/>
                <a:gd name="T100" fmla="*/ 35 w 112"/>
                <a:gd name="T101" fmla="*/ 56 h 112"/>
                <a:gd name="T102" fmla="*/ 56 w 112"/>
                <a:gd name="T103" fmla="*/ 36 h 112"/>
                <a:gd name="T104" fmla="*/ 77 w 112"/>
                <a:gd name="T105" fmla="*/ 56 h 112"/>
                <a:gd name="T106" fmla="*/ 56 w 112"/>
                <a:gd name="T107" fmla="*/ 7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112" extrusionOk="0">
                  <a:moveTo>
                    <a:pt x="110" y="48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5" y="42"/>
                    <a:pt x="93" y="39"/>
                    <a:pt x="91" y="35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3"/>
                    <a:pt x="100" y="22"/>
                    <a:pt x="99" y="21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2"/>
                    <a:pt x="89" y="12"/>
                    <a:pt x="88" y="13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19"/>
                    <a:pt x="70" y="17"/>
                    <a:pt x="66" y="16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1"/>
                    <a:pt x="48" y="2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2" y="17"/>
                    <a:pt x="38" y="19"/>
                    <a:pt x="35" y="21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2"/>
                    <a:pt x="21" y="12"/>
                    <a:pt x="21" y="1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2"/>
                    <a:pt x="12" y="23"/>
                    <a:pt x="12" y="2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9" y="39"/>
                    <a:pt x="17" y="42"/>
                    <a:pt x="16" y="46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7" y="70"/>
                    <a:pt x="19" y="74"/>
                    <a:pt x="21" y="77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89"/>
                    <a:pt x="12" y="91"/>
                    <a:pt x="12" y="92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1" y="100"/>
                    <a:pt x="23" y="101"/>
                    <a:pt x="24" y="100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8" y="94"/>
                    <a:pt x="42" y="95"/>
                    <a:pt x="46" y="96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11"/>
                    <a:pt x="49" y="112"/>
                    <a:pt x="50" y="11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3" y="112"/>
                    <a:pt x="64" y="111"/>
                    <a:pt x="64" y="110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0" y="95"/>
                    <a:pt x="74" y="94"/>
                    <a:pt x="77" y="92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9" y="101"/>
                    <a:pt x="91" y="100"/>
                    <a:pt x="91" y="100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100" y="91"/>
                    <a:pt x="100" y="89"/>
                    <a:pt x="100" y="89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3" y="74"/>
                    <a:pt x="95" y="70"/>
                    <a:pt x="96" y="66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11" y="64"/>
                    <a:pt x="112" y="63"/>
                    <a:pt x="112" y="6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2" y="49"/>
                    <a:pt x="111" y="48"/>
                    <a:pt x="110" y="48"/>
                  </a:cubicBezTo>
                  <a:close/>
                  <a:moveTo>
                    <a:pt x="56" y="77"/>
                  </a:moveTo>
                  <a:cubicBezTo>
                    <a:pt x="45" y="77"/>
                    <a:pt x="35" y="68"/>
                    <a:pt x="35" y="56"/>
                  </a:cubicBezTo>
                  <a:cubicBezTo>
                    <a:pt x="35" y="45"/>
                    <a:pt x="45" y="36"/>
                    <a:pt x="56" y="36"/>
                  </a:cubicBezTo>
                  <a:cubicBezTo>
                    <a:pt x="67" y="36"/>
                    <a:pt x="77" y="45"/>
                    <a:pt x="77" y="56"/>
                  </a:cubicBezTo>
                  <a:cubicBezTo>
                    <a:pt x="77" y="68"/>
                    <a:pt x="67" y="77"/>
                    <a:pt x="56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53283" name="Google Shape;987;p32"/>
          <p:cNvSpPr txBox="1">
            <a:spLocks noChangeArrowheads="1"/>
          </p:cNvSpPr>
          <p:nvPr/>
        </p:nvSpPr>
        <p:spPr bwMode="auto">
          <a:xfrm>
            <a:off x="9771063" y="2478088"/>
            <a:ext cx="14112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  <a:buFont typeface="Open Sans" panose="020B0606030504020204" pitchFamily="34" charset="0"/>
              <a:buNone/>
            </a:pPr>
            <a:r>
              <a:rPr lang="en-US" altLang="en-US" sz="1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3284" name="Google Shape;988;p32"/>
          <p:cNvSpPr txBox="1">
            <a:spLocks noChangeArrowheads="1"/>
          </p:cNvSpPr>
          <p:nvPr/>
        </p:nvSpPr>
        <p:spPr bwMode="auto">
          <a:xfrm>
            <a:off x="9790113" y="3971925"/>
            <a:ext cx="14112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  <a:buFont typeface="Open Sans" panose="020B0606030504020204" pitchFamily="34" charset="0"/>
              <a:buNone/>
            </a:pPr>
            <a:r>
              <a:rPr lang="en-US" altLang="en-US" sz="1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3285" name="Google Shape;989;p32"/>
          <p:cNvSpPr txBox="1">
            <a:spLocks noChangeArrowheads="1"/>
          </p:cNvSpPr>
          <p:nvPr/>
        </p:nvSpPr>
        <p:spPr bwMode="auto">
          <a:xfrm>
            <a:off x="9771063" y="5464175"/>
            <a:ext cx="14112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  <a:buFont typeface="Open Sans" panose="020B0606030504020204" pitchFamily="34" charset="0"/>
              <a:buNone/>
            </a:pPr>
            <a:r>
              <a:rPr lang="en-US" altLang="en-US" sz="1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3286" name="Google Shape;990;p32"/>
          <p:cNvSpPr txBox="1">
            <a:spLocks noChangeArrowheads="1"/>
          </p:cNvSpPr>
          <p:nvPr/>
        </p:nvSpPr>
        <p:spPr bwMode="auto">
          <a:xfrm>
            <a:off x="998538" y="968375"/>
            <a:ext cx="14112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000"/>
              <a:buFont typeface="Open Sans" panose="020B0606030504020204" pitchFamily="34" charset="0"/>
              <a:buNone/>
            </a:pPr>
            <a:r>
              <a:rPr lang="en-US" altLang="en-US" sz="1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3287" name="Google Shape;991;p32"/>
          <p:cNvSpPr txBox="1">
            <a:spLocks noChangeArrowheads="1"/>
          </p:cNvSpPr>
          <p:nvPr/>
        </p:nvSpPr>
        <p:spPr bwMode="auto">
          <a:xfrm>
            <a:off x="979488" y="2478088"/>
            <a:ext cx="14112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000"/>
              <a:buFont typeface="Open Sans" panose="020B0606030504020204" pitchFamily="34" charset="0"/>
              <a:buNone/>
            </a:pPr>
            <a:r>
              <a:rPr lang="en-US" altLang="en-US" sz="1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3288" name="Google Shape;992;p32"/>
          <p:cNvSpPr txBox="1">
            <a:spLocks noChangeArrowheads="1"/>
          </p:cNvSpPr>
          <p:nvPr/>
        </p:nvSpPr>
        <p:spPr bwMode="auto">
          <a:xfrm>
            <a:off x="969963" y="4000500"/>
            <a:ext cx="14112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000"/>
              <a:buFont typeface="Open Sans" panose="020B0606030504020204" pitchFamily="34" charset="0"/>
              <a:buNone/>
            </a:pPr>
            <a:r>
              <a:rPr lang="en-US" altLang="en-US" sz="1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  <p:sp>
        <p:nvSpPr>
          <p:cNvPr id="53289" name="Google Shape;993;p32"/>
          <p:cNvSpPr txBox="1">
            <a:spLocks noChangeArrowheads="1"/>
          </p:cNvSpPr>
          <p:nvPr/>
        </p:nvSpPr>
        <p:spPr bwMode="auto">
          <a:xfrm>
            <a:off x="950913" y="5491163"/>
            <a:ext cx="14112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000"/>
              <a:buFont typeface="Open Sans" panose="020B0606030504020204" pitchFamily="34" charset="0"/>
              <a:buNone/>
            </a:pPr>
            <a:r>
              <a:rPr lang="en-US" altLang="en-US" sz="10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51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53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53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532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532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53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53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53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53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750" fill="hold"/>
                                            <p:tgtEl>
                                              <p:spTgt spid="53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53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750" fill="hold"/>
                                            <p:tgtEl>
                                              <p:spTgt spid="53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53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750" fill="hold"/>
                                            <p:tgtEl>
                                              <p:spTgt spid="53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53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750" fill="hold"/>
                                            <p:tgtEl>
                                              <p:spTgt spid="532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53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750" fill="hold"/>
                                            <p:tgtEl>
                                              <p:spTgt spid="53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750" fill="hold"/>
                                            <p:tgtEl>
                                              <p:spTgt spid="53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750" fill="hold"/>
                                            <p:tgtEl>
                                              <p:spTgt spid="53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750" fill="hold"/>
                                            <p:tgtEl>
                                              <p:spTgt spid="532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750" fill="hold"/>
                                            <p:tgtEl>
                                              <p:spTgt spid="53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750" fill="hold"/>
                                            <p:tgtEl>
                                              <p:spTgt spid="53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750" fill="hold"/>
                                            <p:tgtEl>
                                              <p:spTgt spid="53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750" fill="hold"/>
                                            <p:tgtEl>
                                              <p:spTgt spid="53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7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4" dur="750" fill="hold"/>
                                            <p:tgtEl>
                                              <p:spTgt spid="532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5" dur="750" fill="hold"/>
                                            <p:tgtEl>
                                              <p:spTgt spid="53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8" dur="750" fill="hold"/>
                                            <p:tgtEl>
                                              <p:spTgt spid="53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9" dur="750" fill="hold"/>
                                            <p:tgtEl>
                                              <p:spTgt spid="53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2" dur="750" fill="hold"/>
                                            <p:tgtEl>
                                              <p:spTgt spid="53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3" dur="750" fill="hold"/>
                                            <p:tgtEl>
                                              <p:spTgt spid="53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9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2" dur="750" fill="hold"/>
                                            <p:tgtEl>
                                              <p:spTgt spid="53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3" dur="750" fill="hold"/>
                                            <p:tgtEl>
                                              <p:spTgt spid="53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6" dur="750" fill="hold"/>
                                            <p:tgtEl>
                                              <p:spTgt spid="53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7" dur="750" fill="hold"/>
                                            <p:tgtEl>
                                              <p:spTgt spid="53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0" dur="750" fill="hold"/>
                                            <p:tgtEl>
                                              <p:spTgt spid="53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1" dur="750" fill="hold"/>
                                            <p:tgtEl>
                                              <p:spTgt spid="53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1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0" dur="750" fill="hold"/>
                                            <p:tgtEl>
                                              <p:spTgt spid="53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1" dur="750" fill="hold"/>
                                            <p:tgtEl>
                                              <p:spTgt spid="53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4" dur="750" fill="hold"/>
                                            <p:tgtEl>
                                              <p:spTgt spid="532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5" dur="750" fill="hold"/>
                                            <p:tgtEl>
                                              <p:spTgt spid="53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8" dur="750" fill="hold"/>
                                            <p:tgtEl>
                                              <p:spTgt spid="53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9" dur="750" fill="hold"/>
                                            <p:tgtEl>
                                              <p:spTgt spid="53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6650"/>
                                </p:stCondLst>
                                <p:childTnLst>
                                  <p:par>
                                    <p:cTn id="13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8" dur="750" fill="hold"/>
                                            <p:tgtEl>
                                              <p:spTgt spid="53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9" dur="750" fill="hold"/>
                                            <p:tgtEl>
                                              <p:spTgt spid="53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2" dur="750" fill="hold"/>
                                            <p:tgtEl>
                                              <p:spTgt spid="53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3" dur="750" fill="hold"/>
                                            <p:tgtEl>
                                              <p:spTgt spid="53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6" dur="750" fill="hold"/>
                                            <p:tgtEl>
                                              <p:spTgt spid="532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7" dur="750" fill="hold"/>
                                            <p:tgtEl>
                                              <p:spTgt spid="532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250" grpId="0"/>
          <p:bldP spid="53259" grpId="0"/>
          <p:bldP spid="53260" grpId="0"/>
          <p:bldP spid="53261" grpId="0"/>
          <p:bldP spid="53262" grpId="0"/>
          <p:bldP spid="53263" grpId="0"/>
          <p:bldP spid="53264" grpId="0"/>
          <p:bldP spid="53265" grpId="0"/>
          <p:bldP spid="53266" grpId="0"/>
          <p:bldP spid="53267" grpId="0"/>
          <p:bldP spid="53268" grpId="0"/>
          <p:bldP spid="53269" grpId="0"/>
          <p:bldP spid="53270" grpId="0"/>
          <p:bldP spid="53271" grpId="0"/>
          <p:bldP spid="53272" grpId="0"/>
          <p:bldP spid="53273" grpId="0"/>
          <p:bldP spid="53274" grpId="0"/>
          <p:bldP spid="53283" grpId="0"/>
          <p:bldP spid="53284" grpId="0"/>
          <p:bldP spid="53285" grpId="0"/>
          <p:bldP spid="53286" grpId="0"/>
          <p:bldP spid="53287" grpId="0"/>
          <p:bldP spid="53288" grpId="0"/>
          <p:bldP spid="532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3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3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32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532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3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53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3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3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3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3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53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3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3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53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532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53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53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53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53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532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53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53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750" fill="hold"/>
                                            <p:tgtEl>
                                              <p:spTgt spid="53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53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7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532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53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53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750" fill="hold"/>
                                            <p:tgtEl>
                                              <p:spTgt spid="53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750" fill="hold"/>
                                            <p:tgtEl>
                                              <p:spTgt spid="53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750" fill="hold"/>
                                            <p:tgtEl>
                                              <p:spTgt spid="53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9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750" fill="hold"/>
                                            <p:tgtEl>
                                              <p:spTgt spid="53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53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750" fill="hold"/>
                                            <p:tgtEl>
                                              <p:spTgt spid="53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750" fill="hold"/>
                                            <p:tgtEl>
                                              <p:spTgt spid="53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750" fill="hold"/>
                                            <p:tgtEl>
                                              <p:spTgt spid="53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750" fill="hold"/>
                                            <p:tgtEl>
                                              <p:spTgt spid="53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1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750" fill="hold"/>
                                            <p:tgtEl>
                                              <p:spTgt spid="53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750" fill="hold"/>
                                            <p:tgtEl>
                                              <p:spTgt spid="53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750" fill="hold"/>
                                            <p:tgtEl>
                                              <p:spTgt spid="532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750" fill="hold"/>
                                            <p:tgtEl>
                                              <p:spTgt spid="53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750" fill="hold"/>
                                            <p:tgtEl>
                                              <p:spTgt spid="53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750" fill="hold"/>
                                            <p:tgtEl>
                                              <p:spTgt spid="53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6650"/>
                                </p:stCondLst>
                                <p:childTnLst>
                                  <p:par>
                                    <p:cTn id="13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750" fill="hold"/>
                                            <p:tgtEl>
                                              <p:spTgt spid="53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750" fill="hold"/>
                                            <p:tgtEl>
                                              <p:spTgt spid="53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750" fill="hold"/>
                                            <p:tgtEl>
                                              <p:spTgt spid="53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750" fill="hold"/>
                                            <p:tgtEl>
                                              <p:spTgt spid="53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750" fill="hold"/>
                                            <p:tgtEl>
                                              <p:spTgt spid="532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750" fill="hold"/>
                                            <p:tgtEl>
                                              <p:spTgt spid="532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250" grpId="0"/>
          <p:bldP spid="53259" grpId="0"/>
          <p:bldP spid="53260" grpId="0"/>
          <p:bldP spid="53261" grpId="0"/>
          <p:bldP spid="53262" grpId="0"/>
          <p:bldP spid="53263" grpId="0"/>
          <p:bldP spid="53264" grpId="0"/>
          <p:bldP spid="53265" grpId="0"/>
          <p:bldP spid="53266" grpId="0"/>
          <p:bldP spid="53267" grpId="0"/>
          <p:bldP spid="53268" grpId="0"/>
          <p:bldP spid="53269" grpId="0"/>
          <p:bldP spid="53270" grpId="0"/>
          <p:bldP spid="53271" grpId="0"/>
          <p:bldP spid="53272" grpId="0"/>
          <p:bldP spid="53273" grpId="0"/>
          <p:bldP spid="53274" grpId="0"/>
          <p:bldP spid="53283" grpId="0"/>
          <p:bldP spid="53284" grpId="0"/>
          <p:bldP spid="53285" grpId="0"/>
          <p:bldP spid="53286" grpId="0"/>
          <p:bldP spid="53287" grpId="0"/>
          <p:bldP spid="53288" grpId="0"/>
          <p:bldP spid="5328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998;p33"/>
          <p:cNvSpPr txBox="1">
            <a:spLocks noChangeArrowheads="1"/>
          </p:cNvSpPr>
          <p:nvPr/>
        </p:nvSpPr>
        <p:spPr bwMode="auto">
          <a:xfrm>
            <a:off x="8612188" y="2960077"/>
            <a:ext cx="162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endParaRPr lang="en-US" altLang="en-US" dirty="0"/>
          </a:p>
        </p:txBody>
      </p:sp>
      <p:sp>
        <p:nvSpPr>
          <p:cNvPr id="55299" name="Google Shape;999;p33"/>
          <p:cNvSpPr>
            <a:spLocks/>
          </p:cNvSpPr>
          <p:nvPr/>
        </p:nvSpPr>
        <p:spPr bwMode="auto">
          <a:xfrm>
            <a:off x="4370388" y="2262188"/>
            <a:ext cx="2089150" cy="1673225"/>
          </a:xfrm>
          <a:custGeom>
            <a:avLst/>
            <a:gdLst>
              <a:gd name="T0" fmla="*/ 159 w 515"/>
              <a:gd name="T1" fmla="*/ 412 h 412"/>
              <a:gd name="T2" fmla="*/ 139 w 515"/>
              <a:gd name="T3" fmla="*/ 373 h 412"/>
              <a:gd name="T4" fmla="*/ 158 w 515"/>
              <a:gd name="T5" fmla="*/ 334 h 412"/>
              <a:gd name="T6" fmla="*/ 227 w 515"/>
              <a:gd name="T7" fmla="*/ 312 h 412"/>
              <a:gd name="T8" fmla="*/ 296 w 515"/>
              <a:gd name="T9" fmla="*/ 334 h 412"/>
              <a:gd name="T10" fmla="*/ 314 w 515"/>
              <a:gd name="T11" fmla="*/ 373 h 412"/>
              <a:gd name="T12" fmla="*/ 295 w 515"/>
              <a:gd name="T13" fmla="*/ 412 h 412"/>
              <a:gd name="T14" fmla="*/ 402 w 515"/>
              <a:gd name="T15" fmla="*/ 412 h 412"/>
              <a:gd name="T16" fmla="*/ 413 w 515"/>
              <a:gd name="T17" fmla="*/ 401 h 412"/>
              <a:gd name="T18" fmla="*/ 413 w 515"/>
              <a:gd name="T19" fmla="*/ 262 h 412"/>
              <a:gd name="T20" fmla="*/ 423 w 515"/>
              <a:gd name="T21" fmla="*/ 253 h 412"/>
              <a:gd name="T22" fmla="*/ 448 w 515"/>
              <a:gd name="T23" fmla="*/ 262 h 412"/>
              <a:gd name="T24" fmla="*/ 457 w 515"/>
              <a:gd name="T25" fmla="*/ 277 h 412"/>
              <a:gd name="T26" fmla="*/ 499 w 515"/>
              <a:gd name="T27" fmla="*/ 280 h 412"/>
              <a:gd name="T28" fmla="*/ 514 w 515"/>
              <a:gd name="T29" fmla="*/ 228 h 412"/>
              <a:gd name="T30" fmla="*/ 499 w 515"/>
              <a:gd name="T31" fmla="*/ 176 h 412"/>
              <a:gd name="T32" fmla="*/ 457 w 515"/>
              <a:gd name="T33" fmla="*/ 178 h 412"/>
              <a:gd name="T34" fmla="*/ 448 w 515"/>
              <a:gd name="T35" fmla="*/ 194 h 412"/>
              <a:gd name="T36" fmla="*/ 423 w 515"/>
              <a:gd name="T37" fmla="*/ 203 h 412"/>
              <a:gd name="T38" fmla="*/ 413 w 515"/>
              <a:gd name="T39" fmla="*/ 194 h 412"/>
              <a:gd name="T40" fmla="*/ 413 w 515"/>
              <a:gd name="T41" fmla="*/ 12 h 412"/>
              <a:gd name="T42" fmla="*/ 402 w 515"/>
              <a:gd name="T43" fmla="*/ 0 h 412"/>
              <a:gd name="T44" fmla="*/ 11 w 515"/>
              <a:gd name="T45" fmla="*/ 0 h 412"/>
              <a:gd name="T46" fmla="*/ 0 w 515"/>
              <a:gd name="T47" fmla="*/ 12 h 412"/>
              <a:gd name="T48" fmla="*/ 0 w 515"/>
              <a:gd name="T49" fmla="*/ 401 h 412"/>
              <a:gd name="T50" fmla="*/ 11 w 515"/>
              <a:gd name="T51" fmla="*/ 412 h 412"/>
              <a:gd name="T52" fmla="*/ 159 w 515"/>
              <a:gd name="T5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5" h="412" extrusionOk="0">
                <a:moveTo>
                  <a:pt x="159" y="412"/>
                </a:moveTo>
                <a:cubicBezTo>
                  <a:pt x="147" y="402"/>
                  <a:pt x="139" y="388"/>
                  <a:pt x="139" y="373"/>
                </a:cubicBezTo>
                <a:cubicBezTo>
                  <a:pt x="139" y="358"/>
                  <a:pt x="146" y="344"/>
                  <a:pt x="158" y="334"/>
                </a:cubicBezTo>
                <a:cubicBezTo>
                  <a:pt x="175" y="319"/>
                  <a:pt x="200" y="312"/>
                  <a:pt x="227" y="312"/>
                </a:cubicBezTo>
                <a:cubicBezTo>
                  <a:pt x="254" y="312"/>
                  <a:pt x="278" y="319"/>
                  <a:pt x="296" y="334"/>
                </a:cubicBezTo>
                <a:cubicBezTo>
                  <a:pt x="307" y="344"/>
                  <a:pt x="314" y="358"/>
                  <a:pt x="314" y="373"/>
                </a:cubicBezTo>
                <a:cubicBezTo>
                  <a:pt x="314" y="388"/>
                  <a:pt x="307" y="402"/>
                  <a:pt x="295" y="412"/>
                </a:cubicBezTo>
                <a:cubicBezTo>
                  <a:pt x="402" y="412"/>
                  <a:pt x="402" y="412"/>
                  <a:pt x="402" y="412"/>
                </a:cubicBezTo>
                <a:cubicBezTo>
                  <a:pt x="408" y="412"/>
                  <a:pt x="413" y="407"/>
                  <a:pt x="413" y="401"/>
                </a:cubicBezTo>
                <a:cubicBezTo>
                  <a:pt x="413" y="262"/>
                  <a:pt x="413" y="262"/>
                  <a:pt x="413" y="262"/>
                </a:cubicBezTo>
                <a:cubicBezTo>
                  <a:pt x="414" y="258"/>
                  <a:pt x="418" y="253"/>
                  <a:pt x="423" y="253"/>
                </a:cubicBezTo>
                <a:cubicBezTo>
                  <a:pt x="433" y="253"/>
                  <a:pt x="442" y="253"/>
                  <a:pt x="448" y="262"/>
                </a:cubicBezTo>
                <a:cubicBezTo>
                  <a:pt x="452" y="267"/>
                  <a:pt x="454" y="272"/>
                  <a:pt x="457" y="277"/>
                </a:cubicBezTo>
                <a:cubicBezTo>
                  <a:pt x="467" y="293"/>
                  <a:pt x="487" y="294"/>
                  <a:pt x="499" y="280"/>
                </a:cubicBezTo>
                <a:cubicBezTo>
                  <a:pt x="510" y="266"/>
                  <a:pt x="515" y="246"/>
                  <a:pt x="514" y="228"/>
                </a:cubicBezTo>
                <a:cubicBezTo>
                  <a:pt x="515" y="210"/>
                  <a:pt x="510" y="190"/>
                  <a:pt x="499" y="176"/>
                </a:cubicBezTo>
                <a:cubicBezTo>
                  <a:pt x="487" y="161"/>
                  <a:pt x="467" y="162"/>
                  <a:pt x="457" y="178"/>
                </a:cubicBezTo>
                <a:cubicBezTo>
                  <a:pt x="454" y="183"/>
                  <a:pt x="452" y="189"/>
                  <a:pt x="448" y="194"/>
                </a:cubicBezTo>
                <a:cubicBezTo>
                  <a:pt x="442" y="203"/>
                  <a:pt x="433" y="203"/>
                  <a:pt x="423" y="203"/>
                </a:cubicBezTo>
                <a:cubicBezTo>
                  <a:pt x="418" y="202"/>
                  <a:pt x="414" y="198"/>
                  <a:pt x="413" y="194"/>
                </a:cubicBezTo>
                <a:cubicBezTo>
                  <a:pt x="413" y="12"/>
                  <a:pt x="413" y="12"/>
                  <a:pt x="413" y="12"/>
                </a:cubicBezTo>
                <a:cubicBezTo>
                  <a:pt x="413" y="5"/>
                  <a:pt x="408" y="0"/>
                  <a:pt x="40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1"/>
                  <a:pt x="0" y="401"/>
                  <a:pt x="0" y="401"/>
                </a:cubicBezTo>
                <a:cubicBezTo>
                  <a:pt x="0" y="407"/>
                  <a:pt x="5" y="412"/>
                  <a:pt x="11" y="412"/>
                </a:cubicBezTo>
                <a:lnTo>
                  <a:pt x="159" y="412"/>
                </a:ln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5300" name="Google Shape;1000;p33"/>
          <p:cNvSpPr>
            <a:spLocks/>
          </p:cNvSpPr>
          <p:nvPr/>
        </p:nvSpPr>
        <p:spPr bwMode="auto">
          <a:xfrm>
            <a:off x="6159500" y="2262188"/>
            <a:ext cx="1671638" cy="2090737"/>
          </a:xfrm>
          <a:custGeom>
            <a:avLst/>
            <a:gdLst>
              <a:gd name="T0" fmla="*/ 0 w 412"/>
              <a:gd name="T1" fmla="*/ 160 h 515"/>
              <a:gd name="T2" fmla="*/ 39 w 412"/>
              <a:gd name="T3" fmla="*/ 140 h 515"/>
              <a:gd name="T4" fmla="*/ 78 w 412"/>
              <a:gd name="T5" fmla="*/ 159 h 515"/>
              <a:gd name="T6" fmla="*/ 100 w 412"/>
              <a:gd name="T7" fmla="*/ 228 h 515"/>
              <a:gd name="T8" fmla="*/ 78 w 412"/>
              <a:gd name="T9" fmla="*/ 296 h 515"/>
              <a:gd name="T10" fmla="*/ 39 w 412"/>
              <a:gd name="T11" fmla="*/ 315 h 515"/>
              <a:gd name="T12" fmla="*/ 0 w 412"/>
              <a:gd name="T13" fmla="*/ 296 h 515"/>
              <a:gd name="T14" fmla="*/ 0 w 412"/>
              <a:gd name="T15" fmla="*/ 402 h 515"/>
              <a:gd name="T16" fmla="*/ 11 w 412"/>
              <a:gd name="T17" fmla="*/ 414 h 515"/>
              <a:gd name="T18" fmla="*/ 150 w 412"/>
              <a:gd name="T19" fmla="*/ 414 h 515"/>
              <a:gd name="T20" fmla="*/ 159 w 412"/>
              <a:gd name="T21" fmla="*/ 424 h 515"/>
              <a:gd name="T22" fmla="*/ 150 w 412"/>
              <a:gd name="T23" fmla="*/ 449 h 515"/>
              <a:gd name="T24" fmla="*/ 135 w 412"/>
              <a:gd name="T25" fmla="*/ 458 h 515"/>
              <a:gd name="T26" fmla="*/ 132 w 412"/>
              <a:gd name="T27" fmla="*/ 500 h 515"/>
              <a:gd name="T28" fmla="*/ 184 w 412"/>
              <a:gd name="T29" fmla="*/ 515 h 515"/>
              <a:gd name="T30" fmla="*/ 236 w 412"/>
              <a:gd name="T31" fmla="*/ 500 h 515"/>
              <a:gd name="T32" fmla="*/ 234 w 412"/>
              <a:gd name="T33" fmla="*/ 458 h 515"/>
              <a:gd name="T34" fmla="*/ 218 w 412"/>
              <a:gd name="T35" fmla="*/ 449 h 515"/>
              <a:gd name="T36" fmla="*/ 209 w 412"/>
              <a:gd name="T37" fmla="*/ 424 h 515"/>
              <a:gd name="T38" fmla="*/ 218 w 412"/>
              <a:gd name="T39" fmla="*/ 414 h 515"/>
              <a:gd name="T40" fmla="*/ 400 w 412"/>
              <a:gd name="T41" fmla="*/ 414 h 515"/>
              <a:gd name="T42" fmla="*/ 412 w 412"/>
              <a:gd name="T43" fmla="*/ 402 h 515"/>
              <a:gd name="T44" fmla="*/ 412 w 412"/>
              <a:gd name="T45" fmla="*/ 12 h 515"/>
              <a:gd name="T46" fmla="*/ 400 w 412"/>
              <a:gd name="T47" fmla="*/ 0 h 515"/>
              <a:gd name="T48" fmla="*/ 11 w 412"/>
              <a:gd name="T49" fmla="*/ 0 h 515"/>
              <a:gd name="T50" fmla="*/ 0 w 412"/>
              <a:gd name="T51" fmla="*/ 12 h 515"/>
              <a:gd name="T52" fmla="*/ 0 w 412"/>
              <a:gd name="T53" fmla="*/ 160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2" h="515" extrusionOk="0">
                <a:moveTo>
                  <a:pt x="0" y="160"/>
                </a:moveTo>
                <a:cubicBezTo>
                  <a:pt x="10" y="148"/>
                  <a:pt x="24" y="140"/>
                  <a:pt x="39" y="140"/>
                </a:cubicBezTo>
                <a:cubicBezTo>
                  <a:pt x="54" y="140"/>
                  <a:pt x="68" y="147"/>
                  <a:pt x="78" y="159"/>
                </a:cubicBezTo>
                <a:cubicBezTo>
                  <a:pt x="93" y="176"/>
                  <a:pt x="100" y="201"/>
                  <a:pt x="100" y="228"/>
                </a:cubicBezTo>
                <a:cubicBezTo>
                  <a:pt x="100" y="255"/>
                  <a:pt x="93" y="279"/>
                  <a:pt x="78" y="296"/>
                </a:cubicBezTo>
                <a:cubicBezTo>
                  <a:pt x="68" y="308"/>
                  <a:pt x="54" y="315"/>
                  <a:pt x="39" y="315"/>
                </a:cubicBezTo>
                <a:cubicBezTo>
                  <a:pt x="24" y="315"/>
                  <a:pt x="10" y="308"/>
                  <a:pt x="0" y="296"/>
                </a:cubicBezTo>
                <a:cubicBezTo>
                  <a:pt x="0" y="402"/>
                  <a:pt x="0" y="402"/>
                  <a:pt x="0" y="402"/>
                </a:cubicBezTo>
                <a:cubicBezTo>
                  <a:pt x="0" y="409"/>
                  <a:pt x="5" y="414"/>
                  <a:pt x="11" y="414"/>
                </a:cubicBezTo>
                <a:cubicBezTo>
                  <a:pt x="150" y="414"/>
                  <a:pt x="150" y="414"/>
                  <a:pt x="150" y="414"/>
                </a:cubicBezTo>
                <a:cubicBezTo>
                  <a:pt x="154" y="415"/>
                  <a:pt x="159" y="419"/>
                  <a:pt x="159" y="424"/>
                </a:cubicBezTo>
                <a:cubicBezTo>
                  <a:pt x="159" y="434"/>
                  <a:pt x="159" y="443"/>
                  <a:pt x="150" y="449"/>
                </a:cubicBezTo>
                <a:cubicBezTo>
                  <a:pt x="145" y="452"/>
                  <a:pt x="140" y="455"/>
                  <a:pt x="135" y="458"/>
                </a:cubicBezTo>
                <a:cubicBezTo>
                  <a:pt x="119" y="468"/>
                  <a:pt x="118" y="488"/>
                  <a:pt x="132" y="500"/>
                </a:cubicBezTo>
                <a:cubicBezTo>
                  <a:pt x="146" y="511"/>
                  <a:pt x="166" y="515"/>
                  <a:pt x="184" y="515"/>
                </a:cubicBezTo>
                <a:cubicBezTo>
                  <a:pt x="202" y="515"/>
                  <a:pt x="222" y="511"/>
                  <a:pt x="236" y="500"/>
                </a:cubicBezTo>
                <a:cubicBezTo>
                  <a:pt x="251" y="488"/>
                  <a:pt x="250" y="468"/>
                  <a:pt x="234" y="458"/>
                </a:cubicBezTo>
                <a:cubicBezTo>
                  <a:pt x="229" y="455"/>
                  <a:pt x="223" y="452"/>
                  <a:pt x="218" y="449"/>
                </a:cubicBezTo>
                <a:cubicBezTo>
                  <a:pt x="209" y="443"/>
                  <a:pt x="209" y="434"/>
                  <a:pt x="209" y="424"/>
                </a:cubicBezTo>
                <a:cubicBezTo>
                  <a:pt x="210" y="419"/>
                  <a:pt x="214" y="415"/>
                  <a:pt x="218" y="414"/>
                </a:cubicBezTo>
                <a:cubicBezTo>
                  <a:pt x="400" y="414"/>
                  <a:pt x="400" y="414"/>
                  <a:pt x="400" y="414"/>
                </a:cubicBezTo>
                <a:cubicBezTo>
                  <a:pt x="407" y="414"/>
                  <a:pt x="412" y="409"/>
                  <a:pt x="412" y="402"/>
                </a:cubicBezTo>
                <a:cubicBezTo>
                  <a:pt x="412" y="12"/>
                  <a:pt x="412" y="12"/>
                  <a:pt x="412" y="12"/>
                </a:cubicBezTo>
                <a:cubicBezTo>
                  <a:pt x="412" y="5"/>
                  <a:pt x="407" y="0"/>
                  <a:pt x="40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lnTo>
                  <a:pt x="0" y="160"/>
                </a:lnTo>
                <a:close/>
              </a:path>
            </a:pathLst>
          </a:custGeom>
          <a:solidFill>
            <a:srgbClr val="C3C5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5301" name="Google Shape;1001;p33"/>
          <p:cNvSpPr>
            <a:spLocks/>
          </p:cNvSpPr>
          <p:nvPr/>
        </p:nvSpPr>
        <p:spPr bwMode="auto">
          <a:xfrm>
            <a:off x="4370388" y="3635375"/>
            <a:ext cx="1668462" cy="2090738"/>
          </a:xfrm>
          <a:custGeom>
            <a:avLst/>
            <a:gdLst>
              <a:gd name="T0" fmla="*/ 411 w 411"/>
              <a:gd name="T1" fmla="*/ 356 h 515"/>
              <a:gd name="T2" fmla="*/ 372 w 411"/>
              <a:gd name="T3" fmla="*/ 376 h 515"/>
              <a:gd name="T4" fmla="*/ 333 w 411"/>
              <a:gd name="T5" fmla="*/ 357 h 515"/>
              <a:gd name="T6" fmla="*/ 311 w 411"/>
              <a:gd name="T7" fmla="*/ 288 h 515"/>
              <a:gd name="T8" fmla="*/ 333 w 411"/>
              <a:gd name="T9" fmla="*/ 219 h 515"/>
              <a:gd name="T10" fmla="*/ 372 w 411"/>
              <a:gd name="T11" fmla="*/ 201 h 515"/>
              <a:gd name="T12" fmla="*/ 411 w 411"/>
              <a:gd name="T13" fmla="*/ 220 h 515"/>
              <a:gd name="T14" fmla="*/ 411 w 411"/>
              <a:gd name="T15" fmla="*/ 113 h 515"/>
              <a:gd name="T16" fmla="*/ 400 w 411"/>
              <a:gd name="T17" fmla="*/ 102 h 515"/>
              <a:gd name="T18" fmla="*/ 261 w 411"/>
              <a:gd name="T19" fmla="*/ 102 h 515"/>
              <a:gd name="T20" fmla="*/ 252 w 411"/>
              <a:gd name="T21" fmla="*/ 92 h 515"/>
              <a:gd name="T22" fmla="*/ 261 w 411"/>
              <a:gd name="T23" fmla="*/ 67 h 515"/>
              <a:gd name="T24" fmla="*/ 276 w 411"/>
              <a:gd name="T25" fmla="*/ 58 h 515"/>
              <a:gd name="T26" fmla="*/ 279 w 411"/>
              <a:gd name="T27" fmla="*/ 16 h 515"/>
              <a:gd name="T28" fmla="*/ 227 w 411"/>
              <a:gd name="T29" fmla="*/ 1 h 515"/>
              <a:gd name="T30" fmla="*/ 175 w 411"/>
              <a:gd name="T31" fmla="*/ 16 h 515"/>
              <a:gd name="T32" fmla="*/ 177 w 411"/>
              <a:gd name="T33" fmla="*/ 58 h 515"/>
              <a:gd name="T34" fmla="*/ 193 w 411"/>
              <a:gd name="T35" fmla="*/ 67 h 515"/>
              <a:gd name="T36" fmla="*/ 202 w 411"/>
              <a:gd name="T37" fmla="*/ 92 h 515"/>
              <a:gd name="T38" fmla="*/ 193 w 411"/>
              <a:gd name="T39" fmla="*/ 102 h 515"/>
              <a:gd name="T40" fmla="*/ 11 w 411"/>
              <a:gd name="T41" fmla="*/ 102 h 515"/>
              <a:gd name="T42" fmla="*/ 0 w 411"/>
              <a:gd name="T43" fmla="*/ 113 h 515"/>
              <a:gd name="T44" fmla="*/ 0 w 411"/>
              <a:gd name="T45" fmla="*/ 504 h 515"/>
              <a:gd name="T46" fmla="*/ 11 w 411"/>
              <a:gd name="T47" fmla="*/ 515 h 515"/>
              <a:gd name="T48" fmla="*/ 400 w 411"/>
              <a:gd name="T49" fmla="*/ 515 h 515"/>
              <a:gd name="T50" fmla="*/ 411 w 411"/>
              <a:gd name="T51" fmla="*/ 504 h 515"/>
              <a:gd name="T52" fmla="*/ 411 w 411"/>
              <a:gd name="T53" fmla="*/ 356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1" h="515" extrusionOk="0">
                <a:moveTo>
                  <a:pt x="411" y="356"/>
                </a:moveTo>
                <a:cubicBezTo>
                  <a:pt x="401" y="368"/>
                  <a:pt x="387" y="376"/>
                  <a:pt x="372" y="376"/>
                </a:cubicBezTo>
                <a:cubicBezTo>
                  <a:pt x="357" y="376"/>
                  <a:pt x="343" y="369"/>
                  <a:pt x="333" y="357"/>
                </a:cubicBezTo>
                <a:cubicBezTo>
                  <a:pt x="318" y="340"/>
                  <a:pt x="311" y="315"/>
                  <a:pt x="311" y="288"/>
                </a:cubicBezTo>
                <a:cubicBezTo>
                  <a:pt x="311" y="261"/>
                  <a:pt x="318" y="237"/>
                  <a:pt x="333" y="219"/>
                </a:cubicBezTo>
                <a:cubicBezTo>
                  <a:pt x="343" y="207"/>
                  <a:pt x="357" y="201"/>
                  <a:pt x="372" y="201"/>
                </a:cubicBezTo>
                <a:cubicBezTo>
                  <a:pt x="387" y="201"/>
                  <a:pt x="401" y="208"/>
                  <a:pt x="411" y="220"/>
                </a:cubicBezTo>
                <a:cubicBezTo>
                  <a:pt x="411" y="113"/>
                  <a:pt x="411" y="113"/>
                  <a:pt x="411" y="113"/>
                </a:cubicBezTo>
                <a:cubicBezTo>
                  <a:pt x="411" y="107"/>
                  <a:pt x="406" y="102"/>
                  <a:pt x="400" y="102"/>
                </a:cubicBezTo>
                <a:cubicBezTo>
                  <a:pt x="261" y="102"/>
                  <a:pt x="261" y="102"/>
                  <a:pt x="261" y="102"/>
                </a:cubicBezTo>
                <a:cubicBezTo>
                  <a:pt x="257" y="100"/>
                  <a:pt x="252" y="97"/>
                  <a:pt x="252" y="92"/>
                </a:cubicBezTo>
                <a:cubicBezTo>
                  <a:pt x="252" y="82"/>
                  <a:pt x="252" y="73"/>
                  <a:pt x="261" y="67"/>
                </a:cubicBezTo>
                <a:cubicBezTo>
                  <a:pt x="266" y="63"/>
                  <a:pt x="271" y="61"/>
                  <a:pt x="276" y="58"/>
                </a:cubicBezTo>
                <a:cubicBezTo>
                  <a:pt x="293" y="48"/>
                  <a:pt x="294" y="28"/>
                  <a:pt x="279" y="16"/>
                </a:cubicBezTo>
                <a:cubicBezTo>
                  <a:pt x="265" y="5"/>
                  <a:pt x="245" y="0"/>
                  <a:pt x="227" y="1"/>
                </a:cubicBezTo>
                <a:cubicBezTo>
                  <a:pt x="209" y="0"/>
                  <a:pt x="189" y="5"/>
                  <a:pt x="175" y="16"/>
                </a:cubicBezTo>
                <a:cubicBezTo>
                  <a:pt x="160" y="28"/>
                  <a:pt x="161" y="48"/>
                  <a:pt x="177" y="58"/>
                </a:cubicBezTo>
                <a:cubicBezTo>
                  <a:pt x="182" y="61"/>
                  <a:pt x="188" y="63"/>
                  <a:pt x="193" y="67"/>
                </a:cubicBezTo>
                <a:cubicBezTo>
                  <a:pt x="202" y="73"/>
                  <a:pt x="202" y="82"/>
                  <a:pt x="202" y="92"/>
                </a:cubicBezTo>
                <a:cubicBezTo>
                  <a:pt x="201" y="97"/>
                  <a:pt x="197" y="100"/>
                  <a:pt x="193" y="102"/>
                </a:cubicBezTo>
                <a:cubicBezTo>
                  <a:pt x="11" y="102"/>
                  <a:pt x="11" y="102"/>
                  <a:pt x="11" y="102"/>
                </a:cubicBezTo>
                <a:cubicBezTo>
                  <a:pt x="5" y="102"/>
                  <a:pt x="0" y="107"/>
                  <a:pt x="0" y="113"/>
                </a:cubicBezTo>
                <a:cubicBezTo>
                  <a:pt x="0" y="504"/>
                  <a:pt x="0" y="504"/>
                  <a:pt x="0" y="504"/>
                </a:cubicBezTo>
                <a:cubicBezTo>
                  <a:pt x="0" y="510"/>
                  <a:pt x="5" y="515"/>
                  <a:pt x="11" y="515"/>
                </a:cubicBezTo>
                <a:cubicBezTo>
                  <a:pt x="400" y="515"/>
                  <a:pt x="400" y="515"/>
                  <a:pt x="400" y="515"/>
                </a:cubicBezTo>
                <a:cubicBezTo>
                  <a:pt x="406" y="515"/>
                  <a:pt x="411" y="510"/>
                  <a:pt x="411" y="504"/>
                </a:cubicBezTo>
                <a:lnTo>
                  <a:pt x="411" y="356"/>
                </a:lnTo>
                <a:close/>
              </a:path>
            </a:pathLst>
          </a:cu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5302" name="Google Shape;1002;p33"/>
          <p:cNvSpPr>
            <a:spLocks/>
          </p:cNvSpPr>
          <p:nvPr/>
        </p:nvSpPr>
        <p:spPr bwMode="auto">
          <a:xfrm>
            <a:off x="5741988" y="4057650"/>
            <a:ext cx="2089150" cy="1668463"/>
          </a:xfrm>
          <a:custGeom>
            <a:avLst/>
            <a:gdLst>
              <a:gd name="T0" fmla="*/ 355 w 515"/>
              <a:gd name="T1" fmla="*/ 0 h 411"/>
              <a:gd name="T2" fmla="*/ 375 w 515"/>
              <a:gd name="T3" fmla="*/ 39 h 411"/>
              <a:gd name="T4" fmla="*/ 356 w 515"/>
              <a:gd name="T5" fmla="*/ 78 h 411"/>
              <a:gd name="T6" fmla="*/ 287 w 515"/>
              <a:gd name="T7" fmla="*/ 100 h 411"/>
              <a:gd name="T8" fmla="*/ 219 w 515"/>
              <a:gd name="T9" fmla="*/ 78 h 411"/>
              <a:gd name="T10" fmla="*/ 200 w 515"/>
              <a:gd name="T11" fmla="*/ 39 h 411"/>
              <a:gd name="T12" fmla="*/ 219 w 515"/>
              <a:gd name="T13" fmla="*/ 0 h 411"/>
              <a:gd name="T14" fmla="*/ 113 w 515"/>
              <a:gd name="T15" fmla="*/ 0 h 411"/>
              <a:gd name="T16" fmla="*/ 101 w 515"/>
              <a:gd name="T17" fmla="*/ 11 h 411"/>
              <a:gd name="T18" fmla="*/ 101 w 515"/>
              <a:gd name="T19" fmla="*/ 150 h 411"/>
              <a:gd name="T20" fmla="*/ 91 w 515"/>
              <a:gd name="T21" fmla="*/ 159 h 411"/>
              <a:gd name="T22" fmla="*/ 66 w 515"/>
              <a:gd name="T23" fmla="*/ 150 h 411"/>
              <a:gd name="T24" fmla="*/ 57 w 515"/>
              <a:gd name="T25" fmla="*/ 135 h 411"/>
              <a:gd name="T26" fmla="*/ 15 w 515"/>
              <a:gd name="T27" fmla="*/ 132 h 411"/>
              <a:gd name="T28" fmla="*/ 0 w 515"/>
              <a:gd name="T29" fmla="*/ 184 h 411"/>
              <a:gd name="T30" fmla="*/ 15 w 515"/>
              <a:gd name="T31" fmla="*/ 236 h 411"/>
              <a:gd name="T32" fmla="*/ 57 w 515"/>
              <a:gd name="T33" fmla="*/ 234 h 411"/>
              <a:gd name="T34" fmla="*/ 66 w 515"/>
              <a:gd name="T35" fmla="*/ 218 h 411"/>
              <a:gd name="T36" fmla="*/ 91 w 515"/>
              <a:gd name="T37" fmla="*/ 209 h 411"/>
              <a:gd name="T38" fmla="*/ 101 w 515"/>
              <a:gd name="T39" fmla="*/ 218 h 411"/>
              <a:gd name="T40" fmla="*/ 101 w 515"/>
              <a:gd name="T41" fmla="*/ 400 h 411"/>
              <a:gd name="T42" fmla="*/ 113 w 515"/>
              <a:gd name="T43" fmla="*/ 411 h 411"/>
              <a:gd name="T44" fmla="*/ 503 w 515"/>
              <a:gd name="T45" fmla="*/ 411 h 411"/>
              <a:gd name="T46" fmla="*/ 515 w 515"/>
              <a:gd name="T47" fmla="*/ 400 h 411"/>
              <a:gd name="T48" fmla="*/ 515 w 515"/>
              <a:gd name="T49" fmla="*/ 11 h 411"/>
              <a:gd name="T50" fmla="*/ 503 w 515"/>
              <a:gd name="T51" fmla="*/ 0 h 411"/>
              <a:gd name="T52" fmla="*/ 355 w 515"/>
              <a:gd name="T53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5" h="411" extrusionOk="0">
                <a:moveTo>
                  <a:pt x="355" y="0"/>
                </a:moveTo>
                <a:cubicBezTo>
                  <a:pt x="367" y="10"/>
                  <a:pt x="375" y="24"/>
                  <a:pt x="375" y="39"/>
                </a:cubicBezTo>
                <a:cubicBezTo>
                  <a:pt x="375" y="54"/>
                  <a:pt x="368" y="68"/>
                  <a:pt x="356" y="78"/>
                </a:cubicBezTo>
                <a:cubicBezTo>
                  <a:pt x="339" y="93"/>
                  <a:pt x="314" y="100"/>
                  <a:pt x="287" y="100"/>
                </a:cubicBezTo>
                <a:cubicBezTo>
                  <a:pt x="260" y="100"/>
                  <a:pt x="236" y="93"/>
                  <a:pt x="219" y="78"/>
                </a:cubicBezTo>
                <a:cubicBezTo>
                  <a:pt x="207" y="68"/>
                  <a:pt x="200" y="54"/>
                  <a:pt x="200" y="39"/>
                </a:cubicBezTo>
                <a:cubicBezTo>
                  <a:pt x="200" y="24"/>
                  <a:pt x="207" y="10"/>
                  <a:pt x="21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06" y="0"/>
                  <a:pt x="101" y="5"/>
                  <a:pt x="101" y="11"/>
                </a:cubicBezTo>
                <a:cubicBezTo>
                  <a:pt x="101" y="150"/>
                  <a:pt x="101" y="150"/>
                  <a:pt x="101" y="150"/>
                </a:cubicBezTo>
                <a:cubicBezTo>
                  <a:pt x="100" y="154"/>
                  <a:pt x="96" y="159"/>
                  <a:pt x="91" y="159"/>
                </a:cubicBezTo>
                <a:cubicBezTo>
                  <a:pt x="81" y="159"/>
                  <a:pt x="72" y="159"/>
                  <a:pt x="66" y="150"/>
                </a:cubicBezTo>
                <a:cubicBezTo>
                  <a:pt x="63" y="145"/>
                  <a:pt x="60" y="140"/>
                  <a:pt x="57" y="135"/>
                </a:cubicBezTo>
                <a:cubicBezTo>
                  <a:pt x="47" y="118"/>
                  <a:pt x="27" y="117"/>
                  <a:pt x="15" y="132"/>
                </a:cubicBezTo>
                <a:cubicBezTo>
                  <a:pt x="4" y="146"/>
                  <a:pt x="0" y="166"/>
                  <a:pt x="0" y="184"/>
                </a:cubicBezTo>
                <a:cubicBezTo>
                  <a:pt x="0" y="202"/>
                  <a:pt x="4" y="222"/>
                  <a:pt x="15" y="236"/>
                </a:cubicBezTo>
                <a:cubicBezTo>
                  <a:pt x="27" y="251"/>
                  <a:pt x="47" y="250"/>
                  <a:pt x="57" y="234"/>
                </a:cubicBezTo>
                <a:cubicBezTo>
                  <a:pt x="60" y="229"/>
                  <a:pt x="63" y="223"/>
                  <a:pt x="66" y="218"/>
                </a:cubicBezTo>
                <a:cubicBezTo>
                  <a:pt x="72" y="209"/>
                  <a:pt x="81" y="209"/>
                  <a:pt x="91" y="209"/>
                </a:cubicBezTo>
                <a:cubicBezTo>
                  <a:pt x="96" y="210"/>
                  <a:pt x="100" y="214"/>
                  <a:pt x="101" y="218"/>
                </a:cubicBezTo>
                <a:cubicBezTo>
                  <a:pt x="101" y="400"/>
                  <a:pt x="101" y="400"/>
                  <a:pt x="101" y="400"/>
                </a:cubicBezTo>
                <a:cubicBezTo>
                  <a:pt x="101" y="406"/>
                  <a:pt x="106" y="411"/>
                  <a:pt x="113" y="411"/>
                </a:cubicBezTo>
                <a:cubicBezTo>
                  <a:pt x="503" y="411"/>
                  <a:pt x="503" y="411"/>
                  <a:pt x="503" y="411"/>
                </a:cubicBezTo>
                <a:cubicBezTo>
                  <a:pt x="510" y="411"/>
                  <a:pt x="515" y="406"/>
                  <a:pt x="515" y="400"/>
                </a:cubicBezTo>
                <a:cubicBezTo>
                  <a:pt x="515" y="11"/>
                  <a:pt x="515" y="11"/>
                  <a:pt x="515" y="11"/>
                </a:cubicBezTo>
                <a:cubicBezTo>
                  <a:pt x="515" y="5"/>
                  <a:pt x="510" y="0"/>
                  <a:pt x="503" y="0"/>
                </a:cubicBezTo>
                <a:lnTo>
                  <a:pt x="355" y="0"/>
                </a:lnTo>
                <a:close/>
              </a:path>
            </a:pathLst>
          </a:cu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5303" name="Google Shape;1003;p33"/>
          <p:cNvSpPr txBox="1">
            <a:spLocks noChangeArrowheads="1"/>
          </p:cNvSpPr>
          <p:nvPr/>
        </p:nvSpPr>
        <p:spPr bwMode="auto">
          <a:xfrm>
            <a:off x="8683624" y="2618154"/>
            <a:ext cx="1765555" cy="45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EB0AF"/>
              </a:buClr>
              <a:buSzPts val="28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rgbClr val="AEB0AF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C</a:t>
            </a:r>
            <a:endParaRPr lang="en-US" altLang="en-US" sz="2300" dirty="0"/>
          </a:p>
        </p:txBody>
      </p:sp>
      <p:sp>
        <p:nvSpPr>
          <p:cNvPr id="55304" name="Google Shape;1004;p33"/>
          <p:cNvSpPr txBox="1">
            <a:spLocks noChangeArrowheads="1"/>
          </p:cNvSpPr>
          <p:nvPr/>
        </p:nvSpPr>
        <p:spPr bwMode="auto">
          <a:xfrm>
            <a:off x="8658225" y="4440604"/>
            <a:ext cx="1814390" cy="45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1605E"/>
              </a:buClr>
              <a:buSzPts val="28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rgbClr val="61605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D</a:t>
            </a:r>
            <a:endParaRPr lang="en-US" altLang="en-US" sz="2300" dirty="0"/>
          </a:p>
        </p:txBody>
      </p:sp>
      <p:sp>
        <p:nvSpPr>
          <p:cNvPr id="55305" name="Google Shape;1005;p33"/>
          <p:cNvSpPr txBox="1">
            <a:spLocks noChangeArrowheads="1"/>
          </p:cNvSpPr>
          <p:nvPr/>
        </p:nvSpPr>
        <p:spPr bwMode="auto">
          <a:xfrm>
            <a:off x="1894254" y="4349873"/>
            <a:ext cx="162328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3929E"/>
              </a:buClr>
              <a:buSzPts val="28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rgbClr val="23929E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B</a:t>
            </a:r>
            <a:endParaRPr lang="en-US" altLang="en-US" sz="2300" dirty="0"/>
          </a:p>
        </p:txBody>
      </p:sp>
      <p:sp>
        <p:nvSpPr>
          <p:cNvPr id="55306" name="Google Shape;1006;p33"/>
          <p:cNvSpPr txBox="1">
            <a:spLocks noChangeArrowheads="1"/>
          </p:cNvSpPr>
          <p:nvPr/>
        </p:nvSpPr>
        <p:spPr bwMode="auto">
          <a:xfrm>
            <a:off x="1906954" y="2503610"/>
            <a:ext cx="162328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F526B"/>
              </a:buClr>
              <a:buSzPts val="28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rgbClr val="2F526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A</a:t>
            </a:r>
            <a:endParaRPr lang="en-US" altLang="en-US" sz="2300" dirty="0"/>
          </a:p>
        </p:txBody>
      </p:sp>
      <p:sp>
        <p:nvSpPr>
          <p:cNvPr id="55307" name="Google Shape;1007;p33"/>
          <p:cNvSpPr>
            <a:spLocks/>
          </p:cNvSpPr>
          <p:nvPr/>
        </p:nvSpPr>
        <p:spPr bwMode="auto">
          <a:xfrm>
            <a:off x="10390188" y="2868734"/>
            <a:ext cx="725487" cy="608013"/>
          </a:xfrm>
          <a:custGeom>
            <a:avLst/>
            <a:gdLst>
              <a:gd name="T0" fmla="*/ 24 w 179"/>
              <a:gd name="T1" fmla="*/ 122 h 150"/>
              <a:gd name="T2" fmla="*/ 24 w 179"/>
              <a:gd name="T3" fmla="*/ 81 h 150"/>
              <a:gd name="T4" fmla="*/ 30 w 179"/>
              <a:gd name="T5" fmla="*/ 76 h 150"/>
              <a:gd name="T6" fmla="*/ 40 w 179"/>
              <a:gd name="T7" fmla="*/ 76 h 150"/>
              <a:gd name="T8" fmla="*/ 46 w 179"/>
              <a:gd name="T9" fmla="*/ 81 h 150"/>
              <a:gd name="T10" fmla="*/ 46 w 179"/>
              <a:gd name="T11" fmla="*/ 122 h 150"/>
              <a:gd name="T12" fmla="*/ 40 w 179"/>
              <a:gd name="T13" fmla="*/ 128 h 150"/>
              <a:gd name="T14" fmla="*/ 30 w 179"/>
              <a:gd name="T15" fmla="*/ 128 h 150"/>
              <a:gd name="T16" fmla="*/ 24 w 179"/>
              <a:gd name="T17" fmla="*/ 122 h 150"/>
              <a:gd name="T18" fmla="*/ 66 w 179"/>
              <a:gd name="T19" fmla="*/ 61 h 150"/>
              <a:gd name="T20" fmla="*/ 60 w 179"/>
              <a:gd name="T21" fmla="*/ 67 h 150"/>
              <a:gd name="T22" fmla="*/ 60 w 179"/>
              <a:gd name="T23" fmla="*/ 122 h 150"/>
              <a:gd name="T24" fmla="*/ 66 w 179"/>
              <a:gd name="T25" fmla="*/ 128 h 150"/>
              <a:gd name="T26" fmla="*/ 76 w 179"/>
              <a:gd name="T27" fmla="*/ 128 h 150"/>
              <a:gd name="T28" fmla="*/ 82 w 179"/>
              <a:gd name="T29" fmla="*/ 122 h 150"/>
              <a:gd name="T30" fmla="*/ 82 w 179"/>
              <a:gd name="T31" fmla="*/ 67 h 150"/>
              <a:gd name="T32" fmla="*/ 76 w 179"/>
              <a:gd name="T33" fmla="*/ 61 h 150"/>
              <a:gd name="T34" fmla="*/ 66 w 179"/>
              <a:gd name="T35" fmla="*/ 61 h 150"/>
              <a:gd name="T36" fmla="*/ 102 w 179"/>
              <a:gd name="T37" fmla="*/ 49 h 150"/>
              <a:gd name="T38" fmla="*/ 96 w 179"/>
              <a:gd name="T39" fmla="*/ 55 h 150"/>
              <a:gd name="T40" fmla="*/ 96 w 179"/>
              <a:gd name="T41" fmla="*/ 122 h 150"/>
              <a:gd name="T42" fmla="*/ 102 w 179"/>
              <a:gd name="T43" fmla="*/ 128 h 150"/>
              <a:gd name="T44" fmla="*/ 112 w 179"/>
              <a:gd name="T45" fmla="*/ 128 h 150"/>
              <a:gd name="T46" fmla="*/ 117 w 179"/>
              <a:gd name="T47" fmla="*/ 122 h 150"/>
              <a:gd name="T48" fmla="*/ 117 w 179"/>
              <a:gd name="T49" fmla="*/ 55 h 150"/>
              <a:gd name="T50" fmla="*/ 112 w 179"/>
              <a:gd name="T51" fmla="*/ 49 h 150"/>
              <a:gd name="T52" fmla="*/ 102 w 179"/>
              <a:gd name="T53" fmla="*/ 49 h 150"/>
              <a:gd name="T54" fmla="*/ 138 w 179"/>
              <a:gd name="T55" fmla="*/ 36 h 150"/>
              <a:gd name="T56" fmla="*/ 132 w 179"/>
              <a:gd name="T57" fmla="*/ 42 h 150"/>
              <a:gd name="T58" fmla="*/ 132 w 179"/>
              <a:gd name="T59" fmla="*/ 122 h 150"/>
              <a:gd name="T60" fmla="*/ 138 w 179"/>
              <a:gd name="T61" fmla="*/ 128 h 150"/>
              <a:gd name="T62" fmla="*/ 147 w 179"/>
              <a:gd name="T63" fmla="*/ 128 h 150"/>
              <a:gd name="T64" fmla="*/ 153 w 179"/>
              <a:gd name="T65" fmla="*/ 122 h 150"/>
              <a:gd name="T66" fmla="*/ 153 w 179"/>
              <a:gd name="T67" fmla="*/ 42 h 150"/>
              <a:gd name="T68" fmla="*/ 147 w 179"/>
              <a:gd name="T69" fmla="*/ 36 h 150"/>
              <a:gd name="T70" fmla="*/ 138 w 179"/>
              <a:gd name="T71" fmla="*/ 36 h 150"/>
              <a:gd name="T72" fmla="*/ 27 w 179"/>
              <a:gd name="T73" fmla="*/ 60 h 150"/>
              <a:gd name="T74" fmla="*/ 133 w 179"/>
              <a:gd name="T75" fmla="*/ 20 h 150"/>
              <a:gd name="T76" fmla="*/ 136 w 179"/>
              <a:gd name="T77" fmla="*/ 26 h 150"/>
              <a:gd name="T78" fmla="*/ 147 w 179"/>
              <a:gd name="T79" fmla="*/ 8 h 150"/>
              <a:gd name="T80" fmla="*/ 126 w 179"/>
              <a:gd name="T81" fmla="*/ 7 h 150"/>
              <a:gd name="T82" fmla="*/ 130 w 179"/>
              <a:gd name="T83" fmla="*/ 13 h 150"/>
              <a:gd name="T84" fmla="*/ 26 w 179"/>
              <a:gd name="T85" fmla="*/ 52 h 150"/>
              <a:gd name="T86" fmla="*/ 27 w 179"/>
              <a:gd name="T87" fmla="*/ 60 h 150"/>
              <a:gd name="T88" fmla="*/ 179 w 179"/>
              <a:gd name="T89" fmla="*/ 139 h 150"/>
              <a:gd name="T90" fmla="*/ 161 w 179"/>
              <a:gd name="T91" fmla="*/ 129 h 150"/>
              <a:gd name="T92" fmla="*/ 161 w 179"/>
              <a:gd name="T93" fmla="*/ 135 h 150"/>
              <a:gd name="T94" fmla="*/ 15 w 179"/>
              <a:gd name="T95" fmla="*/ 135 h 150"/>
              <a:gd name="T96" fmla="*/ 15 w 179"/>
              <a:gd name="T97" fmla="*/ 18 h 150"/>
              <a:gd name="T98" fmla="*/ 21 w 179"/>
              <a:gd name="T99" fmla="*/ 18 h 150"/>
              <a:gd name="T100" fmla="*/ 11 w 179"/>
              <a:gd name="T101" fmla="*/ 0 h 150"/>
              <a:gd name="T102" fmla="*/ 0 w 179"/>
              <a:gd name="T103" fmla="*/ 18 h 150"/>
              <a:gd name="T104" fmla="*/ 7 w 179"/>
              <a:gd name="T105" fmla="*/ 18 h 150"/>
              <a:gd name="T106" fmla="*/ 7 w 179"/>
              <a:gd name="T107" fmla="*/ 135 h 150"/>
              <a:gd name="T108" fmla="*/ 7 w 179"/>
              <a:gd name="T109" fmla="*/ 139 h 150"/>
              <a:gd name="T110" fmla="*/ 7 w 179"/>
              <a:gd name="T111" fmla="*/ 143 h 150"/>
              <a:gd name="T112" fmla="*/ 161 w 179"/>
              <a:gd name="T113" fmla="*/ 143 h 150"/>
              <a:gd name="T114" fmla="*/ 161 w 179"/>
              <a:gd name="T115" fmla="*/ 150 h 150"/>
              <a:gd name="T116" fmla="*/ 179 w 179"/>
              <a:gd name="T117" fmla="*/ 13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9" h="150" extrusionOk="0">
                <a:moveTo>
                  <a:pt x="24" y="122"/>
                </a:moveTo>
                <a:cubicBezTo>
                  <a:pt x="24" y="81"/>
                  <a:pt x="24" y="81"/>
                  <a:pt x="24" y="81"/>
                </a:cubicBezTo>
                <a:cubicBezTo>
                  <a:pt x="24" y="78"/>
                  <a:pt x="27" y="76"/>
                  <a:pt x="30" y="76"/>
                </a:cubicBezTo>
                <a:cubicBezTo>
                  <a:pt x="40" y="76"/>
                  <a:pt x="40" y="76"/>
                  <a:pt x="40" y="76"/>
                </a:cubicBezTo>
                <a:cubicBezTo>
                  <a:pt x="43" y="76"/>
                  <a:pt x="46" y="78"/>
                  <a:pt x="46" y="81"/>
                </a:cubicBezTo>
                <a:cubicBezTo>
                  <a:pt x="46" y="122"/>
                  <a:pt x="46" y="122"/>
                  <a:pt x="46" y="122"/>
                </a:cubicBezTo>
                <a:cubicBezTo>
                  <a:pt x="46" y="125"/>
                  <a:pt x="43" y="128"/>
                  <a:pt x="40" y="128"/>
                </a:cubicBezTo>
                <a:cubicBezTo>
                  <a:pt x="30" y="128"/>
                  <a:pt x="30" y="128"/>
                  <a:pt x="30" y="128"/>
                </a:cubicBezTo>
                <a:cubicBezTo>
                  <a:pt x="27" y="128"/>
                  <a:pt x="24" y="125"/>
                  <a:pt x="24" y="122"/>
                </a:cubicBezTo>
                <a:close/>
                <a:moveTo>
                  <a:pt x="66" y="61"/>
                </a:moveTo>
                <a:cubicBezTo>
                  <a:pt x="63" y="61"/>
                  <a:pt x="60" y="64"/>
                  <a:pt x="60" y="67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60" y="125"/>
                  <a:pt x="63" y="128"/>
                  <a:pt x="66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9" y="128"/>
                  <a:pt x="82" y="125"/>
                  <a:pt x="82" y="122"/>
                </a:cubicBezTo>
                <a:cubicBezTo>
                  <a:pt x="82" y="67"/>
                  <a:pt x="82" y="67"/>
                  <a:pt x="82" y="67"/>
                </a:cubicBezTo>
                <a:cubicBezTo>
                  <a:pt x="82" y="64"/>
                  <a:pt x="79" y="61"/>
                  <a:pt x="76" y="61"/>
                </a:cubicBezTo>
                <a:lnTo>
                  <a:pt x="66" y="61"/>
                </a:lnTo>
                <a:close/>
                <a:moveTo>
                  <a:pt x="102" y="49"/>
                </a:moveTo>
                <a:cubicBezTo>
                  <a:pt x="98" y="49"/>
                  <a:pt x="96" y="52"/>
                  <a:pt x="96" y="55"/>
                </a:cubicBezTo>
                <a:cubicBezTo>
                  <a:pt x="96" y="122"/>
                  <a:pt x="96" y="122"/>
                  <a:pt x="96" y="122"/>
                </a:cubicBezTo>
                <a:cubicBezTo>
                  <a:pt x="96" y="125"/>
                  <a:pt x="98" y="128"/>
                  <a:pt x="102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5" y="128"/>
                  <a:pt x="117" y="125"/>
                  <a:pt x="117" y="122"/>
                </a:cubicBezTo>
                <a:cubicBezTo>
                  <a:pt x="117" y="55"/>
                  <a:pt x="117" y="55"/>
                  <a:pt x="117" y="55"/>
                </a:cubicBezTo>
                <a:cubicBezTo>
                  <a:pt x="117" y="52"/>
                  <a:pt x="115" y="49"/>
                  <a:pt x="112" y="49"/>
                </a:cubicBezTo>
                <a:lnTo>
                  <a:pt x="102" y="49"/>
                </a:lnTo>
                <a:close/>
                <a:moveTo>
                  <a:pt x="138" y="36"/>
                </a:moveTo>
                <a:cubicBezTo>
                  <a:pt x="134" y="36"/>
                  <a:pt x="132" y="39"/>
                  <a:pt x="132" y="42"/>
                </a:cubicBezTo>
                <a:cubicBezTo>
                  <a:pt x="132" y="122"/>
                  <a:pt x="132" y="122"/>
                  <a:pt x="132" y="122"/>
                </a:cubicBezTo>
                <a:cubicBezTo>
                  <a:pt x="132" y="125"/>
                  <a:pt x="134" y="128"/>
                  <a:pt x="138" y="128"/>
                </a:cubicBezTo>
                <a:cubicBezTo>
                  <a:pt x="147" y="128"/>
                  <a:pt x="147" y="128"/>
                  <a:pt x="147" y="128"/>
                </a:cubicBezTo>
                <a:cubicBezTo>
                  <a:pt x="151" y="128"/>
                  <a:pt x="153" y="125"/>
                  <a:pt x="153" y="122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39"/>
                  <a:pt x="151" y="36"/>
                  <a:pt x="147" y="36"/>
                </a:cubicBezTo>
                <a:lnTo>
                  <a:pt x="138" y="36"/>
                </a:lnTo>
                <a:close/>
                <a:moveTo>
                  <a:pt x="27" y="60"/>
                </a:moveTo>
                <a:cubicBezTo>
                  <a:pt x="65" y="53"/>
                  <a:pt x="101" y="39"/>
                  <a:pt x="133" y="20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47" y="8"/>
                  <a:pt x="147" y="8"/>
                  <a:pt x="147" y="8"/>
                </a:cubicBezTo>
                <a:cubicBezTo>
                  <a:pt x="126" y="7"/>
                  <a:pt x="126" y="7"/>
                  <a:pt x="126" y="7"/>
                </a:cubicBezTo>
                <a:cubicBezTo>
                  <a:pt x="130" y="13"/>
                  <a:pt x="130" y="13"/>
                  <a:pt x="130" y="13"/>
                </a:cubicBezTo>
                <a:cubicBezTo>
                  <a:pt x="98" y="32"/>
                  <a:pt x="63" y="45"/>
                  <a:pt x="26" y="52"/>
                </a:cubicBezTo>
                <a:lnTo>
                  <a:pt x="27" y="60"/>
                </a:lnTo>
                <a:close/>
                <a:moveTo>
                  <a:pt x="179" y="139"/>
                </a:moveTo>
                <a:cubicBezTo>
                  <a:pt x="161" y="129"/>
                  <a:pt x="161" y="129"/>
                  <a:pt x="161" y="129"/>
                </a:cubicBezTo>
                <a:cubicBezTo>
                  <a:pt x="161" y="135"/>
                  <a:pt x="161" y="135"/>
                  <a:pt x="161" y="135"/>
                </a:cubicBezTo>
                <a:cubicBezTo>
                  <a:pt x="15" y="135"/>
                  <a:pt x="15" y="135"/>
                  <a:pt x="15" y="135"/>
                </a:cubicBezTo>
                <a:cubicBezTo>
                  <a:pt x="15" y="18"/>
                  <a:pt x="15" y="18"/>
                  <a:pt x="15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35"/>
                  <a:pt x="7" y="135"/>
                  <a:pt x="7" y="13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43"/>
                  <a:pt x="7" y="143"/>
                  <a:pt x="7" y="143"/>
                </a:cubicBezTo>
                <a:cubicBezTo>
                  <a:pt x="161" y="143"/>
                  <a:pt x="161" y="143"/>
                  <a:pt x="161" y="143"/>
                </a:cubicBezTo>
                <a:cubicBezTo>
                  <a:pt x="161" y="150"/>
                  <a:pt x="161" y="150"/>
                  <a:pt x="161" y="150"/>
                </a:cubicBezTo>
                <a:lnTo>
                  <a:pt x="179" y="139"/>
                </a:lnTo>
                <a:close/>
              </a:path>
            </a:pathLst>
          </a:custGeom>
          <a:solidFill>
            <a:srgbClr val="BBB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5308" name="Google Shape;1008;p33"/>
          <p:cNvSpPr>
            <a:spLocks/>
          </p:cNvSpPr>
          <p:nvPr/>
        </p:nvSpPr>
        <p:spPr bwMode="auto">
          <a:xfrm>
            <a:off x="1140192" y="4522177"/>
            <a:ext cx="652462" cy="649288"/>
          </a:xfrm>
          <a:custGeom>
            <a:avLst/>
            <a:gdLst>
              <a:gd name="T0" fmla="*/ 76 w 161"/>
              <a:gd name="T1" fmla="*/ 85 h 160"/>
              <a:gd name="T2" fmla="*/ 152 w 161"/>
              <a:gd name="T3" fmla="*/ 85 h 160"/>
              <a:gd name="T4" fmla="*/ 76 w 161"/>
              <a:gd name="T5" fmla="*/ 160 h 160"/>
              <a:gd name="T6" fmla="*/ 0 w 161"/>
              <a:gd name="T7" fmla="*/ 85 h 160"/>
              <a:gd name="T8" fmla="*/ 76 w 161"/>
              <a:gd name="T9" fmla="*/ 9 h 160"/>
              <a:gd name="T10" fmla="*/ 76 w 161"/>
              <a:gd name="T11" fmla="*/ 85 h 160"/>
              <a:gd name="T12" fmla="*/ 85 w 161"/>
              <a:gd name="T13" fmla="*/ 0 h 160"/>
              <a:gd name="T14" fmla="*/ 85 w 161"/>
              <a:gd name="T15" fmla="*/ 75 h 160"/>
              <a:gd name="T16" fmla="*/ 161 w 161"/>
              <a:gd name="T17" fmla="*/ 75 h 160"/>
              <a:gd name="T18" fmla="*/ 85 w 161"/>
              <a:gd name="T1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" h="160" extrusionOk="0">
                <a:moveTo>
                  <a:pt x="76" y="85"/>
                </a:moveTo>
                <a:cubicBezTo>
                  <a:pt x="152" y="85"/>
                  <a:pt x="152" y="85"/>
                  <a:pt x="152" y="85"/>
                </a:cubicBezTo>
                <a:cubicBezTo>
                  <a:pt x="152" y="126"/>
                  <a:pt x="118" y="160"/>
                  <a:pt x="76" y="160"/>
                </a:cubicBezTo>
                <a:cubicBezTo>
                  <a:pt x="34" y="160"/>
                  <a:pt x="0" y="126"/>
                  <a:pt x="0" y="85"/>
                </a:cubicBezTo>
                <a:cubicBezTo>
                  <a:pt x="0" y="43"/>
                  <a:pt x="34" y="9"/>
                  <a:pt x="76" y="9"/>
                </a:cubicBezTo>
                <a:lnTo>
                  <a:pt x="76" y="85"/>
                </a:lnTo>
                <a:close/>
                <a:moveTo>
                  <a:pt x="85" y="0"/>
                </a:moveTo>
                <a:cubicBezTo>
                  <a:pt x="85" y="75"/>
                  <a:pt x="85" y="75"/>
                  <a:pt x="85" y="75"/>
                </a:cubicBezTo>
                <a:cubicBezTo>
                  <a:pt x="161" y="75"/>
                  <a:pt x="161" y="75"/>
                  <a:pt x="161" y="75"/>
                </a:cubicBezTo>
                <a:cubicBezTo>
                  <a:pt x="161" y="34"/>
                  <a:pt x="127" y="0"/>
                  <a:pt x="85" y="0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5309" name="Google Shape;1009;p33"/>
          <p:cNvSpPr>
            <a:spLocks/>
          </p:cNvSpPr>
          <p:nvPr/>
        </p:nvSpPr>
        <p:spPr bwMode="auto">
          <a:xfrm>
            <a:off x="10442209" y="4571634"/>
            <a:ext cx="490537" cy="727075"/>
          </a:xfrm>
          <a:custGeom>
            <a:avLst/>
            <a:gdLst>
              <a:gd name="T0" fmla="*/ 121 w 121"/>
              <a:gd name="T1" fmla="*/ 120 h 179"/>
              <a:gd name="T2" fmla="*/ 79 w 121"/>
              <a:gd name="T3" fmla="*/ 81 h 179"/>
              <a:gd name="T4" fmla="*/ 56 w 121"/>
              <a:gd name="T5" fmla="*/ 76 h 179"/>
              <a:gd name="T6" fmla="*/ 24 w 121"/>
              <a:gd name="T7" fmla="*/ 57 h 179"/>
              <a:gd name="T8" fmla="*/ 59 w 121"/>
              <a:gd name="T9" fmla="*/ 40 h 179"/>
              <a:gd name="T10" fmla="*/ 93 w 121"/>
              <a:gd name="T11" fmla="*/ 53 h 179"/>
              <a:gd name="T12" fmla="*/ 99 w 121"/>
              <a:gd name="T13" fmla="*/ 55 h 179"/>
              <a:gd name="T14" fmla="*/ 105 w 121"/>
              <a:gd name="T15" fmla="*/ 52 h 179"/>
              <a:gd name="T16" fmla="*/ 111 w 121"/>
              <a:gd name="T17" fmla="*/ 43 h 179"/>
              <a:gd name="T18" fmla="*/ 73 w 121"/>
              <a:gd name="T19" fmla="*/ 21 h 179"/>
              <a:gd name="T20" fmla="*/ 70 w 121"/>
              <a:gd name="T21" fmla="*/ 21 h 179"/>
              <a:gd name="T22" fmla="*/ 70 w 121"/>
              <a:gd name="T23" fmla="*/ 4 h 179"/>
              <a:gd name="T24" fmla="*/ 65 w 121"/>
              <a:gd name="T25" fmla="*/ 0 h 179"/>
              <a:gd name="T26" fmla="*/ 55 w 121"/>
              <a:gd name="T27" fmla="*/ 0 h 179"/>
              <a:gd name="T28" fmla="*/ 50 w 121"/>
              <a:gd name="T29" fmla="*/ 4 h 179"/>
              <a:gd name="T30" fmla="*/ 50 w 121"/>
              <a:gd name="T31" fmla="*/ 20 h 179"/>
              <a:gd name="T32" fmla="*/ 47 w 121"/>
              <a:gd name="T33" fmla="*/ 20 h 179"/>
              <a:gd name="T34" fmla="*/ 0 w 121"/>
              <a:gd name="T35" fmla="*/ 58 h 179"/>
              <a:gd name="T36" fmla="*/ 45 w 121"/>
              <a:gd name="T37" fmla="*/ 95 h 179"/>
              <a:gd name="T38" fmla="*/ 72 w 121"/>
              <a:gd name="T39" fmla="*/ 101 h 179"/>
              <a:gd name="T40" fmla="*/ 97 w 121"/>
              <a:gd name="T41" fmla="*/ 120 h 179"/>
              <a:gd name="T42" fmla="*/ 62 w 121"/>
              <a:gd name="T43" fmla="*/ 139 h 179"/>
              <a:gd name="T44" fmla="*/ 21 w 121"/>
              <a:gd name="T45" fmla="*/ 124 h 179"/>
              <a:gd name="T46" fmla="*/ 8 w 121"/>
              <a:gd name="T47" fmla="*/ 127 h 179"/>
              <a:gd name="T48" fmla="*/ 5 w 121"/>
              <a:gd name="T49" fmla="*/ 136 h 179"/>
              <a:gd name="T50" fmla="*/ 48 w 121"/>
              <a:gd name="T51" fmla="*/ 157 h 179"/>
              <a:gd name="T52" fmla="*/ 50 w 121"/>
              <a:gd name="T53" fmla="*/ 158 h 179"/>
              <a:gd name="T54" fmla="*/ 50 w 121"/>
              <a:gd name="T55" fmla="*/ 175 h 179"/>
              <a:gd name="T56" fmla="*/ 55 w 121"/>
              <a:gd name="T57" fmla="*/ 179 h 179"/>
              <a:gd name="T58" fmla="*/ 65 w 121"/>
              <a:gd name="T59" fmla="*/ 179 h 179"/>
              <a:gd name="T60" fmla="*/ 70 w 121"/>
              <a:gd name="T61" fmla="*/ 175 h 179"/>
              <a:gd name="T62" fmla="*/ 70 w 121"/>
              <a:gd name="T63" fmla="*/ 158 h 179"/>
              <a:gd name="T64" fmla="*/ 73 w 121"/>
              <a:gd name="T65" fmla="*/ 158 h 179"/>
              <a:gd name="T66" fmla="*/ 121 w 121"/>
              <a:gd name="T67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1" h="179" extrusionOk="0">
                <a:moveTo>
                  <a:pt x="121" y="120"/>
                </a:moveTo>
                <a:cubicBezTo>
                  <a:pt x="121" y="102"/>
                  <a:pt x="106" y="88"/>
                  <a:pt x="79" y="81"/>
                </a:cubicBezTo>
                <a:cubicBezTo>
                  <a:pt x="75" y="81"/>
                  <a:pt x="59" y="76"/>
                  <a:pt x="56" y="76"/>
                </a:cubicBezTo>
                <a:cubicBezTo>
                  <a:pt x="34" y="70"/>
                  <a:pt x="24" y="66"/>
                  <a:pt x="24" y="57"/>
                </a:cubicBezTo>
                <a:cubicBezTo>
                  <a:pt x="24" y="49"/>
                  <a:pt x="33" y="40"/>
                  <a:pt x="59" y="40"/>
                </a:cubicBezTo>
                <a:cubicBezTo>
                  <a:pt x="76" y="40"/>
                  <a:pt x="93" y="52"/>
                  <a:pt x="93" y="53"/>
                </a:cubicBezTo>
                <a:cubicBezTo>
                  <a:pt x="96" y="54"/>
                  <a:pt x="98" y="55"/>
                  <a:pt x="99" y="55"/>
                </a:cubicBezTo>
                <a:cubicBezTo>
                  <a:pt x="100" y="55"/>
                  <a:pt x="102" y="55"/>
                  <a:pt x="105" y="52"/>
                </a:cubicBezTo>
                <a:cubicBezTo>
                  <a:pt x="108" y="50"/>
                  <a:pt x="111" y="46"/>
                  <a:pt x="111" y="43"/>
                </a:cubicBezTo>
                <a:cubicBezTo>
                  <a:pt x="111" y="37"/>
                  <a:pt x="95" y="26"/>
                  <a:pt x="73" y="21"/>
                </a:cubicBezTo>
                <a:cubicBezTo>
                  <a:pt x="70" y="21"/>
                  <a:pt x="70" y="21"/>
                  <a:pt x="70" y="21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2"/>
                  <a:pt x="68" y="0"/>
                  <a:pt x="65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3" y="0"/>
                  <a:pt x="50" y="2"/>
                  <a:pt x="50" y="4"/>
                </a:cubicBezTo>
                <a:cubicBezTo>
                  <a:pt x="50" y="20"/>
                  <a:pt x="50" y="20"/>
                  <a:pt x="50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18" y="23"/>
                  <a:pt x="0" y="38"/>
                  <a:pt x="0" y="58"/>
                </a:cubicBezTo>
                <a:cubicBezTo>
                  <a:pt x="0" y="80"/>
                  <a:pt x="22" y="89"/>
                  <a:pt x="45" y="95"/>
                </a:cubicBezTo>
                <a:cubicBezTo>
                  <a:pt x="48" y="95"/>
                  <a:pt x="68" y="100"/>
                  <a:pt x="72" y="101"/>
                </a:cubicBezTo>
                <a:cubicBezTo>
                  <a:pt x="93" y="106"/>
                  <a:pt x="97" y="115"/>
                  <a:pt x="97" y="120"/>
                </a:cubicBezTo>
                <a:cubicBezTo>
                  <a:pt x="97" y="126"/>
                  <a:pt x="93" y="139"/>
                  <a:pt x="62" y="139"/>
                </a:cubicBezTo>
                <a:cubicBezTo>
                  <a:pt x="45" y="139"/>
                  <a:pt x="22" y="125"/>
                  <a:pt x="21" y="124"/>
                </a:cubicBezTo>
                <a:cubicBezTo>
                  <a:pt x="16" y="121"/>
                  <a:pt x="12" y="122"/>
                  <a:pt x="8" y="127"/>
                </a:cubicBezTo>
                <a:cubicBezTo>
                  <a:pt x="8" y="127"/>
                  <a:pt x="5" y="131"/>
                  <a:pt x="5" y="136"/>
                </a:cubicBezTo>
                <a:cubicBezTo>
                  <a:pt x="5" y="142"/>
                  <a:pt x="25" y="153"/>
                  <a:pt x="48" y="157"/>
                </a:cubicBezTo>
                <a:cubicBezTo>
                  <a:pt x="50" y="158"/>
                  <a:pt x="50" y="158"/>
                  <a:pt x="50" y="158"/>
                </a:cubicBezTo>
                <a:cubicBezTo>
                  <a:pt x="50" y="175"/>
                  <a:pt x="50" y="175"/>
                  <a:pt x="50" y="175"/>
                </a:cubicBezTo>
                <a:cubicBezTo>
                  <a:pt x="50" y="177"/>
                  <a:pt x="53" y="179"/>
                  <a:pt x="55" y="179"/>
                </a:cubicBezTo>
                <a:cubicBezTo>
                  <a:pt x="65" y="179"/>
                  <a:pt x="65" y="179"/>
                  <a:pt x="65" y="179"/>
                </a:cubicBezTo>
                <a:cubicBezTo>
                  <a:pt x="68" y="179"/>
                  <a:pt x="70" y="177"/>
                  <a:pt x="70" y="175"/>
                </a:cubicBezTo>
                <a:cubicBezTo>
                  <a:pt x="70" y="158"/>
                  <a:pt x="70" y="158"/>
                  <a:pt x="70" y="158"/>
                </a:cubicBezTo>
                <a:cubicBezTo>
                  <a:pt x="73" y="158"/>
                  <a:pt x="73" y="158"/>
                  <a:pt x="73" y="158"/>
                </a:cubicBezTo>
                <a:cubicBezTo>
                  <a:pt x="108" y="155"/>
                  <a:pt x="121" y="136"/>
                  <a:pt x="121" y="120"/>
                </a:cubicBezTo>
                <a:close/>
              </a:path>
            </a:pathLst>
          </a:cu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5310" name="Google Shape;1010;p33"/>
          <p:cNvSpPr>
            <a:spLocks/>
          </p:cNvSpPr>
          <p:nvPr/>
        </p:nvSpPr>
        <p:spPr bwMode="auto">
          <a:xfrm>
            <a:off x="1138238" y="2477966"/>
            <a:ext cx="649287" cy="771525"/>
          </a:xfrm>
          <a:custGeom>
            <a:avLst/>
            <a:gdLst>
              <a:gd name="T0" fmla="*/ 61 w 160"/>
              <a:gd name="T1" fmla="*/ 190 h 190"/>
              <a:gd name="T2" fmla="*/ 61 w 160"/>
              <a:gd name="T3" fmla="*/ 177 h 190"/>
              <a:gd name="T4" fmla="*/ 107 w 160"/>
              <a:gd name="T5" fmla="*/ 166 h 190"/>
              <a:gd name="T6" fmla="*/ 54 w 160"/>
              <a:gd name="T7" fmla="*/ 166 h 190"/>
              <a:gd name="T8" fmla="*/ 101 w 160"/>
              <a:gd name="T9" fmla="*/ 173 h 190"/>
              <a:gd name="T10" fmla="*/ 79 w 160"/>
              <a:gd name="T11" fmla="*/ 94 h 190"/>
              <a:gd name="T12" fmla="*/ 80 w 160"/>
              <a:gd name="T13" fmla="*/ 156 h 190"/>
              <a:gd name="T14" fmla="*/ 81 w 160"/>
              <a:gd name="T15" fmla="*/ 156 h 190"/>
              <a:gd name="T16" fmla="*/ 87 w 160"/>
              <a:gd name="T17" fmla="*/ 94 h 190"/>
              <a:gd name="T18" fmla="*/ 59 w 160"/>
              <a:gd name="T19" fmla="*/ 87 h 190"/>
              <a:gd name="T20" fmla="*/ 59 w 160"/>
              <a:gd name="T21" fmla="*/ 68 h 190"/>
              <a:gd name="T22" fmla="*/ 93 w 160"/>
              <a:gd name="T23" fmla="*/ 78 h 190"/>
              <a:gd name="T24" fmla="*/ 112 w 160"/>
              <a:gd name="T25" fmla="*/ 78 h 190"/>
              <a:gd name="T26" fmla="*/ 28 w 160"/>
              <a:gd name="T27" fmla="*/ 61 h 190"/>
              <a:gd name="T28" fmla="*/ 55 w 160"/>
              <a:gd name="T29" fmla="*/ 149 h 190"/>
              <a:gd name="T30" fmla="*/ 68 w 160"/>
              <a:gd name="T31" fmla="*/ 94 h 190"/>
              <a:gd name="T32" fmla="*/ 43 w 160"/>
              <a:gd name="T33" fmla="*/ 78 h 190"/>
              <a:gd name="T34" fmla="*/ 74 w 160"/>
              <a:gd name="T35" fmla="*/ 78 h 190"/>
              <a:gd name="T36" fmla="*/ 79 w 160"/>
              <a:gd name="T37" fmla="*/ 87 h 190"/>
              <a:gd name="T38" fmla="*/ 87 w 160"/>
              <a:gd name="T39" fmla="*/ 78 h 190"/>
              <a:gd name="T40" fmla="*/ 114 w 160"/>
              <a:gd name="T41" fmla="*/ 67 h 190"/>
              <a:gd name="T42" fmla="*/ 103 w 160"/>
              <a:gd name="T43" fmla="*/ 94 h 190"/>
              <a:gd name="T44" fmla="*/ 97 w 160"/>
              <a:gd name="T45" fmla="*/ 156 h 190"/>
              <a:gd name="T46" fmla="*/ 128 w 160"/>
              <a:gd name="T47" fmla="*/ 98 h 190"/>
              <a:gd name="T48" fmla="*/ 81 w 160"/>
              <a:gd name="T49" fmla="*/ 0 h 190"/>
              <a:gd name="T50" fmla="*/ 75 w 160"/>
              <a:gd name="T51" fmla="*/ 16 h 190"/>
              <a:gd name="T52" fmla="*/ 87 w 160"/>
              <a:gd name="T53" fmla="*/ 16 h 190"/>
              <a:gd name="T54" fmla="*/ 116 w 160"/>
              <a:gd name="T55" fmla="*/ 7 h 190"/>
              <a:gd name="T56" fmla="*/ 103 w 160"/>
              <a:gd name="T57" fmla="*/ 19 h 190"/>
              <a:gd name="T58" fmla="*/ 114 w 160"/>
              <a:gd name="T59" fmla="*/ 24 h 190"/>
              <a:gd name="T60" fmla="*/ 143 w 160"/>
              <a:gd name="T61" fmla="*/ 26 h 190"/>
              <a:gd name="T62" fmla="*/ 127 w 160"/>
              <a:gd name="T63" fmla="*/ 32 h 190"/>
              <a:gd name="T64" fmla="*/ 134 w 160"/>
              <a:gd name="T65" fmla="*/ 41 h 190"/>
              <a:gd name="T66" fmla="*/ 160 w 160"/>
              <a:gd name="T67" fmla="*/ 56 h 190"/>
              <a:gd name="T68" fmla="*/ 142 w 160"/>
              <a:gd name="T69" fmla="*/ 53 h 190"/>
              <a:gd name="T70" fmla="*/ 144 w 160"/>
              <a:gd name="T71" fmla="*/ 64 h 190"/>
              <a:gd name="T72" fmla="*/ 159 w 160"/>
              <a:gd name="T73" fmla="*/ 89 h 190"/>
              <a:gd name="T74" fmla="*/ 144 w 160"/>
              <a:gd name="T75" fmla="*/ 80 h 190"/>
              <a:gd name="T76" fmla="*/ 142 w 160"/>
              <a:gd name="T77" fmla="*/ 91 h 190"/>
              <a:gd name="T78" fmla="*/ 55 w 160"/>
              <a:gd name="T79" fmla="*/ 27 h 190"/>
              <a:gd name="T80" fmla="*/ 52 w 160"/>
              <a:gd name="T81" fmla="*/ 9 h 190"/>
              <a:gd name="T82" fmla="*/ 42 w 160"/>
              <a:gd name="T83" fmla="*/ 15 h 190"/>
              <a:gd name="T84" fmla="*/ 34 w 160"/>
              <a:gd name="T85" fmla="*/ 40 h 190"/>
              <a:gd name="T86" fmla="*/ 26 w 160"/>
              <a:gd name="T87" fmla="*/ 25 h 190"/>
              <a:gd name="T88" fmla="*/ 18 w 160"/>
              <a:gd name="T89" fmla="*/ 34 h 190"/>
              <a:gd name="T90" fmla="*/ 23 w 160"/>
              <a:gd name="T91" fmla="*/ 59 h 190"/>
              <a:gd name="T92" fmla="*/ 8 w 160"/>
              <a:gd name="T93" fmla="*/ 51 h 190"/>
              <a:gd name="T94" fmla="*/ 6 w 160"/>
              <a:gd name="T95" fmla="*/ 62 h 190"/>
              <a:gd name="T96" fmla="*/ 23 w 160"/>
              <a:gd name="T97" fmla="*/ 84 h 190"/>
              <a:gd name="T98" fmla="*/ 6 w 160"/>
              <a:gd name="T99" fmla="*/ 82 h 190"/>
              <a:gd name="T100" fmla="*/ 8 w 160"/>
              <a:gd name="T101" fmla="*/ 9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0" h="190" extrusionOk="0">
                <a:moveTo>
                  <a:pt x="107" y="184"/>
                </a:moveTo>
                <a:cubicBezTo>
                  <a:pt x="107" y="187"/>
                  <a:pt x="105" y="190"/>
                  <a:pt x="101" y="190"/>
                </a:cubicBezTo>
                <a:cubicBezTo>
                  <a:pt x="61" y="190"/>
                  <a:pt x="61" y="190"/>
                  <a:pt x="61" y="190"/>
                </a:cubicBezTo>
                <a:cubicBezTo>
                  <a:pt x="57" y="190"/>
                  <a:pt x="54" y="187"/>
                  <a:pt x="54" y="184"/>
                </a:cubicBezTo>
                <a:cubicBezTo>
                  <a:pt x="54" y="184"/>
                  <a:pt x="54" y="184"/>
                  <a:pt x="54" y="184"/>
                </a:cubicBezTo>
                <a:cubicBezTo>
                  <a:pt x="54" y="180"/>
                  <a:pt x="57" y="177"/>
                  <a:pt x="61" y="177"/>
                </a:cubicBezTo>
                <a:cubicBezTo>
                  <a:pt x="101" y="177"/>
                  <a:pt x="101" y="177"/>
                  <a:pt x="101" y="177"/>
                </a:cubicBezTo>
                <a:cubicBezTo>
                  <a:pt x="105" y="177"/>
                  <a:pt x="107" y="180"/>
                  <a:pt x="107" y="184"/>
                </a:cubicBezTo>
                <a:close/>
                <a:moveTo>
                  <a:pt x="107" y="166"/>
                </a:moveTo>
                <a:cubicBezTo>
                  <a:pt x="107" y="163"/>
                  <a:pt x="105" y="160"/>
                  <a:pt x="101" y="160"/>
                </a:cubicBezTo>
                <a:cubicBezTo>
                  <a:pt x="61" y="160"/>
                  <a:pt x="61" y="160"/>
                  <a:pt x="61" y="160"/>
                </a:cubicBezTo>
                <a:cubicBezTo>
                  <a:pt x="57" y="160"/>
                  <a:pt x="54" y="163"/>
                  <a:pt x="54" y="166"/>
                </a:cubicBezTo>
                <a:cubicBezTo>
                  <a:pt x="54" y="166"/>
                  <a:pt x="54" y="166"/>
                  <a:pt x="54" y="166"/>
                </a:cubicBezTo>
                <a:cubicBezTo>
                  <a:pt x="54" y="170"/>
                  <a:pt x="57" y="173"/>
                  <a:pt x="61" y="173"/>
                </a:cubicBezTo>
                <a:cubicBezTo>
                  <a:pt x="101" y="173"/>
                  <a:pt x="101" y="173"/>
                  <a:pt x="101" y="173"/>
                </a:cubicBezTo>
                <a:cubicBezTo>
                  <a:pt x="105" y="173"/>
                  <a:pt x="107" y="170"/>
                  <a:pt x="107" y="166"/>
                </a:cubicBezTo>
                <a:close/>
                <a:moveTo>
                  <a:pt x="87" y="94"/>
                </a:moveTo>
                <a:cubicBezTo>
                  <a:pt x="79" y="94"/>
                  <a:pt x="79" y="94"/>
                  <a:pt x="79" y="94"/>
                </a:cubicBezTo>
                <a:cubicBezTo>
                  <a:pt x="74" y="94"/>
                  <a:pt x="74" y="94"/>
                  <a:pt x="74" y="94"/>
                </a:cubicBezTo>
                <a:cubicBezTo>
                  <a:pt x="74" y="156"/>
                  <a:pt x="74" y="156"/>
                  <a:pt x="74" y="156"/>
                </a:cubicBezTo>
                <a:cubicBezTo>
                  <a:pt x="76" y="156"/>
                  <a:pt x="78" y="156"/>
                  <a:pt x="80" y="156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3" y="156"/>
                  <a:pt x="85" y="156"/>
                  <a:pt x="87" y="156"/>
                </a:cubicBezTo>
                <a:lnTo>
                  <a:pt x="87" y="94"/>
                </a:lnTo>
                <a:close/>
                <a:moveTo>
                  <a:pt x="59" y="68"/>
                </a:moveTo>
                <a:cubicBezTo>
                  <a:pt x="53" y="68"/>
                  <a:pt x="49" y="73"/>
                  <a:pt x="49" y="78"/>
                </a:cubicBezTo>
                <a:cubicBezTo>
                  <a:pt x="49" y="83"/>
                  <a:pt x="53" y="87"/>
                  <a:pt x="59" y="87"/>
                </a:cubicBezTo>
                <a:cubicBezTo>
                  <a:pt x="68" y="87"/>
                  <a:pt x="68" y="87"/>
                  <a:pt x="68" y="87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3"/>
                  <a:pt x="64" y="68"/>
                  <a:pt x="59" y="68"/>
                </a:cubicBezTo>
                <a:close/>
                <a:moveTo>
                  <a:pt x="112" y="78"/>
                </a:moveTo>
                <a:cubicBezTo>
                  <a:pt x="112" y="73"/>
                  <a:pt x="108" y="68"/>
                  <a:pt x="103" y="68"/>
                </a:cubicBezTo>
                <a:cubicBezTo>
                  <a:pt x="98" y="68"/>
                  <a:pt x="93" y="73"/>
                  <a:pt x="93" y="78"/>
                </a:cubicBezTo>
                <a:cubicBezTo>
                  <a:pt x="93" y="87"/>
                  <a:pt x="93" y="87"/>
                  <a:pt x="93" y="87"/>
                </a:cubicBezTo>
                <a:cubicBezTo>
                  <a:pt x="103" y="87"/>
                  <a:pt x="103" y="87"/>
                  <a:pt x="103" y="87"/>
                </a:cubicBezTo>
                <a:cubicBezTo>
                  <a:pt x="108" y="87"/>
                  <a:pt x="112" y="83"/>
                  <a:pt x="112" y="78"/>
                </a:cubicBezTo>
                <a:close/>
                <a:moveTo>
                  <a:pt x="134" y="61"/>
                </a:moveTo>
                <a:cubicBezTo>
                  <a:pt x="129" y="44"/>
                  <a:pt x="109" y="25"/>
                  <a:pt x="81" y="25"/>
                </a:cubicBezTo>
                <a:cubicBezTo>
                  <a:pt x="53" y="25"/>
                  <a:pt x="32" y="44"/>
                  <a:pt x="28" y="61"/>
                </a:cubicBezTo>
                <a:cubicBezTo>
                  <a:pt x="25" y="73"/>
                  <a:pt x="28" y="86"/>
                  <a:pt x="34" y="98"/>
                </a:cubicBezTo>
                <a:cubicBezTo>
                  <a:pt x="39" y="108"/>
                  <a:pt x="45" y="117"/>
                  <a:pt x="50" y="128"/>
                </a:cubicBezTo>
                <a:cubicBezTo>
                  <a:pt x="53" y="134"/>
                  <a:pt x="54" y="143"/>
                  <a:pt x="55" y="149"/>
                </a:cubicBezTo>
                <a:cubicBezTo>
                  <a:pt x="56" y="154"/>
                  <a:pt x="58" y="156"/>
                  <a:pt x="64" y="156"/>
                </a:cubicBezTo>
                <a:cubicBezTo>
                  <a:pt x="66" y="156"/>
                  <a:pt x="67" y="156"/>
                  <a:pt x="68" y="156"/>
                </a:cubicBezTo>
                <a:cubicBezTo>
                  <a:pt x="68" y="94"/>
                  <a:pt x="68" y="94"/>
                  <a:pt x="68" y="94"/>
                </a:cubicBezTo>
                <a:cubicBezTo>
                  <a:pt x="59" y="94"/>
                  <a:pt x="59" y="94"/>
                  <a:pt x="59" y="94"/>
                </a:cubicBezTo>
                <a:cubicBezTo>
                  <a:pt x="54" y="94"/>
                  <a:pt x="50" y="92"/>
                  <a:pt x="47" y="89"/>
                </a:cubicBezTo>
                <a:cubicBezTo>
                  <a:pt x="44" y="86"/>
                  <a:pt x="43" y="82"/>
                  <a:pt x="43" y="78"/>
                </a:cubicBezTo>
                <a:cubicBezTo>
                  <a:pt x="43" y="74"/>
                  <a:pt x="44" y="70"/>
                  <a:pt x="47" y="67"/>
                </a:cubicBezTo>
                <a:cubicBezTo>
                  <a:pt x="50" y="64"/>
                  <a:pt x="54" y="62"/>
                  <a:pt x="59" y="62"/>
                </a:cubicBezTo>
                <a:cubicBezTo>
                  <a:pt x="67" y="62"/>
                  <a:pt x="74" y="69"/>
                  <a:pt x="74" y="78"/>
                </a:cubicBezTo>
                <a:cubicBezTo>
                  <a:pt x="74" y="78"/>
                  <a:pt x="74" y="78"/>
                  <a:pt x="74" y="78"/>
                </a:cubicBezTo>
                <a:cubicBezTo>
                  <a:pt x="74" y="87"/>
                  <a:pt x="74" y="87"/>
                  <a:pt x="74" y="87"/>
                </a:cubicBezTo>
                <a:cubicBezTo>
                  <a:pt x="79" y="87"/>
                  <a:pt x="79" y="87"/>
                  <a:pt x="79" y="87"/>
                </a:cubicBezTo>
                <a:cubicBezTo>
                  <a:pt x="87" y="87"/>
                  <a:pt x="87" y="87"/>
                  <a:pt x="87" y="87"/>
                </a:cubicBezTo>
                <a:cubicBezTo>
                  <a:pt x="87" y="78"/>
                  <a:pt x="87" y="78"/>
                  <a:pt x="87" y="78"/>
                </a:cubicBezTo>
                <a:cubicBezTo>
                  <a:pt x="87" y="78"/>
                  <a:pt x="87" y="78"/>
                  <a:pt x="87" y="78"/>
                </a:cubicBezTo>
                <a:cubicBezTo>
                  <a:pt x="87" y="74"/>
                  <a:pt x="89" y="70"/>
                  <a:pt x="92" y="67"/>
                </a:cubicBezTo>
                <a:cubicBezTo>
                  <a:pt x="95" y="64"/>
                  <a:pt x="99" y="62"/>
                  <a:pt x="103" y="62"/>
                </a:cubicBezTo>
                <a:cubicBezTo>
                  <a:pt x="107" y="62"/>
                  <a:pt x="111" y="64"/>
                  <a:pt x="114" y="67"/>
                </a:cubicBezTo>
                <a:cubicBezTo>
                  <a:pt x="117" y="70"/>
                  <a:pt x="119" y="74"/>
                  <a:pt x="119" y="78"/>
                </a:cubicBezTo>
                <a:cubicBezTo>
                  <a:pt x="119" y="82"/>
                  <a:pt x="117" y="86"/>
                  <a:pt x="114" y="89"/>
                </a:cubicBezTo>
                <a:cubicBezTo>
                  <a:pt x="111" y="92"/>
                  <a:pt x="107" y="94"/>
                  <a:pt x="103" y="94"/>
                </a:cubicBezTo>
                <a:cubicBezTo>
                  <a:pt x="93" y="94"/>
                  <a:pt x="93" y="94"/>
                  <a:pt x="93" y="94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95" y="156"/>
                  <a:pt x="96" y="156"/>
                  <a:pt x="97" y="156"/>
                </a:cubicBezTo>
                <a:cubicBezTo>
                  <a:pt x="103" y="156"/>
                  <a:pt x="105" y="154"/>
                  <a:pt x="106" y="149"/>
                </a:cubicBezTo>
                <a:cubicBezTo>
                  <a:pt x="108" y="143"/>
                  <a:pt x="109" y="134"/>
                  <a:pt x="111" y="128"/>
                </a:cubicBezTo>
                <a:cubicBezTo>
                  <a:pt x="116" y="117"/>
                  <a:pt x="122" y="108"/>
                  <a:pt x="128" y="98"/>
                </a:cubicBezTo>
                <a:cubicBezTo>
                  <a:pt x="134" y="86"/>
                  <a:pt x="137" y="73"/>
                  <a:pt x="134" y="61"/>
                </a:cubicBezTo>
                <a:close/>
                <a:moveTo>
                  <a:pt x="87" y="6"/>
                </a:moveTo>
                <a:cubicBezTo>
                  <a:pt x="87" y="2"/>
                  <a:pt x="84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8" y="0"/>
                  <a:pt x="75" y="2"/>
                  <a:pt x="75" y="6"/>
                </a:cubicBezTo>
                <a:cubicBezTo>
                  <a:pt x="75" y="16"/>
                  <a:pt x="75" y="16"/>
                  <a:pt x="75" y="16"/>
                </a:cubicBezTo>
                <a:cubicBezTo>
                  <a:pt x="75" y="19"/>
                  <a:pt x="78" y="22"/>
                  <a:pt x="81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4" y="22"/>
                  <a:pt x="87" y="19"/>
                  <a:pt x="87" y="16"/>
                </a:cubicBezTo>
                <a:lnTo>
                  <a:pt x="87" y="6"/>
                </a:lnTo>
                <a:close/>
                <a:moveTo>
                  <a:pt x="119" y="15"/>
                </a:moveTo>
                <a:cubicBezTo>
                  <a:pt x="120" y="12"/>
                  <a:pt x="119" y="9"/>
                  <a:pt x="116" y="7"/>
                </a:cubicBezTo>
                <a:cubicBezTo>
                  <a:pt x="116" y="7"/>
                  <a:pt x="116" y="7"/>
                  <a:pt x="116" y="7"/>
                </a:cubicBezTo>
                <a:cubicBezTo>
                  <a:pt x="114" y="6"/>
                  <a:pt x="110" y="7"/>
                  <a:pt x="109" y="9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102" y="22"/>
                  <a:pt x="103" y="25"/>
                  <a:pt x="106" y="27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9" y="28"/>
                  <a:pt x="112" y="27"/>
                  <a:pt x="114" y="24"/>
                </a:cubicBezTo>
                <a:lnTo>
                  <a:pt x="119" y="15"/>
                </a:lnTo>
                <a:close/>
                <a:moveTo>
                  <a:pt x="142" y="34"/>
                </a:moveTo>
                <a:cubicBezTo>
                  <a:pt x="145" y="32"/>
                  <a:pt x="145" y="28"/>
                  <a:pt x="143" y="26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41" y="23"/>
                  <a:pt x="137" y="23"/>
                  <a:pt x="135" y="25"/>
                </a:cubicBezTo>
                <a:cubicBezTo>
                  <a:pt x="127" y="32"/>
                  <a:pt x="127" y="32"/>
                  <a:pt x="127" y="32"/>
                </a:cubicBezTo>
                <a:cubicBezTo>
                  <a:pt x="124" y="34"/>
                  <a:pt x="124" y="38"/>
                  <a:pt x="126" y="40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8" y="43"/>
                  <a:pt x="132" y="43"/>
                  <a:pt x="134" y="41"/>
                </a:cubicBezTo>
                <a:lnTo>
                  <a:pt x="142" y="34"/>
                </a:lnTo>
                <a:close/>
                <a:moveTo>
                  <a:pt x="155" y="62"/>
                </a:moveTo>
                <a:cubicBezTo>
                  <a:pt x="158" y="62"/>
                  <a:pt x="160" y="59"/>
                  <a:pt x="160" y="56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59" y="52"/>
                  <a:pt x="156" y="50"/>
                  <a:pt x="153" y="51"/>
                </a:cubicBezTo>
                <a:cubicBezTo>
                  <a:pt x="142" y="53"/>
                  <a:pt x="142" y="53"/>
                  <a:pt x="142" y="53"/>
                </a:cubicBezTo>
                <a:cubicBezTo>
                  <a:pt x="139" y="53"/>
                  <a:pt x="137" y="56"/>
                  <a:pt x="138" y="59"/>
                </a:cubicBezTo>
                <a:cubicBezTo>
                  <a:pt x="138" y="59"/>
                  <a:pt x="138" y="59"/>
                  <a:pt x="138" y="59"/>
                </a:cubicBezTo>
                <a:cubicBezTo>
                  <a:pt x="138" y="63"/>
                  <a:pt x="141" y="65"/>
                  <a:pt x="144" y="64"/>
                </a:cubicBezTo>
                <a:lnTo>
                  <a:pt x="155" y="62"/>
                </a:lnTo>
                <a:close/>
                <a:moveTo>
                  <a:pt x="152" y="93"/>
                </a:moveTo>
                <a:cubicBezTo>
                  <a:pt x="156" y="94"/>
                  <a:pt x="159" y="92"/>
                  <a:pt x="159" y="89"/>
                </a:cubicBezTo>
                <a:cubicBezTo>
                  <a:pt x="159" y="89"/>
                  <a:pt x="159" y="89"/>
                  <a:pt x="159" y="89"/>
                </a:cubicBezTo>
                <a:cubicBezTo>
                  <a:pt x="160" y="86"/>
                  <a:pt x="158" y="83"/>
                  <a:pt x="155" y="82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41" y="79"/>
                  <a:pt x="138" y="81"/>
                  <a:pt x="137" y="84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87"/>
                  <a:pt x="139" y="91"/>
                  <a:pt x="142" y="91"/>
                </a:cubicBezTo>
                <a:lnTo>
                  <a:pt x="152" y="93"/>
                </a:lnTo>
                <a:close/>
                <a:moveTo>
                  <a:pt x="47" y="24"/>
                </a:moveTo>
                <a:cubicBezTo>
                  <a:pt x="49" y="27"/>
                  <a:pt x="52" y="28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8" y="25"/>
                  <a:pt x="59" y="22"/>
                  <a:pt x="57" y="19"/>
                </a:cubicBezTo>
                <a:cubicBezTo>
                  <a:pt x="52" y="9"/>
                  <a:pt x="52" y="9"/>
                  <a:pt x="52" y="9"/>
                </a:cubicBezTo>
                <a:cubicBezTo>
                  <a:pt x="51" y="7"/>
                  <a:pt x="47" y="6"/>
                  <a:pt x="44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1" y="9"/>
                  <a:pt x="40" y="12"/>
                  <a:pt x="42" y="15"/>
                </a:cubicBezTo>
                <a:lnTo>
                  <a:pt x="47" y="24"/>
                </a:lnTo>
                <a:close/>
                <a:moveTo>
                  <a:pt x="26" y="41"/>
                </a:moveTo>
                <a:cubicBezTo>
                  <a:pt x="29" y="43"/>
                  <a:pt x="32" y="43"/>
                  <a:pt x="34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37" y="38"/>
                  <a:pt x="36" y="34"/>
                  <a:pt x="34" y="32"/>
                </a:cubicBezTo>
                <a:cubicBezTo>
                  <a:pt x="26" y="25"/>
                  <a:pt x="26" y="25"/>
                  <a:pt x="26" y="25"/>
                </a:cubicBezTo>
                <a:cubicBezTo>
                  <a:pt x="24" y="23"/>
                  <a:pt x="20" y="23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6" y="28"/>
                  <a:pt x="16" y="32"/>
                  <a:pt x="18" y="34"/>
                </a:cubicBezTo>
                <a:lnTo>
                  <a:pt x="26" y="41"/>
                </a:lnTo>
                <a:close/>
                <a:moveTo>
                  <a:pt x="16" y="64"/>
                </a:moveTo>
                <a:cubicBezTo>
                  <a:pt x="19" y="65"/>
                  <a:pt x="22" y="63"/>
                  <a:pt x="23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24" y="56"/>
                  <a:pt x="21" y="53"/>
                  <a:pt x="18" y="53"/>
                </a:cubicBezTo>
                <a:cubicBezTo>
                  <a:pt x="8" y="51"/>
                  <a:pt x="8" y="51"/>
                  <a:pt x="8" y="51"/>
                </a:cubicBezTo>
                <a:cubicBezTo>
                  <a:pt x="5" y="50"/>
                  <a:pt x="2" y="52"/>
                  <a:pt x="1" y="56"/>
                </a:cubicBezTo>
                <a:cubicBezTo>
                  <a:pt x="1" y="56"/>
                  <a:pt x="1" y="56"/>
                  <a:pt x="1" y="56"/>
                </a:cubicBezTo>
                <a:cubicBezTo>
                  <a:pt x="0" y="59"/>
                  <a:pt x="3" y="62"/>
                  <a:pt x="6" y="62"/>
                </a:cubicBezTo>
                <a:lnTo>
                  <a:pt x="16" y="64"/>
                </a:lnTo>
                <a:close/>
                <a:moveTo>
                  <a:pt x="19" y="91"/>
                </a:moveTo>
                <a:cubicBezTo>
                  <a:pt x="22" y="91"/>
                  <a:pt x="24" y="87"/>
                  <a:pt x="23" y="84"/>
                </a:cubicBezTo>
                <a:cubicBezTo>
                  <a:pt x="23" y="84"/>
                  <a:pt x="23" y="84"/>
                  <a:pt x="23" y="84"/>
                </a:cubicBezTo>
                <a:cubicBezTo>
                  <a:pt x="23" y="81"/>
                  <a:pt x="20" y="79"/>
                  <a:pt x="16" y="80"/>
                </a:cubicBezTo>
                <a:cubicBezTo>
                  <a:pt x="6" y="82"/>
                  <a:pt x="6" y="82"/>
                  <a:pt x="6" y="82"/>
                </a:cubicBezTo>
                <a:cubicBezTo>
                  <a:pt x="3" y="83"/>
                  <a:pt x="1" y="86"/>
                  <a:pt x="1" y="89"/>
                </a:cubicBezTo>
                <a:cubicBezTo>
                  <a:pt x="1" y="89"/>
                  <a:pt x="1" y="89"/>
                  <a:pt x="1" y="89"/>
                </a:cubicBezTo>
                <a:cubicBezTo>
                  <a:pt x="2" y="92"/>
                  <a:pt x="5" y="94"/>
                  <a:pt x="8" y="93"/>
                </a:cubicBezTo>
                <a:lnTo>
                  <a:pt x="19" y="91"/>
                </a:ln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5311" name="Google Shape;1011;p33"/>
          <p:cNvSpPr txBox="1">
            <a:spLocks noChangeArrowheads="1"/>
          </p:cNvSpPr>
          <p:nvPr/>
        </p:nvSpPr>
        <p:spPr bwMode="auto">
          <a:xfrm>
            <a:off x="2256632" y="566860"/>
            <a:ext cx="7678737" cy="70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6500"/>
              <a:buFont typeface="Montserrat" panose="02000505000000020004" pitchFamily="2" charset="0"/>
              <a:buNone/>
            </a:pPr>
            <a:r>
              <a:rPr lang="en-US" altLang="en-US" sz="4500" b="1" dirty="0">
                <a:latin typeface="Montserrat" panose="02000505000000020004" pitchFamily="2" charset="0"/>
                <a:sym typeface="Montserrat" panose="02000505000000020004" pitchFamily="2" charset="0"/>
              </a:rPr>
              <a:t>BUSINESS MODEL</a:t>
            </a:r>
            <a:endParaRPr lang="en-US" altLang="en-US" sz="4500" dirty="0"/>
          </a:p>
        </p:txBody>
      </p:sp>
      <p:sp>
        <p:nvSpPr>
          <p:cNvPr id="55312" name="Google Shape;1012;p33"/>
          <p:cNvSpPr txBox="1">
            <a:spLocks noChangeArrowheads="1"/>
          </p:cNvSpPr>
          <p:nvPr/>
        </p:nvSpPr>
        <p:spPr bwMode="auto">
          <a:xfrm>
            <a:off x="8612188" y="4782527"/>
            <a:ext cx="162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endParaRPr lang="en-US" altLang="en-US" dirty="0"/>
          </a:p>
        </p:txBody>
      </p:sp>
      <p:sp>
        <p:nvSpPr>
          <p:cNvPr id="55313" name="Google Shape;1013;p33"/>
          <p:cNvSpPr txBox="1">
            <a:spLocks noChangeArrowheads="1"/>
          </p:cNvSpPr>
          <p:nvPr/>
        </p:nvSpPr>
        <p:spPr bwMode="auto">
          <a:xfrm>
            <a:off x="2017713" y="2850540"/>
            <a:ext cx="1625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endParaRPr lang="en-US" altLang="en-US" dirty="0"/>
          </a:p>
        </p:txBody>
      </p:sp>
      <p:sp>
        <p:nvSpPr>
          <p:cNvPr id="55314" name="Google Shape;1014;p33"/>
          <p:cNvSpPr txBox="1">
            <a:spLocks noChangeArrowheads="1"/>
          </p:cNvSpPr>
          <p:nvPr/>
        </p:nvSpPr>
        <p:spPr bwMode="auto">
          <a:xfrm>
            <a:off x="1982788" y="4711090"/>
            <a:ext cx="16240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63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55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55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52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52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52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55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55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55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750" fill="hold"/>
                                            <p:tgtEl>
                                              <p:spTgt spid="55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553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55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53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53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53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55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55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55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55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55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55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53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53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553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55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55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750" fill="hold"/>
                                            <p:tgtEl>
                                              <p:spTgt spid="55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55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750" fill="hold"/>
                                            <p:tgtEl>
                                              <p:spTgt spid="553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750" fill="hold"/>
                                            <p:tgtEl>
                                              <p:spTgt spid="553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553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53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5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750" fill="hold"/>
                                            <p:tgtEl>
                                              <p:spTgt spid="55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55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750" fill="hold"/>
                                            <p:tgtEl>
                                              <p:spTgt spid="55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750" fill="hold"/>
                                            <p:tgtEl>
                                              <p:spTgt spid="55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750" fill="hold"/>
                                            <p:tgtEl>
                                              <p:spTgt spid="55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750" fill="hold"/>
                                            <p:tgtEl>
                                              <p:spTgt spid="55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298" grpId="0"/>
          <p:bldP spid="55299" grpId="0" animBg="1"/>
          <p:bldP spid="55300" grpId="0" animBg="1"/>
          <p:bldP spid="55301" grpId="0" animBg="1"/>
          <p:bldP spid="55302" grpId="0" animBg="1"/>
          <p:bldP spid="55303" grpId="0"/>
          <p:bldP spid="55304" grpId="0"/>
          <p:bldP spid="55305" grpId="0"/>
          <p:bldP spid="55306" grpId="0"/>
          <p:bldP spid="55307" grpId="0" animBg="1"/>
          <p:bldP spid="55308" grpId="0" animBg="1"/>
          <p:bldP spid="55309" grpId="0" animBg="1"/>
          <p:bldP spid="55310" grpId="0" animBg="1"/>
          <p:bldP spid="55311" grpId="0"/>
          <p:bldP spid="55312" grpId="0"/>
          <p:bldP spid="55313" grpId="0"/>
          <p:bldP spid="553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5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5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52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52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52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55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55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55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55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553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553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53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53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53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5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5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5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5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53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53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553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553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553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55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55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553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553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553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53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5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55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55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55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55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55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55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298" grpId="0"/>
          <p:bldP spid="55299" grpId="0" animBg="1"/>
          <p:bldP spid="55300" grpId="0" animBg="1"/>
          <p:bldP spid="55301" grpId="0" animBg="1"/>
          <p:bldP spid="55302" grpId="0" animBg="1"/>
          <p:bldP spid="55303" grpId="0"/>
          <p:bldP spid="55304" grpId="0"/>
          <p:bldP spid="55305" grpId="0"/>
          <p:bldP spid="55306" grpId="0"/>
          <p:bldP spid="55307" grpId="0" animBg="1"/>
          <p:bldP spid="55308" grpId="0" animBg="1"/>
          <p:bldP spid="55309" grpId="0" animBg="1"/>
          <p:bldP spid="55310" grpId="0" animBg="1"/>
          <p:bldP spid="55311" grpId="0"/>
          <p:bldP spid="55312" grpId="0"/>
          <p:bldP spid="55313" grpId="0"/>
          <p:bldP spid="55314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1453</Words>
  <Application>Microsoft Office PowerPoint</Application>
  <PresentationFormat>Widescreen</PresentationFormat>
  <Paragraphs>315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Bernard MT Condensed</vt:lpstr>
      <vt:lpstr>Calibri</vt:lpstr>
      <vt:lpstr>Calibri Light</vt:lpstr>
      <vt:lpstr>Century Gothic</vt:lpstr>
      <vt:lpstr>Montserrat</vt:lpstr>
      <vt:lpstr>Open Sans</vt:lpstr>
      <vt:lpstr>Open Sans SemiBold</vt:lpstr>
      <vt:lpstr>Open Sans SemiBold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2020-09-04T00:45:57Z</dcterms:created>
  <dcterms:modified xsi:type="dcterms:W3CDTF">2020-09-04T00:46:14Z</dcterms:modified>
</cp:coreProperties>
</file>